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62"/>
  </p:notesMasterIdLst>
  <p:sldIdLst>
    <p:sldId id="359" r:id="rId3"/>
    <p:sldId id="257" r:id="rId4"/>
    <p:sldId id="297" r:id="rId5"/>
    <p:sldId id="299" r:id="rId6"/>
    <p:sldId id="301" r:id="rId7"/>
    <p:sldId id="300" r:id="rId8"/>
    <p:sldId id="259" r:id="rId9"/>
    <p:sldId id="303" r:id="rId10"/>
    <p:sldId id="304" r:id="rId11"/>
    <p:sldId id="305" r:id="rId12"/>
    <p:sldId id="306" r:id="rId13"/>
    <p:sldId id="307" r:id="rId14"/>
    <p:sldId id="308" r:id="rId15"/>
    <p:sldId id="302" r:id="rId16"/>
    <p:sldId id="311" r:id="rId17"/>
    <p:sldId id="317" r:id="rId18"/>
    <p:sldId id="319" r:id="rId19"/>
    <p:sldId id="325" r:id="rId20"/>
    <p:sldId id="310" r:id="rId21"/>
    <p:sldId id="312" r:id="rId22"/>
    <p:sldId id="309" r:id="rId23"/>
    <p:sldId id="314" r:id="rId24"/>
    <p:sldId id="315" r:id="rId25"/>
    <p:sldId id="313" r:id="rId26"/>
    <p:sldId id="316" r:id="rId27"/>
    <p:sldId id="321" r:id="rId28"/>
    <p:sldId id="322" r:id="rId29"/>
    <p:sldId id="324" r:id="rId30"/>
    <p:sldId id="326" r:id="rId31"/>
    <p:sldId id="327" r:id="rId32"/>
    <p:sldId id="328" r:id="rId33"/>
    <p:sldId id="332" r:id="rId34"/>
    <p:sldId id="329" r:id="rId35"/>
    <p:sldId id="330" r:id="rId36"/>
    <p:sldId id="331" r:id="rId37"/>
    <p:sldId id="333" r:id="rId38"/>
    <p:sldId id="334" r:id="rId39"/>
    <p:sldId id="335" r:id="rId40"/>
    <p:sldId id="336" r:id="rId41"/>
    <p:sldId id="337" r:id="rId42"/>
    <p:sldId id="338" r:id="rId43"/>
    <p:sldId id="256" r:id="rId44"/>
    <p:sldId id="340" r:id="rId45"/>
    <p:sldId id="339" r:id="rId46"/>
    <p:sldId id="341" r:id="rId47"/>
    <p:sldId id="342" r:id="rId48"/>
    <p:sldId id="320" r:id="rId49"/>
    <p:sldId id="349" r:id="rId50"/>
    <p:sldId id="347" r:id="rId51"/>
    <p:sldId id="350" r:id="rId52"/>
    <p:sldId id="351" r:id="rId53"/>
    <p:sldId id="352" r:id="rId54"/>
    <p:sldId id="353" r:id="rId55"/>
    <p:sldId id="354" r:id="rId56"/>
    <p:sldId id="355" r:id="rId57"/>
    <p:sldId id="356" r:id="rId58"/>
    <p:sldId id="357" r:id="rId59"/>
    <p:sldId id="358" r:id="rId60"/>
    <p:sldId id="323" r:id="rId61"/>
  </p:sldIdLst>
  <p:sldSz cx="9144000" cy="5143500" type="screen16x9"/>
  <p:notesSz cx="6858000" cy="9144000"/>
  <p:embeddedFontLst>
    <p:embeddedFont>
      <p:font typeface="Aharoni" panose="02010803020104030203" pitchFamily="2" charset="-79"/>
      <p:bold r:id="rId63"/>
    </p:embeddedFont>
    <p:embeddedFont>
      <p:font typeface="Albert Sans" panose="020B0604020202020204" charset="0"/>
      <p:regular r:id="rId64"/>
      <p:bold r:id="rId65"/>
      <p:italic r:id="rId66"/>
      <p:boldItalic r:id="rId67"/>
    </p:embeddedFont>
    <p:embeddedFont>
      <p:font typeface="Chivo" panose="020B0604020202020204" charset="0"/>
      <p:regular r:id="rId68"/>
      <p:bold r:id="rId69"/>
      <p:italic r:id="rId70"/>
      <p:boldItalic r:id="rId71"/>
    </p:embeddedFont>
    <p:embeddedFont>
      <p:font typeface="Palanquin Dark" panose="020B0604020202020204" charset="0"/>
      <p:regular r:id="rId72"/>
      <p:bold r:id="rId73"/>
    </p:embeddedFont>
    <p:embeddedFont>
      <p:font typeface="Roboto Condensed Light" panose="02000000000000000000" pitchFamily="2" charset="0"/>
      <p:regular r:id="rId74"/>
      <p:italic r:id="rId75"/>
    </p:embeddedFont>
    <p:embeddedFont>
      <p:font typeface="Wendy One" panose="020B0604020202020204" charset="0"/>
      <p:regular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A28F1F-9BFA-4818-9A54-1599853A2C88}">
  <a:tblStyle styleId="{60A28F1F-9BFA-4818-9A54-1599853A2C8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67" y="8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0.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1" name="Google Shape;1471;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152a7caf94b_1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152a7caf94b_1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152a7caf94b_1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152a7caf94b_1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5773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152a7caf94b_1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152a7caf94b_1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3546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3168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1"/>
        <p:cNvGrpSpPr/>
        <p:nvPr/>
      </p:nvGrpSpPr>
      <p:grpSpPr>
        <a:xfrm>
          <a:off x="0" y="0"/>
          <a:ext cx="0" cy="0"/>
          <a:chOff x="0" y="0"/>
          <a:chExt cx="0" cy="0"/>
        </a:xfrm>
      </p:grpSpPr>
      <p:sp>
        <p:nvSpPr>
          <p:cNvPr id="222" name="Google Shape;222;p4"/>
          <p:cNvSpPr txBox="1">
            <a:spLocks noGrp="1"/>
          </p:cNvSpPr>
          <p:nvPr>
            <p:ph type="title"/>
          </p:nvPr>
        </p:nvSpPr>
        <p:spPr>
          <a:xfrm>
            <a:off x="713225" y="730025"/>
            <a:ext cx="4449900" cy="5727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3" name="Google Shape;223;p4"/>
          <p:cNvSpPr txBox="1">
            <a:spLocks noGrp="1"/>
          </p:cNvSpPr>
          <p:nvPr>
            <p:ph type="body" idx="1"/>
          </p:nvPr>
        </p:nvSpPr>
        <p:spPr>
          <a:xfrm>
            <a:off x="713225" y="1604075"/>
            <a:ext cx="4449900" cy="2243700"/>
          </a:xfrm>
          <a:prstGeom prst="rect">
            <a:avLst/>
          </a:prstGeom>
        </p:spPr>
        <p:txBody>
          <a:bodyPr spcFirstLastPara="1" wrap="square" lIns="91425" tIns="91425" rIns="91425" bIns="91425" anchor="t" anchorCtr="0">
            <a:noAutofit/>
          </a:bodyPr>
          <a:lstStyle>
            <a:lvl1pPr marL="457200" lvl="0" indent="-323850">
              <a:lnSpc>
                <a:spcPct val="115000"/>
              </a:lnSpc>
              <a:spcBef>
                <a:spcPts val="0"/>
              </a:spcBef>
              <a:spcAft>
                <a:spcPts val="0"/>
              </a:spcAft>
              <a:buClr>
                <a:schemeClr val="accent1"/>
              </a:buClr>
              <a:buSzPts val="1500"/>
              <a:buFont typeface="Chivo"/>
              <a:buChar char="●"/>
              <a:defRPr sz="1400"/>
            </a:lvl1pPr>
            <a:lvl2pPr marL="914400" lvl="1" indent="-323850">
              <a:spcBef>
                <a:spcPts val="0"/>
              </a:spcBef>
              <a:spcAft>
                <a:spcPts val="0"/>
              </a:spcAft>
              <a:buClr>
                <a:srgbClr val="434343"/>
              </a:buClr>
              <a:buSzPts val="1500"/>
              <a:buFont typeface="Roboto Condensed Light"/>
              <a:buChar char="○"/>
              <a:defRPr/>
            </a:lvl2pPr>
            <a:lvl3pPr marL="1371600" lvl="2" indent="-323850">
              <a:spcBef>
                <a:spcPts val="0"/>
              </a:spcBef>
              <a:spcAft>
                <a:spcPts val="0"/>
              </a:spcAft>
              <a:buClr>
                <a:srgbClr val="434343"/>
              </a:buClr>
              <a:buSzPts val="1500"/>
              <a:buFont typeface="Roboto Condensed Light"/>
              <a:buChar char="■"/>
              <a:defRPr/>
            </a:lvl3pPr>
            <a:lvl4pPr marL="1828800" lvl="3" indent="-323850">
              <a:spcBef>
                <a:spcPts val="0"/>
              </a:spcBef>
              <a:spcAft>
                <a:spcPts val="0"/>
              </a:spcAft>
              <a:buClr>
                <a:srgbClr val="434343"/>
              </a:buClr>
              <a:buSzPts val="1500"/>
              <a:buFont typeface="Roboto Condensed Light"/>
              <a:buChar char="●"/>
              <a:defRPr/>
            </a:lvl4pPr>
            <a:lvl5pPr marL="2286000" lvl="4" indent="-323850">
              <a:spcBef>
                <a:spcPts val="0"/>
              </a:spcBef>
              <a:spcAft>
                <a:spcPts val="0"/>
              </a:spcAft>
              <a:buClr>
                <a:srgbClr val="434343"/>
              </a:buClr>
              <a:buSzPts val="1500"/>
              <a:buFont typeface="Roboto Condensed Light"/>
              <a:buChar char="○"/>
              <a:defRPr/>
            </a:lvl5pPr>
            <a:lvl6pPr marL="2743200" lvl="5" indent="-323850">
              <a:spcBef>
                <a:spcPts val="0"/>
              </a:spcBef>
              <a:spcAft>
                <a:spcPts val="0"/>
              </a:spcAft>
              <a:buClr>
                <a:srgbClr val="434343"/>
              </a:buClr>
              <a:buSzPts val="1500"/>
              <a:buFont typeface="Roboto Condensed Light"/>
              <a:buChar char="■"/>
              <a:defRPr/>
            </a:lvl6pPr>
            <a:lvl7pPr marL="3200400" lvl="6" indent="-323850">
              <a:spcBef>
                <a:spcPts val="0"/>
              </a:spcBef>
              <a:spcAft>
                <a:spcPts val="0"/>
              </a:spcAft>
              <a:buClr>
                <a:srgbClr val="434343"/>
              </a:buClr>
              <a:buSzPts val="1500"/>
              <a:buFont typeface="Roboto Condensed Light"/>
              <a:buChar char="●"/>
              <a:defRPr/>
            </a:lvl7pPr>
            <a:lvl8pPr marL="3657600" lvl="7" indent="-323850">
              <a:spcBef>
                <a:spcPts val="0"/>
              </a:spcBef>
              <a:spcAft>
                <a:spcPts val="0"/>
              </a:spcAft>
              <a:buClr>
                <a:srgbClr val="434343"/>
              </a:buClr>
              <a:buSzPts val="1500"/>
              <a:buFont typeface="Roboto Condensed Light"/>
              <a:buChar char="○"/>
              <a:defRPr/>
            </a:lvl8pPr>
            <a:lvl9pPr marL="4114800" lvl="8" indent="-323850">
              <a:spcBef>
                <a:spcPts val="0"/>
              </a:spcBef>
              <a:spcAft>
                <a:spcPts val="0"/>
              </a:spcAft>
              <a:buClr>
                <a:srgbClr val="434343"/>
              </a:buClr>
              <a:buSzPts val="1500"/>
              <a:buFont typeface="Roboto Condensed Light"/>
              <a:buChar char="■"/>
              <a:defRPr/>
            </a:lvl9pPr>
          </a:lstStyle>
          <a:p>
            <a:endParaRPr/>
          </a:p>
        </p:txBody>
      </p:sp>
      <p:sp>
        <p:nvSpPr>
          <p:cNvPr id="224" name="Google Shape;224;p4"/>
          <p:cNvSpPr>
            <a:spLocks noGrp="1"/>
          </p:cNvSpPr>
          <p:nvPr>
            <p:ph type="pic" idx="2"/>
          </p:nvPr>
        </p:nvSpPr>
        <p:spPr>
          <a:xfrm>
            <a:off x="5894475" y="539500"/>
            <a:ext cx="2536200" cy="4069200"/>
          </a:xfrm>
          <a:prstGeom prst="roundRect">
            <a:avLst>
              <a:gd name="adj" fmla="val 16667"/>
            </a:avLst>
          </a:prstGeom>
          <a:noFill/>
          <a:ln>
            <a:noFill/>
          </a:ln>
        </p:spPr>
      </p:sp>
      <p:grpSp>
        <p:nvGrpSpPr>
          <p:cNvPr id="225" name="Google Shape;225;p4"/>
          <p:cNvGrpSpPr/>
          <p:nvPr/>
        </p:nvGrpSpPr>
        <p:grpSpPr>
          <a:xfrm rot="-2823271">
            <a:off x="203070" y="-107503"/>
            <a:ext cx="487438" cy="957237"/>
            <a:chOff x="8973360" y="2846880"/>
            <a:chExt cx="487440" cy="957240"/>
          </a:xfrm>
        </p:grpSpPr>
        <p:sp>
          <p:nvSpPr>
            <p:cNvPr id="226" name="Google Shape;226;p4"/>
            <p:cNvSpPr/>
            <p:nvPr/>
          </p:nvSpPr>
          <p:spPr>
            <a:xfrm>
              <a:off x="8973360" y="2846880"/>
              <a:ext cx="487440" cy="957240"/>
            </a:xfrm>
            <a:custGeom>
              <a:avLst/>
              <a:gdLst/>
              <a:ahLst/>
              <a:cxnLst/>
              <a:rect l="l" t="t" r="r" b="b"/>
              <a:pathLst>
                <a:path w="1354" h="2659" extrusionOk="0">
                  <a:moveTo>
                    <a:pt x="1161" y="995"/>
                  </a:moveTo>
                  <a:cubicBezTo>
                    <a:pt x="1162" y="1181"/>
                    <a:pt x="1164" y="1367"/>
                    <a:pt x="1164" y="1554"/>
                  </a:cubicBezTo>
                  <a:cubicBezTo>
                    <a:pt x="1170" y="1702"/>
                    <a:pt x="1159" y="1850"/>
                    <a:pt x="1162" y="1997"/>
                  </a:cubicBezTo>
                  <a:cubicBezTo>
                    <a:pt x="1167" y="2099"/>
                    <a:pt x="1186" y="2199"/>
                    <a:pt x="1194" y="2301"/>
                  </a:cubicBezTo>
                  <a:cubicBezTo>
                    <a:pt x="1056" y="2096"/>
                    <a:pt x="920" y="1888"/>
                    <a:pt x="781" y="1684"/>
                  </a:cubicBezTo>
                  <a:cubicBezTo>
                    <a:pt x="652" y="1510"/>
                    <a:pt x="538" y="1327"/>
                    <a:pt x="425" y="1143"/>
                  </a:cubicBezTo>
                  <a:cubicBezTo>
                    <a:pt x="349" y="1026"/>
                    <a:pt x="261" y="909"/>
                    <a:pt x="227" y="771"/>
                  </a:cubicBezTo>
                  <a:cubicBezTo>
                    <a:pt x="221" y="691"/>
                    <a:pt x="294" y="639"/>
                    <a:pt x="346" y="589"/>
                  </a:cubicBezTo>
                  <a:cubicBezTo>
                    <a:pt x="484" y="456"/>
                    <a:pt x="665" y="369"/>
                    <a:pt x="838" y="289"/>
                  </a:cubicBezTo>
                  <a:cubicBezTo>
                    <a:pt x="942" y="248"/>
                    <a:pt x="1045" y="190"/>
                    <a:pt x="1158" y="177"/>
                  </a:cubicBezTo>
                  <a:cubicBezTo>
                    <a:pt x="1178" y="449"/>
                    <a:pt x="1164" y="722"/>
                    <a:pt x="1161" y="995"/>
                  </a:cubicBezTo>
                  <a:moveTo>
                    <a:pt x="923" y="118"/>
                  </a:moveTo>
                  <a:cubicBezTo>
                    <a:pt x="728" y="182"/>
                    <a:pt x="544" y="275"/>
                    <a:pt x="363" y="372"/>
                  </a:cubicBezTo>
                  <a:cubicBezTo>
                    <a:pt x="244" y="441"/>
                    <a:pt x="107" y="500"/>
                    <a:pt x="20" y="610"/>
                  </a:cubicBezTo>
                  <a:cubicBezTo>
                    <a:pt x="-87" y="830"/>
                    <a:pt x="266" y="1115"/>
                    <a:pt x="350" y="1315"/>
                  </a:cubicBezTo>
                  <a:cubicBezTo>
                    <a:pt x="432" y="1470"/>
                    <a:pt x="521" y="1621"/>
                    <a:pt x="627" y="1760"/>
                  </a:cubicBezTo>
                  <a:cubicBezTo>
                    <a:pt x="689" y="1836"/>
                    <a:pt x="758" y="1907"/>
                    <a:pt x="802" y="1994"/>
                  </a:cubicBezTo>
                  <a:cubicBezTo>
                    <a:pt x="856" y="2099"/>
                    <a:pt x="890" y="2212"/>
                    <a:pt x="958" y="2309"/>
                  </a:cubicBezTo>
                  <a:cubicBezTo>
                    <a:pt x="1008" y="2376"/>
                    <a:pt x="1195" y="2712"/>
                    <a:pt x="1287" y="2651"/>
                  </a:cubicBezTo>
                  <a:cubicBezTo>
                    <a:pt x="1408" y="2577"/>
                    <a:pt x="1331" y="2304"/>
                    <a:pt x="1322" y="2183"/>
                  </a:cubicBezTo>
                  <a:cubicBezTo>
                    <a:pt x="1301" y="2068"/>
                    <a:pt x="1305" y="1952"/>
                    <a:pt x="1300" y="1836"/>
                  </a:cubicBezTo>
                  <a:cubicBezTo>
                    <a:pt x="1281" y="1541"/>
                    <a:pt x="1308" y="1249"/>
                    <a:pt x="1321" y="953"/>
                  </a:cubicBezTo>
                  <a:cubicBezTo>
                    <a:pt x="1321" y="664"/>
                    <a:pt x="1344" y="372"/>
                    <a:pt x="1311" y="85"/>
                  </a:cubicBezTo>
                  <a:cubicBezTo>
                    <a:pt x="1264" y="-107"/>
                    <a:pt x="1027" y="82"/>
                    <a:pt x="923" y="11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7" name="Google Shape;227;p4"/>
            <p:cNvSpPr/>
            <p:nvPr/>
          </p:nvSpPr>
          <p:spPr>
            <a:xfrm>
              <a:off x="9148320" y="3075480"/>
              <a:ext cx="131760" cy="130320"/>
            </a:xfrm>
            <a:custGeom>
              <a:avLst/>
              <a:gdLst/>
              <a:ahLst/>
              <a:cxnLst/>
              <a:rect l="l" t="t" r="r" b="b"/>
              <a:pathLst>
                <a:path w="366" h="362" extrusionOk="0">
                  <a:moveTo>
                    <a:pt x="50" y="50"/>
                  </a:moveTo>
                  <a:cubicBezTo>
                    <a:pt x="-87" y="182"/>
                    <a:pt x="82" y="438"/>
                    <a:pt x="258" y="340"/>
                  </a:cubicBezTo>
                  <a:cubicBezTo>
                    <a:pt x="515" y="205"/>
                    <a:pt x="257" y="-124"/>
                    <a:pt x="50" y="5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28" name="Google Shape;228;p4"/>
          <p:cNvGrpSpPr/>
          <p:nvPr/>
        </p:nvGrpSpPr>
        <p:grpSpPr>
          <a:xfrm rot="5400000">
            <a:off x="5664020" y="2183275"/>
            <a:ext cx="6338520" cy="404280"/>
            <a:chOff x="1617120" y="691200"/>
            <a:chExt cx="6338520" cy="404280"/>
          </a:xfrm>
        </p:grpSpPr>
        <p:sp>
          <p:nvSpPr>
            <p:cNvPr id="229" name="Google Shape;229;p4"/>
            <p:cNvSpPr/>
            <p:nvPr/>
          </p:nvSpPr>
          <p:spPr>
            <a:xfrm>
              <a:off x="1859400" y="1005840"/>
              <a:ext cx="48600" cy="46440"/>
            </a:xfrm>
            <a:custGeom>
              <a:avLst/>
              <a:gdLst/>
              <a:ahLst/>
              <a:cxnLst/>
              <a:rect l="l" t="t" r="r" b="b"/>
              <a:pathLst>
                <a:path w="135" h="129" extrusionOk="0">
                  <a:moveTo>
                    <a:pt x="85" y="1"/>
                  </a:moveTo>
                  <a:cubicBezTo>
                    <a:pt x="46" y="-6"/>
                    <a:pt x="2" y="20"/>
                    <a:pt x="0" y="61"/>
                  </a:cubicBezTo>
                  <a:cubicBezTo>
                    <a:pt x="-1" y="89"/>
                    <a:pt x="13" y="119"/>
                    <a:pt x="41" y="127"/>
                  </a:cubicBezTo>
                  <a:cubicBezTo>
                    <a:pt x="79" y="135"/>
                    <a:pt x="131" y="115"/>
                    <a:pt x="135" y="72"/>
                  </a:cubicBezTo>
                  <a:cubicBezTo>
                    <a:pt x="138" y="40"/>
                    <a:pt x="118"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0" name="Google Shape;230;p4"/>
            <p:cNvSpPr/>
            <p:nvPr/>
          </p:nvSpPr>
          <p:spPr>
            <a:xfrm>
              <a:off x="2114280" y="1005840"/>
              <a:ext cx="48600" cy="46440"/>
            </a:xfrm>
            <a:custGeom>
              <a:avLst/>
              <a:gdLst/>
              <a:ahLst/>
              <a:cxnLst/>
              <a:rect l="l" t="t" r="r" b="b"/>
              <a:pathLst>
                <a:path w="135" h="129" extrusionOk="0">
                  <a:moveTo>
                    <a:pt x="84" y="1"/>
                  </a:moveTo>
                  <a:cubicBezTo>
                    <a:pt x="47" y="-6"/>
                    <a:pt x="2" y="20"/>
                    <a:pt x="0" y="61"/>
                  </a:cubicBezTo>
                  <a:cubicBezTo>
                    <a:pt x="-1" y="89"/>
                    <a:pt x="13" y="119"/>
                    <a:pt x="42" y="127"/>
                  </a:cubicBezTo>
                  <a:cubicBezTo>
                    <a:pt x="79" y="135"/>
                    <a:pt x="132" y="115"/>
                    <a:pt x="134" y="72"/>
                  </a:cubicBezTo>
                  <a:cubicBezTo>
                    <a:pt x="138" y="40"/>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 name="Google Shape;231;p4"/>
            <p:cNvSpPr/>
            <p:nvPr/>
          </p:nvSpPr>
          <p:spPr>
            <a:xfrm>
              <a:off x="2401920" y="1005840"/>
              <a:ext cx="48600" cy="46440"/>
            </a:xfrm>
            <a:custGeom>
              <a:avLst/>
              <a:gdLst/>
              <a:ahLst/>
              <a:cxnLst/>
              <a:rect l="l" t="t" r="r" b="b"/>
              <a:pathLst>
                <a:path w="135" h="129" extrusionOk="0">
                  <a:moveTo>
                    <a:pt x="85" y="1"/>
                  </a:moveTo>
                  <a:cubicBezTo>
                    <a:pt x="47" y="-6"/>
                    <a:pt x="2" y="20"/>
                    <a:pt x="0" y="61"/>
                  </a:cubicBezTo>
                  <a:cubicBezTo>
                    <a:pt x="-1" y="89"/>
                    <a:pt x="13" y="119"/>
                    <a:pt x="42" y="127"/>
                  </a:cubicBezTo>
                  <a:cubicBezTo>
                    <a:pt x="79" y="135"/>
                    <a:pt x="132" y="115"/>
                    <a:pt x="134"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 name="Google Shape;232;p4"/>
            <p:cNvSpPr/>
            <p:nvPr/>
          </p:nvSpPr>
          <p:spPr>
            <a:xfrm>
              <a:off x="2695680" y="1005840"/>
              <a:ext cx="48600" cy="46440"/>
            </a:xfrm>
            <a:custGeom>
              <a:avLst/>
              <a:gdLst/>
              <a:ahLst/>
              <a:cxnLst/>
              <a:rect l="l" t="t" r="r" b="b"/>
              <a:pathLst>
                <a:path w="135" h="129" extrusionOk="0">
                  <a:moveTo>
                    <a:pt x="85" y="1"/>
                  </a:moveTo>
                  <a:cubicBezTo>
                    <a:pt x="46" y="-6"/>
                    <a:pt x="2" y="20"/>
                    <a:pt x="0" y="61"/>
                  </a:cubicBezTo>
                  <a:cubicBezTo>
                    <a:pt x="-1" y="89"/>
                    <a:pt x="13" y="119"/>
                    <a:pt x="41"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3" name="Google Shape;233;p4"/>
            <p:cNvSpPr/>
            <p:nvPr/>
          </p:nvSpPr>
          <p:spPr>
            <a:xfrm>
              <a:off x="2989800" y="1005840"/>
              <a:ext cx="48600" cy="46440"/>
            </a:xfrm>
            <a:custGeom>
              <a:avLst/>
              <a:gdLst/>
              <a:ahLst/>
              <a:cxnLst/>
              <a:rect l="l" t="t" r="r" b="b"/>
              <a:pathLst>
                <a:path w="135" h="129" extrusionOk="0">
                  <a:moveTo>
                    <a:pt x="85" y="1"/>
                  </a:moveTo>
                  <a:cubicBezTo>
                    <a:pt x="47" y="-6"/>
                    <a:pt x="2" y="20"/>
                    <a:pt x="0" y="61"/>
                  </a:cubicBezTo>
                  <a:cubicBezTo>
                    <a:pt x="0" y="89"/>
                    <a:pt x="13" y="119"/>
                    <a:pt x="41"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4" name="Google Shape;234;p4"/>
            <p:cNvSpPr/>
            <p:nvPr/>
          </p:nvSpPr>
          <p:spPr>
            <a:xfrm>
              <a:off x="3293280" y="1005840"/>
              <a:ext cx="48600" cy="46440"/>
            </a:xfrm>
            <a:custGeom>
              <a:avLst/>
              <a:gdLst/>
              <a:ahLst/>
              <a:cxnLst/>
              <a:rect l="l" t="t" r="r" b="b"/>
              <a:pathLst>
                <a:path w="135" h="129" extrusionOk="0">
                  <a:moveTo>
                    <a:pt x="85" y="1"/>
                  </a:moveTo>
                  <a:cubicBezTo>
                    <a:pt x="47" y="-6"/>
                    <a:pt x="2" y="20"/>
                    <a:pt x="0" y="61"/>
                  </a:cubicBezTo>
                  <a:cubicBezTo>
                    <a:pt x="-1" y="89"/>
                    <a:pt x="13" y="119"/>
                    <a:pt x="41"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5" name="Google Shape;235;p4"/>
            <p:cNvSpPr/>
            <p:nvPr/>
          </p:nvSpPr>
          <p:spPr>
            <a:xfrm>
              <a:off x="3645000" y="1005840"/>
              <a:ext cx="48600" cy="46440"/>
            </a:xfrm>
            <a:custGeom>
              <a:avLst/>
              <a:gdLst/>
              <a:ahLst/>
              <a:cxnLst/>
              <a:rect l="l" t="t" r="r" b="b"/>
              <a:pathLst>
                <a:path w="135" h="129" extrusionOk="0">
                  <a:moveTo>
                    <a:pt x="85" y="1"/>
                  </a:moveTo>
                  <a:cubicBezTo>
                    <a:pt x="47" y="-6"/>
                    <a:pt x="2" y="20"/>
                    <a:pt x="0" y="61"/>
                  </a:cubicBezTo>
                  <a:cubicBezTo>
                    <a:pt x="-1" y="89"/>
                    <a:pt x="13" y="119"/>
                    <a:pt x="42"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6" name="Google Shape;236;p4"/>
            <p:cNvSpPr/>
            <p:nvPr/>
          </p:nvSpPr>
          <p:spPr>
            <a:xfrm>
              <a:off x="3995640" y="1005840"/>
              <a:ext cx="48960" cy="46440"/>
            </a:xfrm>
            <a:custGeom>
              <a:avLst/>
              <a:gdLst/>
              <a:ahLst/>
              <a:cxnLst/>
              <a:rect l="l" t="t" r="r" b="b"/>
              <a:pathLst>
                <a:path w="136" h="129" extrusionOk="0">
                  <a:moveTo>
                    <a:pt x="85" y="1"/>
                  </a:moveTo>
                  <a:cubicBezTo>
                    <a:pt x="47" y="-6"/>
                    <a:pt x="2" y="20"/>
                    <a:pt x="1" y="61"/>
                  </a:cubicBezTo>
                  <a:cubicBezTo>
                    <a:pt x="0" y="89"/>
                    <a:pt x="13" y="119"/>
                    <a:pt x="42" y="127"/>
                  </a:cubicBezTo>
                  <a:cubicBezTo>
                    <a:pt x="80" y="135"/>
                    <a:pt x="133" y="115"/>
                    <a:pt x="135" y="72"/>
                  </a:cubicBezTo>
                  <a:cubicBezTo>
                    <a:pt x="139"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7" name="Google Shape;237;p4"/>
            <p:cNvSpPr/>
            <p:nvPr/>
          </p:nvSpPr>
          <p:spPr>
            <a:xfrm>
              <a:off x="4359600" y="1005840"/>
              <a:ext cx="48600" cy="46440"/>
            </a:xfrm>
            <a:custGeom>
              <a:avLst/>
              <a:gdLst/>
              <a:ahLst/>
              <a:cxnLst/>
              <a:rect l="l" t="t" r="r" b="b"/>
              <a:pathLst>
                <a:path w="135" h="129" extrusionOk="0">
                  <a:moveTo>
                    <a:pt x="84" y="1"/>
                  </a:moveTo>
                  <a:cubicBezTo>
                    <a:pt x="47" y="-6"/>
                    <a:pt x="2" y="20"/>
                    <a:pt x="0" y="61"/>
                  </a:cubicBezTo>
                  <a:cubicBezTo>
                    <a:pt x="-1" y="89"/>
                    <a:pt x="13" y="119"/>
                    <a:pt x="42" y="127"/>
                  </a:cubicBezTo>
                  <a:cubicBezTo>
                    <a:pt x="79" y="135"/>
                    <a:pt x="132" y="115"/>
                    <a:pt x="134" y="72"/>
                  </a:cubicBezTo>
                  <a:cubicBezTo>
                    <a:pt x="138" y="40"/>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8" name="Google Shape;238;p4"/>
            <p:cNvSpPr/>
            <p:nvPr/>
          </p:nvSpPr>
          <p:spPr>
            <a:xfrm>
              <a:off x="1618560" y="691200"/>
              <a:ext cx="6337080" cy="75600"/>
            </a:xfrm>
            <a:custGeom>
              <a:avLst/>
              <a:gdLst/>
              <a:ahLst/>
              <a:cxnLst/>
              <a:rect l="l" t="t" r="r" b="b"/>
              <a:pathLst>
                <a:path w="17603" h="210" extrusionOk="0">
                  <a:moveTo>
                    <a:pt x="17477" y="144"/>
                  </a:moveTo>
                  <a:cubicBezTo>
                    <a:pt x="17477" y="143"/>
                    <a:pt x="17476" y="143"/>
                    <a:pt x="17476" y="142"/>
                  </a:cubicBezTo>
                  <a:cubicBezTo>
                    <a:pt x="17478" y="142"/>
                    <a:pt x="17480" y="142"/>
                    <a:pt x="17483" y="142"/>
                  </a:cubicBezTo>
                  <a:cubicBezTo>
                    <a:pt x="17485" y="142"/>
                    <a:pt x="17488" y="142"/>
                    <a:pt x="17491" y="141"/>
                  </a:cubicBezTo>
                  <a:cubicBezTo>
                    <a:pt x="17486" y="142"/>
                    <a:pt x="17482" y="143"/>
                    <a:pt x="17477" y="144"/>
                  </a:cubicBezTo>
                  <a:moveTo>
                    <a:pt x="16723" y="80"/>
                  </a:moveTo>
                  <a:cubicBezTo>
                    <a:pt x="16719" y="80"/>
                    <a:pt x="16715" y="80"/>
                    <a:pt x="16711" y="80"/>
                  </a:cubicBezTo>
                  <a:cubicBezTo>
                    <a:pt x="16715" y="80"/>
                    <a:pt x="16719" y="80"/>
                    <a:pt x="16723" y="80"/>
                  </a:cubicBezTo>
                  <a:moveTo>
                    <a:pt x="16558" y="123"/>
                  </a:moveTo>
                  <a:cubicBezTo>
                    <a:pt x="16578" y="122"/>
                    <a:pt x="16598" y="122"/>
                    <a:pt x="16618" y="122"/>
                  </a:cubicBezTo>
                  <a:cubicBezTo>
                    <a:pt x="16618" y="124"/>
                    <a:pt x="16619" y="124"/>
                    <a:pt x="16620" y="126"/>
                  </a:cubicBezTo>
                  <a:cubicBezTo>
                    <a:pt x="16600" y="125"/>
                    <a:pt x="16579" y="124"/>
                    <a:pt x="16558" y="123"/>
                  </a:cubicBezTo>
                  <a:moveTo>
                    <a:pt x="12886" y="118"/>
                  </a:moveTo>
                  <a:cubicBezTo>
                    <a:pt x="12886" y="117"/>
                    <a:pt x="12887" y="117"/>
                    <a:pt x="12887" y="117"/>
                  </a:cubicBezTo>
                  <a:cubicBezTo>
                    <a:pt x="12892" y="116"/>
                    <a:pt x="12897" y="116"/>
                    <a:pt x="12902" y="116"/>
                  </a:cubicBezTo>
                  <a:cubicBezTo>
                    <a:pt x="12902" y="117"/>
                    <a:pt x="12902" y="117"/>
                    <a:pt x="12902" y="118"/>
                  </a:cubicBezTo>
                  <a:cubicBezTo>
                    <a:pt x="12898" y="118"/>
                    <a:pt x="12892" y="118"/>
                    <a:pt x="12886" y="118"/>
                  </a:cubicBezTo>
                  <a:moveTo>
                    <a:pt x="11288" y="44"/>
                  </a:moveTo>
                  <a:cubicBezTo>
                    <a:pt x="11288" y="43"/>
                    <a:pt x="11288" y="43"/>
                    <a:pt x="11288" y="43"/>
                  </a:cubicBezTo>
                  <a:cubicBezTo>
                    <a:pt x="11296" y="43"/>
                    <a:pt x="11305" y="43"/>
                    <a:pt x="11314" y="43"/>
                  </a:cubicBezTo>
                  <a:cubicBezTo>
                    <a:pt x="11305" y="43"/>
                    <a:pt x="11296" y="44"/>
                    <a:pt x="11288" y="44"/>
                  </a:cubicBezTo>
                  <a:moveTo>
                    <a:pt x="8176" y="90"/>
                  </a:moveTo>
                  <a:cubicBezTo>
                    <a:pt x="8172" y="90"/>
                    <a:pt x="8168" y="90"/>
                    <a:pt x="8165" y="90"/>
                  </a:cubicBezTo>
                  <a:cubicBezTo>
                    <a:pt x="8168" y="90"/>
                    <a:pt x="8173" y="90"/>
                    <a:pt x="8176" y="90"/>
                  </a:cubicBezTo>
                  <a:moveTo>
                    <a:pt x="8012" y="134"/>
                  </a:moveTo>
                  <a:cubicBezTo>
                    <a:pt x="8031" y="133"/>
                    <a:pt x="8051" y="133"/>
                    <a:pt x="8071" y="133"/>
                  </a:cubicBezTo>
                  <a:cubicBezTo>
                    <a:pt x="8071" y="134"/>
                    <a:pt x="8073" y="135"/>
                    <a:pt x="8073" y="136"/>
                  </a:cubicBezTo>
                  <a:cubicBezTo>
                    <a:pt x="8053" y="135"/>
                    <a:pt x="8032" y="135"/>
                    <a:pt x="8012" y="134"/>
                  </a:cubicBezTo>
                  <a:moveTo>
                    <a:pt x="4340" y="128"/>
                  </a:moveTo>
                  <a:cubicBezTo>
                    <a:pt x="4340" y="127"/>
                    <a:pt x="4340" y="127"/>
                    <a:pt x="4340" y="127"/>
                  </a:cubicBezTo>
                  <a:cubicBezTo>
                    <a:pt x="4345" y="127"/>
                    <a:pt x="4350" y="127"/>
                    <a:pt x="4355" y="127"/>
                  </a:cubicBezTo>
                  <a:lnTo>
                    <a:pt x="4356" y="127"/>
                  </a:lnTo>
                  <a:cubicBezTo>
                    <a:pt x="4351" y="128"/>
                    <a:pt x="4345" y="128"/>
                    <a:pt x="4340" y="128"/>
                  </a:cubicBezTo>
                  <a:moveTo>
                    <a:pt x="2741" y="55"/>
                  </a:moveTo>
                  <a:cubicBezTo>
                    <a:pt x="2741" y="54"/>
                    <a:pt x="2741" y="54"/>
                    <a:pt x="2741" y="53"/>
                  </a:cubicBezTo>
                  <a:cubicBezTo>
                    <a:pt x="2749" y="53"/>
                    <a:pt x="2758" y="53"/>
                    <a:pt x="2767" y="53"/>
                  </a:cubicBezTo>
                  <a:cubicBezTo>
                    <a:pt x="2758" y="54"/>
                    <a:pt x="2749" y="54"/>
                    <a:pt x="2741" y="55"/>
                  </a:cubicBezTo>
                  <a:moveTo>
                    <a:pt x="17559" y="34"/>
                  </a:moveTo>
                  <a:cubicBezTo>
                    <a:pt x="17444" y="13"/>
                    <a:pt x="17327" y="35"/>
                    <a:pt x="17212" y="35"/>
                  </a:cubicBezTo>
                  <a:cubicBezTo>
                    <a:pt x="16894" y="40"/>
                    <a:pt x="16576" y="40"/>
                    <a:pt x="16259" y="48"/>
                  </a:cubicBezTo>
                  <a:cubicBezTo>
                    <a:pt x="15463" y="56"/>
                    <a:pt x="14668" y="14"/>
                    <a:pt x="13872" y="23"/>
                  </a:cubicBezTo>
                  <a:cubicBezTo>
                    <a:pt x="13503" y="22"/>
                    <a:pt x="13135" y="3"/>
                    <a:pt x="12766" y="0"/>
                  </a:cubicBezTo>
                  <a:cubicBezTo>
                    <a:pt x="12297" y="2"/>
                    <a:pt x="11827" y="7"/>
                    <a:pt x="11357" y="1"/>
                  </a:cubicBezTo>
                  <a:cubicBezTo>
                    <a:pt x="10703" y="-4"/>
                    <a:pt x="10048" y="3"/>
                    <a:pt x="9394" y="25"/>
                  </a:cubicBezTo>
                  <a:cubicBezTo>
                    <a:pt x="9253" y="30"/>
                    <a:pt x="9113" y="35"/>
                    <a:pt x="8973" y="39"/>
                  </a:cubicBezTo>
                  <a:cubicBezTo>
                    <a:pt x="8871" y="28"/>
                    <a:pt x="8767" y="46"/>
                    <a:pt x="8665" y="45"/>
                  </a:cubicBezTo>
                  <a:cubicBezTo>
                    <a:pt x="8654" y="45"/>
                    <a:pt x="8643" y="46"/>
                    <a:pt x="8633" y="46"/>
                  </a:cubicBezTo>
                  <a:cubicBezTo>
                    <a:pt x="8623" y="45"/>
                    <a:pt x="8614" y="44"/>
                    <a:pt x="8605" y="46"/>
                  </a:cubicBezTo>
                  <a:cubicBezTo>
                    <a:pt x="8604" y="46"/>
                    <a:pt x="8603" y="46"/>
                    <a:pt x="8602" y="46"/>
                  </a:cubicBezTo>
                  <a:cubicBezTo>
                    <a:pt x="8305" y="50"/>
                    <a:pt x="8008" y="51"/>
                    <a:pt x="7712" y="59"/>
                  </a:cubicBezTo>
                  <a:cubicBezTo>
                    <a:pt x="6916" y="66"/>
                    <a:pt x="6121" y="24"/>
                    <a:pt x="5325" y="34"/>
                  </a:cubicBezTo>
                  <a:cubicBezTo>
                    <a:pt x="4957" y="33"/>
                    <a:pt x="4588" y="14"/>
                    <a:pt x="4219" y="11"/>
                  </a:cubicBezTo>
                  <a:cubicBezTo>
                    <a:pt x="3750" y="13"/>
                    <a:pt x="3280" y="17"/>
                    <a:pt x="2811" y="12"/>
                  </a:cubicBezTo>
                  <a:cubicBezTo>
                    <a:pt x="2156" y="6"/>
                    <a:pt x="1501" y="14"/>
                    <a:pt x="847" y="35"/>
                  </a:cubicBezTo>
                  <a:cubicBezTo>
                    <a:pt x="654" y="42"/>
                    <a:pt x="461" y="50"/>
                    <a:pt x="268" y="55"/>
                  </a:cubicBezTo>
                  <a:cubicBezTo>
                    <a:pt x="212" y="56"/>
                    <a:pt x="156" y="57"/>
                    <a:pt x="100" y="59"/>
                  </a:cubicBezTo>
                  <a:cubicBezTo>
                    <a:pt x="87" y="56"/>
                    <a:pt x="72" y="53"/>
                    <a:pt x="58" y="56"/>
                  </a:cubicBezTo>
                  <a:cubicBezTo>
                    <a:pt x="16" y="60"/>
                    <a:pt x="-20" y="114"/>
                    <a:pt x="14" y="149"/>
                  </a:cubicBezTo>
                  <a:cubicBezTo>
                    <a:pt x="22" y="156"/>
                    <a:pt x="30" y="162"/>
                    <a:pt x="40" y="166"/>
                  </a:cubicBezTo>
                  <a:cubicBezTo>
                    <a:pt x="92" y="235"/>
                    <a:pt x="245" y="179"/>
                    <a:pt x="324" y="181"/>
                  </a:cubicBezTo>
                  <a:cubicBezTo>
                    <a:pt x="453" y="174"/>
                    <a:pt x="582" y="173"/>
                    <a:pt x="712" y="167"/>
                  </a:cubicBezTo>
                  <a:cubicBezTo>
                    <a:pt x="1185" y="140"/>
                    <a:pt x="1658" y="102"/>
                    <a:pt x="2133" y="110"/>
                  </a:cubicBezTo>
                  <a:cubicBezTo>
                    <a:pt x="2735" y="85"/>
                    <a:pt x="3334" y="157"/>
                    <a:pt x="3936" y="169"/>
                  </a:cubicBezTo>
                  <a:cubicBezTo>
                    <a:pt x="4384" y="175"/>
                    <a:pt x="4832" y="153"/>
                    <a:pt x="5281" y="165"/>
                  </a:cubicBezTo>
                  <a:cubicBezTo>
                    <a:pt x="5644" y="181"/>
                    <a:pt x="6008" y="208"/>
                    <a:pt x="6371" y="209"/>
                  </a:cubicBezTo>
                  <a:cubicBezTo>
                    <a:pt x="6794" y="216"/>
                    <a:pt x="7213" y="172"/>
                    <a:pt x="7634" y="147"/>
                  </a:cubicBezTo>
                  <a:cubicBezTo>
                    <a:pt x="7642" y="147"/>
                    <a:pt x="7651" y="147"/>
                    <a:pt x="7660" y="146"/>
                  </a:cubicBezTo>
                  <a:cubicBezTo>
                    <a:pt x="7663" y="146"/>
                    <a:pt x="7667" y="145"/>
                    <a:pt x="7671" y="145"/>
                  </a:cubicBezTo>
                  <a:cubicBezTo>
                    <a:pt x="7745" y="151"/>
                    <a:pt x="7818" y="160"/>
                    <a:pt x="7891" y="166"/>
                  </a:cubicBezTo>
                  <a:cubicBezTo>
                    <a:pt x="8202" y="183"/>
                    <a:pt x="8514" y="201"/>
                    <a:pt x="8825" y="203"/>
                  </a:cubicBezTo>
                  <a:cubicBezTo>
                    <a:pt x="8883" y="204"/>
                    <a:pt x="8943" y="199"/>
                    <a:pt x="8996" y="177"/>
                  </a:cubicBezTo>
                  <a:cubicBezTo>
                    <a:pt x="9003" y="174"/>
                    <a:pt x="9011" y="170"/>
                    <a:pt x="9018" y="164"/>
                  </a:cubicBezTo>
                  <a:cubicBezTo>
                    <a:pt x="9098" y="162"/>
                    <a:pt x="9178" y="160"/>
                    <a:pt x="9258" y="156"/>
                  </a:cubicBezTo>
                  <a:cubicBezTo>
                    <a:pt x="9731" y="130"/>
                    <a:pt x="10205" y="92"/>
                    <a:pt x="10680" y="100"/>
                  </a:cubicBezTo>
                  <a:cubicBezTo>
                    <a:pt x="11282" y="75"/>
                    <a:pt x="11881" y="147"/>
                    <a:pt x="12483" y="158"/>
                  </a:cubicBezTo>
                  <a:cubicBezTo>
                    <a:pt x="12931" y="164"/>
                    <a:pt x="13379" y="143"/>
                    <a:pt x="13828" y="155"/>
                  </a:cubicBezTo>
                  <a:cubicBezTo>
                    <a:pt x="14191" y="170"/>
                    <a:pt x="14554" y="198"/>
                    <a:pt x="14918" y="198"/>
                  </a:cubicBezTo>
                  <a:cubicBezTo>
                    <a:pt x="15341" y="205"/>
                    <a:pt x="15760" y="161"/>
                    <a:pt x="16180" y="136"/>
                  </a:cubicBezTo>
                  <a:cubicBezTo>
                    <a:pt x="16189" y="136"/>
                    <a:pt x="16198" y="136"/>
                    <a:pt x="16206" y="136"/>
                  </a:cubicBezTo>
                  <a:cubicBezTo>
                    <a:pt x="16210" y="135"/>
                    <a:pt x="16214" y="135"/>
                    <a:pt x="16218" y="135"/>
                  </a:cubicBezTo>
                  <a:cubicBezTo>
                    <a:pt x="16292" y="140"/>
                    <a:pt x="16364" y="150"/>
                    <a:pt x="16438" y="156"/>
                  </a:cubicBezTo>
                  <a:cubicBezTo>
                    <a:pt x="16749" y="172"/>
                    <a:pt x="17060" y="190"/>
                    <a:pt x="17372" y="192"/>
                  </a:cubicBezTo>
                  <a:cubicBezTo>
                    <a:pt x="17430" y="194"/>
                    <a:pt x="17490" y="189"/>
                    <a:pt x="17543" y="167"/>
                  </a:cubicBezTo>
                  <a:cubicBezTo>
                    <a:pt x="17566" y="156"/>
                    <a:pt x="17599" y="134"/>
                    <a:pt x="17599" y="105"/>
                  </a:cubicBezTo>
                  <a:cubicBezTo>
                    <a:pt x="17613" y="78"/>
                    <a:pt x="17586" y="43"/>
                    <a:pt x="17559" y="34"/>
                  </a:cubicBezTo>
                  <a:close/>
                </a:path>
              </a:pathLst>
            </a:custGeom>
            <a:solidFill>
              <a:srgbClr val="E4AE40"/>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9" name="Google Shape;239;p4"/>
            <p:cNvSpPr/>
            <p:nvPr/>
          </p:nvSpPr>
          <p:spPr>
            <a:xfrm>
              <a:off x="7809480" y="864360"/>
              <a:ext cx="0" cy="0"/>
            </a:xfrm>
            <a:custGeom>
              <a:avLst/>
              <a:gdLst/>
              <a:ahLst/>
              <a:cxnLst/>
              <a:rect l="l" t="t" r="r" b="b"/>
              <a:pathLst>
                <a:path w="120000" h="120000" extrusionOk="0">
                  <a:moveTo>
                    <a:pt x="0" y="0"/>
                  </a:moveTo>
                  <a:lnTo>
                    <a:pt x="0" y="0"/>
                  </a:lnTo>
                  <a:close/>
                </a:path>
              </a:pathLst>
            </a:custGeom>
            <a:solidFill>
              <a:srgbClr val="E4AE4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0" name="Google Shape;240;p4"/>
            <p:cNvSpPr/>
            <p:nvPr/>
          </p:nvSpPr>
          <p:spPr>
            <a:xfrm>
              <a:off x="1617120" y="820800"/>
              <a:ext cx="6194520" cy="274680"/>
            </a:xfrm>
            <a:custGeom>
              <a:avLst/>
              <a:gdLst/>
              <a:ahLst/>
              <a:cxnLst/>
              <a:rect l="l" t="t" r="r" b="b"/>
              <a:pathLst>
                <a:path w="17207" h="763" extrusionOk="0">
                  <a:moveTo>
                    <a:pt x="17017" y="174"/>
                  </a:moveTo>
                  <a:cubicBezTo>
                    <a:pt x="16917" y="321"/>
                    <a:pt x="16836" y="479"/>
                    <a:pt x="16732" y="623"/>
                  </a:cubicBezTo>
                  <a:cubicBezTo>
                    <a:pt x="16677" y="545"/>
                    <a:pt x="16627" y="464"/>
                    <a:pt x="16568" y="387"/>
                  </a:cubicBezTo>
                  <a:cubicBezTo>
                    <a:pt x="16520" y="321"/>
                    <a:pt x="16467" y="258"/>
                    <a:pt x="16419" y="191"/>
                  </a:cubicBezTo>
                  <a:cubicBezTo>
                    <a:pt x="16402" y="168"/>
                    <a:pt x="16386" y="144"/>
                    <a:pt x="16369" y="121"/>
                  </a:cubicBezTo>
                  <a:cubicBezTo>
                    <a:pt x="16517" y="122"/>
                    <a:pt x="16664" y="126"/>
                    <a:pt x="16811" y="130"/>
                  </a:cubicBezTo>
                  <a:cubicBezTo>
                    <a:pt x="16888" y="133"/>
                    <a:pt x="16964" y="135"/>
                    <a:pt x="17041" y="137"/>
                  </a:cubicBezTo>
                  <a:cubicBezTo>
                    <a:pt x="17032" y="152"/>
                    <a:pt x="17024" y="166"/>
                    <a:pt x="17017" y="174"/>
                  </a:cubicBezTo>
                  <a:moveTo>
                    <a:pt x="16677" y="679"/>
                  </a:moveTo>
                  <a:lnTo>
                    <a:pt x="16676" y="678"/>
                  </a:lnTo>
                  <a:cubicBezTo>
                    <a:pt x="16676" y="678"/>
                    <a:pt x="16677" y="677"/>
                    <a:pt x="16677" y="676"/>
                  </a:cubicBezTo>
                  <a:cubicBezTo>
                    <a:pt x="16677" y="677"/>
                    <a:pt x="16678" y="678"/>
                    <a:pt x="16678" y="678"/>
                  </a:cubicBezTo>
                  <a:lnTo>
                    <a:pt x="16677" y="679"/>
                  </a:lnTo>
                  <a:moveTo>
                    <a:pt x="16525" y="475"/>
                  </a:moveTo>
                  <a:cubicBezTo>
                    <a:pt x="16523" y="471"/>
                    <a:pt x="16520" y="466"/>
                    <a:pt x="16517" y="462"/>
                  </a:cubicBezTo>
                  <a:cubicBezTo>
                    <a:pt x="16518" y="465"/>
                    <a:pt x="16520" y="467"/>
                    <a:pt x="16522" y="469"/>
                  </a:cubicBezTo>
                  <a:lnTo>
                    <a:pt x="16526" y="474"/>
                  </a:lnTo>
                  <a:cubicBezTo>
                    <a:pt x="16525" y="475"/>
                    <a:pt x="16525" y="475"/>
                    <a:pt x="16525" y="475"/>
                  </a:cubicBezTo>
                  <a:moveTo>
                    <a:pt x="16103" y="122"/>
                  </a:moveTo>
                  <a:cubicBezTo>
                    <a:pt x="16082" y="150"/>
                    <a:pt x="16061" y="177"/>
                    <a:pt x="16040" y="205"/>
                  </a:cubicBezTo>
                  <a:cubicBezTo>
                    <a:pt x="15946" y="331"/>
                    <a:pt x="15858" y="461"/>
                    <a:pt x="15758" y="582"/>
                  </a:cubicBezTo>
                  <a:cubicBezTo>
                    <a:pt x="15671" y="469"/>
                    <a:pt x="15579" y="359"/>
                    <a:pt x="15483" y="252"/>
                  </a:cubicBezTo>
                  <a:cubicBezTo>
                    <a:pt x="15453" y="216"/>
                    <a:pt x="15419" y="182"/>
                    <a:pt x="15385" y="150"/>
                  </a:cubicBezTo>
                  <a:cubicBezTo>
                    <a:pt x="15377" y="142"/>
                    <a:pt x="15371" y="130"/>
                    <a:pt x="15363" y="121"/>
                  </a:cubicBezTo>
                  <a:cubicBezTo>
                    <a:pt x="15579" y="125"/>
                    <a:pt x="15793" y="127"/>
                    <a:pt x="16009" y="126"/>
                  </a:cubicBezTo>
                  <a:cubicBezTo>
                    <a:pt x="16040" y="124"/>
                    <a:pt x="16071" y="123"/>
                    <a:pt x="16103" y="122"/>
                  </a:cubicBezTo>
                  <a:moveTo>
                    <a:pt x="15055" y="116"/>
                  </a:moveTo>
                  <a:cubicBezTo>
                    <a:pt x="15034" y="141"/>
                    <a:pt x="15013" y="167"/>
                    <a:pt x="14993" y="192"/>
                  </a:cubicBezTo>
                  <a:cubicBezTo>
                    <a:pt x="14952" y="242"/>
                    <a:pt x="14913" y="292"/>
                    <a:pt x="14875" y="344"/>
                  </a:cubicBezTo>
                  <a:cubicBezTo>
                    <a:pt x="14829" y="408"/>
                    <a:pt x="14790" y="477"/>
                    <a:pt x="14739" y="537"/>
                  </a:cubicBezTo>
                  <a:cubicBezTo>
                    <a:pt x="14677" y="464"/>
                    <a:pt x="14627" y="382"/>
                    <a:pt x="14567" y="307"/>
                  </a:cubicBezTo>
                  <a:cubicBezTo>
                    <a:pt x="14527" y="260"/>
                    <a:pt x="14483" y="217"/>
                    <a:pt x="14440" y="173"/>
                  </a:cubicBezTo>
                  <a:cubicBezTo>
                    <a:pt x="14416" y="150"/>
                    <a:pt x="14393" y="125"/>
                    <a:pt x="14369" y="102"/>
                  </a:cubicBezTo>
                  <a:cubicBezTo>
                    <a:pt x="14367" y="100"/>
                    <a:pt x="14364" y="97"/>
                    <a:pt x="14361" y="94"/>
                  </a:cubicBezTo>
                  <a:cubicBezTo>
                    <a:pt x="14373" y="94"/>
                    <a:pt x="14386" y="94"/>
                    <a:pt x="14398" y="94"/>
                  </a:cubicBezTo>
                  <a:cubicBezTo>
                    <a:pt x="14618" y="101"/>
                    <a:pt x="14837" y="108"/>
                    <a:pt x="15057" y="114"/>
                  </a:cubicBezTo>
                  <a:cubicBezTo>
                    <a:pt x="15056" y="115"/>
                    <a:pt x="15055" y="116"/>
                    <a:pt x="15055" y="116"/>
                  </a:cubicBezTo>
                  <a:moveTo>
                    <a:pt x="14955" y="400"/>
                  </a:moveTo>
                  <a:lnTo>
                    <a:pt x="14955" y="400"/>
                  </a:lnTo>
                  <a:cubicBezTo>
                    <a:pt x="14957" y="397"/>
                    <a:pt x="14959" y="395"/>
                    <a:pt x="14961" y="393"/>
                  </a:cubicBezTo>
                  <a:cubicBezTo>
                    <a:pt x="14960" y="395"/>
                    <a:pt x="14957" y="398"/>
                    <a:pt x="14955" y="400"/>
                  </a:cubicBezTo>
                  <a:moveTo>
                    <a:pt x="14114" y="108"/>
                  </a:moveTo>
                  <a:cubicBezTo>
                    <a:pt x="14074" y="160"/>
                    <a:pt x="14039" y="213"/>
                    <a:pt x="14003" y="266"/>
                  </a:cubicBezTo>
                  <a:cubicBezTo>
                    <a:pt x="13963" y="327"/>
                    <a:pt x="13916" y="382"/>
                    <a:pt x="13871" y="439"/>
                  </a:cubicBezTo>
                  <a:cubicBezTo>
                    <a:pt x="13836" y="480"/>
                    <a:pt x="13811" y="534"/>
                    <a:pt x="13763" y="561"/>
                  </a:cubicBezTo>
                  <a:cubicBezTo>
                    <a:pt x="13720" y="518"/>
                    <a:pt x="13688" y="465"/>
                    <a:pt x="13646" y="421"/>
                  </a:cubicBezTo>
                  <a:cubicBezTo>
                    <a:pt x="13578" y="341"/>
                    <a:pt x="13505" y="266"/>
                    <a:pt x="13437" y="187"/>
                  </a:cubicBezTo>
                  <a:cubicBezTo>
                    <a:pt x="13417" y="164"/>
                    <a:pt x="13397" y="140"/>
                    <a:pt x="13377" y="117"/>
                  </a:cubicBezTo>
                  <a:cubicBezTo>
                    <a:pt x="13543" y="114"/>
                    <a:pt x="13708" y="112"/>
                    <a:pt x="13874" y="111"/>
                  </a:cubicBezTo>
                  <a:cubicBezTo>
                    <a:pt x="13956" y="108"/>
                    <a:pt x="14038" y="103"/>
                    <a:pt x="14121" y="100"/>
                  </a:cubicBezTo>
                  <a:cubicBezTo>
                    <a:pt x="14119" y="103"/>
                    <a:pt x="14116" y="106"/>
                    <a:pt x="14114" y="108"/>
                  </a:cubicBezTo>
                  <a:moveTo>
                    <a:pt x="13606" y="437"/>
                  </a:moveTo>
                  <a:cubicBezTo>
                    <a:pt x="13605" y="436"/>
                    <a:pt x="13603" y="434"/>
                    <a:pt x="13602" y="432"/>
                  </a:cubicBezTo>
                  <a:cubicBezTo>
                    <a:pt x="13604" y="434"/>
                    <a:pt x="13606" y="436"/>
                    <a:pt x="13607" y="437"/>
                  </a:cubicBezTo>
                  <a:lnTo>
                    <a:pt x="13606" y="437"/>
                  </a:lnTo>
                  <a:moveTo>
                    <a:pt x="13011" y="347"/>
                  </a:moveTo>
                  <a:cubicBezTo>
                    <a:pt x="12956" y="407"/>
                    <a:pt x="12907" y="470"/>
                    <a:pt x="12861" y="536"/>
                  </a:cubicBezTo>
                  <a:cubicBezTo>
                    <a:pt x="12766" y="422"/>
                    <a:pt x="12653" y="323"/>
                    <a:pt x="12558" y="208"/>
                  </a:cubicBezTo>
                  <a:cubicBezTo>
                    <a:pt x="12546" y="198"/>
                    <a:pt x="12524" y="162"/>
                    <a:pt x="12501" y="136"/>
                  </a:cubicBezTo>
                  <a:cubicBezTo>
                    <a:pt x="12599" y="131"/>
                    <a:pt x="12696" y="127"/>
                    <a:pt x="12793" y="126"/>
                  </a:cubicBezTo>
                  <a:cubicBezTo>
                    <a:pt x="12921" y="124"/>
                    <a:pt x="13049" y="122"/>
                    <a:pt x="13178" y="120"/>
                  </a:cubicBezTo>
                  <a:cubicBezTo>
                    <a:pt x="13121" y="196"/>
                    <a:pt x="13060" y="266"/>
                    <a:pt x="13011" y="347"/>
                  </a:cubicBezTo>
                  <a:moveTo>
                    <a:pt x="12305" y="211"/>
                  </a:moveTo>
                  <a:cubicBezTo>
                    <a:pt x="12198" y="323"/>
                    <a:pt x="12096" y="440"/>
                    <a:pt x="12002" y="563"/>
                  </a:cubicBezTo>
                  <a:cubicBezTo>
                    <a:pt x="11906" y="453"/>
                    <a:pt x="11840" y="320"/>
                    <a:pt x="11747" y="206"/>
                  </a:cubicBezTo>
                  <a:cubicBezTo>
                    <a:pt x="11742" y="201"/>
                    <a:pt x="11734" y="190"/>
                    <a:pt x="11723" y="177"/>
                  </a:cubicBezTo>
                  <a:cubicBezTo>
                    <a:pt x="11938" y="171"/>
                    <a:pt x="12152" y="156"/>
                    <a:pt x="12366" y="143"/>
                  </a:cubicBezTo>
                  <a:cubicBezTo>
                    <a:pt x="12347" y="167"/>
                    <a:pt x="12327" y="190"/>
                    <a:pt x="12305" y="211"/>
                  </a:cubicBezTo>
                  <a:moveTo>
                    <a:pt x="11393" y="260"/>
                  </a:moveTo>
                  <a:cubicBezTo>
                    <a:pt x="11319" y="345"/>
                    <a:pt x="11237" y="423"/>
                    <a:pt x="11163" y="508"/>
                  </a:cubicBezTo>
                  <a:cubicBezTo>
                    <a:pt x="11085" y="405"/>
                    <a:pt x="11000" y="310"/>
                    <a:pt x="10913" y="216"/>
                  </a:cubicBezTo>
                  <a:cubicBezTo>
                    <a:pt x="10897" y="199"/>
                    <a:pt x="10882" y="182"/>
                    <a:pt x="10865" y="166"/>
                  </a:cubicBezTo>
                  <a:cubicBezTo>
                    <a:pt x="11066" y="171"/>
                    <a:pt x="11266" y="176"/>
                    <a:pt x="11466" y="179"/>
                  </a:cubicBezTo>
                  <a:cubicBezTo>
                    <a:pt x="11442" y="206"/>
                    <a:pt x="11417" y="233"/>
                    <a:pt x="11393" y="260"/>
                  </a:cubicBezTo>
                  <a:moveTo>
                    <a:pt x="10639" y="228"/>
                  </a:moveTo>
                  <a:cubicBezTo>
                    <a:pt x="10561" y="324"/>
                    <a:pt x="10462" y="400"/>
                    <a:pt x="10385" y="497"/>
                  </a:cubicBezTo>
                  <a:cubicBezTo>
                    <a:pt x="10328" y="435"/>
                    <a:pt x="10270" y="375"/>
                    <a:pt x="10215" y="311"/>
                  </a:cubicBezTo>
                  <a:cubicBezTo>
                    <a:pt x="10196" y="286"/>
                    <a:pt x="10135" y="186"/>
                    <a:pt x="10086" y="143"/>
                  </a:cubicBezTo>
                  <a:cubicBezTo>
                    <a:pt x="10290" y="148"/>
                    <a:pt x="10495" y="155"/>
                    <a:pt x="10699" y="161"/>
                  </a:cubicBezTo>
                  <a:cubicBezTo>
                    <a:pt x="10680" y="184"/>
                    <a:pt x="10660" y="206"/>
                    <a:pt x="10639" y="228"/>
                  </a:cubicBezTo>
                  <a:moveTo>
                    <a:pt x="10384" y="612"/>
                  </a:moveTo>
                  <a:cubicBezTo>
                    <a:pt x="10381" y="612"/>
                    <a:pt x="10379" y="610"/>
                    <a:pt x="10377" y="609"/>
                  </a:cubicBezTo>
                  <a:cubicBezTo>
                    <a:pt x="10379" y="610"/>
                    <a:pt x="10381" y="610"/>
                    <a:pt x="10383" y="611"/>
                  </a:cubicBezTo>
                  <a:cubicBezTo>
                    <a:pt x="10385" y="612"/>
                    <a:pt x="10387" y="612"/>
                    <a:pt x="10389" y="612"/>
                  </a:cubicBezTo>
                  <a:cubicBezTo>
                    <a:pt x="10387" y="612"/>
                    <a:pt x="10385" y="612"/>
                    <a:pt x="10384" y="612"/>
                  </a:cubicBezTo>
                  <a:moveTo>
                    <a:pt x="9923" y="160"/>
                  </a:moveTo>
                  <a:cubicBezTo>
                    <a:pt x="9876" y="208"/>
                    <a:pt x="9830" y="256"/>
                    <a:pt x="9787" y="308"/>
                  </a:cubicBezTo>
                  <a:cubicBezTo>
                    <a:pt x="9739" y="366"/>
                    <a:pt x="9696" y="430"/>
                    <a:pt x="9637" y="476"/>
                  </a:cubicBezTo>
                  <a:cubicBezTo>
                    <a:pt x="9579" y="377"/>
                    <a:pt x="9517" y="280"/>
                    <a:pt x="9453" y="184"/>
                  </a:cubicBezTo>
                  <a:cubicBezTo>
                    <a:pt x="9443" y="171"/>
                    <a:pt x="9430" y="150"/>
                    <a:pt x="9416" y="132"/>
                  </a:cubicBezTo>
                  <a:cubicBezTo>
                    <a:pt x="9591" y="134"/>
                    <a:pt x="9767" y="136"/>
                    <a:pt x="9942" y="140"/>
                  </a:cubicBezTo>
                  <a:cubicBezTo>
                    <a:pt x="9935" y="148"/>
                    <a:pt x="9928" y="156"/>
                    <a:pt x="9923" y="160"/>
                  </a:cubicBezTo>
                  <a:moveTo>
                    <a:pt x="9263" y="134"/>
                  </a:moveTo>
                  <a:cubicBezTo>
                    <a:pt x="9204" y="195"/>
                    <a:pt x="9147" y="258"/>
                    <a:pt x="9091" y="323"/>
                  </a:cubicBezTo>
                  <a:cubicBezTo>
                    <a:pt x="9043" y="371"/>
                    <a:pt x="8985" y="471"/>
                    <a:pt x="8924" y="493"/>
                  </a:cubicBezTo>
                  <a:cubicBezTo>
                    <a:pt x="8853" y="383"/>
                    <a:pt x="8798" y="263"/>
                    <a:pt x="8723" y="156"/>
                  </a:cubicBezTo>
                  <a:cubicBezTo>
                    <a:pt x="8742" y="155"/>
                    <a:pt x="8760" y="153"/>
                    <a:pt x="8775" y="153"/>
                  </a:cubicBezTo>
                  <a:cubicBezTo>
                    <a:pt x="8939" y="150"/>
                    <a:pt x="9102" y="131"/>
                    <a:pt x="9266" y="131"/>
                  </a:cubicBezTo>
                  <a:cubicBezTo>
                    <a:pt x="9265" y="132"/>
                    <a:pt x="9264" y="132"/>
                    <a:pt x="9263" y="134"/>
                  </a:cubicBezTo>
                  <a:moveTo>
                    <a:pt x="8936" y="577"/>
                  </a:moveTo>
                  <a:cubicBezTo>
                    <a:pt x="8936" y="577"/>
                    <a:pt x="8936" y="576"/>
                    <a:pt x="8935" y="576"/>
                  </a:cubicBezTo>
                  <a:cubicBezTo>
                    <a:pt x="8936" y="576"/>
                    <a:pt x="8936" y="576"/>
                    <a:pt x="8937" y="576"/>
                  </a:cubicBezTo>
                  <a:cubicBezTo>
                    <a:pt x="8936" y="576"/>
                    <a:pt x="8936" y="577"/>
                    <a:pt x="8936" y="577"/>
                  </a:cubicBezTo>
                  <a:moveTo>
                    <a:pt x="8471" y="185"/>
                  </a:moveTo>
                  <a:cubicBezTo>
                    <a:pt x="8371" y="332"/>
                    <a:pt x="8289" y="490"/>
                    <a:pt x="8185" y="634"/>
                  </a:cubicBezTo>
                  <a:cubicBezTo>
                    <a:pt x="8130" y="556"/>
                    <a:pt x="8080" y="474"/>
                    <a:pt x="8022" y="398"/>
                  </a:cubicBezTo>
                  <a:cubicBezTo>
                    <a:pt x="7973" y="332"/>
                    <a:pt x="7920" y="268"/>
                    <a:pt x="7872" y="201"/>
                  </a:cubicBezTo>
                  <a:cubicBezTo>
                    <a:pt x="7856" y="178"/>
                    <a:pt x="7839" y="155"/>
                    <a:pt x="7823" y="131"/>
                  </a:cubicBezTo>
                  <a:cubicBezTo>
                    <a:pt x="7970" y="132"/>
                    <a:pt x="8117" y="137"/>
                    <a:pt x="8265" y="141"/>
                  </a:cubicBezTo>
                  <a:cubicBezTo>
                    <a:pt x="8341" y="143"/>
                    <a:pt x="8418" y="145"/>
                    <a:pt x="8494" y="147"/>
                  </a:cubicBezTo>
                  <a:cubicBezTo>
                    <a:pt x="8485" y="163"/>
                    <a:pt x="8477" y="177"/>
                    <a:pt x="8471" y="185"/>
                  </a:cubicBezTo>
                  <a:moveTo>
                    <a:pt x="8130" y="690"/>
                  </a:moveTo>
                  <a:cubicBezTo>
                    <a:pt x="8130" y="689"/>
                    <a:pt x="8129" y="689"/>
                    <a:pt x="8129" y="688"/>
                  </a:cubicBezTo>
                  <a:lnTo>
                    <a:pt x="8130" y="687"/>
                  </a:lnTo>
                  <a:cubicBezTo>
                    <a:pt x="8130" y="687"/>
                    <a:pt x="8131" y="688"/>
                    <a:pt x="8132" y="689"/>
                  </a:cubicBezTo>
                  <a:lnTo>
                    <a:pt x="8130" y="690"/>
                  </a:lnTo>
                  <a:moveTo>
                    <a:pt x="7978" y="486"/>
                  </a:moveTo>
                  <a:cubicBezTo>
                    <a:pt x="7976" y="481"/>
                    <a:pt x="7974" y="477"/>
                    <a:pt x="7970" y="473"/>
                  </a:cubicBezTo>
                  <a:cubicBezTo>
                    <a:pt x="7972" y="475"/>
                    <a:pt x="7974" y="477"/>
                    <a:pt x="7975" y="479"/>
                  </a:cubicBezTo>
                  <a:lnTo>
                    <a:pt x="7979" y="485"/>
                  </a:lnTo>
                  <a:lnTo>
                    <a:pt x="7978" y="486"/>
                  </a:lnTo>
                  <a:moveTo>
                    <a:pt x="7556" y="133"/>
                  </a:moveTo>
                  <a:cubicBezTo>
                    <a:pt x="7535" y="161"/>
                    <a:pt x="7514" y="187"/>
                    <a:pt x="7494" y="215"/>
                  </a:cubicBezTo>
                  <a:cubicBezTo>
                    <a:pt x="7399" y="340"/>
                    <a:pt x="7311" y="472"/>
                    <a:pt x="7211" y="593"/>
                  </a:cubicBezTo>
                  <a:cubicBezTo>
                    <a:pt x="7124" y="479"/>
                    <a:pt x="7032" y="369"/>
                    <a:pt x="6937" y="263"/>
                  </a:cubicBezTo>
                  <a:cubicBezTo>
                    <a:pt x="6906" y="226"/>
                    <a:pt x="6872" y="193"/>
                    <a:pt x="6838" y="161"/>
                  </a:cubicBezTo>
                  <a:cubicBezTo>
                    <a:pt x="6830" y="153"/>
                    <a:pt x="6824" y="140"/>
                    <a:pt x="6816" y="132"/>
                  </a:cubicBezTo>
                  <a:cubicBezTo>
                    <a:pt x="7032" y="135"/>
                    <a:pt x="7247" y="137"/>
                    <a:pt x="7462" y="136"/>
                  </a:cubicBezTo>
                  <a:cubicBezTo>
                    <a:pt x="7494" y="135"/>
                    <a:pt x="7525" y="134"/>
                    <a:pt x="7556" y="133"/>
                  </a:cubicBezTo>
                  <a:moveTo>
                    <a:pt x="6508" y="127"/>
                  </a:moveTo>
                  <a:cubicBezTo>
                    <a:pt x="6487" y="151"/>
                    <a:pt x="6467" y="177"/>
                    <a:pt x="6446" y="203"/>
                  </a:cubicBezTo>
                  <a:cubicBezTo>
                    <a:pt x="6406" y="252"/>
                    <a:pt x="6367" y="303"/>
                    <a:pt x="6328" y="355"/>
                  </a:cubicBezTo>
                  <a:cubicBezTo>
                    <a:pt x="6282" y="418"/>
                    <a:pt x="6243" y="487"/>
                    <a:pt x="6192" y="547"/>
                  </a:cubicBezTo>
                  <a:cubicBezTo>
                    <a:pt x="6130" y="474"/>
                    <a:pt x="6080" y="392"/>
                    <a:pt x="6020" y="318"/>
                  </a:cubicBezTo>
                  <a:cubicBezTo>
                    <a:pt x="5981" y="270"/>
                    <a:pt x="5936" y="227"/>
                    <a:pt x="5893" y="184"/>
                  </a:cubicBezTo>
                  <a:cubicBezTo>
                    <a:pt x="5870" y="160"/>
                    <a:pt x="5847" y="135"/>
                    <a:pt x="5823" y="113"/>
                  </a:cubicBezTo>
                  <a:cubicBezTo>
                    <a:pt x="5820" y="110"/>
                    <a:pt x="5818" y="107"/>
                    <a:pt x="5814" y="104"/>
                  </a:cubicBezTo>
                  <a:cubicBezTo>
                    <a:pt x="5827" y="104"/>
                    <a:pt x="5839" y="104"/>
                    <a:pt x="5852" y="105"/>
                  </a:cubicBezTo>
                  <a:cubicBezTo>
                    <a:pt x="6071" y="111"/>
                    <a:pt x="6290" y="119"/>
                    <a:pt x="6510" y="124"/>
                  </a:cubicBezTo>
                  <a:cubicBezTo>
                    <a:pt x="6509" y="125"/>
                    <a:pt x="6509" y="126"/>
                    <a:pt x="6508" y="127"/>
                  </a:cubicBezTo>
                  <a:moveTo>
                    <a:pt x="6409" y="410"/>
                  </a:moveTo>
                  <a:lnTo>
                    <a:pt x="6408" y="410"/>
                  </a:lnTo>
                  <a:cubicBezTo>
                    <a:pt x="6410" y="408"/>
                    <a:pt x="6412" y="405"/>
                    <a:pt x="6414" y="403"/>
                  </a:cubicBezTo>
                  <a:cubicBezTo>
                    <a:pt x="6413" y="406"/>
                    <a:pt x="6411" y="408"/>
                    <a:pt x="6409" y="410"/>
                  </a:cubicBezTo>
                  <a:moveTo>
                    <a:pt x="5567" y="119"/>
                  </a:moveTo>
                  <a:cubicBezTo>
                    <a:pt x="5528" y="169"/>
                    <a:pt x="5492" y="223"/>
                    <a:pt x="5456" y="276"/>
                  </a:cubicBezTo>
                  <a:cubicBezTo>
                    <a:pt x="5416" y="337"/>
                    <a:pt x="5369" y="393"/>
                    <a:pt x="5324" y="450"/>
                  </a:cubicBezTo>
                  <a:cubicBezTo>
                    <a:pt x="5289" y="490"/>
                    <a:pt x="5264" y="545"/>
                    <a:pt x="5216" y="571"/>
                  </a:cubicBezTo>
                  <a:cubicBezTo>
                    <a:pt x="5173" y="529"/>
                    <a:pt x="5141" y="476"/>
                    <a:pt x="5099" y="431"/>
                  </a:cubicBezTo>
                  <a:cubicBezTo>
                    <a:pt x="5032" y="352"/>
                    <a:pt x="4959" y="276"/>
                    <a:pt x="4890" y="198"/>
                  </a:cubicBezTo>
                  <a:cubicBezTo>
                    <a:pt x="4870" y="174"/>
                    <a:pt x="4851" y="151"/>
                    <a:pt x="4831" y="127"/>
                  </a:cubicBezTo>
                  <a:cubicBezTo>
                    <a:pt x="4996" y="125"/>
                    <a:pt x="5161" y="122"/>
                    <a:pt x="5327" y="122"/>
                  </a:cubicBezTo>
                  <a:cubicBezTo>
                    <a:pt x="5409" y="118"/>
                    <a:pt x="5492" y="113"/>
                    <a:pt x="5574" y="110"/>
                  </a:cubicBezTo>
                  <a:cubicBezTo>
                    <a:pt x="5572" y="113"/>
                    <a:pt x="5569" y="116"/>
                    <a:pt x="5567" y="119"/>
                  </a:cubicBezTo>
                  <a:moveTo>
                    <a:pt x="5059" y="448"/>
                  </a:moveTo>
                  <a:cubicBezTo>
                    <a:pt x="5058" y="446"/>
                    <a:pt x="5057" y="444"/>
                    <a:pt x="5055" y="442"/>
                  </a:cubicBezTo>
                  <a:cubicBezTo>
                    <a:pt x="5057" y="444"/>
                    <a:pt x="5059" y="446"/>
                    <a:pt x="5060" y="448"/>
                  </a:cubicBezTo>
                  <a:lnTo>
                    <a:pt x="5059" y="448"/>
                  </a:lnTo>
                  <a:moveTo>
                    <a:pt x="4464" y="357"/>
                  </a:moveTo>
                  <a:cubicBezTo>
                    <a:pt x="4409" y="416"/>
                    <a:pt x="4360" y="481"/>
                    <a:pt x="4315" y="547"/>
                  </a:cubicBezTo>
                  <a:cubicBezTo>
                    <a:pt x="4219" y="432"/>
                    <a:pt x="4106" y="334"/>
                    <a:pt x="4011" y="218"/>
                  </a:cubicBezTo>
                  <a:cubicBezTo>
                    <a:pt x="4000" y="208"/>
                    <a:pt x="3977" y="172"/>
                    <a:pt x="3955" y="147"/>
                  </a:cubicBezTo>
                  <a:cubicBezTo>
                    <a:pt x="4052" y="142"/>
                    <a:pt x="4149" y="138"/>
                    <a:pt x="4246" y="137"/>
                  </a:cubicBezTo>
                  <a:cubicBezTo>
                    <a:pt x="4374" y="135"/>
                    <a:pt x="4502" y="133"/>
                    <a:pt x="4631" y="130"/>
                  </a:cubicBezTo>
                  <a:cubicBezTo>
                    <a:pt x="4575" y="206"/>
                    <a:pt x="4513" y="277"/>
                    <a:pt x="4464" y="357"/>
                  </a:cubicBezTo>
                  <a:moveTo>
                    <a:pt x="3758" y="221"/>
                  </a:moveTo>
                  <a:cubicBezTo>
                    <a:pt x="3651" y="333"/>
                    <a:pt x="3549" y="450"/>
                    <a:pt x="3456" y="574"/>
                  </a:cubicBezTo>
                  <a:cubicBezTo>
                    <a:pt x="3359" y="463"/>
                    <a:pt x="3294" y="331"/>
                    <a:pt x="3201" y="217"/>
                  </a:cubicBezTo>
                  <a:cubicBezTo>
                    <a:pt x="3196" y="211"/>
                    <a:pt x="3187" y="200"/>
                    <a:pt x="3176" y="188"/>
                  </a:cubicBezTo>
                  <a:cubicBezTo>
                    <a:pt x="3391" y="181"/>
                    <a:pt x="3605" y="166"/>
                    <a:pt x="3820" y="153"/>
                  </a:cubicBezTo>
                  <a:cubicBezTo>
                    <a:pt x="3800" y="177"/>
                    <a:pt x="3780" y="200"/>
                    <a:pt x="3758" y="221"/>
                  </a:cubicBezTo>
                  <a:moveTo>
                    <a:pt x="2846" y="271"/>
                  </a:moveTo>
                  <a:cubicBezTo>
                    <a:pt x="2773" y="356"/>
                    <a:pt x="2690" y="433"/>
                    <a:pt x="2616" y="518"/>
                  </a:cubicBezTo>
                  <a:cubicBezTo>
                    <a:pt x="2539" y="416"/>
                    <a:pt x="2453" y="321"/>
                    <a:pt x="2366" y="227"/>
                  </a:cubicBezTo>
                  <a:cubicBezTo>
                    <a:pt x="2351" y="210"/>
                    <a:pt x="2335" y="193"/>
                    <a:pt x="2319" y="176"/>
                  </a:cubicBezTo>
                  <a:cubicBezTo>
                    <a:pt x="2519" y="181"/>
                    <a:pt x="2719" y="186"/>
                    <a:pt x="2920" y="189"/>
                  </a:cubicBezTo>
                  <a:cubicBezTo>
                    <a:pt x="2895" y="216"/>
                    <a:pt x="2871" y="243"/>
                    <a:pt x="2846" y="271"/>
                  </a:cubicBezTo>
                  <a:moveTo>
                    <a:pt x="2093" y="239"/>
                  </a:moveTo>
                  <a:cubicBezTo>
                    <a:pt x="2014" y="334"/>
                    <a:pt x="1915" y="410"/>
                    <a:pt x="1838" y="507"/>
                  </a:cubicBezTo>
                  <a:cubicBezTo>
                    <a:pt x="1781" y="445"/>
                    <a:pt x="1723" y="386"/>
                    <a:pt x="1668" y="321"/>
                  </a:cubicBezTo>
                  <a:cubicBezTo>
                    <a:pt x="1649" y="296"/>
                    <a:pt x="1588" y="197"/>
                    <a:pt x="1539" y="154"/>
                  </a:cubicBezTo>
                  <a:cubicBezTo>
                    <a:pt x="1743" y="159"/>
                    <a:pt x="1948" y="165"/>
                    <a:pt x="2153" y="171"/>
                  </a:cubicBezTo>
                  <a:cubicBezTo>
                    <a:pt x="2133" y="194"/>
                    <a:pt x="2113" y="216"/>
                    <a:pt x="2093" y="239"/>
                  </a:cubicBezTo>
                  <a:moveTo>
                    <a:pt x="1837" y="623"/>
                  </a:moveTo>
                  <a:cubicBezTo>
                    <a:pt x="1835" y="622"/>
                    <a:pt x="1833" y="621"/>
                    <a:pt x="1830" y="620"/>
                  </a:cubicBezTo>
                  <a:cubicBezTo>
                    <a:pt x="1833" y="620"/>
                    <a:pt x="1835" y="621"/>
                    <a:pt x="1836" y="621"/>
                  </a:cubicBezTo>
                  <a:cubicBezTo>
                    <a:pt x="1838" y="622"/>
                    <a:pt x="1840" y="622"/>
                    <a:pt x="1842" y="622"/>
                  </a:cubicBezTo>
                  <a:cubicBezTo>
                    <a:pt x="1840" y="623"/>
                    <a:pt x="1839" y="623"/>
                    <a:pt x="1837" y="623"/>
                  </a:cubicBezTo>
                  <a:moveTo>
                    <a:pt x="1376" y="171"/>
                  </a:moveTo>
                  <a:cubicBezTo>
                    <a:pt x="1329" y="219"/>
                    <a:pt x="1283" y="267"/>
                    <a:pt x="1240" y="319"/>
                  </a:cubicBezTo>
                  <a:cubicBezTo>
                    <a:pt x="1192" y="376"/>
                    <a:pt x="1150" y="440"/>
                    <a:pt x="1090" y="487"/>
                  </a:cubicBezTo>
                  <a:cubicBezTo>
                    <a:pt x="1032" y="387"/>
                    <a:pt x="971" y="290"/>
                    <a:pt x="906" y="195"/>
                  </a:cubicBezTo>
                  <a:cubicBezTo>
                    <a:pt x="896" y="182"/>
                    <a:pt x="884" y="161"/>
                    <a:pt x="869" y="143"/>
                  </a:cubicBezTo>
                  <a:cubicBezTo>
                    <a:pt x="1045" y="143"/>
                    <a:pt x="1220" y="147"/>
                    <a:pt x="1395" y="150"/>
                  </a:cubicBezTo>
                  <a:cubicBezTo>
                    <a:pt x="1388" y="158"/>
                    <a:pt x="1381" y="166"/>
                    <a:pt x="1376" y="171"/>
                  </a:cubicBezTo>
                  <a:moveTo>
                    <a:pt x="717" y="144"/>
                  </a:moveTo>
                  <a:cubicBezTo>
                    <a:pt x="657" y="206"/>
                    <a:pt x="600" y="269"/>
                    <a:pt x="544" y="334"/>
                  </a:cubicBezTo>
                  <a:cubicBezTo>
                    <a:pt x="496" y="381"/>
                    <a:pt x="439" y="481"/>
                    <a:pt x="378" y="503"/>
                  </a:cubicBezTo>
                  <a:cubicBezTo>
                    <a:pt x="306" y="394"/>
                    <a:pt x="251" y="274"/>
                    <a:pt x="177" y="166"/>
                  </a:cubicBezTo>
                  <a:cubicBezTo>
                    <a:pt x="196" y="165"/>
                    <a:pt x="213" y="164"/>
                    <a:pt x="228" y="163"/>
                  </a:cubicBezTo>
                  <a:cubicBezTo>
                    <a:pt x="392" y="160"/>
                    <a:pt x="555" y="142"/>
                    <a:pt x="719" y="142"/>
                  </a:cubicBezTo>
                  <a:cubicBezTo>
                    <a:pt x="718" y="142"/>
                    <a:pt x="717" y="143"/>
                    <a:pt x="717" y="144"/>
                  </a:cubicBezTo>
                  <a:moveTo>
                    <a:pt x="389" y="587"/>
                  </a:moveTo>
                  <a:lnTo>
                    <a:pt x="388" y="587"/>
                  </a:lnTo>
                  <a:cubicBezTo>
                    <a:pt x="389" y="587"/>
                    <a:pt x="389" y="587"/>
                    <a:pt x="390" y="587"/>
                  </a:cubicBezTo>
                  <a:lnTo>
                    <a:pt x="389" y="587"/>
                  </a:lnTo>
                  <a:moveTo>
                    <a:pt x="17203" y="69"/>
                  </a:moveTo>
                  <a:cubicBezTo>
                    <a:pt x="17202" y="68"/>
                    <a:pt x="17201" y="66"/>
                    <a:pt x="17201" y="65"/>
                  </a:cubicBezTo>
                  <a:cubicBezTo>
                    <a:pt x="17200" y="63"/>
                    <a:pt x="17200" y="62"/>
                    <a:pt x="17199" y="61"/>
                  </a:cubicBezTo>
                  <a:cubicBezTo>
                    <a:pt x="17197" y="58"/>
                    <a:pt x="17196" y="56"/>
                    <a:pt x="17194" y="54"/>
                  </a:cubicBezTo>
                  <a:cubicBezTo>
                    <a:pt x="17191" y="50"/>
                    <a:pt x="17188" y="47"/>
                    <a:pt x="17185" y="43"/>
                  </a:cubicBezTo>
                  <a:cubicBezTo>
                    <a:pt x="17183" y="42"/>
                    <a:pt x="17182" y="41"/>
                    <a:pt x="17180" y="40"/>
                  </a:cubicBezTo>
                  <a:cubicBezTo>
                    <a:pt x="17178" y="38"/>
                    <a:pt x="17175" y="37"/>
                    <a:pt x="17172" y="35"/>
                  </a:cubicBezTo>
                  <a:cubicBezTo>
                    <a:pt x="17172" y="35"/>
                    <a:pt x="17171" y="35"/>
                    <a:pt x="17171" y="34"/>
                  </a:cubicBezTo>
                  <a:cubicBezTo>
                    <a:pt x="17158" y="29"/>
                    <a:pt x="17145" y="26"/>
                    <a:pt x="17132" y="23"/>
                  </a:cubicBezTo>
                  <a:cubicBezTo>
                    <a:pt x="17124" y="21"/>
                    <a:pt x="17116" y="20"/>
                    <a:pt x="17108" y="19"/>
                  </a:cubicBezTo>
                  <a:cubicBezTo>
                    <a:pt x="17102" y="18"/>
                    <a:pt x="17095" y="17"/>
                    <a:pt x="17088" y="17"/>
                  </a:cubicBezTo>
                  <a:cubicBezTo>
                    <a:pt x="17081" y="17"/>
                    <a:pt x="17074" y="16"/>
                    <a:pt x="17066" y="16"/>
                  </a:cubicBezTo>
                  <a:cubicBezTo>
                    <a:pt x="17061" y="15"/>
                    <a:pt x="17056" y="14"/>
                    <a:pt x="17051" y="14"/>
                  </a:cubicBezTo>
                  <a:cubicBezTo>
                    <a:pt x="16977" y="15"/>
                    <a:pt x="16904" y="16"/>
                    <a:pt x="16830" y="19"/>
                  </a:cubicBezTo>
                  <a:cubicBezTo>
                    <a:pt x="16565" y="29"/>
                    <a:pt x="16301" y="42"/>
                    <a:pt x="16036" y="37"/>
                  </a:cubicBezTo>
                  <a:cubicBezTo>
                    <a:pt x="15692" y="32"/>
                    <a:pt x="15348" y="-5"/>
                    <a:pt x="15003" y="6"/>
                  </a:cubicBezTo>
                  <a:cubicBezTo>
                    <a:pt x="14682" y="6"/>
                    <a:pt x="14361" y="30"/>
                    <a:pt x="14040" y="27"/>
                  </a:cubicBezTo>
                  <a:cubicBezTo>
                    <a:pt x="13895" y="27"/>
                    <a:pt x="13750" y="26"/>
                    <a:pt x="13605" y="25"/>
                  </a:cubicBezTo>
                  <a:cubicBezTo>
                    <a:pt x="13363" y="23"/>
                    <a:pt x="13121" y="21"/>
                    <a:pt x="12879" y="27"/>
                  </a:cubicBezTo>
                  <a:cubicBezTo>
                    <a:pt x="12300" y="27"/>
                    <a:pt x="11720" y="46"/>
                    <a:pt x="11141" y="25"/>
                  </a:cubicBezTo>
                  <a:cubicBezTo>
                    <a:pt x="11049" y="27"/>
                    <a:pt x="10958" y="28"/>
                    <a:pt x="10866" y="29"/>
                  </a:cubicBezTo>
                  <a:cubicBezTo>
                    <a:pt x="10823" y="28"/>
                    <a:pt x="10780" y="26"/>
                    <a:pt x="10737" y="25"/>
                  </a:cubicBezTo>
                  <a:cubicBezTo>
                    <a:pt x="10585" y="15"/>
                    <a:pt x="10433" y="14"/>
                    <a:pt x="10280" y="11"/>
                  </a:cubicBezTo>
                  <a:cubicBezTo>
                    <a:pt x="10153" y="4"/>
                    <a:pt x="10026" y="6"/>
                    <a:pt x="9900" y="10"/>
                  </a:cubicBezTo>
                  <a:cubicBezTo>
                    <a:pt x="9847" y="11"/>
                    <a:pt x="9795" y="13"/>
                    <a:pt x="9743" y="14"/>
                  </a:cubicBezTo>
                  <a:cubicBezTo>
                    <a:pt x="9736" y="9"/>
                    <a:pt x="9726" y="8"/>
                    <a:pt x="9717" y="10"/>
                  </a:cubicBezTo>
                  <a:cubicBezTo>
                    <a:pt x="9693" y="11"/>
                    <a:pt x="9670" y="11"/>
                    <a:pt x="9646" y="10"/>
                  </a:cubicBezTo>
                  <a:cubicBezTo>
                    <a:pt x="9600" y="9"/>
                    <a:pt x="9553" y="8"/>
                    <a:pt x="9506" y="8"/>
                  </a:cubicBezTo>
                  <a:cubicBezTo>
                    <a:pt x="9387" y="11"/>
                    <a:pt x="9268" y="-4"/>
                    <a:pt x="9149" y="0"/>
                  </a:cubicBezTo>
                  <a:cubicBezTo>
                    <a:pt x="9069" y="4"/>
                    <a:pt x="8988" y="14"/>
                    <a:pt x="8906" y="12"/>
                  </a:cubicBezTo>
                  <a:cubicBezTo>
                    <a:pt x="8828" y="11"/>
                    <a:pt x="8749" y="5"/>
                    <a:pt x="8671" y="8"/>
                  </a:cubicBezTo>
                  <a:cubicBezTo>
                    <a:pt x="8669" y="8"/>
                    <a:pt x="8669" y="8"/>
                    <a:pt x="8668" y="8"/>
                  </a:cubicBezTo>
                  <a:cubicBezTo>
                    <a:pt x="8634" y="6"/>
                    <a:pt x="8599" y="14"/>
                    <a:pt x="8582" y="33"/>
                  </a:cubicBezTo>
                  <a:cubicBezTo>
                    <a:pt x="8576" y="31"/>
                    <a:pt x="8569" y="30"/>
                    <a:pt x="8561" y="29"/>
                  </a:cubicBezTo>
                  <a:cubicBezTo>
                    <a:pt x="8555" y="29"/>
                    <a:pt x="8548" y="28"/>
                    <a:pt x="8542" y="28"/>
                  </a:cubicBezTo>
                  <a:cubicBezTo>
                    <a:pt x="8534" y="27"/>
                    <a:pt x="8527" y="27"/>
                    <a:pt x="8519" y="26"/>
                  </a:cubicBezTo>
                  <a:cubicBezTo>
                    <a:pt x="8514" y="26"/>
                    <a:pt x="8510" y="25"/>
                    <a:pt x="8505" y="25"/>
                  </a:cubicBezTo>
                  <a:cubicBezTo>
                    <a:pt x="8430" y="26"/>
                    <a:pt x="8357" y="27"/>
                    <a:pt x="8284" y="29"/>
                  </a:cubicBezTo>
                  <a:cubicBezTo>
                    <a:pt x="8019" y="40"/>
                    <a:pt x="7754" y="52"/>
                    <a:pt x="7489" y="47"/>
                  </a:cubicBezTo>
                  <a:cubicBezTo>
                    <a:pt x="7145" y="43"/>
                    <a:pt x="6801" y="6"/>
                    <a:pt x="6456" y="16"/>
                  </a:cubicBezTo>
                  <a:cubicBezTo>
                    <a:pt x="6135" y="16"/>
                    <a:pt x="5815" y="41"/>
                    <a:pt x="5493" y="37"/>
                  </a:cubicBezTo>
                  <a:cubicBezTo>
                    <a:pt x="5348" y="38"/>
                    <a:pt x="5203" y="37"/>
                    <a:pt x="5058" y="35"/>
                  </a:cubicBezTo>
                  <a:cubicBezTo>
                    <a:pt x="4816" y="33"/>
                    <a:pt x="4575" y="31"/>
                    <a:pt x="4332" y="37"/>
                  </a:cubicBezTo>
                  <a:cubicBezTo>
                    <a:pt x="3753" y="37"/>
                    <a:pt x="3173" y="56"/>
                    <a:pt x="2594" y="35"/>
                  </a:cubicBezTo>
                  <a:cubicBezTo>
                    <a:pt x="2503" y="37"/>
                    <a:pt x="2411" y="38"/>
                    <a:pt x="2319" y="39"/>
                  </a:cubicBezTo>
                  <a:cubicBezTo>
                    <a:pt x="2277" y="38"/>
                    <a:pt x="2233" y="37"/>
                    <a:pt x="2190" y="35"/>
                  </a:cubicBezTo>
                  <a:cubicBezTo>
                    <a:pt x="2038" y="25"/>
                    <a:pt x="1886" y="25"/>
                    <a:pt x="1734" y="21"/>
                  </a:cubicBezTo>
                  <a:cubicBezTo>
                    <a:pt x="1607" y="14"/>
                    <a:pt x="1480" y="16"/>
                    <a:pt x="1353" y="21"/>
                  </a:cubicBezTo>
                  <a:cubicBezTo>
                    <a:pt x="1300" y="21"/>
                    <a:pt x="1248" y="22"/>
                    <a:pt x="1196" y="24"/>
                  </a:cubicBezTo>
                  <a:cubicBezTo>
                    <a:pt x="1189" y="19"/>
                    <a:pt x="1179" y="19"/>
                    <a:pt x="1171" y="21"/>
                  </a:cubicBezTo>
                  <a:cubicBezTo>
                    <a:pt x="1147" y="22"/>
                    <a:pt x="1123" y="21"/>
                    <a:pt x="1100" y="21"/>
                  </a:cubicBezTo>
                  <a:cubicBezTo>
                    <a:pt x="1053" y="20"/>
                    <a:pt x="1006" y="19"/>
                    <a:pt x="959" y="19"/>
                  </a:cubicBezTo>
                  <a:cubicBezTo>
                    <a:pt x="840" y="21"/>
                    <a:pt x="722" y="7"/>
                    <a:pt x="603" y="11"/>
                  </a:cubicBezTo>
                  <a:cubicBezTo>
                    <a:pt x="522" y="14"/>
                    <a:pt x="441" y="25"/>
                    <a:pt x="359" y="22"/>
                  </a:cubicBezTo>
                  <a:cubicBezTo>
                    <a:pt x="281" y="21"/>
                    <a:pt x="202" y="16"/>
                    <a:pt x="124" y="19"/>
                  </a:cubicBezTo>
                  <a:cubicBezTo>
                    <a:pt x="123" y="19"/>
                    <a:pt x="122" y="19"/>
                    <a:pt x="121" y="19"/>
                  </a:cubicBezTo>
                  <a:cubicBezTo>
                    <a:pt x="83" y="17"/>
                    <a:pt x="45" y="26"/>
                    <a:pt x="31" y="50"/>
                  </a:cubicBezTo>
                  <a:cubicBezTo>
                    <a:pt x="28" y="53"/>
                    <a:pt x="24" y="56"/>
                    <a:pt x="21" y="59"/>
                  </a:cubicBezTo>
                  <a:cubicBezTo>
                    <a:pt x="9" y="72"/>
                    <a:pt x="0" y="87"/>
                    <a:pt x="0" y="105"/>
                  </a:cubicBezTo>
                  <a:cubicBezTo>
                    <a:pt x="0" y="124"/>
                    <a:pt x="8" y="147"/>
                    <a:pt x="23" y="161"/>
                  </a:cubicBezTo>
                  <a:cubicBezTo>
                    <a:pt x="26" y="166"/>
                    <a:pt x="28" y="169"/>
                    <a:pt x="31" y="174"/>
                  </a:cubicBezTo>
                  <a:cubicBezTo>
                    <a:pt x="37" y="188"/>
                    <a:pt x="44" y="202"/>
                    <a:pt x="51" y="214"/>
                  </a:cubicBezTo>
                  <a:cubicBezTo>
                    <a:pt x="107" y="299"/>
                    <a:pt x="166" y="382"/>
                    <a:pt x="216" y="471"/>
                  </a:cubicBezTo>
                  <a:cubicBezTo>
                    <a:pt x="251" y="524"/>
                    <a:pt x="278" y="612"/>
                    <a:pt x="336" y="641"/>
                  </a:cubicBezTo>
                  <a:cubicBezTo>
                    <a:pt x="402" y="654"/>
                    <a:pt x="455" y="604"/>
                    <a:pt x="495" y="559"/>
                  </a:cubicBezTo>
                  <a:cubicBezTo>
                    <a:pt x="554" y="498"/>
                    <a:pt x="607" y="431"/>
                    <a:pt x="663" y="368"/>
                  </a:cubicBezTo>
                  <a:cubicBezTo>
                    <a:pt x="705" y="320"/>
                    <a:pt x="745" y="271"/>
                    <a:pt x="785" y="221"/>
                  </a:cubicBezTo>
                  <a:cubicBezTo>
                    <a:pt x="788" y="217"/>
                    <a:pt x="791" y="212"/>
                    <a:pt x="796" y="207"/>
                  </a:cubicBezTo>
                  <a:cubicBezTo>
                    <a:pt x="798" y="210"/>
                    <a:pt x="799" y="213"/>
                    <a:pt x="800" y="216"/>
                  </a:cubicBezTo>
                  <a:cubicBezTo>
                    <a:pt x="825" y="258"/>
                    <a:pt x="848" y="302"/>
                    <a:pt x="872" y="344"/>
                  </a:cubicBezTo>
                  <a:cubicBezTo>
                    <a:pt x="903" y="402"/>
                    <a:pt x="938" y="457"/>
                    <a:pt x="978" y="510"/>
                  </a:cubicBezTo>
                  <a:cubicBezTo>
                    <a:pt x="1013" y="560"/>
                    <a:pt x="1050" y="624"/>
                    <a:pt x="1120" y="621"/>
                  </a:cubicBezTo>
                  <a:cubicBezTo>
                    <a:pt x="1163" y="626"/>
                    <a:pt x="1189" y="587"/>
                    <a:pt x="1215" y="560"/>
                  </a:cubicBezTo>
                  <a:cubicBezTo>
                    <a:pt x="1271" y="500"/>
                    <a:pt x="1323" y="435"/>
                    <a:pt x="1374" y="369"/>
                  </a:cubicBezTo>
                  <a:cubicBezTo>
                    <a:pt x="1412" y="321"/>
                    <a:pt x="1447" y="271"/>
                    <a:pt x="1485" y="222"/>
                  </a:cubicBezTo>
                  <a:cubicBezTo>
                    <a:pt x="1500" y="256"/>
                    <a:pt x="1524" y="294"/>
                    <a:pt x="1533" y="310"/>
                  </a:cubicBezTo>
                  <a:cubicBezTo>
                    <a:pt x="1554" y="341"/>
                    <a:pt x="1580" y="368"/>
                    <a:pt x="1602" y="398"/>
                  </a:cubicBezTo>
                  <a:cubicBezTo>
                    <a:pt x="1628" y="434"/>
                    <a:pt x="1660" y="467"/>
                    <a:pt x="1683" y="505"/>
                  </a:cubicBezTo>
                  <a:cubicBezTo>
                    <a:pt x="1720" y="563"/>
                    <a:pt x="1754" y="634"/>
                    <a:pt x="1822" y="661"/>
                  </a:cubicBezTo>
                  <a:cubicBezTo>
                    <a:pt x="1881" y="675"/>
                    <a:pt x="1930" y="605"/>
                    <a:pt x="1966" y="566"/>
                  </a:cubicBezTo>
                  <a:cubicBezTo>
                    <a:pt x="2020" y="516"/>
                    <a:pt x="2065" y="455"/>
                    <a:pt x="2114" y="400"/>
                  </a:cubicBezTo>
                  <a:cubicBezTo>
                    <a:pt x="2135" y="376"/>
                    <a:pt x="2154" y="350"/>
                    <a:pt x="2173" y="324"/>
                  </a:cubicBezTo>
                  <a:cubicBezTo>
                    <a:pt x="2201" y="297"/>
                    <a:pt x="2230" y="270"/>
                    <a:pt x="2259" y="244"/>
                  </a:cubicBezTo>
                  <a:cubicBezTo>
                    <a:pt x="2272" y="263"/>
                    <a:pt x="2287" y="282"/>
                    <a:pt x="2302" y="300"/>
                  </a:cubicBezTo>
                  <a:cubicBezTo>
                    <a:pt x="2362" y="372"/>
                    <a:pt x="2422" y="443"/>
                    <a:pt x="2481" y="515"/>
                  </a:cubicBezTo>
                  <a:cubicBezTo>
                    <a:pt x="2503" y="545"/>
                    <a:pt x="2525" y="574"/>
                    <a:pt x="2547" y="605"/>
                  </a:cubicBezTo>
                  <a:cubicBezTo>
                    <a:pt x="2563" y="626"/>
                    <a:pt x="2577" y="651"/>
                    <a:pt x="2599" y="666"/>
                  </a:cubicBezTo>
                  <a:cubicBezTo>
                    <a:pt x="2668" y="695"/>
                    <a:pt x="2743" y="577"/>
                    <a:pt x="2789" y="536"/>
                  </a:cubicBezTo>
                  <a:cubicBezTo>
                    <a:pt x="2849" y="474"/>
                    <a:pt x="2907" y="410"/>
                    <a:pt x="2965" y="345"/>
                  </a:cubicBezTo>
                  <a:cubicBezTo>
                    <a:pt x="3000" y="306"/>
                    <a:pt x="3034" y="265"/>
                    <a:pt x="3068" y="224"/>
                  </a:cubicBezTo>
                  <a:cubicBezTo>
                    <a:pt x="3081" y="240"/>
                    <a:pt x="3092" y="256"/>
                    <a:pt x="3104" y="271"/>
                  </a:cubicBezTo>
                  <a:cubicBezTo>
                    <a:pt x="3130" y="304"/>
                    <a:pt x="3152" y="339"/>
                    <a:pt x="3174" y="375"/>
                  </a:cubicBezTo>
                  <a:cubicBezTo>
                    <a:pt x="3227" y="450"/>
                    <a:pt x="3274" y="531"/>
                    <a:pt x="3339" y="597"/>
                  </a:cubicBezTo>
                  <a:cubicBezTo>
                    <a:pt x="3361" y="633"/>
                    <a:pt x="3386" y="671"/>
                    <a:pt x="3428" y="685"/>
                  </a:cubicBezTo>
                  <a:cubicBezTo>
                    <a:pt x="3439" y="692"/>
                    <a:pt x="3451" y="699"/>
                    <a:pt x="3463" y="703"/>
                  </a:cubicBezTo>
                  <a:cubicBezTo>
                    <a:pt x="3511" y="718"/>
                    <a:pt x="3538" y="663"/>
                    <a:pt x="3565" y="633"/>
                  </a:cubicBezTo>
                  <a:cubicBezTo>
                    <a:pt x="3598" y="592"/>
                    <a:pt x="3630" y="551"/>
                    <a:pt x="3661" y="508"/>
                  </a:cubicBezTo>
                  <a:cubicBezTo>
                    <a:pt x="3731" y="419"/>
                    <a:pt x="3806" y="334"/>
                    <a:pt x="3875" y="245"/>
                  </a:cubicBezTo>
                  <a:cubicBezTo>
                    <a:pt x="3883" y="236"/>
                    <a:pt x="3890" y="227"/>
                    <a:pt x="3897" y="218"/>
                  </a:cubicBezTo>
                  <a:cubicBezTo>
                    <a:pt x="3913" y="241"/>
                    <a:pt x="3930" y="263"/>
                    <a:pt x="3948" y="284"/>
                  </a:cubicBezTo>
                  <a:cubicBezTo>
                    <a:pt x="3982" y="325"/>
                    <a:pt x="4014" y="367"/>
                    <a:pt x="4045" y="410"/>
                  </a:cubicBezTo>
                  <a:cubicBezTo>
                    <a:pt x="4067" y="442"/>
                    <a:pt x="4092" y="471"/>
                    <a:pt x="4114" y="502"/>
                  </a:cubicBezTo>
                  <a:cubicBezTo>
                    <a:pt x="4144" y="547"/>
                    <a:pt x="4174" y="594"/>
                    <a:pt x="4214" y="632"/>
                  </a:cubicBezTo>
                  <a:cubicBezTo>
                    <a:pt x="4244" y="657"/>
                    <a:pt x="4268" y="694"/>
                    <a:pt x="4311" y="694"/>
                  </a:cubicBezTo>
                  <a:cubicBezTo>
                    <a:pt x="4391" y="691"/>
                    <a:pt x="4441" y="591"/>
                    <a:pt x="4484" y="532"/>
                  </a:cubicBezTo>
                  <a:cubicBezTo>
                    <a:pt x="4519" y="482"/>
                    <a:pt x="4555" y="431"/>
                    <a:pt x="4592" y="382"/>
                  </a:cubicBezTo>
                  <a:cubicBezTo>
                    <a:pt x="4637" y="318"/>
                    <a:pt x="4696" y="265"/>
                    <a:pt x="4743" y="203"/>
                  </a:cubicBezTo>
                  <a:cubicBezTo>
                    <a:pt x="4750" y="211"/>
                    <a:pt x="4757" y="219"/>
                    <a:pt x="4765" y="227"/>
                  </a:cubicBezTo>
                  <a:cubicBezTo>
                    <a:pt x="4800" y="262"/>
                    <a:pt x="4832" y="298"/>
                    <a:pt x="4864" y="336"/>
                  </a:cubicBezTo>
                  <a:cubicBezTo>
                    <a:pt x="4929" y="413"/>
                    <a:pt x="4983" y="498"/>
                    <a:pt x="5051" y="573"/>
                  </a:cubicBezTo>
                  <a:cubicBezTo>
                    <a:pt x="5096" y="627"/>
                    <a:pt x="5143" y="691"/>
                    <a:pt x="5214" y="710"/>
                  </a:cubicBezTo>
                  <a:cubicBezTo>
                    <a:pt x="5229" y="716"/>
                    <a:pt x="5244" y="713"/>
                    <a:pt x="5258" y="705"/>
                  </a:cubicBezTo>
                  <a:cubicBezTo>
                    <a:pt x="5295" y="692"/>
                    <a:pt x="5320" y="660"/>
                    <a:pt x="5343" y="629"/>
                  </a:cubicBezTo>
                  <a:cubicBezTo>
                    <a:pt x="5377" y="581"/>
                    <a:pt x="5408" y="531"/>
                    <a:pt x="5442" y="482"/>
                  </a:cubicBezTo>
                  <a:cubicBezTo>
                    <a:pt x="5511" y="381"/>
                    <a:pt x="5592" y="290"/>
                    <a:pt x="5676" y="199"/>
                  </a:cubicBezTo>
                  <a:cubicBezTo>
                    <a:pt x="5686" y="187"/>
                    <a:pt x="5696" y="176"/>
                    <a:pt x="5707" y="163"/>
                  </a:cubicBezTo>
                  <a:lnTo>
                    <a:pt x="5708" y="162"/>
                  </a:lnTo>
                  <a:cubicBezTo>
                    <a:pt x="5715" y="169"/>
                    <a:pt x="5724" y="176"/>
                    <a:pt x="5729" y="183"/>
                  </a:cubicBezTo>
                  <a:cubicBezTo>
                    <a:pt x="5745" y="202"/>
                    <a:pt x="5761" y="219"/>
                    <a:pt x="5777" y="239"/>
                  </a:cubicBezTo>
                  <a:cubicBezTo>
                    <a:pt x="5835" y="313"/>
                    <a:pt x="5885" y="393"/>
                    <a:pt x="5941" y="469"/>
                  </a:cubicBezTo>
                  <a:cubicBezTo>
                    <a:pt x="5975" y="516"/>
                    <a:pt x="6007" y="564"/>
                    <a:pt x="6041" y="611"/>
                  </a:cubicBezTo>
                  <a:cubicBezTo>
                    <a:pt x="6078" y="661"/>
                    <a:pt x="6116" y="727"/>
                    <a:pt x="6183" y="737"/>
                  </a:cubicBezTo>
                  <a:cubicBezTo>
                    <a:pt x="6329" y="732"/>
                    <a:pt x="6383" y="589"/>
                    <a:pt x="6450" y="484"/>
                  </a:cubicBezTo>
                  <a:cubicBezTo>
                    <a:pt x="6509" y="396"/>
                    <a:pt x="6576" y="314"/>
                    <a:pt x="6635" y="226"/>
                  </a:cubicBezTo>
                  <a:cubicBezTo>
                    <a:pt x="6648" y="208"/>
                    <a:pt x="6661" y="191"/>
                    <a:pt x="6674" y="173"/>
                  </a:cubicBezTo>
                  <a:cubicBezTo>
                    <a:pt x="6675" y="171"/>
                    <a:pt x="6677" y="168"/>
                    <a:pt x="6679" y="165"/>
                  </a:cubicBezTo>
                  <a:cubicBezTo>
                    <a:pt x="6700" y="192"/>
                    <a:pt x="6727" y="220"/>
                    <a:pt x="6737" y="235"/>
                  </a:cubicBezTo>
                  <a:cubicBezTo>
                    <a:pt x="6804" y="313"/>
                    <a:pt x="6877" y="385"/>
                    <a:pt x="6947" y="461"/>
                  </a:cubicBezTo>
                  <a:cubicBezTo>
                    <a:pt x="6983" y="510"/>
                    <a:pt x="7020" y="557"/>
                    <a:pt x="7059" y="603"/>
                  </a:cubicBezTo>
                  <a:cubicBezTo>
                    <a:pt x="7082" y="631"/>
                    <a:pt x="7103" y="658"/>
                    <a:pt x="7128" y="684"/>
                  </a:cubicBezTo>
                  <a:cubicBezTo>
                    <a:pt x="7145" y="700"/>
                    <a:pt x="7171" y="700"/>
                    <a:pt x="7193" y="707"/>
                  </a:cubicBezTo>
                  <a:cubicBezTo>
                    <a:pt x="7308" y="727"/>
                    <a:pt x="7472" y="455"/>
                    <a:pt x="7542" y="371"/>
                  </a:cubicBezTo>
                  <a:cubicBezTo>
                    <a:pt x="7599" y="297"/>
                    <a:pt x="7659" y="225"/>
                    <a:pt x="7714" y="150"/>
                  </a:cubicBezTo>
                  <a:cubicBezTo>
                    <a:pt x="7717" y="154"/>
                    <a:pt x="7720" y="158"/>
                    <a:pt x="7723" y="163"/>
                  </a:cubicBezTo>
                  <a:cubicBezTo>
                    <a:pt x="7765" y="235"/>
                    <a:pt x="7810" y="305"/>
                    <a:pt x="7858" y="373"/>
                  </a:cubicBezTo>
                  <a:cubicBezTo>
                    <a:pt x="7917" y="461"/>
                    <a:pt x="7969" y="554"/>
                    <a:pt x="8032" y="639"/>
                  </a:cubicBezTo>
                  <a:cubicBezTo>
                    <a:pt x="8066" y="687"/>
                    <a:pt x="8096" y="751"/>
                    <a:pt x="8161" y="762"/>
                  </a:cubicBezTo>
                  <a:cubicBezTo>
                    <a:pt x="8166" y="763"/>
                    <a:pt x="8171" y="763"/>
                    <a:pt x="8175" y="763"/>
                  </a:cubicBezTo>
                  <a:cubicBezTo>
                    <a:pt x="8261" y="763"/>
                    <a:pt x="8305" y="663"/>
                    <a:pt x="8348" y="601"/>
                  </a:cubicBezTo>
                  <a:cubicBezTo>
                    <a:pt x="8374" y="561"/>
                    <a:pt x="8400" y="521"/>
                    <a:pt x="8426" y="482"/>
                  </a:cubicBezTo>
                  <a:cubicBezTo>
                    <a:pt x="8484" y="395"/>
                    <a:pt x="8547" y="311"/>
                    <a:pt x="8603" y="224"/>
                  </a:cubicBezTo>
                  <a:cubicBezTo>
                    <a:pt x="8603" y="222"/>
                    <a:pt x="8605" y="219"/>
                    <a:pt x="8606" y="217"/>
                  </a:cubicBezTo>
                  <a:cubicBezTo>
                    <a:pt x="8660" y="297"/>
                    <a:pt x="8715" y="376"/>
                    <a:pt x="8763" y="460"/>
                  </a:cubicBezTo>
                  <a:cubicBezTo>
                    <a:pt x="8797" y="513"/>
                    <a:pt x="8824" y="602"/>
                    <a:pt x="8883" y="630"/>
                  </a:cubicBezTo>
                  <a:cubicBezTo>
                    <a:pt x="8948" y="644"/>
                    <a:pt x="9002" y="594"/>
                    <a:pt x="9042" y="549"/>
                  </a:cubicBezTo>
                  <a:cubicBezTo>
                    <a:pt x="9101" y="487"/>
                    <a:pt x="9154" y="421"/>
                    <a:pt x="9210" y="357"/>
                  </a:cubicBezTo>
                  <a:cubicBezTo>
                    <a:pt x="9252" y="310"/>
                    <a:pt x="9292" y="261"/>
                    <a:pt x="9331" y="211"/>
                  </a:cubicBezTo>
                  <a:cubicBezTo>
                    <a:pt x="9335" y="206"/>
                    <a:pt x="9338" y="202"/>
                    <a:pt x="9343" y="197"/>
                  </a:cubicBezTo>
                  <a:cubicBezTo>
                    <a:pt x="9344" y="200"/>
                    <a:pt x="9346" y="203"/>
                    <a:pt x="9347" y="205"/>
                  </a:cubicBezTo>
                  <a:cubicBezTo>
                    <a:pt x="9372" y="248"/>
                    <a:pt x="9394" y="291"/>
                    <a:pt x="9419" y="334"/>
                  </a:cubicBezTo>
                  <a:cubicBezTo>
                    <a:pt x="9449" y="392"/>
                    <a:pt x="9485" y="447"/>
                    <a:pt x="9524" y="499"/>
                  </a:cubicBezTo>
                  <a:cubicBezTo>
                    <a:pt x="9559" y="550"/>
                    <a:pt x="9597" y="613"/>
                    <a:pt x="9667" y="611"/>
                  </a:cubicBezTo>
                  <a:cubicBezTo>
                    <a:pt x="9709" y="615"/>
                    <a:pt x="9735" y="577"/>
                    <a:pt x="9761" y="550"/>
                  </a:cubicBezTo>
                  <a:cubicBezTo>
                    <a:pt x="9818" y="489"/>
                    <a:pt x="9870" y="424"/>
                    <a:pt x="9921" y="359"/>
                  </a:cubicBezTo>
                  <a:cubicBezTo>
                    <a:pt x="9958" y="310"/>
                    <a:pt x="9994" y="260"/>
                    <a:pt x="10031" y="212"/>
                  </a:cubicBezTo>
                  <a:cubicBezTo>
                    <a:pt x="10047" y="246"/>
                    <a:pt x="10071" y="283"/>
                    <a:pt x="10080" y="300"/>
                  </a:cubicBezTo>
                  <a:cubicBezTo>
                    <a:pt x="10100" y="331"/>
                    <a:pt x="10127" y="358"/>
                    <a:pt x="10148" y="388"/>
                  </a:cubicBezTo>
                  <a:cubicBezTo>
                    <a:pt x="10175" y="424"/>
                    <a:pt x="10207" y="457"/>
                    <a:pt x="10229" y="495"/>
                  </a:cubicBezTo>
                  <a:cubicBezTo>
                    <a:pt x="10267" y="553"/>
                    <a:pt x="10301" y="624"/>
                    <a:pt x="10369" y="650"/>
                  </a:cubicBezTo>
                  <a:cubicBezTo>
                    <a:pt x="10428" y="665"/>
                    <a:pt x="10477" y="595"/>
                    <a:pt x="10513" y="557"/>
                  </a:cubicBezTo>
                  <a:cubicBezTo>
                    <a:pt x="10567" y="505"/>
                    <a:pt x="10612" y="445"/>
                    <a:pt x="10661" y="389"/>
                  </a:cubicBezTo>
                  <a:cubicBezTo>
                    <a:pt x="10682" y="365"/>
                    <a:pt x="10701" y="340"/>
                    <a:pt x="10720" y="314"/>
                  </a:cubicBezTo>
                  <a:cubicBezTo>
                    <a:pt x="10748" y="287"/>
                    <a:pt x="10777" y="260"/>
                    <a:pt x="10806" y="234"/>
                  </a:cubicBezTo>
                  <a:cubicBezTo>
                    <a:pt x="10819" y="253"/>
                    <a:pt x="10834" y="272"/>
                    <a:pt x="10848" y="290"/>
                  </a:cubicBezTo>
                  <a:cubicBezTo>
                    <a:pt x="10909" y="361"/>
                    <a:pt x="10969" y="432"/>
                    <a:pt x="11028" y="505"/>
                  </a:cubicBezTo>
                  <a:cubicBezTo>
                    <a:pt x="11050" y="534"/>
                    <a:pt x="11072" y="565"/>
                    <a:pt x="11093" y="594"/>
                  </a:cubicBezTo>
                  <a:cubicBezTo>
                    <a:pt x="11110" y="615"/>
                    <a:pt x="11124" y="641"/>
                    <a:pt x="11146" y="656"/>
                  </a:cubicBezTo>
                  <a:cubicBezTo>
                    <a:pt x="11215" y="684"/>
                    <a:pt x="11290" y="566"/>
                    <a:pt x="11336" y="526"/>
                  </a:cubicBezTo>
                  <a:cubicBezTo>
                    <a:pt x="11396" y="463"/>
                    <a:pt x="11454" y="400"/>
                    <a:pt x="11511" y="335"/>
                  </a:cubicBezTo>
                  <a:cubicBezTo>
                    <a:pt x="11547" y="295"/>
                    <a:pt x="11581" y="255"/>
                    <a:pt x="11615" y="214"/>
                  </a:cubicBezTo>
                  <a:cubicBezTo>
                    <a:pt x="11628" y="229"/>
                    <a:pt x="11639" y="245"/>
                    <a:pt x="11650" y="261"/>
                  </a:cubicBezTo>
                  <a:cubicBezTo>
                    <a:pt x="11677" y="294"/>
                    <a:pt x="11699" y="329"/>
                    <a:pt x="11721" y="365"/>
                  </a:cubicBezTo>
                  <a:cubicBezTo>
                    <a:pt x="11773" y="440"/>
                    <a:pt x="11821" y="520"/>
                    <a:pt x="11886" y="587"/>
                  </a:cubicBezTo>
                  <a:cubicBezTo>
                    <a:pt x="11908" y="622"/>
                    <a:pt x="11933" y="661"/>
                    <a:pt x="11975" y="674"/>
                  </a:cubicBezTo>
                  <a:cubicBezTo>
                    <a:pt x="11986" y="682"/>
                    <a:pt x="11997" y="688"/>
                    <a:pt x="12010" y="692"/>
                  </a:cubicBezTo>
                  <a:cubicBezTo>
                    <a:pt x="12058" y="708"/>
                    <a:pt x="12085" y="653"/>
                    <a:pt x="12112" y="623"/>
                  </a:cubicBezTo>
                  <a:cubicBezTo>
                    <a:pt x="12145" y="582"/>
                    <a:pt x="12177" y="540"/>
                    <a:pt x="12207" y="497"/>
                  </a:cubicBezTo>
                  <a:cubicBezTo>
                    <a:pt x="12278" y="409"/>
                    <a:pt x="12353" y="324"/>
                    <a:pt x="12422" y="234"/>
                  </a:cubicBezTo>
                  <a:cubicBezTo>
                    <a:pt x="12430" y="226"/>
                    <a:pt x="12436" y="216"/>
                    <a:pt x="12444" y="207"/>
                  </a:cubicBezTo>
                  <a:cubicBezTo>
                    <a:pt x="12459" y="231"/>
                    <a:pt x="12477" y="252"/>
                    <a:pt x="12495" y="273"/>
                  </a:cubicBezTo>
                  <a:cubicBezTo>
                    <a:pt x="12529" y="314"/>
                    <a:pt x="12561" y="356"/>
                    <a:pt x="12592" y="400"/>
                  </a:cubicBezTo>
                  <a:cubicBezTo>
                    <a:pt x="12614" y="431"/>
                    <a:pt x="12639" y="460"/>
                    <a:pt x="12661" y="492"/>
                  </a:cubicBezTo>
                  <a:cubicBezTo>
                    <a:pt x="12691" y="537"/>
                    <a:pt x="12721" y="584"/>
                    <a:pt x="12761" y="621"/>
                  </a:cubicBezTo>
                  <a:cubicBezTo>
                    <a:pt x="12790" y="646"/>
                    <a:pt x="12815" y="684"/>
                    <a:pt x="12857" y="684"/>
                  </a:cubicBezTo>
                  <a:cubicBezTo>
                    <a:pt x="12938" y="681"/>
                    <a:pt x="12988" y="581"/>
                    <a:pt x="13031" y="522"/>
                  </a:cubicBezTo>
                  <a:cubicBezTo>
                    <a:pt x="13066" y="471"/>
                    <a:pt x="13102" y="421"/>
                    <a:pt x="13139" y="371"/>
                  </a:cubicBezTo>
                  <a:cubicBezTo>
                    <a:pt x="13184" y="308"/>
                    <a:pt x="13242" y="255"/>
                    <a:pt x="13289" y="193"/>
                  </a:cubicBezTo>
                  <a:cubicBezTo>
                    <a:pt x="13297" y="201"/>
                    <a:pt x="13304" y="209"/>
                    <a:pt x="13312" y="217"/>
                  </a:cubicBezTo>
                  <a:cubicBezTo>
                    <a:pt x="13347" y="252"/>
                    <a:pt x="13379" y="288"/>
                    <a:pt x="13410" y="326"/>
                  </a:cubicBezTo>
                  <a:cubicBezTo>
                    <a:pt x="13475" y="402"/>
                    <a:pt x="13530" y="487"/>
                    <a:pt x="13597" y="563"/>
                  </a:cubicBezTo>
                  <a:cubicBezTo>
                    <a:pt x="13643" y="616"/>
                    <a:pt x="13689" y="680"/>
                    <a:pt x="13761" y="700"/>
                  </a:cubicBezTo>
                  <a:cubicBezTo>
                    <a:pt x="13775" y="705"/>
                    <a:pt x="13791" y="702"/>
                    <a:pt x="13804" y="695"/>
                  </a:cubicBezTo>
                  <a:cubicBezTo>
                    <a:pt x="13841" y="681"/>
                    <a:pt x="13867" y="649"/>
                    <a:pt x="13890" y="618"/>
                  </a:cubicBezTo>
                  <a:cubicBezTo>
                    <a:pt x="13924" y="571"/>
                    <a:pt x="13955" y="521"/>
                    <a:pt x="13988" y="471"/>
                  </a:cubicBezTo>
                  <a:cubicBezTo>
                    <a:pt x="14058" y="371"/>
                    <a:pt x="14138" y="279"/>
                    <a:pt x="14222" y="189"/>
                  </a:cubicBezTo>
                  <a:cubicBezTo>
                    <a:pt x="14233" y="177"/>
                    <a:pt x="14243" y="165"/>
                    <a:pt x="14253" y="153"/>
                  </a:cubicBezTo>
                  <a:cubicBezTo>
                    <a:pt x="14253" y="153"/>
                    <a:pt x="14254" y="152"/>
                    <a:pt x="14255" y="151"/>
                  </a:cubicBezTo>
                  <a:cubicBezTo>
                    <a:pt x="14262" y="159"/>
                    <a:pt x="14271" y="166"/>
                    <a:pt x="14276" y="172"/>
                  </a:cubicBezTo>
                  <a:cubicBezTo>
                    <a:pt x="14292" y="191"/>
                    <a:pt x="14308" y="209"/>
                    <a:pt x="14324" y="229"/>
                  </a:cubicBezTo>
                  <a:cubicBezTo>
                    <a:pt x="14382" y="303"/>
                    <a:pt x="14432" y="383"/>
                    <a:pt x="14488" y="458"/>
                  </a:cubicBezTo>
                  <a:cubicBezTo>
                    <a:pt x="14522" y="505"/>
                    <a:pt x="14553" y="553"/>
                    <a:pt x="14587" y="600"/>
                  </a:cubicBezTo>
                  <a:cubicBezTo>
                    <a:pt x="14624" y="650"/>
                    <a:pt x="14663" y="716"/>
                    <a:pt x="14730" y="727"/>
                  </a:cubicBezTo>
                  <a:cubicBezTo>
                    <a:pt x="14876" y="721"/>
                    <a:pt x="14930" y="579"/>
                    <a:pt x="14997" y="474"/>
                  </a:cubicBezTo>
                  <a:cubicBezTo>
                    <a:pt x="15055" y="386"/>
                    <a:pt x="15123" y="303"/>
                    <a:pt x="15182" y="216"/>
                  </a:cubicBezTo>
                  <a:cubicBezTo>
                    <a:pt x="15195" y="198"/>
                    <a:pt x="15207" y="181"/>
                    <a:pt x="15220" y="163"/>
                  </a:cubicBezTo>
                  <a:cubicBezTo>
                    <a:pt x="15222" y="160"/>
                    <a:pt x="15224" y="157"/>
                    <a:pt x="15226" y="155"/>
                  </a:cubicBezTo>
                  <a:cubicBezTo>
                    <a:pt x="15246" y="182"/>
                    <a:pt x="15273" y="210"/>
                    <a:pt x="15283" y="225"/>
                  </a:cubicBezTo>
                  <a:cubicBezTo>
                    <a:pt x="15351" y="303"/>
                    <a:pt x="15424" y="374"/>
                    <a:pt x="15493" y="451"/>
                  </a:cubicBezTo>
                  <a:cubicBezTo>
                    <a:pt x="15530" y="499"/>
                    <a:pt x="15567" y="547"/>
                    <a:pt x="15606" y="593"/>
                  </a:cubicBezTo>
                  <a:cubicBezTo>
                    <a:pt x="15629" y="620"/>
                    <a:pt x="15650" y="649"/>
                    <a:pt x="15675" y="673"/>
                  </a:cubicBezTo>
                  <a:cubicBezTo>
                    <a:pt x="15692" y="690"/>
                    <a:pt x="15717" y="690"/>
                    <a:pt x="15740" y="697"/>
                  </a:cubicBezTo>
                  <a:cubicBezTo>
                    <a:pt x="15855" y="716"/>
                    <a:pt x="16019" y="444"/>
                    <a:pt x="16089" y="361"/>
                  </a:cubicBezTo>
                  <a:cubicBezTo>
                    <a:pt x="16146" y="287"/>
                    <a:pt x="16206" y="214"/>
                    <a:pt x="16261" y="139"/>
                  </a:cubicBezTo>
                  <a:cubicBezTo>
                    <a:pt x="16264" y="143"/>
                    <a:pt x="16266" y="148"/>
                    <a:pt x="16270" y="152"/>
                  </a:cubicBezTo>
                  <a:cubicBezTo>
                    <a:pt x="16312" y="224"/>
                    <a:pt x="16357" y="294"/>
                    <a:pt x="16405" y="362"/>
                  </a:cubicBezTo>
                  <a:cubicBezTo>
                    <a:pt x="16463" y="450"/>
                    <a:pt x="16515" y="544"/>
                    <a:pt x="16579" y="629"/>
                  </a:cubicBezTo>
                  <a:cubicBezTo>
                    <a:pt x="16613" y="677"/>
                    <a:pt x="16643" y="741"/>
                    <a:pt x="16707" y="752"/>
                  </a:cubicBezTo>
                  <a:cubicBezTo>
                    <a:pt x="16712" y="752"/>
                    <a:pt x="16717" y="753"/>
                    <a:pt x="16722" y="753"/>
                  </a:cubicBezTo>
                  <a:cubicBezTo>
                    <a:pt x="16807" y="753"/>
                    <a:pt x="16852" y="652"/>
                    <a:pt x="16895" y="591"/>
                  </a:cubicBezTo>
                  <a:cubicBezTo>
                    <a:pt x="16920" y="551"/>
                    <a:pt x="16946" y="511"/>
                    <a:pt x="16973" y="472"/>
                  </a:cubicBezTo>
                  <a:cubicBezTo>
                    <a:pt x="17031" y="385"/>
                    <a:pt x="17093" y="301"/>
                    <a:pt x="17150" y="213"/>
                  </a:cubicBezTo>
                  <a:cubicBezTo>
                    <a:pt x="17153" y="205"/>
                    <a:pt x="17163" y="192"/>
                    <a:pt x="17173" y="177"/>
                  </a:cubicBezTo>
                  <a:cubicBezTo>
                    <a:pt x="17177" y="169"/>
                    <a:pt x="17182" y="161"/>
                    <a:pt x="17186" y="153"/>
                  </a:cubicBezTo>
                  <a:cubicBezTo>
                    <a:pt x="17188" y="149"/>
                    <a:pt x="17191" y="144"/>
                    <a:pt x="17193" y="140"/>
                  </a:cubicBezTo>
                  <a:lnTo>
                    <a:pt x="17193" y="140"/>
                  </a:lnTo>
                  <a:cubicBezTo>
                    <a:pt x="17193" y="139"/>
                    <a:pt x="17194" y="138"/>
                    <a:pt x="17194" y="137"/>
                  </a:cubicBezTo>
                  <a:cubicBezTo>
                    <a:pt x="17195" y="135"/>
                    <a:pt x="17196" y="133"/>
                    <a:pt x="17197" y="130"/>
                  </a:cubicBezTo>
                  <a:lnTo>
                    <a:pt x="17197" y="130"/>
                  </a:lnTo>
                  <a:cubicBezTo>
                    <a:pt x="17199" y="127"/>
                    <a:pt x="17200" y="124"/>
                    <a:pt x="17201" y="121"/>
                  </a:cubicBezTo>
                  <a:cubicBezTo>
                    <a:pt x="17203" y="119"/>
                    <a:pt x="17203" y="117"/>
                    <a:pt x="17204" y="115"/>
                  </a:cubicBezTo>
                  <a:cubicBezTo>
                    <a:pt x="17204" y="114"/>
                    <a:pt x="17204" y="114"/>
                    <a:pt x="17205" y="114"/>
                  </a:cubicBezTo>
                  <a:cubicBezTo>
                    <a:pt x="17205" y="109"/>
                    <a:pt x="17206" y="105"/>
                    <a:pt x="17206" y="100"/>
                  </a:cubicBezTo>
                  <a:cubicBezTo>
                    <a:pt x="17207" y="97"/>
                    <a:pt x="17207" y="95"/>
                    <a:pt x="17207" y="92"/>
                  </a:cubicBezTo>
                  <a:cubicBezTo>
                    <a:pt x="17207" y="90"/>
                    <a:pt x="17206" y="87"/>
                    <a:pt x="17206" y="85"/>
                  </a:cubicBezTo>
                  <a:cubicBezTo>
                    <a:pt x="17205" y="80"/>
                    <a:pt x="17204" y="74"/>
                    <a:pt x="17203" y="69"/>
                  </a:cubicBezTo>
                  <a:close/>
                </a:path>
              </a:pathLst>
            </a:custGeom>
            <a:solidFill>
              <a:srgbClr val="E4AE4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1" name="Google Shape;241;p4"/>
            <p:cNvSpPr/>
            <p:nvPr/>
          </p:nvSpPr>
          <p:spPr>
            <a:xfrm>
              <a:off x="4936320" y="1001880"/>
              <a:ext cx="48240" cy="46440"/>
            </a:xfrm>
            <a:custGeom>
              <a:avLst/>
              <a:gdLst/>
              <a:ahLst/>
              <a:cxnLst/>
              <a:rect l="l" t="t" r="r" b="b"/>
              <a:pathLst>
                <a:path w="134" h="129" extrusionOk="0">
                  <a:moveTo>
                    <a:pt x="84" y="1"/>
                  </a:moveTo>
                  <a:cubicBezTo>
                    <a:pt x="46" y="-5"/>
                    <a:pt x="2" y="20"/>
                    <a:pt x="0" y="62"/>
                  </a:cubicBezTo>
                  <a:cubicBezTo>
                    <a:pt x="-2" y="89"/>
                    <a:pt x="13" y="119"/>
                    <a:pt x="41" y="127"/>
                  </a:cubicBezTo>
                  <a:cubicBezTo>
                    <a:pt x="79" y="136"/>
                    <a:pt x="131"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2" name="Google Shape;242;p4"/>
            <p:cNvSpPr/>
            <p:nvPr/>
          </p:nvSpPr>
          <p:spPr>
            <a:xfrm>
              <a:off x="4693680" y="1001880"/>
              <a:ext cx="48240" cy="46440"/>
            </a:xfrm>
            <a:custGeom>
              <a:avLst/>
              <a:gdLst/>
              <a:ahLst/>
              <a:cxnLst/>
              <a:rect l="l" t="t" r="r" b="b"/>
              <a:pathLst>
                <a:path w="134" h="129" extrusionOk="0">
                  <a:moveTo>
                    <a:pt x="85" y="1"/>
                  </a:moveTo>
                  <a:cubicBezTo>
                    <a:pt x="46" y="-5"/>
                    <a:pt x="2" y="20"/>
                    <a:pt x="0" y="62"/>
                  </a:cubicBezTo>
                  <a:cubicBezTo>
                    <a:pt x="-1" y="89"/>
                    <a:pt x="13" y="119"/>
                    <a:pt x="41" y="127"/>
                  </a:cubicBezTo>
                  <a:cubicBezTo>
                    <a:pt x="79" y="136"/>
                    <a:pt x="132" y="117"/>
                    <a:pt x="134" y="73"/>
                  </a:cubicBezTo>
                  <a:cubicBezTo>
                    <a:pt x="138" y="41"/>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3" name="Google Shape;243;p4"/>
            <p:cNvSpPr/>
            <p:nvPr/>
          </p:nvSpPr>
          <p:spPr>
            <a:xfrm>
              <a:off x="5190840" y="1001880"/>
              <a:ext cx="48600" cy="46440"/>
            </a:xfrm>
            <a:custGeom>
              <a:avLst/>
              <a:gdLst/>
              <a:ahLst/>
              <a:cxnLst/>
              <a:rect l="l" t="t" r="r" b="b"/>
              <a:pathLst>
                <a:path w="135" h="129" extrusionOk="0">
                  <a:moveTo>
                    <a:pt x="85" y="1"/>
                  </a:moveTo>
                  <a:cubicBezTo>
                    <a:pt x="47" y="-5"/>
                    <a:pt x="3" y="20"/>
                    <a:pt x="0" y="62"/>
                  </a:cubicBezTo>
                  <a:cubicBezTo>
                    <a:pt x="0" y="89"/>
                    <a:pt x="13" y="119"/>
                    <a:pt x="42" y="127"/>
                  </a:cubicBezTo>
                  <a:cubicBezTo>
                    <a:pt x="79" y="136"/>
                    <a:pt x="133" y="117"/>
                    <a:pt x="135" y="73"/>
                  </a:cubicBezTo>
                  <a:cubicBezTo>
                    <a:pt x="139" y="41"/>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4" name="Google Shape;244;p4"/>
            <p:cNvSpPr/>
            <p:nvPr/>
          </p:nvSpPr>
          <p:spPr>
            <a:xfrm>
              <a:off x="5478480" y="1001880"/>
              <a:ext cx="48960" cy="46440"/>
            </a:xfrm>
            <a:custGeom>
              <a:avLst/>
              <a:gdLst/>
              <a:ahLst/>
              <a:cxnLst/>
              <a:rect l="l" t="t" r="r" b="b"/>
              <a:pathLst>
                <a:path w="136" h="129" extrusionOk="0">
                  <a:moveTo>
                    <a:pt x="86" y="1"/>
                  </a:moveTo>
                  <a:cubicBezTo>
                    <a:pt x="47" y="-5"/>
                    <a:pt x="3" y="20"/>
                    <a:pt x="1" y="62"/>
                  </a:cubicBezTo>
                  <a:cubicBezTo>
                    <a:pt x="0" y="89"/>
                    <a:pt x="13" y="119"/>
                    <a:pt x="43" y="127"/>
                  </a:cubicBezTo>
                  <a:cubicBezTo>
                    <a:pt x="80" y="136"/>
                    <a:pt x="133" y="117"/>
                    <a:pt x="135" y="73"/>
                  </a:cubicBezTo>
                  <a:cubicBezTo>
                    <a:pt x="139" y="41"/>
                    <a:pt x="120" y="5"/>
                    <a:pt x="86"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5" name="Google Shape;245;p4"/>
            <p:cNvSpPr/>
            <p:nvPr/>
          </p:nvSpPr>
          <p:spPr>
            <a:xfrm>
              <a:off x="5772600" y="1001880"/>
              <a:ext cx="48600" cy="46440"/>
            </a:xfrm>
            <a:custGeom>
              <a:avLst/>
              <a:gdLst/>
              <a:ahLst/>
              <a:cxnLst/>
              <a:rect l="l" t="t" r="r" b="b"/>
              <a:pathLst>
                <a:path w="135" h="129" extrusionOk="0">
                  <a:moveTo>
                    <a:pt x="85" y="1"/>
                  </a:moveTo>
                  <a:cubicBezTo>
                    <a:pt x="46" y="-5"/>
                    <a:pt x="2" y="20"/>
                    <a:pt x="0" y="62"/>
                  </a:cubicBezTo>
                  <a:cubicBezTo>
                    <a:pt x="-1" y="89"/>
                    <a:pt x="13" y="119"/>
                    <a:pt x="41" y="127"/>
                  </a:cubicBezTo>
                  <a:cubicBezTo>
                    <a:pt x="79" y="136"/>
                    <a:pt x="131" y="117"/>
                    <a:pt x="134" y="73"/>
                  </a:cubicBezTo>
                  <a:cubicBezTo>
                    <a:pt x="138" y="41"/>
                    <a:pt x="118"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6" name="Google Shape;246;p4"/>
            <p:cNvSpPr/>
            <p:nvPr/>
          </p:nvSpPr>
          <p:spPr>
            <a:xfrm>
              <a:off x="6066720" y="1001880"/>
              <a:ext cx="48600" cy="46440"/>
            </a:xfrm>
            <a:custGeom>
              <a:avLst/>
              <a:gdLst/>
              <a:ahLst/>
              <a:cxnLst/>
              <a:rect l="l" t="t" r="r" b="b"/>
              <a:pathLst>
                <a:path w="135" h="129" extrusionOk="0">
                  <a:moveTo>
                    <a:pt x="85" y="1"/>
                  </a:moveTo>
                  <a:cubicBezTo>
                    <a:pt x="46" y="-5"/>
                    <a:pt x="2" y="20"/>
                    <a:pt x="0" y="62"/>
                  </a:cubicBezTo>
                  <a:cubicBezTo>
                    <a:pt x="-1" y="89"/>
                    <a:pt x="13" y="119"/>
                    <a:pt x="41" y="127"/>
                  </a:cubicBezTo>
                  <a:cubicBezTo>
                    <a:pt x="79" y="136"/>
                    <a:pt x="131" y="117"/>
                    <a:pt x="135" y="73"/>
                  </a:cubicBezTo>
                  <a:cubicBezTo>
                    <a:pt x="138" y="41"/>
                    <a:pt x="118"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7" name="Google Shape;247;p4"/>
            <p:cNvSpPr/>
            <p:nvPr/>
          </p:nvSpPr>
          <p:spPr>
            <a:xfrm>
              <a:off x="6370200" y="1001880"/>
              <a:ext cx="48600" cy="46440"/>
            </a:xfrm>
            <a:custGeom>
              <a:avLst/>
              <a:gdLst/>
              <a:ahLst/>
              <a:cxnLst/>
              <a:rect l="l" t="t" r="r" b="b"/>
              <a:pathLst>
                <a:path w="135" h="129" extrusionOk="0">
                  <a:moveTo>
                    <a:pt x="84" y="1"/>
                  </a:moveTo>
                  <a:cubicBezTo>
                    <a:pt x="47" y="-5"/>
                    <a:pt x="2" y="20"/>
                    <a:pt x="0" y="62"/>
                  </a:cubicBezTo>
                  <a:cubicBezTo>
                    <a:pt x="-1" y="89"/>
                    <a:pt x="13" y="119"/>
                    <a:pt x="41" y="127"/>
                  </a:cubicBezTo>
                  <a:cubicBezTo>
                    <a:pt x="79" y="136"/>
                    <a:pt x="132"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8" name="Google Shape;248;p4"/>
            <p:cNvSpPr/>
            <p:nvPr/>
          </p:nvSpPr>
          <p:spPr>
            <a:xfrm>
              <a:off x="6721920" y="1001880"/>
              <a:ext cx="48600" cy="46440"/>
            </a:xfrm>
            <a:custGeom>
              <a:avLst/>
              <a:gdLst/>
              <a:ahLst/>
              <a:cxnLst/>
              <a:rect l="l" t="t" r="r" b="b"/>
              <a:pathLst>
                <a:path w="135" h="129" extrusionOk="0">
                  <a:moveTo>
                    <a:pt x="84" y="1"/>
                  </a:moveTo>
                  <a:cubicBezTo>
                    <a:pt x="47" y="-5"/>
                    <a:pt x="2" y="20"/>
                    <a:pt x="0" y="62"/>
                  </a:cubicBezTo>
                  <a:cubicBezTo>
                    <a:pt x="-1" y="89"/>
                    <a:pt x="13" y="119"/>
                    <a:pt x="42" y="127"/>
                  </a:cubicBezTo>
                  <a:cubicBezTo>
                    <a:pt x="79" y="136"/>
                    <a:pt x="132"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9" name="Google Shape;249;p4"/>
            <p:cNvSpPr/>
            <p:nvPr/>
          </p:nvSpPr>
          <p:spPr>
            <a:xfrm>
              <a:off x="7072560" y="1001880"/>
              <a:ext cx="48600" cy="46440"/>
            </a:xfrm>
            <a:custGeom>
              <a:avLst/>
              <a:gdLst/>
              <a:ahLst/>
              <a:cxnLst/>
              <a:rect l="l" t="t" r="r" b="b"/>
              <a:pathLst>
                <a:path w="135" h="129" extrusionOk="0">
                  <a:moveTo>
                    <a:pt x="85" y="1"/>
                  </a:moveTo>
                  <a:cubicBezTo>
                    <a:pt x="47" y="-5"/>
                    <a:pt x="2" y="20"/>
                    <a:pt x="0" y="62"/>
                  </a:cubicBezTo>
                  <a:cubicBezTo>
                    <a:pt x="0" y="89"/>
                    <a:pt x="13" y="119"/>
                    <a:pt x="42" y="127"/>
                  </a:cubicBezTo>
                  <a:cubicBezTo>
                    <a:pt x="79" y="136"/>
                    <a:pt x="132" y="117"/>
                    <a:pt x="135" y="73"/>
                  </a:cubicBezTo>
                  <a:cubicBezTo>
                    <a:pt x="139" y="41"/>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0" name="Google Shape;250;p4"/>
            <p:cNvSpPr/>
            <p:nvPr/>
          </p:nvSpPr>
          <p:spPr>
            <a:xfrm>
              <a:off x="7436520" y="1001880"/>
              <a:ext cx="48600" cy="46440"/>
            </a:xfrm>
            <a:custGeom>
              <a:avLst/>
              <a:gdLst/>
              <a:ahLst/>
              <a:cxnLst/>
              <a:rect l="l" t="t" r="r" b="b"/>
              <a:pathLst>
                <a:path w="135" h="129" extrusionOk="0">
                  <a:moveTo>
                    <a:pt x="84" y="1"/>
                  </a:moveTo>
                  <a:cubicBezTo>
                    <a:pt x="47" y="-5"/>
                    <a:pt x="1" y="20"/>
                    <a:pt x="0" y="62"/>
                  </a:cubicBezTo>
                  <a:cubicBezTo>
                    <a:pt x="-1" y="89"/>
                    <a:pt x="13" y="119"/>
                    <a:pt x="41" y="127"/>
                  </a:cubicBezTo>
                  <a:cubicBezTo>
                    <a:pt x="79" y="136"/>
                    <a:pt x="132"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1" name="Google Shape;251;p4"/>
            <p:cNvSpPr/>
            <p:nvPr/>
          </p:nvSpPr>
          <p:spPr>
            <a:xfrm>
              <a:off x="3886200" y="1035000"/>
              <a:ext cx="1080" cy="0"/>
            </a:xfrm>
            <a:custGeom>
              <a:avLst/>
              <a:gdLst/>
              <a:ahLst/>
              <a:cxnLst/>
              <a:rect l="l" t="t" r="r" b="b"/>
              <a:pathLst>
                <a:path w="3" h="120000" extrusionOk="0">
                  <a:moveTo>
                    <a:pt x="3" y="0"/>
                  </a:moveTo>
                  <a:cubicBezTo>
                    <a:pt x="3" y="0"/>
                    <a:pt x="2" y="0"/>
                    <a:pt x="1" y="0"/>
                  </a:cubicBezTo>
                  <a:lnTo>
                    <a:pt x="0" y="0"/>
                  </a:lnTo>
                  <a:cubicBezTo>
                    <a:pt x="1" y="0"/>
                    <a:pt x="2" y="0"/>
                    <a:pt x="3"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2" name="Google Shape;252;p4"/>
            <p:cNvSpPr/>
            <p:nvPr/>
          </p:nvSpPr>
          <p:spPr>
            <a:xfrm>
              <a:off x="3956400" y="1029240"/>
              <a:ext cx="1080" cy="360"/>
            </a:xfrm>
            <a:custGeom>
              <a:avLst/>
              <a:gdLst/>
              <a:ahLst/>
              <a:cxnLst/>
              <a:rect l="l" t="t" r="r" b="b"/>
              <a:pathLst>
                <a:path w="3" h="1" extrusionOk="0">
                  <a:moveTo>
                    <a:pt x="3" y="0"/>
                  </a:moveTo>
                  <a:cubicBezTo>
                    <a:pt x="3" y="0"/>
                    <a:pt x="1" y="0"/>
                    <a:pt x="1" y="1"/>
                  </a:cubicBezTo>
                  <a:lnTo>
                    <a:pt x="0" y="1"/>
                  </a:lnTo>
                  <a:cubicBezTo>
                    <a:pt x="1" y="1"/>
                    <a:pt x="2" y="0"/>
                    <a:pt x="3"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3" name="Google Shape;253;p4"/>
            <p:cNvSpPr/>
            <p:nvPr/>
          </p:nvSpPr>
          <p:spPr>
            <a:xfrm>
              <a:off x="3711600" y="877680"/>
              <a:ext cx="720" cy="0"/>
            </a:xfrm>
            <a:custGeom>
              <a:avLst/>
              <a:gdLst/>
              <a:ahLst/>
              <a:cxnLst/>
              <a:rect l="l" t="t" r="r" b="b"/>
              <a:pathLst>
                <a:path w="2" h="120000" extrusionOk="0">
                  <a:moveTo>
                    <a:pt x="0" y="0"/>
                  </a:moveTo>
                  <a:cubicBezTo>
                    <a:pt x="0" y="0"/>
                    <a:pt x="1" y="0"/>
                    <a:pt x="2" y="0"/>
                  </a:cubicBezTo>
                  <a:lnTo>
                    <a:pt x="2" y="0"/>
                  </a:lnTo>
                  <a:cubicBezTo>
                    <a:pt x="2" y="0"/>
                    <a:pt x="1" y="0"/>
                    <a:pt x="0"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4" name="Google Shape;254;p4"/>
            <p:cNvSpPr/>
            <p:nvPr/>
          </p:nvSpPr>
          <p:spPr>
            <a:xfrm>
              <a:off x="3719880" y="711360"/>
              <a:ext cx="1080" cy="360"/>
            </a:xfrm>
            <a:custGeom>
              <a:avLst/>
              <a:gdLst/>
              <a:ahLst/>
              <a:cxnLst/>
              <a:rect l="l" t="t" r="r" b="b"/>
              <a:pathLst>
                <a:path w="3" h="1" extrusionOk="0">
                  <a:moveTo>
                    <a:pt x="3" y="1"/>
                  </a:moveTo>
                  <a:cubicBezTo>
                    <a:pt x="2" y="0"/>
                    <a:pt x="1" y="0"/>
                    <a:pt x="1" y="0"/>
                  </a:cubicBezTo>
                  <a:lnTo>
                    <a:pt x="0" y="0"/>
                  </a:lnTo>
                  <a:lnTo>
                    <a:pt x="3" y="1"/>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5" name="Google Shape;255;p4"/>
            <p:cNvSpPr/>
            <p:nvPr/>
          </p:nvSpPr>
          <p:spPr>
            <a:xfrm>
              <a:off x="3863520" y="869760"/>
              <a:ext cx="1080" cy="360"/>
            </a:xfrm>
            <a:custGeom>
              <a:avLst/>
              <a:gdLst/>
              <a:ahLst/>
              <a:cxnLst/>
              <a:rect l="l" t="t" r="r" b="b"/>
              <a:pathLst>
                <a:path w="3" h="1" extrusionOk="0">
                  <a:moveTo>
                    <a:pt x="0" y="1"/>
                  </a:moveTo>
                  <a:cubicBezTo>
                    <a:pt x="1" y="1"/>
                    <a:pt x="2" y="1"/>
                    <a:pt x="3" y="0"/>
                  </a:cubicBezTo>
                  <a:lnTo>
                    <a:pt x="3" y="0"/>
                  </a:lnTo>
                  <a:cubicBezTo>
                    <a:pt x="2" y="0"/>
                    <a:pt x="1" y="1"/>
                    <a:pt x="0" y="1"/>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 name="Google Shape;256;p4"/>
            <p:cNvSpPr/>
            <p:nvPr/>
          </p:nvSpPr>
          <p:spPr>
            <a:xfrm>
              <a:off x="3711600" y="87768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 name="Google Shape;257;p4"/>
            <p:cNvSpPr/>
            <p:nvPr/>
          </p:nvSpPr>
          <p:spPr>
            <a:xfrm>
              <a:off x="3257640" y="1029240"/>
              <a:ext cx="720" cy="0"/>
            </a:xfrm>
            <a:custGeom>
              <a:avLst/>
              <a:gdLst/>
              <a:ahLst/>
              <a:cxnLst/>
              <a:rect l="l" t="t" r="r" b="b"/>
              <a:pathLst>
                <a:path w="2" h="120000" extrusionOk="0">
                  <a:moveTo>
                    <a:pt x="2" y="0"/>
                  </a:moveTo>
                  <a:cubicBezTo>
                    <a:pt x="1" y="0"/>
                    <a:pt x="1" y="0"/>
                    <a:pt x="1" y="0"/>
                  </a:cubicBezTo>
                  <a:lnTo>
                    <a:pt x="0" y="0"/>
                  </a:lnTo>
                  <a:lnTo>
                    <a:pt x="0" y="0"/>
                  </a:lnTo>
                  <a:lnTo>
                    <a:pt x="0" y="0"/>
                  </a:lnTo>
                  <a:cubicBezTo>
                    <a:pt x="1" y="0"/>
                    <a:pt x="1" y="0"/>
                    <a:pt x="2"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 name="Google Shape;258;p4"/>
            <p:cNvSpPr/>
            <p:nvPr/>
          </p:nvSpPr>
          <p:spPr>
            <a:xfrm>
              <a:off x="3649680" y="735480"/>
              <a:ext cx="360" cy="0"/>
            </a:xfrm>
            <a:custGeom>
              <a:avLst/>
              <a:gdLst/>
              <a:ahLst/>
              <a:cxnLst/>
              <a:rect l="l" t="t" r="r" b="b"/>
              <a:pathLst>
                <a:path w="1" h="120000" extrusionOk="0">
                  <a:moveTo>
                    <a:pt x="1" y="0"/>
                  </a:moveTo>
                  <a:cubicBezTo>
                    <a:pt x="0" y="0"/>
                    <a:pt x="0" y="0"/>
                    <a:pt x="0" y="0"/>
                  </a:cubicBezTo>
                  <a:lnTo>
                    <a:pt x="0" y="0"/>
                  </a:lnTo>
                  <a:lnTo>
                    <a:pt x="1"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 name="Google Shape;259;p4"/>
            <p:cNvSpPr/>
            <p:nvPr/>
          </p:nvSpPr>
          <p:spPr>
            <a:xfrm>
              <a:off x="3685320" y="735840"/>
              <a:ext cx="360" cy="0"/>
            </a:xfrm>
            <a:custGeom>
              <a:avLst/>
              <a:gdLst/>
              <a:ahLst/>
              <a:cxnLst/>
              <a:rect l="l" t="t" r="r" b="b"/>
              <a:pathLst>
                <a:path w="1" h="120000" extrusionOk="0">
                  <a:moveTo>
                    <a:pt x="0" y="0"/>
                  </a:moveTo>
                  <a:lnTo>
                    <a:pt x="1" y="0"/>
                  </a:lnTo>
                  <a:cubicBezTo>
                    <a:pt x="0" y="0"/>
                    <a:pt x="0" y="0"/>
                    <a:pt x="0"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 name="Google Shape;260;p4"/>
            <p:cNvSpPr/>
            <p:nvPr/>
          </p:nvSpPr>
          <p:spPr>
            <a:xfrm>
              <a:off x="3685680" y="73584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 name="Google Shape;261;p4"/>
            <p:cNvSpPr/>
            <p:nvPr/>
          </p:nvSpPr>
          <p:spPr>
            <a:xfrm>
              <a:off x="3257640" y="102924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 name="Google Shape;262;p4"/>
            <p:cNvSpPr/>
            <p:nvPr/>
          </p:nvSpPr>
          <p:spPr>
            <a:xfrm>
              <a:off x="3692520" y="73512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63" name="Google Shape;263;p4"/>
          <p:cNvSpPr/>
          <p:nvPr/>
        </p:nvSpPr>
        <p:spPr>
          <a:xfrm>
            <a:off x="266900" y="4149130"/>
            <a:ext cx="945720" cy="1215360"/>
          </a:xfrm>
          <a:custGeom>
            <a:avLst/>
            <a:gdLst/>
            <a:ahLst/>
            <a:cxnLst/>
            <a:rect l="l" t="t" r="r" b="b"/>
            <a:pathLst>
              <a:path w="2627" h="3376" extrusionOk="0">
                <a:moveTo>
                  <a:pt x="108" y="294"/>
                </a:moveTo>
                <a:cubicBezTo>
                  <a:pt x="107" y="295"/>
                  <a:pt x="107" y="297"/>
                  <a:pt x="106" y="300"/>
                </a:cubicBezTo>
                <a:cubicBezTo>
                  <a:pt x="106" y="297"/>
                  <a:pt x="106" y="295"/>
                  <a:pt x="106" y="294"/>
                </a:cubicBezTo>
                <a:cubicBezTo>
                  <a:pt x="107" y="294"/>
                  <a:pt x="107" y="294"/>
                  <a:pt x="108" y="294"/>
                </a:cubicBezTo>
                <a:moveTo>
                  <a:pt x="142" y="352"/>
                </a:moveTo>
                <a:cubicBezTo>
                  <a:pt x="157" y="396"/>
                  <a:pt x="174" y="440"/>
                  <a:pt x="190" y="484"/>
                </a:cubicBezTo>
                <a:cubicBezTo>
                  <a:pt x="228" y="584"/>
                  <a:pt x="261" y="686"/>
                  <a:pt x="301" y="786"/>
                </a:cubicBezTo>
                <a:cubicBezTo>
                  <a:pt x="393" y="1007"/>
                  <a:pt x="484" y="1229"/>
                  <a:pt x="573" y="1452"/>
                </a:cubicBezTo>
                <a:cubicBezTo>
                  <a:pt x="613" y="1554"/>
                  <a:pt x="655" y="1655"/>
                  <a:pt x="690" y="1758"/>
                </a:cubicBezTo>
                <a:cubicBezTo>
                  <a:pt x="735" y="1890"/>
                  <a:pt x="776" y="2024"/>
                  <a:pt x="831" y="2152"/>
                </a:cubicBezTo>
                <a:cubicBezTo>
                  <a:pt x="956" y="2428"/>
                  <a:pt x="1042" y="2718"/>
                  <a:pt x="1139" y="3004"/>
                </a:cubicBezTo>
                <a:cubicBezTo>
                  <a:pt x="1154" y="3040"/>
                  <a:pt x="1170" y="3076"/>
                  <a:pt x="1187" y="3111"/>
                </a:cubicBezTo>
                <a:cubicBezTo>
                  <a:pt x="1113" y="3030"/>
                  <a:pt x="1031" y="2957"/>
                  <a:pt x="971" y="2865"/>
                </a:cubicBezTo>
                <a:cubicBezTo>
                  <a:pt x="903" y="2774"/>
                  <a:pt x="835" y="2684"/>
                  <a:pt x="771" y="2591"/>
                </a:cubicBezTo>
                <a:cubicBezTo>
                  <a:pt x="703" y="2500"/>
                  <a:pt x="653" y="2392"/>
                  <a:pt x="579" y="2307"/>
                </a:cubicBezTo>
                <a:cubicBezTo>
                  <a:pt x="355" y="1919"/>
                  <a:pt x="201" y="1490"/>
                  <a:pt x="155" y="1043"/>
                </a:cubicBezTo>
                <a:cubicBezTo>
                  <a:pt x="135" y="815"/>
                  <a:pt x="137" y="585"/>
                  <a:pt x="140" y="355"/>
                </a:cubicBezTo>
                <a:cubicBezTo>
                  <a:pt x="140" y="354"/>
                  <a:pt x="141" y="353"/>
                  <a:pt x="142" y="352"/>
                </a:cubicBezTo>
                <a:moveTo>
                  <a:pt x="834" y="1980"/>
                </a:moveTo>
                <a:cubicBezTo>
                  <a:pt x="829" y="1968"/>
                  <a:pt x="825" y="1956"/>
                  <a:pt x="821" y="1945"/>
                </a:cubicBezTo>
                <a:cubicBezTo>
                  <a:pt x="815" y="1929"/>
                  <a:pt x="808" y="1913"/>
                  <a:pt x="803" y="1897"/>
                </a:cubicBezTo>
                <a:cubicBezTo>
                  <a:pt x="812" y="1921"/>
                  <a:pt x="822" y="1945"/>
                  <a:pt x="831" y="1970"/>
                </a:cubicBezTo>
                <a:cubicBezTo>
                  <a:pt x="831" y="1974"/>
                  <a:pt x="832" y="1977"/>
                  <a:pt x="834" y="1980"/>
                </a:cubicBezTo>
                <a:moveTo>
                  <a:pt x="273" y="403"/>
                </a:moveTo>
                <a:cubicBezTo>
                  <a:pt x="314" y="441"/>
                  <a:pt x="353" y="481"/>
                  <a:pt x="391" y="521"/>
                </a:cubicBezTo>
                <a:cubicBezTo>
                  <a:pt x="418" y="550"/>
                  <a:pt x="445" y="581"/>
                  <a:pt x="470" y="612"/>
                </a:cubicBezTo>
                <a:cubicBezTo>
                  <a:pt x="618" y="792"/>
                  <a:pt x="775" y="969"/>
                  <a:pt x="891" y="1175"/>
                </a:cubicBezTo>
                <a:cubicBezTo>
                  <a:pt x="949" y="1283"/>
                  <a:pt x="998" y="1395"/>
                  <a:pt x="1041" y="1511"/>
                </a:cubicBezTo>
                <a:cubicBezTo>
                  <a:pt x="1126" y="1769"/>
                  <a:pt x="1176" y="2040"/>
                  <a:pt x="1212" y="2310"/>
                </a:cubicBezTo>
                <a:cubicBezTo>
                  <a:pt x="1226" y="2403"/>
                  <a:pt x="1242" y="2497"/>
                  <a:pt x="1251" y="2591"/>
                </a:cubicBezTo>
                <a:cubicBezTo>
                  <a:pt x="1253" y="2620"/>
                  <a:pt x="1255" y="2648"/>
                  <a:pt x="1257" y="2677"/>
                </a:cubicBezTo>
                <a:cubicBezTo>
                  <a:pt x="1259" y="2709"/>
                  <a:pt x="1259" y="2741"/>
                  <a:pt x="1258" y="2773"/>
                </a:cubicBezTo>
                <a:cubicBezTo>
                  <a:pt x="1260" y="2862"/>
                  <a:pt x="1262" y="2951"/>
                  <a:pt x="1257" y="3040"/>
                </a:cubicBezTo>
                <a:cubicBezTo>
                  <a:pt x="1249" y="3019"/>
                  <a:pt x="1241" y="2998"/>
                  <a:pt x="1233" y="2977"/>
                </a:cubicBezTo>
                <a:cubicBezTo>
                  <a:pt x="1194" y="2877"/>
                  <a:pt x="1163" y="2775"/>
                  <a:pt x="1124" y="2675"/>
                </a:cubicBezTo>
                <a:cubicBezTo>
                  <a:pt x="1076" y="2550"/>
                  <a:pt x="1024" y="2428"/>
                  <a:pt x="980" y="2302"/>
                </a:cubicBezTo>
                <a:cubicBezTo>
                  <a:pt x="921" y="2128"/>
                  <a:pt x="867" y="1952"/>
                  <a:pt x="797" y="1782"/>
                </a:cubicBezTo>
                <a:cubicBezTo>
                  <a:pt x="663" y="1459"/>
                  <a:pt x="526" y="1137"/>
                  <a:pt x="401" y="810"/>
                </a:cubicBezTo>
                <a:cubicBezTo>
                  <a:pt x="364" y="730"/>
                  <a:pt x="298" y="499"/>
                  <a:pt x="230" y="361"/>
                </a:cubicBezTo>
                <a:cubicBezTo>
                  <a:pt x="245" y="374"/>
                  <a:pt x="259" y="389"/>
                  <a:pt x="273" y="403"/>
                </a:cubicBezTo>
                <a:moveTo>
                  <a:pt x="1953" y="805"/>
                </a:moveTo>
                <a:cubicBezTo>
                  <a:pt x="2087" y="613"/>
                  <a:pt x="2239" y="433"/>
                  <a:pt x="2392" y="255"/>
                </a:cubicBezTo>
                <a:cubicBezTo>
                  <a:pt x="2393" y="254"/>
                  <a:pt x="2394" y="253"/>
                  <a:pt x="2395" y="253"/>
                </a:cubicBezTo>
                <a:cubicBezTo>
                  <a:pt x="2379" y="298"/>
                  <a:pt x="2363" y="343"/>
                  <a:pt x="2347" y="388"/>
                </a:cubicBezTo>
                <a:cubicBezTo>
                  <a:pt x="2311" y="492"/>
                  <a:pt x="2271" y="594"/>
                  <a:pt x="2236" y="698"/>
                </a:cubicBezTo>
                <a:cubicBezTo>
                  <a:pt x="2164" y="933"/>
                  <a:pt x="2090" y="1167"/>
                  <a:pt x="2014" y="1401"/>
                </a:cubicBezTo>
                <a:cubicBezTo>
                  <a:pt x="1978" y="1508"/>
                  <a:pt x="1945" y="1614"/>
                  <a:pt x="1905" y="1719"/>
                </a:cubicBezTo>
                <a:cubicBezTo>
                  <a:pt x="1854" y="1852"/>
                  <a:pt x="1799" y="1984"/>
                  <a:pt x="1758" y="2121"/>
                </a:cubicBezTo>
                <a:cubicBezTo>
                  <a:pt x="1675" y="2420"/>
                  <a:pt x="1553" y="2705"/>
                  <a:pt x="1442" y="2994"/>
                </a:cubicBezTo>
                <a:cubicBezTo>
                  <a:pt x="1430" y="3032"/>
                  <a:pt x="1420" y="3070"/>
                  <a:pt x="1410" y="3109"/>
                </a:cubicBezTo>
                <a:cubicBezTo>
                  <a:pt x="1404" y="2998"/>
                  <a:pt x="1388" y="2886"/>
                  <a:pt x="1401" y="2773"/>
                </a:cubicBezTo>
                <a:cubicBezTo>
                  <a:pt x="1407" y="2658"/>
                  <a:pt x="1412" y="2542"/>
                  <a:pt x="1423" y="2428"/>
                </a:cubicBezTo>
                <a:cubicBezTo>
                  <a:pt x="1429" y="2311"/>
                  <a:pt x="1461" y="2194"/>
                  <a:pt x="1459" y="2078"/>
                </a:cubicBezTo>
                <a:cubicBezTo>
                  <a:pt x="1536" y="1626"/>
                  <a:pt x="1697" y="1187"/>
                  <a:pt x="1953" y="805"/>
                </a:cubicBezTo>
                <a:moveTo>
                  <a:pt x="2406" y="184"/>
                </a:moveTo>
                <a:cubicBezTo>
                  <a:pt x="2407" y="184"/>
                  <a:pt x="2407" y="185"/>
                  <a:pt x="2408" y="185"/>
                </a:cubicBezTo>
                <a:cubicBezTo>
                  <a:pt x="2406" y="186"/>
                  <a:pt x="2404" y="187"/>
                  <a:pt x="2402" y="189"/>
                </a:cubicBezTo>
                <a:cubicBezTo>
                  <a:pt x="2403" y="187"/>
                  <a:pt x="2405" y="185"/>
                  <a:pt x="2406" y="184"/>
                </a:cubicBezTo>
                <a:moveTo>
                  <a:pt x="1534" y="3033"/>
                </a:moveTo>
                <a:cubicBezTo>
                  <a:pt x="1568" y="2930"/>
                  <a:pt x="1611" y="2828"/>
                  <a:pt x="1645" y="2725"/>
                </a:cubicBezTo>
                <a:cubicBezTo>
                  <a:pt x="1690" y="2596"/>
                  <a:pt x="1729" y="2465"/>
                  <a:pt x="1777" y="2337"/>
                </a:cubicBezTo>
                <a:cubicBezTo>
                  <a:pt x="1845" y="2161"/>
                  <a:pt x="1917" y="1987"/>
                  <a:pt x="1974" y="1807"/>
                </a:cubicBezTo>
                <a:cubicBezTo>
                  <a:pt x="2081" y="1466"/>
                  <a:pt x="2184" y="1123"/>
                  <a:pt x="2300" y="784"/>
                </a:cubicBezTo>
                <a:cubicBezTo>
                  <a:pt x="2323" y="696"/>
                  <a:pt x="2423" y="471"/>
                  <a:pt x="2459" y="318"/>
                </a:cubicBezTo>
                <a:cubicBezTo>
                  <a:pt x="2462" y="338"/>
                  <a:pt x="2463" y="359"/>
                  <a:pt x="2465" y="379"/>
                </a:cubicBezTo>
                <a:cubicBezTo>
                  <a:pt x="2472" y="436"/>
                  <a:pt x="2478" y="492"/>
                  <a:pt x="2481" y="549"/>
                </a:cubicBezTo>
                <a:cubicBezTo>
                  <a:pt x="2483" y="590"/>
                  <a:pt x="2484" y="631"/>
                  <a:pt x="2484" y="673"/>
                </a:cubicBezTo>
                <a:cubicBezTo>
                  <a:pt x="2481" y="912"/>
                  <a:pt x="2489" y="1154"/>
                  <a:pt x="2445" y="1391"/>
                </a:cubicBezTo>
                <a:cubicBezTo>
                  <a:pt x="2420" y="1514"/>
                  <a:pt x="2386" y="1635"/>
                  <a:pt x="2344" y="1754"/>
                </a:cubicBezTo>
                <a:cubicBezTo>
                  <a:pt x="2241" y="2013"/>
                  <a:pt x="2102" y="2259"/>
                  <a:pt x="1955" y="2495"/>
                </a:cubicBezTo>
                <a:cubicBezTo>
                  <a:pt x="1905" y="2578"/>
                  <a:pt x="1855" y="2662"/>
                  <a:pt x="1801" y="2741"/>
                </a:cubicBezTo>
                <a:cubicBezTo>
                  <a:pt x="1783" y="2765"/>
                  <a:pt x="1766" y="2789"/>
                  <a:pt x="1749" y="2814"/>
                </a:cubicBezTo>
                <a:cubicBezTo>
                  <a:pt x="1729" y="2839"/>
                  <a:pt x="1709" y="2865"/>
                  <a:pt x="1687" y="2890"/>
                </a:cubicBezTo>
                <a:cubicBezTo>
                  <a:pt x="1630" y="2961"/>
                  <a:pt x="1574" y="3032"/>
                  <a:pt x="1512" y="3099"/>
                </a:cubicBezTo>
                <a:cubicBezTo>
                  <a:pt x="1519" y="3077"/>
                  <a:pt x="1527" y="3056"/>
                  <a:pt x="1534" y="3033"/>
                </a:cubicBezTo>
                <a:moveTo>
                  <a:pt x="1885" y="1951"/>
                </a:moveTo>
                <a:cubicBezTo>
                  <a:pt x="1892" y="1935"/>
                  <a:pt x="1897" y="1918"/>
                  <a:pt x="1903" y="1901"/>
                </a:cubicBezTo>
                <a:cubicBezTo>
                  <a:pt x="1895" y="1927"/>
                  <a:pt x="1887" y="1952"/>
                  <a:pt x="1877" y="1977"/>
                </a:cubicBezTo>
                <a:cubicBezTo>
                  <a:pt x="1875" y="1981"/>
                  <a:pt x="1874" y="1984"/>
                  <a:pt x="1873" y="1987"/>
                </a:cubicBezTo>
                <a:cubicBezTo>
                  <a:pt x="1877" y="1976"/>
                  <a:pt x="1881" y="1963"/>
                  <a:pt x="1885" y="1951"/>
                </a:cubicBezTo>
                <a:moveTo>
                  <a:pt x="1872" y="2734"/>
                </a:moveTo>
                <a:cubicBezTo>
                  <a:pt x="1858" y="2753"/>
                  <a:pt x="1844" y="2772"/>
                  <a:pt x="1830" y="2790"/>
                </a:cubicBezTo>
                <a:cubicBezTo>
                  <a:pt x="1843" y="2770"/>
                  <a:pt x="1858" y="2750"/>
                  <a:pt x="1874" y="2731"/>
                </a:cubicBezTo>
                <a:cubicBezTo>
                  <a:pt x="1873" y="2732"/>
                  <a:pt x="1873" y="2733"/>
                  <a:pt x="1872" y="2734"/>
                </a:cubicBezTo>
                <a:moveTo>
                  <a:pt x="7" y="276"/>
                </a:moveTo>
                <a:cubicBezTo>
                  <a:pt x="2" y="345"/>
                  <a:pt x="3" y="416"/>
                  <a:pt x="2" y="486"/>
                </a:cubicBezTo>
                <a:cubicBezTo>
                  <a:pt x="-4" y="687"/>
                  <a:pt x="3" y="889"/>
                  <a:pt x="36" y="1088"/>
                </a:cubicBezTo>
                <a:cubicBezTo>
                  <a:pt x="46" y="1151"/>
                  <a:pt x="57" y="1215"/>
                  <a:pt x="69" y="1278"/>
                </a:cubicBezTo>
                <a:cubicBezTo>
                  <a:pt x="111" y="1574"/>
                  <a:pt x="190" y="1864"/>
                  <a:pt x="330" y="2129"/>
                </a:cubicBezTo>
                <a:cubicBezTo>
                  <a:pt x="351" y="2168"/>
                  <a:pt x="374" y="2207"/>
                  <a:pt x="396" y="2245"/>
                </a:cubicBezTo>
                <a:cubicBezTo>
                  <a:pt x="408" y="2270"/>
                  <a:pt x="419" y="2294"/>
                  <a:pt x="432" y="2318"/>
                </a:cubicBezTo>
                <a:cubicBezTo>
                  <a:pt x="512" y="2450"/>
                  <a:pt x="597" y="2581"/>
                  <a:pt x="692" y="2703"/>
                </a:cubicBezTo>
                <a:cubicBezTo>
                  <a:pt x="763" y="2792"/>
                  <a:pt x="844" y="2873"/>
                  <a:pt x="917" y="2959"/>
                </a:cubicBezTo>
                <a:cubicBezTo>
                  <a:pt x="959" y="3011"/>
                  <a:pt x="1001" y="3064"/>
                  <a:pt x="1046" y="3114"/>
                </a:cubicBezTo>
                <a:cubicBezTo>
                  <a:pt x="1101" y="3191"/>
                  <a:pt x="1233" y="3415"/>
                  <a:pt x="1302" y="3354"/>
                </a:cubicBezTo>
                <a:cubicBezTo>
                  <a:pt x="1312" y="3370"/>
                  <a:pt x="1326" y="3379"/>
                  <a:pt x="1346" y="3376"/>
                </a:cubicBezTo>
                <a:cubicBezTo>
                  <a:pt x="1349" y="3374"/>
                  <a:pt x="1352" y="3372"/>
                  <a:pt x="1356" y="3370"/>
                </a:cubicBezTo>
                <a:cubicBezTo>
                  <a:pt x="1424" y="3364"/>
                  <a:pt x="1554" y="3189"/>
                  <a:pt x="1593" y="3155"/>
                </a:cubicBezTo>
                <a:cubicBezTo>
                  <a:pt x="1670" y="3078"/>
                  <a:pt x="1751" y="3004"/>
                  <a:pt x="1821" y="2920"/>
                </a:cubicBezTo>
                <a:cubicBezTo>
                  <a:pt x="1893" y="2831"/>
                  <a:pt x="1955" y="2735"/>
                  <a:pt x="2014" y="2638"/>
                </a:cubicBezTo>
                <a:cubicBezTo>
                  <a:pt x="2130" y="2463"/>
                  <a:pt x="2236" y="2281"/>
                  <a:pt x="2336" y="2096"/>
                </a:cubicBezTo>
                <a:cubicBezTo>
                  <a:pt x="2406" y="1967"/>
                  <a:pt x="2452" y="1827"/>
                  <a:pt x="2496" y="1687"/>
                </a:cubicBezTo>
                <a:cubicBezTo>
                  <a:pt x="2547" y="1520"/>
                  <a:pt x="2599" y="1353"/>
                  <a:pt x="2613" y="1178"/>
                </a:cubicBezTo>
                <a:cubicBezTo>
                  <a:pt x="2649" y="880"/>
                  <a:pt x="2609" y="580"/>
                  <a:pt x="2570" y="284"/>
                </a:cubicBezTo>
                <a:cubicBezTo>
                  <a:pt x="2558" y="202"/>
                  <a:pt x="2570" y="115"/>
                  <a:pt x="2538" y="37"/>
                </a:cubicBezTo>
                <a:cubicBezTo>
                  <a:pt x="2492" y="-60"/>
                  <a:pt x="2381" y="56"/>
                  <a:pt x="2340" y="105"/>
                </a:cubicBezTo>
                <a:cubicBezTo>
                  <a:pt x="2290" y="156"/>
                  <a:pt x="2245" y="212"/>
                  <a:pt x="2198" y="267"/>
                </a:cubicBezTo>
                <a:cubicBezTo>
                  <a:pt x="2061" y="421"/>
                  <a:pt x="1935" y="585"/>
                  <a:pt x="1830" y="763"/>
                </a:cubicBezTo>
                <a:cubicBezTo>
                  <a:pt x="1796" y="819"/>
                  <a:pt x="1763" y="876"/>
                  <a:pt x="1732" y="934"/>
                </a:cubicBezTo>
                <a:cubicBezTo>
                  <a:pt x="1570" y="1194"/>
                  <a:pt x="1442" y="1475"/>
                  <a:pt x="1379" y="1774"/>
                </a:cubicBezTo>
                <a:cubicBezTo>
                  <a:pt x="1370" y="1819"/>
                  <a:pt x="1362" y="1864"/>
                  <a:pt x="1356" y="1910"/>
                </a:cubicBezTo>
                <a:cubicBezTo>
                  <a:pt x="1347" y="1936"/>
                  <a:pt x="1341" y="1963"/>
                  <a:pt x="1335" y="1990"/>
                </a:cubicBezTo>
                <a:cubicBezTo>
                  <a:pt x="1328" y="2040"/>
                  <a:pt x="1321" y="2091"/>
                  <a:pt x="1314" y="2142"/>
                </a:cubicBezTo>
                <a:cubicBezTo>
                  <a:pt x="1296" y="2018"/>
                  <a:pt x="1273" y="1895"/>
                  <a:pt x="1249" y="1772"/>
                </a:cubicBezTo>
                <a:cubicBezTo>
                  <a:pt x="1221" y="1631"/>
                  <a:pt x="1167" y="1498"/>
                  <a:pt x="1113" y="1365"/>
                </a:cubicBezTo>
                <a:cubicBezTo>
                  <a:pt x="1048" y="1209"/>
                  <a:pt x="983" y="1050"/>
                  <a:pt x="884" y="910"/>
                </a:cubicBezTo>
                <a:cubicBezTo>
                  <a:pt x="723" y="664"/>
                  <a:pt x="506" y="464"/>
                  <a:pt x="291" y="266"/>
                </a:cubicBezTo>
                <a:cubicBezTo>
                  <a:pt x="232" y="212"/>
                  <a:pt x="187" y="140"/>
                  <a:pt x="114" y="102"/>
                </a:cubicBezTo>
                <a:cubicBezTo>
                  <a:pt x="19" y="56"/>
                  <a:pt x="8" y="214"/>
                  <a:pt x="7" y="276"/>
                </a:cubicBezTo>
                <a:close/>
              </a:path>
            </a:pathLst>
          </a:custGeom>
          <a:solidFill>
            <a:srgbClr val="BB6C2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64" name="Google Shape;264;p4"/>
          <p:cNvGrpSpPr/>
          <p:nvPr/>
        </p:nvGrpSpPr>
        <p:grpSpPr>
          <a:xfrm rot="3611512">
            <a:off x="1607161" y="4352773"/>
            <a:ext cx="558003" cy="1028166"/>
            <a:chOff x="5600520" y="2137320"/>
            <a:chExt cx="558000" cy="1028160"/>
          </a:xfrm>
        </p:grpSpPr>
        <p:sp>
          <p:nvSpPr>
            <p:cNvPr id="265" name="Google Shape;265;p4"/>
            <p:cNvSpPr/>
            <p:nvPr/>
          </p:nvSpPr>
          <p:spPr>
            <a:xfrm>
              <a:off x="6021360" y="3030840"/>
              <a:ext cx="0" cy="720"/>
            </a:xfrm>
            <a:custGeom>
              <a:avLst/>
              <a:gdLst/>
              <a:ahLst/>
              <a:cxnLst/>
              <a:rect l="l" t="t" r="r" b="b"/>
              <a:pathLst>
                <a:path w="120000" h="2" extrusionOk="0">
                  <a:moveTo>
                    <a:pt x="0" y="0"/>
                  </a:moveTo>
                  <a:lnTo>
                    <a:pt x="0" y="0"/>
                  </a:lnTo>
                  <a:cubicBezTo>
                    <a:pt x="0" y="1"/>
                    <a:pt x="0" y="1"/>
                    <a:pt x="0" y="2"/>
                  </a:cubicBezTo>
                  <a:cubicBezTo>
                    <a:pt x="0" y="1"/>
                    <a:pt x="0" y="1"/>
                    <a:pt x="0" y="0"/>
                  </a:cubicBezTo>
                  <a:close/>
                </a:path>
              </a:pathLst>
            </a:custGeom>
            <a:solidFill>
              <a:srgbClr val="E4AE4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 name="Google Shape;266;p4"/>
            <p:cNvSpPr/>
            <p:nvPr/>
          </p:nvSpPr>
          <p:spPr>
            <a:xfrm>
              <a:off x="5600520" y="2137320"/>
              <a:ext cx="558000" cy="1028160"/>
            </a:xfrm>
            <a:custGeom>
              <a:avLst/>
              <a:gdLst/>
              <a:ahLst/>
              <a:cxnLst/>
              <a:rect l="l" t="t" r="r" b="b"/>
              <a:pathLst>
                <a:path w="1550" h="2856" extrusionOk="0">
                  <a:moveTo>
                    <a:pt x="833" y="1400"/>
                  </a:moveTo>
                  <a:cubicBezTo>
                    <a:pt x="832" y="1423"/>
                    <a:pt x="831" y="1447"/>
                    <a:pt x="829" y="1471"/>
                  </a:cubicBezTo>
                  <a:cubicBezTo>
                    <a:pt x="829" y="1462"/>
                    <a:pt x="829" y="1453"/>
                    <a:pt x="829" y="1445"/>
                  </a:cubicBezTo>
                  <a:cubicBezTo>
                    <a:pt x="831" y="1416"/>
                    <a:pt x="832" y="1386"/>
                    <a:pt x="834" y="1357"/>
                  </a:cubicBezTo>
                  <a:cubicBezTo>
                    <a:pt x="834" y="1371"/>
                    <a:pt x="834" y="1386"/>
                    <a:pt x="833" y="1400"/>
                  </a:cubicBezTo>
                  <a:moveTo>
                    <a:pt x="1353" y="7"/>
                  </a:moveTo>
                  <a:cubicBezTo>
                    <a:pt x="1292" y="20"/>
                    <a:pt x="1236" y="48"/>
                    <a:pt x="1187" y="85"/>
                  </a:cubicBezTo>
                  <a:cubicBezTo>
                    <a:pt x="889" y="314"/>
                    <a:pt x="789" y="709"/>
                    <a:pt x="744" y="1065"/>
                  </a:cubicBezTo>
                  <a:cubicBezTo>
                    <a:pt x="700" y="1415"/>
                    <a:pt x="749" y="1770"/>
                    <a:pt x="667" y="2115"/>
                  </a:cubicBezTo>
                  <a:cubicBezTo>
                    <a:pt x="653" y="2181"/>
                    <a:pt x="634" y="2246"/>
                    <a:pt x="609" y="2308"/>
                  </a:cubicBezTo>
                  <a:cubicBezTo>
                    <a:pt x="578" y="2367"/>
                    <a:pt x="541" y="2423"/>
                    <a:pt x="506" y="2480"/>
                  </a:cubicBezTo>
                  <a:cubicBezTo>
                    <a:pt x="419" y="2620"/>
                    <a:pt x="364" y="2727"/>
                    <a:pt x="192" y="2610"/>
                  </a:cubicBezTo>
                  <a:cubicBezTo>
                    <a:pt x="154" y="2587"/>
                    <a:pt x="106" y="2566"/>
                    <a:pt x="62" y="2589"/>
                  </a:cubicBezTo>
                  <a:cubicBezTo>
                    <a:pt x="4" y="2617"/>
                    <a:pt x="-24" y="2701"/>
                    <a:pt x="24" y="2750"/>
                  </a:cubicBezTo>
                  <a:cubicBezTo>
                    <a:pt x="44" y="2773"/>
                    <a:pt x="73" y="2786"/>
                    <a:pt x="99" y="2799"/>
                  </a:cubicBezTo>
                  <a:cubicBezTo>
                    <a:pt x="134" y="2824"/>
                    <a:pt x="171" y="2851"/>
                    <a:pt x="215" y="2856"/>
                  </a:cubicBezTo>
                  <a:cubicBezTo>
                    <a:pt x="362" y="2865"/>
                    <a:pt x="493" y="2716"/>
                    <a:pt x="562" y="2600"/>
                  </a:cubicBezTo>
                  <a:cubicBezTo>
                    <a:pt x="592" y="2551"/>
                    <a:pt x="616" y="2499"/>
                    <a:pt x="639" y="2447"/>
                  </a:cubicBezTo>
                  <a:cubicBezTo>
                    <a:pt x="651" y="2422"/>
                    <a:pt x="674" y="2395"/>
                    <a:pt x="672" y="2366"/>
                  </a:cubicBezTo>
                  <a:cubicBezTo>
                    <a:pt x="726" y="2213"/>
                    <a:pt x="782" y="2061"/>
                    <a:pt x="827" y="1905"/>
                  </a:cubicBezTo>
                  <a:cubicBezTo>
                    <a:pt x="863" y="1762"/>
                    <a:pt x="880" y="1615"/>
                    <a:pt x="885" y="1467"/>
                  </a:cubicBezTo>
                  <a:cubicBezTo>
                    <a:pt x="911" y="1178"/>
                    <a:pt x="837" y="873"/>
                    <a:pt x="960" y="600"/>
                  </a:cubicBezTo>
                  <a:cubicBezTo>
                    <a:pt x="1020" y="455"/>
                    <a:pt x="1158" y="253"/>
                    <a:pt x="1291" y="172"/>
                  </a:cubicBezTo>
                  <a:cubicBezTo>
                    <a:pt x="1321" y="156"/>
                    <a:pt x="1351" y="144"/>
                    <a:pt x="1383" y="136"/>
                  </a:cubicBezTo>
                  <a:cubicBezTo>
                    <a:pt x="1436" y="135"/>
                    <a:pt x="1564" y="133"/>
                    <a:pt x="1549" y="54"/>
                  </a:cubicBezTo>
                  <a:cubicBezTo>
                    <a:pt x="1512" y="-12"/>
                    <a:pt x="1417" y="-4"/>
                    <a:pt x="1353" y="7"/>
                  </a:cubicBezTo>
                  <a:close/>
                </a:path>
              </a:pathLst>
            </a:custGeom>
            <a:solidFill>
              <a:srgbClr val="5F6C3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 name="Google Shape;267;p4"/>
            <p:cNvSpPr/>
            <p:nvPr/>
          </p:nvSpPr>
          <p:spPr>
            <a:xfrm>
              <a:off x="5676840" y="2977200"/>
              <a:ext cx="61560" cy="57600"/>
            </a:xfrm>
            <a:custGeom>
              <a:avLst/>
              <a:gdLst/>
              <a:ahLst/>
              <a:cxnLst/>
              <a:rect l="l" t="t" r="r" b="b"/>
              <a:pathLst>
                <a:path w="171" h="160" extrusionOk="0">
                  <a:moveTo>
                    <a:pt x="84" y="160"/>
                  </a:moveTo>
                  <a:cubicBezTo>
                    <a:pt x="211" y="151"/>
                    <a:pt x="195" y="-30"/>
                    <a:pt x="63" y="5"/>
                  </a:cubicBezTo>
                  <a:cubicBezTo>
                    <a:pt x="49" y="-3"/>
                    <a:pt x="33" y="6"/>
                    <a:pt x="23" y="16"/>
                  </a:cubicBezTo>
                  <a:cubicBezTo>
                    <a:pt x="-29" y="60"/>
                    <a:pt x="16" y="165"/>
                    <a:pt x="84" y="160"/>
                  </a:cubicBezTo>
                  <a:close/>
                </a:path>
              </a:pathLst>
            </a:custGeom>
            <a:solidFill>
              <a:srgbClr val="5F6C37"/>
            </a:solidFill>
            <a:ln>
              <a:noFill/>
            </a:ln>
          </p:spPr>
          <p:txBody>
            <a:bodyPr spcFirstLastPara="1" wrap="square" lIns="90000" tIns="12600" rIns="90000" bIns="12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 name="Google Shape;268;p4"/>
            <p:cNvSpPr/>
            <p:nvPr/>
          </p:nvSpPr>
          <p:spPr>
            <a:xfrm>
              <a:off x="6043320" y="2232720"/>
              <a:ext cx="60840" cy="60120"/>
            </a:xfrm>
            <a:custGeom>
              <a:avLst/>
              <a:gdLst/>
              <a:ahLst/>
              <a:cxnLst/>
              <a:rect l="l" t="t" r="r" b="b"/>
              <a:pathLst>
                <a:path w="169" h="167" extrusionOk="0">
                  <a:moveTo>
                    <a:pt x="101" y="75"/>
                  </a:moveTo>
                  <a:cubicBezTo>
                    <a:pt x="101" y="70"/>
                    <a:pt x="101" y="67"/>
                    <a:pt x="100" y="63"/>
                  </a:cubicBezTo>
                  <a:lnTo>
                    <a:pt x="100" y="63"/>
                  </a:lnTo>
                  <a:cubicBezTo>
                    <a:pt x="101" y="67"/>
                    <a:pt x="103" y="70"/>
                    <a:pt x="101" y="75"/>
                  </a:cubicBezTo>
                  <a:moveTo>
                    <a:pt x="90" y="0"/>
                  </a:moveTo>
                  <a:cubicBezTo>
                    <a:pt x="-17" y="-6"/>
                    <a:pt x="-38" y="174"/>
                    <a:pt x="80" y="167"/>
                  </a:cubicBezTo>
                  <a:cubicBezTo>
                    <a:pt x="191" y="159"/>
                    <a:pt x="203" y="8"/>
                    <a:pt x="90" y="0"/>
                  </a:cubicBezTo>
                  <a:close/>
                </a:path>
              </a:pathLst>
            </a:custGeom>
            <a:solidFill>
              <a:srgbClr val="5F6C37"/>
            </a:solidFill>
            <a:ln>
              <a:noFill/>
            </a:ln>
          </p:spPr>
          <p:txBody>
            <a:bodyPr spcFirstLastPara="1" wrap="square" lIns="90000" tIns="15100" rIns="90000" bIns="15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ONLY_8">
    <p:spTree>
      <p:nvGrpSpPr>
        <p:cNvPr id="1" name="Shape 952"/>
        <p:cNvGrpSpPr/>
        <p:nvPr/>
      </p:nvGrpSpPr>
      <p:grpSpPr>
        <a:xfrm>
          <a:off x="0" y="0"/>
          <a:ext cx="0" cy="0"/>
          <a:chOff x="0" y="0"/>
          <a:chExt cx="0" cy="0"/>
        </a:xfrm>
      </p:grpSpPr>
      <p:sp>
        <p:nvSpPr>
          <p:cNvPr id="953" name="Google Shape;953;p21"/>
          <p:cNvSpPr txBox="1">
            <a:spLocks noGrp="1"/>
          </p:cNvSpPr>
          <p:nvPr>
            <p:ph type="title"/>
          </p:nvPr>
        </p:nvSpPr>
        <p:spPr>
          <a:xfrm>
            <a:off x="713225" y="539500"/>
            <a:ext cx="7717500" cy="600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lt2"/>
              </a:buClr>
              <a:buSzPts val="2800"/>
              <a:buNone/>
              <a:defRPr/>
            </a:lvl1pPr>
            <a:lvl2pPr lvl="1" rtl="0">
              <a:spcBef>
                <a:spcPts val="0"/>
              </a:spcBef>
              <a:spcAft>
                <a:spcPts val="0"/>
              </a:spcAft>
              <a:buClr>
                <a:schemeClr val="lt2"/>
              </a:buClr>
              <a:buSzPts val="2800"/>
              <a:buNone/>
              <a:defRPr>
                <a:solidFill>
                  <a:schemeClr val="lt2"/>
                </a:solidFill>
              </a:defRPr>
            </a:lvl2pPr>
            <a:lvl3pPr lvl="2" rtl="0">
              <a:spcBef>
                <a:spcPts val="0"/>
              </a:spcBef>
              <a:spcAft>
                <a:spcPts val="0"/>
              </a:spcAft>
              <a:buClr>
                <a:schemeClr val="lt2"/>
              </a:buClr>
              <a:buSzPts val="2800"/>
              <a:buNone/>
              <a:defRPr>
                <a:solidFill>
                  <a:schemeClr val="lt2"/>
                </a:solidFill>
              </a:defRPr>
            </a:lvl3pPr>
            <a:lvl4pPr lvl="3" rtl="0">
              <a:spcBef>
                <a:spcPts val="0"/>
              </a:spcBef>
              <a:spcAft>
                <a:spcPts val="0"/>
              </a:spcAft>
              <a:buClr>
                <a:schemeClr val="lt2"/>
              </a:buClr>
              <a:buSzPts val="2800"/>
              <a:buNone/>
              <a:defRPr>
                <a:solidFill>
                  <a:schemeClr val="lt2"/>
                </a:solidFill>
              </a:defRPr>
            </a:lvl4pPr>
            <a:lvl5pPr lvl="4" rtl="0">
              <a:spcBef>
                <a:spcPts val="0"/>
              </a:spcBef>
              <a:spcAft>
                <a:spcPts val="0"/>
              </a:spcAft>
              <a:buClr>
                <a:schemeClr val="lt2"/>
              </a:buClr>
              <a:buSzPts val="2800"/>
              <a:buNone/>
              <a:defRPr>
                <a:solidFill>
                  <a:schemeClr val="lt2"/>
                </a:solidFill>
              </a:defRPr>
            </a:lvl5pPr>
            <a:lvl6pPr lvl="5" rtl="0">
              <a:spcBef>
                <a:spcPts val="0"/>
              </a:spcBef>
              <a:spcAft>
                <a:spcPts val="0"/>
              </a:spcAft>
              <a:buClr>
                <a:schemeClr val="lt2"/>
              </a:buClr>
              <a:buSzPts val="2800"/>
              <a:buNone/>
              <a:defRPr>
                <a:solidFill>
                  <a:schemeClr val="lt2"/>
                </a:solidFill>
              </a:defRPr>
            </a:lvl6pPr>
            <a:lvl7pPr lvl="6" rtl="0">
              <a:spcBef>
                <a:spcPts val="0"/>
              </a:spcBef>
              <a:spcAft>
                <a:spcPts val="0"/>
              </a:spcAft>
              <a:buClr>
                <a:schemeClr val="lt2"/>
              </a:buClr>
              <a:buSzPts val="2800"/>
              <a:buNone/>
              <a:defRPr>
                <a:solidFill>
                  <a:schemeClr val="lt2"/>
                </a:solidFill>
              </a:defRPr>
            </a:lvl7pPr>
            <a:lvl8pPr lvl="7" rtl="0">
              <a:spcBef>
                <a:spcPts val="0"/>
              </a:spcBef>
              <a:spcAft>
                <a:spcPts val="0"/>
              </a:spcAft>
              <a:buClr>
                <a:schemeClr val="lt2"/>
              </a:buClr>
              <a:buSzPts val="2800"/>
              <a:buNone/>
              <a:defRPr>
                <a:solidFill>
                  <a:schemeClr val="lt2"/>
                </a:solidFill>
              </a:defRPr>
            </a:lvl8pPr>
            <a:lvl9pPr lvl="8" rtl="0">
              <a:spcBef>
                <a:spcPts val="0"/>
              </a:spcBef>
              <a:spcAft>
                <a:spcPts val="0"/>
              </a:spcAft>
              <a:buClr>
                <a:schemeClr val="lt2"/>
              </a:buClr>
              <a:buSzPts val="2800"/>
              <a:buNone/>
              <a:defRPr>
                <a:solidFill>
                  <a:schemeClr val="lt2"/>
                </a:solidFill>
              </a:defRPr>
            </a:lvl9pPr>
          </a:lstStyle>
          <a:p>
            <a:endParaRPr/>
          </a:p>
        </p:txBody>
      </p:sp>
      <p:sp>
        <p:nvSpPr>
          <p:cNvPr id="954" name="Google Shape;954;p21"/>
          <p:cNvSpPr txBox="1">
            <a:spLocks noGrp="1"/>
          </p:cNvSpPr>
          <p:nvPr>
            <p:ph type="body" idx="1"/>
          </p:nvPr>
        </p:nvSpPr>
        <p:spPr>
          <a:xfrm>
            <a:off x="720025" y="1408950"/>
            <a:ext cx="3740400" cy="2756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Char char="●"/>
              <a:defRPr sz="1400">
                <a:solidFill>
                  <a:schemeClr val="dk1"/>
                </a:solidFill>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
        <p:nvSpPr>
          <p:cNvPr id="955" name="Google Shape;955;p21"/>
          <p:cNvSpPr txBox="1">
            <a:spLocks noGrp="1"/>
          </p:cNvSpPr>
          <p:nvPr>
            <p:ph type="body" idx="2"/>
          </p:nvPr>
        </p:nvSpPr>
        <p:spPr>
          <a:xfrm>
            <a:off x="4690325" y="1408950"/>
            <a:ext cx="3740400" cy="2756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Char char="●"/>
              <a:defRPr sz="1400">
                <a:solidFill>
                  <a:schemeClr val="dk1"/>
                </a:solidFill>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grpSp>
        <p:nvGrpSpPr>
          <p:cNvPr id="956" name="Google Shape;956;p21"/>
          <p:cNvGrpSpPr/>
          <p:nvPr/>
        </p:nvGrpSpPr>
        <p:grpSpPr>
          <a:xfrm rot="5400000">
            <a:off x="5664020" y="2183275"/>
            <a:ext cx="6338520" cy="404280"/>
            <a:chOff x="1617120" y="691200"/>
            <a:chExt cx="6338520" cy="404280"/>
          </a:xfrm>
        </p:grpSpPr>
        <p:sp>
          <p:nvSpPr>
            <p:cNvPr id="957" name="Google Shape;957;p21"/>
            <p:cNvSpPr/>
            <p:nvPr/>
          </p:nvSpPr>
          <p:spPr>
            <a:xfrm>
              <a:off x="1859400" y="1005840"/>
              <a:ext cx="48600" cy="46440"/>
            </a:xfrm>
            <a:custGeom>
              <a:avLst/>
              <a:gdLst/>
              <a:ahLst/>
              <a:cxnLst/>
              <a:rect l="l" t="t" r="r" b="b"/>
              <a:pathLst>
                <a:path w="135" h="129" extrusionOk="0">
                  <a:moveTo>
                    <a:pt x="85" y="1"/>
                  </a:moveTo>
                  <a:cubicBezTo>
                    <a:pt x="46" y="-6"/>
                    <a:pt x="2" y="20"/>
                    <a:pt x="0" y="61"/>
                  </a:cubicBezTo>
                  <a:cubicBezTo>
                    <a:pt x="-1" y="89"/>
                    <a:pt x="13" y="119"/>
                    <a:pt x="41" y="127"/>
                  </a:cubicBezTo>
                  <a:cubicBezTo>
                    <a:pt x="79" y="135"/>
                    <a:pt x="131" y="115"/>
                    <a:pt x="135" y="72"/>
                  </a:cubicBezTo>
                  <a:cubicBezTo>
                    <a:pt x="138" y="40"/>
                    <a:pt x="118"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8" name="Google Shape;958;p21"/>
            <p:cNvSpPr/>
            <p:nvPr/>
          </p:nvSpPr>
          <p:spPr>
            <a:xfrm>
              <a:off x="2114280" y="1005840"/>
              <a:ext cx="48600" cy="46440"/>
            </a:xfrm>
            <a:custGeom>
              <a:avLst/>
              <a:gdLst/>
              <a:ahLst/>
              <a:cxnLst/>
              <a:rect l="l" t="t" r="r" b="b"/>
              <a:pathLst>
                <a:path w="135" h="129" extrusionOk="0">
                  <a:moveTo>
                    <a:pt x="84" y="1"/>
                  </a:moveTo>
                  <a:cubicBezTo>
                    <a:pt x="47" y="-6"/>
                    <a:pt x="2" y="20"/>
                    <a:pt x="0" y="61"/>
                  </a:cubicBezTo>
                  <a:cubicBezTo>
                    <a:pt x="-1" y="89"/>
                    <a:pt x="13" y="119"/>
                    <a:pt x="42" y="127"/>
                  </a:cubicBezTo>
                  <a:cubicBezTo>
                    <a:pt x="79" y="135"/>
                    <a:pt x="132" y="115"/>
                    <a:pt x="134" y="72"/>
                  </a:cubicBezTo>
                  <a:cubicBezTo>
                    <a:pt x="138" y="40"/>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9" name="Google Shape;959;p21"/>
            <p:cNvSpPr/>
            <p:nvPr/>
          </p:nvSpPr>
          <p:spPr>
            <a:xfrm>
              <a:off x="2401920" y="1005840"/>
              <a:ext cx="48600" cy="46440"/>
            </a:xfrm>
            <a:custGeom>
              <a:avLst/>
              <a:gdLst/>
              <a:ahLst/>
              <a:cxnLst/>
              <a:rect l="l" t="t" r="r" b="b"/>
              <a:pathLst>
                <a:path w="135" h="129" extrusionOk="0">
                  <a:moveTo>
                    <a:pt x="85" y="1"/>
                  </a:moveTo>
                  <a:cubicBezTo>
                    <a:pt x="47" y="-6"/>
                    <a:pt x="2" y="20"/>
                    <a:pt x="0" y="61"/>
                  </a:cubicBezTo>
                  <a:cubicBezTo>
                    <a:pt x="-1" y="89"/>
                    <a:pt x="13" y="119"/>
                    <a:pt x="42" y="127"/>
                  </a:cubicBezTo>
                  <a:cubicBezTo>
                    <a:pt x="79" y="135"/>
                    <a:pt x="132" y="115"/>
                    <a:pt x="134"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0" name="Google Shape;960;p21"/>
            <p:cNvSpPr/>
            <p:nvPr/>
          </p:nvSpPr>
          <p:spPr>
            <a:xfrm>
              <a:off x="2695680" y="1005840"/>
              <a:ext cx="48600" cy="46440"/>
            </a:xfrm>
            <a:custGeom>
              <a:avLst/>
              <a:gdLst/>
              <a:ahLst/>
              <a:cxnLst/>
              <a:rect l="l" t="t" r="r" b="b"/>
              <a:pathLst>
                <a:path w="135" h="129" extrusionOk="0">
                  <a:moveTo>
                    <a:pt x="85" y="1"/>
                  </a:moveTo>
                  <a:cubicBezTo>
                    <a:pt x="46" y="-6"/>
                    <a:pt x="2" y="20"/>
                    <a:pt x="0" y="61"/>
                  </a:cubicBezTo>
                  <a:cubicBezTo>
                    <a:pt x="-1" y="89"/>
                    <a:pt x="13" y="119"/>
                    <a:pt x="41"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1" name="Google Shape;961;p21"/>
            <p:cNvSpPr/>
            <p:nvPr/>
          </p:nvSpPr>
          <p:spPr>
            <a:xfrm>
              <a:off x="2989800" y="1005840"/>
              <a:ext cx="48600" cy="46440"/>
            </a:xfrm>
            <a:custGeom>
              <a:avLst/>
              <a:gdLst/>
              <a:ahLst/>
              <a:cxnLst/>
              <a:rect l="l" t="t" r="r" b="b"/>
              <a:pathLst>
                <a:path w="135" h="129" extrusionOk="0">
                  <a:moveTo>
                    <a:pt x="85" y="1"/>
                  </a:moveTo>
                  <a:cubicBezTo>
                    <a:pt x="47" y="-6"/>
                    <a:pt x="2" y="20"/>
                    <a:pt x="0" y="61"/>
                  </a:cubicBezTo>
                  <a:cubicBezTo>
                    <a:pt x="0" y="89"/>
                    <a:pt x="13" y="119"/>
                    <a:pt x="41"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2" name="Google Shape;962;p21"/>
            <p:cNvSpPr/>
            <p:nvPr/>
          </p:nvSpPr>
          <p:spPr>
            <a:xfrm>
              <a:off x="3293280" y="1005840"/>
              <a:ext cx="48600" cy="46440"/>
            </a:xfrm>
            <a:custGeom>
              <a:avLst/>
              <a:gdLst/>
              <a:ahLst/>
              <a:cxnLst/>
              <a:rect l="l" t="t" r="r" b="b"/>
              <a:pathLst>
                <a:path w="135" h="129" extrusionOk="0">
                  <a:moveTo>
                    <a:pt x="85" y="1"/>
                  </a:moveTo>
                  <a:cubicBezTo>
                    <a:pt x="47" y="-6"/>
                    <a:pt x="2" y="20"/>
                    <a:pt x="0" y="61"/>
                  </a:cubicBezTo>
                  <a:cubicBezTo>
                    <a:pt x="-1" y="89"/>
                    <a:pt x="13" y="119"/>
                    <a:pt x="41"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3" name="Google Shape;963;p21"/>
            <p:cNvSpPr/>
            <p:nvPr/>
          </p:nvSpPr>
          <p:spPr>
            <a:xfrm>
              <a:off x="3645000" y="1005840"/>
              <a:ext cx="48600" cy="46440"/>
            </a:xfrm>
            <a:custGeom>
              <a:avLst/>
              <a:gdLst/>
              <a:ahLst/>
              <a:cxnLst/>
              <a:rect l="l" t="t" r="r" b="b"/>
              <a:pathLst>
                <a:path w="135" h="129" extrusionOk="0">
                  <a:moveTo>
                    <a:pt x="85" y="1"/>
                  </a:moveTo>
                  <a:cubicBezTo>
                    <a:pt x="47" y="-6"/>
                    <a:pt x="2" y="20"/>
                    <a:pt x="0" y="61"/>
                  </a:cubicBezTo>
                  <a:cubicBezTo>
                    <a:pt x="-1" y="89"/>
                    <a:pt x="13" y="119"/>
                    <a:pt x="42"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4" name="Google Shape;964;p21"/>
            <p:cNvSpPr/>
            <p:nvPr/>
          </p:nvSpPr>
          <p:spPr>
            <a:xfrm>
              <a:off x="3995640" y="1005840"/>
              <a:ext cx="48960" cy="46440"/>
            </a:xfrm>
            <a:custGeom>
              <a:avLst/>
              <a:gdLst/>
              <a:ahLst/>
              <a:cxnLst/>
              <a:rect l="l" t="t" r="r" b="b"/>
              <a:pathLst>
                <a:path w="136" h="129" extrusionOk="0">
                  <a:moveTo>
                    <a:pt x="85" y="1"/>
                  </a:moveTo>
                  <a:cubicBezTo>
                    <a:pt x="47" y="-6"/>
                    <a:pt x="2" y="20"/>
                    <a:pt x="1" y="61"/>
                  </a:cubicBezTo>
                  <a:cubicBezTo>
                    <a:pt x="0" y="89"/>
                    <a:pt x="13" y="119"/>
                    <a:pt x="42" y="127"/>
                  </a:cubicBezTo>
                  <a:cubicBezTo>
                    <a:pt x="80" y="135"/>
                    <a:pt x="133" y="115"/>
                    <a:pt x="135" y="72"/>
                  </a:cubicBezTo>
                  <a:cubicBezTo>
                    <a:pt x="139"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5" name="Google Shape;965;p21"/>
            <p:cNvSpPr/>
            <p:nvPr/>
          </p:nvSpPr>
          <p:spPr>
            <a:xfrm>
              <a:off x="4359600" y="1005840"/>
              <a:ext cx="48600" cy="46440"/>
            </a:xfrm>
            <a:custGeom>
              <a:avLst/>
              <a:gdLst/>
              <a:ahLst/>
              <a:cxnLst/>
              <a:rect l="l" t="t" r="r" b="b"/>
              <a:pathLst>
                <a:path w="135" h="129" extrusionOk="0">
                  <a:moveTo>
                    <a:pt x="84" y="1"/>
                  </a:moveTo>
                  <a:cubicBezTo>
                    <a:pt x="47" y="-6"/>
                    <a:pt x="2" y="20"/>
                    <a:pt x="0" y="61"/>
                  </a:cubicBezTo>
                  <a:cubicBezTo>
                    <a:pt x="-1" y="89"/>
                    <a:pt x="13" y="119"/>
                    <a:pt x="42" y="127"/>
                  </a:cubicBezTo>
                  <a:cubicBezTo>
                    <a:pt x="79" y="135"/>
                    <a:pt x="132" y="115"/>
                    <a:pt x="134" y="72"/>
                  </a:cubicBezTo>
                  <a:cubicBezTo>
                    <a:pt x="138" y="40"/>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6" name="Google Shape;966;p21"/>
            <p:cNvSpPr/>
            <p:nvPr/>
          </p:nvSpPr>
          <p:spPr>
            <a:xfrm>
              <a:off x="1618560" y="691200"/>
              <a:ext cx="6337080" cy="75600"/>
            </a:xfrm>
            <a:custGeom>
              <a:avLst/>
              <a:gdLst/>
              <a:ahLst/>
              <a:cxnLst/>
              <a:rect l="l" t="t" r="r" b="b"/>
              <a:pathLst>
                <a:path w="17603" h="210" extrusionOk="0">
                  <a:moveTo>
                    <a:pt x="17477" y="144"/>
                  </a:moveTo>
                  <a:cubicBezTo>
                    <a:pt x="17477" y="143"/>
                    <a:pt x="17476" y="143"/>
                    <a:pt x="17476" y="142"/>
                  </a:cubicBezTo>
                  <a:cubicBezTo>
                    <a:pt x="17478" y="142"/>
                    <a:pt x="17480" y="142"/>
                    <a:pt x="17483" y="142"/>
                  </a:cubicBezTo>
                  <a:cubicBezTo>
                    <a:pt x="17485" y="142"/>
                    <a:pt x="17488" y="142"/>
                    <a:pt x="17491" y="141"/>
                  </a:cubicBezTo>
                  <a:cubicBezTo>
                    <a:pt x="17486" y="142"/>
                    <a:pt x="17482" y="143"/>
                    <a:pt x="17477" y="144"/>
                  </a:cubicBezTo>
                  <a:moveTo>
                    <a:pt x="16723" y="80"/>
                  </a:moveTo>
                  <a:cubicBezTo>
                    <a:pt x="16719" y="80"/>
                    <a:pt x="16715" y="80"/>
                    <a:pt x="16711" y="80"/>
                  </a:cubicBezTo>
                  <a:cubicBezTo>
                    <a:pt x="16715" y="80"/>
                    <a:pt x="16719" y="80"/>
                    <a:pt x="16723" y="80"/>
                  </a:cubicBezTo>
                  <a:moveTo>
                    <a:pt x="16558" y="123"/>
                  </a:moveTo>
                  <a:cubicBezTo>
                    <a:pt x="16578" y="122"/>
                    <a:pt x="16598" y="122"/>
                    <a:pt x="16618" y="122"/>
                  </a:cubicBezTo>
                  <a:cubicBezTo>
                    <a:pt x="16618" y="124"/>
                    <a:pt x="16619" y="124"/>
                    <a:pt x="16620" y="126"/>
                  </a:cubicBezTo>
                  <a:cubicBezTo>
                    <a:pt x="16600" y="125"/>
                    <a:pt x="16579" y="124"/>
                    <a:pt x="16558" y="123"/>
                  </a:cubicBezTo>
                  <a:moveTo>
                    <a:pt x="12886" y="118"/>
                  </a:moveTo>
                  <a:cubicBezTo>
                    <a:pt x="12886" y="117"/>
                    <a:pt x="12887" y="117"/>
                    <a:pt x="12887" y="117"/>
                  </a:cubicBezTo>
                  <a:cubicBezTo>
                    <a:pt x="12892" y="116"/>
                    <a:pt x="12897" y="116"/>
                    <a:pt x="12902" y="116"/>
                  </a:cubicBezTo>
                  <a:cubicBezTo>
                    <a:pt x="12902" y="117"/>
                    <a:pt x="12902" y="117"/>
                    <a:pt x="12902" y="118"/>
                  </a:cubicBezTo>
                  <a:cubicBezTo>
                    <a:pt x="12898" y="118"/>
                    <a:pt x="12892" y="118"/>
                    <a:pt x="12886" y="118"/>
                  </a:cubicBezTo>
                  <a:moveTo>
                    <a:pt x="11288" y="44"/>
                  </a:moveTo>
                  <a:cubicBezTo>
                    <a:pt x="11288" y="43"/>
                    <a:pt x="11288" y="43"/>
                    <a:pt x="11288" y="43"/>
                  </a:cubicBezTo>
                  <a:cubicBezTo>
                    <a:pt x="11296" y="43"/>
                    <a:pt x="11305" y="43"/>
                    <a:pt x="11314" y="43"/>
                  </a:cubicBezTo>
                  <a:cubicBezTo>
                    <a:pt x="11305" y="43"/>
                    <a:pt x="11296" y="44"/>
                    <a:pt x="11288" y="44"/>
                  </a:cubicBezTo>
                  <a:moveTo>
                    <a:pt x="8176" y="90"/>
                  </a:moveTo>
                  <a:cubicBezTo>
                    <a:pt x="8172" y="90"/>
                    <a:pt x="8168" y="90"/>
                    <a:pt x="8165" y="90"/>
                  </a:cubicBezTo>
                  <a:cubicBezTo>
                    <a:pt x="8168" y="90"/>
                    <a:pt x="8173" y="90"/>
                    <a:pt x="8176" y="90"/>
                  </a:cubicBezTo>
                  <a:moveTo>
                    <a:pt x="8012" y="134"/>
                  </a:moveTo>
                  <a:cubicBezTo>
                    <a:pt x="8031" y="133"/>
                    <a:pt x="8051" y="133"/>
                    <a:pt x="8071" y="133"/>
                  </a:cubicBezTo>
                  <a:cubicBezTo>
                    <a:pt x="8071" y="134"/>
                    <a:pt x="8073" y="135"/>
                    <a:pt x="8073" y="136"/>
                  </a:cubicBezTo>
                  <a:cubicBezTo>
                    <a:pt x="8053" y="135"/>
                    <a:pt x="8032" y="135"/>
                    <a:pt x="8012" y="134"/>
                  </a:cubicBezTo>
                  <a:moveTo>
                    <a:pt x="4340" y="128"/>
                  </a:moveTo>
                  <a:cubicBezTo>
                    <a:pt x="4340" y="127"/>
                    <a:pt x="4340" y="127"/>
                    <a:pt x="4340" y="127"/>
                  </a:cubicBezTo>
                  <a:cubicBezTo>
                    <a:pt x="4345" y="127"/>
                    <a:pt x="4350" y="127"/>
                    <a:pt x="4355" y="127"/>
                  </a:cubicBezTo>
                  <a:lnTo>
                    <a:pt x="4356" y="127"/>
                  </a:lnTo>
                  <a:cubicBezTo>
                    <a:pt x="4351" y="128"/>
                    <a:pt x="4345" y="128"/>
                    <a:pt x="4340" y="128"/>
                  </a:cubicBezTo>
                  <a:moveTo>
                    <a:pt x="2741" y="55"/>
                  </a:moveTo>
                  <a:cubicBezTo>
                    <a:pt x="2741" y="54"/>
                    <a:pt x="2741" y="54"/>
                    <a:pt x="2741" y="53"/>
                  </a:cubicBezTo>
                  <a:cubicBezTo>
                    <a:pt x="2749" y="53"/>
                    <a:pt x="2758" y="53"/>
                    <a:pt x="2767" y="53"/>
                  </a:cubicBezTo>
                  <a:cubicBezTo>
                    <a:pt x="2758" y="54"/>
                    <a:pt x="2749" y="54"/>
                    <a:pt x="2741" y="55"/>
                  </a:cubicBezTo>
                  <a:moveTo>
                    <a:pt x="17559" y="34"/>
                  </a:moveTo>
                  <a:cubicBezTo>
                    <a:pt x="17444" y="13"/>
                    <a:pt x="17327" y="35"/>
                    <a:pt x="17212" y="35"/>
                  </a:cubicBezTo>
                  <a:cubicBezTo>
                    <a:pt x="16894" y="40"/>
                    <a:pt x="16576" y="40"/>
                    <a:pt x="16259" y="48"/>
                  </a:cubicBezTo>
                  <a:cubicBezTo>
                    <a:pt x="15463" y="56"/>
                    <a:pt x="14668" y="14"/>
                    <a:pt x="13872" y="23"/>
                  </a:cubicBezTo>
                  <a:cubicBezTo>
                    <a:pt x="13503" y="22"/>
                    <a:pt x="13135" y="3"/>
                    <a:pt x="12766" y="0"/>
                  </a:cubicBezTo>
                  <a:cubicBezTo>
                    <a:pt x="12297" y="2"/>
                    <a:pt x="11827" y="7"/>
                    <a:pt x="11357" y="1"/>
                  </a:cubicBezTo>
                  <a:cubicBezTo>
                    <a:pt x="10703" y="-4"/>
                    <a:pt x="10048" y="3"/>
                    <a:pt x="9394" y="25"/>
                  </a:cubicBezTo>
                  <a:cubicBezTo>
                    <a:pt x="9253" y="30"/>
                    <a:pt x="9113" y="35"/>
                    <a:pt x="8973" y="39"/>
                  </a:cubicBezTo>
                  <a:cubicBezTo>
                    <a:pt x="8871" y="28"/>
                    <a:pt x="8767" y="46"/>
                    <a:pt x="8665" y="45"/>
                  </a:cubicBezTo>
                  <a:cubicBezTo>
                    <a:pt x="8654" y="45"/>
                    <a:pt x="8643" y="46"/>
                    <a:pt x="8633" y="46"/>
                  </a:cubicBezTo>
                  <a:cubicBezTo>
                    <a:pt x="8623" y="45"/>
                    <a:pt x="8614" y="44"/>
                    <a:pt x="8605" y="46"/>
                  </a:cubicBezTo>
                  <a:cubicBezTo>
                    <a:pt x="8604" y="46"/>
                    <a:pt x="8603" y="46"/>
                    <a:pt x="8602" y="46"/>
                  </a:cubicBezTo>
                  <a:cubicBezTo>
                    <a:pt x="8305" y="50"/>
                    <a:pt x="8008" y="51"/>
                    <a:pt x="7712" y="59"/>
                  </a:cubicBezTo>
                  <a:cubicBezTo>
                    <a:pt x="6916" y="66"/>
                    <a:pt x="6121" y="24"/>
                    <a:pt x="5325" y="34"/>
                  </a:cubicBezTo>
                  <a:cubicBezTo>
                    <a:pt x="4957" y="33"/>
                    <a:pt x="4588" y="14"/>
                    <a:pt x="4219" y="11"/>
                  </a:cubicBezTo>
                  <a:cubicBezTo>
                    <a:pt x="3750" y="13"/>
                    <a:pt x="3280" y="17"/>
                    <a:pt x="2811" y="12"/>
                  </a:cubicBezTo>
                  <a:cubicBezTo>
                    <a:pt x="2156" y="6"/>
                    <a:pt x="1501" y="14"/>
                    <a:pt x="847" y="35"/>
                  </a:cubicBezTo>
                  <a:cubicBezTo>
                    <a:pt x="654" y="42"/>
                    <a:pt x="461" y="50"/>
                    <a:pt x="268" y="55"/>
                  </a:cubicBezTo>
                  <a:cubicBezTo>
                    <a:pt x="212" y="56"/>
                    <a:pt x="156" y="57"/>
                    <a:pt x="100" y="59"/>
                  </a:cubicBezTo>
                  <a:cubicBezTo>
                    <a:pt x="87" y="56"/>
                    <a:pt x="72" y="53"/>
                    <a:pt x="58" y="56"/>
                  </a:cubicBezTo>
                  <a:cubicBezTo>
                    <a:pt x="16" y="60"/>
                    <a:pt x="-20" y="114"/>
                    <a:pt x="14" y="149"/>
                  </a:cubicBezTo>
                  <a:cubicBezTo>
                    <a:pt x="22" y="156"/>
                    <a:pt x="30" y="162"/>
                    <a:pt x="40" y="166"/>
                  </a:cubicBezTo>
                  <a:cubicBezTo>
                    <a:pt x="92" y="235"/>
                    <a:pt x="245" y="179"/>
                    <a:pt x="324" y="181"/>
                  </a:cubicBezTo>
                  <a:cubicBezTo>
                    <a:pt x="453" y="174"/>
                    <a:pt x="582" y="173"/>
                    <a:pt x="712" y="167"/>
                  </a:cubicBezTo>
                  <a:cubicBezTo>
                    <a:pt x="1185" y="140"/>
                    <a:pt x="1658" y="102"/>
                    <a:pt x="2133" y="110"/>
                  </a:cubicBezTo>
                  <a:cubicBezTo>
                    <a:pt x="2735" y="85"/>
                    <a:pt x="3334" y="157"/>
                    <a:pt x="3936" y="169"/>
                  </a:cubicBezTo>
                  <a:cubicBezTo>
                    <a:pt x="4384" y="175"/>
                    <a:pt x="4832" y="153"/>
                    <a:pt x="5281" y="165"/>
                  </a:cubicBezTo>
                  <a:cubicBezTo>
                    <a:pt x="5644" y="181"/>
                    <a:pt x="6008" y="208"/>
                    <a:pt x="6371" y="209"/>
                  </a:cubicBezTo>
                  <a:cubicBezTo>
                    <a:pt x="6794" y="216"/>
                    <a:pt x="7213" y="172"/>
                    <a:pt x="7634" y="147"/>
                  </a:cubicBezTo>
                  <a:cubicBezTo>
                    <a:pt x="7642" y="147"/>
                    <a:pt x="7651" y="147"/>
                    <a:pt x="7660" y="146"/>
                  </a:cubicBezTo>
                  <a:cubicBezTo>
                    <a:pt x="7663" y="146"/>
                    <a:pt x="7667" y="145"/>
                    <a:pt x="7671" y="145"/>
                  </a:cubicBezTo>
                  <a:cubicBezTo>
                    <a:pt x="7745" y="151"/>
                    <a:pt x="7818" y="160"/>
                    <a:pt x="7891" y="166"/>
                  </a:cubicBezTo>
                  <a:cubicBezTo>
                    <a:pt x="8202" y="183"/>
                    <a:pt x="8514" y="201"/>
                    <a:pt x="8825" y="203"/>
                  </a:cubicBezTo>
                  <a:cubicBezTo>
                    <a:pt x="8883" y="204"/>
                    <a:pt x="8943" y="199"/>
                    <a:pt x="8996" y="177"/>
                  </a:cubicBezTo>
                  <a:cubicBezTo>
                    <a:pt x="9003" y="174"/>
                    <a:pt x="9011" y="170"/>
                    <a:pt x="9018" y="164"/>
                  </a:cubicBezTo>
                  <a:cubicBezTo>
                    <a:pt x="9098" y="162"/>
                    <a:pt x="9178" y="160"/>
                    <a:pt x="9258" y="156"/>
                  </a:cubicBezTo>
                  <a:cubicBezTo>
                    <a:pt x="9731" y="130"/>
                    <a:pt x="10205" y="92"/>
                    <a:pt x="10680" y="100"/>
                  </a:cubicBezTo>
                  <a:cubicBezTo>
                    <a:pt x="11282" y="75"/>
                    <a:pt x="11881" y="147"/>
                    <a:pt x="12483" y="158"/>
                  </a:cubicBezTo>
                  <a:cubicBezTo>
                    <a:pt x="12931" y="164"/>
                    <a:pt x="13379" y="143"/>
                    <a:pt x="13828" y="155"/>
                  </a:cubicBezTo>
                  <a:cubicBezTo>
                    <a:pt x="14191" y="170"/>
                    <a:pt x="14554" y="198"/>
                    <a:pt x="14918" y="198"/>
                  </a:cubicBezTo>
                  <a:cubicBezTo>
                    <a:pt x="15341" y="205"/>
                    <a:pt x="15760" y="161"/>
                    <a:pt x="16180" y="136"/>
                  </a:cubicBezTo>
                  <a:cubicBezTo>
                    <a:pt x="16189" y="136"/>
                    <a:pt x="16198" y="136"/>
                    <a:pt x="16206" y="136"/>
                  </a:cubicBezTo>
                  <a:cubicBezTo>
                    <a:pt x="16210" y="135"/>
                    <a:pt x="16214" y="135"/>
                    <a:pt x="16218" y="135"/>
                  </a:cubicBezTo>
                  <a:cubicBezTo>
                    <a:pt x="16292" y="140"/>
                    <a:pt x="16364" y="150"/>
                    <a:pt x="16438" y="156"/>
                  </a:cubicBezTo>
                  <a:cubicBezTo>
                    <a:pt x="16749" y="172"/>
                    <a:pt x="17060" y="190"/>
                    <a:pt x="17372" y="192"/>
                  </a:cubicBezTo>
                  <a:cubicBezTo>
                    <a:pt x="17430" y="194"/>
                    <a:pt x="17490" y="189"/>
                    <a:pt x="17543" y="167"/>
                  </a:cubicBezTo>
                  <a:cubicBezTo>
                    <a:pt x="17566" y="156"/>
                    <a:pt x="17599" y="134"/>
                    <a:pt x="17599" y="105"/>
                  </a:cubicBezTo>
                  <a:cubicBezTo>
                    <a:pt x="17613" y="78"/>
                    <a:pt x="17586" y="43"/>
                    <a:pt x="17559" y="34"/>
                  </a:cubicBezTo>
                  <a:close/>
                </a:path>
              </a:pathLst>
            </a:custGeom>
            <a:solidFill>
              <a:srgbClr val="E4AE40"/>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7" name="Google Shape;967;p21"/>
            <p:cNvSpPr/>
            <p:nvPr/>
          </p:nvSpPr>
          <p:spPr>
            <a:xfrm>
              <a:off x="7809480" y="864360"/>
              <a:ext cx="0" cy="0"/>
            </a:xfrm>
            <a:custGeom>
              <a:avLst/>
              <a:gdLst/>
              <a:ahLst/>
              <a:cxnLst/>
              <a:rect l="l" t="t" r="r" b="b"/>
              <a:pathLst>
                <a:path w="120000" h="120000" extrusionOk="0">
                  <a:moveTo>
                    <a:pt x="0" y="0"/>
                  </a:moveTo>
                  <a:lnTo>
                    <a:pt x="0" y="0"/>
                  </a:lnTo>
                  <a:close/>
                </a:path>
              </a:pathLst>
            </a:custGeom>
            <a:solidFill>
              <a:srgbClr val="E4AE4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8" name="Google Shape;968;p21"/>
            <p:cNvSpPr/>
            <p:nvPr/>
          </p:nvSpPr>
          <p:spPr>
            <a:xfrm>
              <a:off x="1617120" y="820800"/>
              <a:ext cx="6194520" cy="274680"/>
            </a:xfrm>
            <a:custGeom>
              <a:avLst/>
              <a:gdLst/>
              <a:ahLst/>
              <a:cxnLst/>
              <a:rect l="l" t="t" r="r" b="b"/>
              <a:pathLst>
                <a:path w="17207" h="763" extrusionOk="0">
                  <a:moveTo>
                    <a:pt x="17017" y="174"/>
                  </a:moveTo>
                  <a:cubicBezTo>
                    <a:pt x="16917" y="321"/>
                    <a:pt x="16836" y="479"/>
                    <a:pt x="16732" y="623"/>
                  </a:cubicBezTo>
                  <a:cubicBezTo>
                    <a:pt x="16677" y="545"/>
                    <a:pt x="16627" y="464"/>
                    <a:pt x="16568" y="387"/>
                  </a:cubicBezTo>
                  <a:cubicBezTo>
                    <a:pt x="16520" y="321"/>
                    <a:pt x="16467" y="258"/>
                    <a:pt x="16419" y="191"/>
                  </a:cubicBezTo>
                  <a:cubicBezTo>
                    <a:pt x="16402" y="168"/>
                    <a:pt x="16386" y="144"/>
                    <a:pt x="16369" y="121"/>
                  </a:cubicBezTo>
                  <a:cubicBezTo>
                    <a:pt x="16517" y="122"/>
                    <a:pt x="16664" y="126"/>
                    <a:pt x="16811" y="130"/>
                  </a:cubicBezTo>
                  <a:cubicBezTo>
                    <a:pt x="16888" y="133"/>
                    <a:pt x="16964" y="135"/>
                    <a:pt x="17041" y="137"/>
                  </a:cubicBezTo>
                  <a:cubicBezTo>
                    <a:pt x="17032" y="152"/>
                    <a:pt x="17024" y="166"/>
                    <a:pt x="17017" y="174"/>
                  </a:cubicBezTo>
                  <a:moveTo>
                    <a:pt x="16677" y="679"/>
                  </a:moveTo>
                  <a:lnTo>
                    <a:pt x="16676" y="678"/>
                  </a:lnTo>
                  <a:cubicBezTo>
                    <a:pt x="16676" y="678"/>
                    <a:pt x="16677" y="677"/>
                    <a:pt x="16677" y="676"/>
                  </a:cubicBezTo>
                  <a:cubicBezTo>
                    <a:pt x="16677" y="677"/>
                    <a:pt x="16678" y="678"/>
                    <a:pt x="16678" y="678"/>
                  </a:cubicBezTo>
                  <a:lnTo>
                    <a:pt x="16677" y="679"/>
                  </a:lnTo>
                  <a:moveTo>
                    <a:pt x="16525" y="475"/>
                  </a:moveTo>
                  <a:cubicBezTo>
                    <a:pt x="16523" y="471"/>
                    <a:pt x="16520" y="466"/>
                    <a:pt x="16517" y="462"/>
                  </a:cubicBezTo>
                  <a:cubicBezTo>
                    <a:pt x="16518" y="465"/>
                    <a:pt x="16520" y="467"/>
                    <a:pt x="16522" y="469"/>
                  </a:cubicBezTo>
                  <a:lnTo>
                    <a:pt x="16526" y="474"/>
                  </a:lnTo>
                  <a:cubicBezTo>
                    <a:pt x="16525" y="475"/>
                    <a:pt x="16525" y="475"/>
                    <a:pt x="16525" y="475"/>
                  </a:cubicBezTo>
                  <a:moveTo>
                    <a:pt x="16103" y="122"/>
                  </a:moveTo>
                  <a:cubicBezTo>
                    <a:pt x="16082" y="150"/>
                    <a:pt x="16061" y="177"/>
                    <a:pt x="16040" y="205"/>
                  </a:cubicBezTo>
                  <a:cubicBezTo>
                    <a:pt x="15946" y="331"/>
                    <a:pt x="15858" y="461"/>
                    <a:pt x="15758" y="582"/>
                  </a:cubicBezTo>
                  <a:cubicBezTo>
                    <a:pt x="15671" y="469"/>
                    <a:pt x="15579" y="359"/>
                    <a:pt x="15483" y="252"/>
                  </a:cubicBezTo>
                  <a:cubicBezTo>
                    <a:pt x="15453" y="216"/>
                    <a:pt x="15419" y="182"/>
                    <a:pt x="15385" y="150"/>
                  </a:cubicBezTo>
                  <a:cubicBezTo>
                    <a:pt x="15377" y="142"/>
                    <a:pt x="15371" y="130"/>
                    <a:pt x="15363" y="121"/>
                  </a:cubicBezTo>
                  <a:cubicBezTo>
                    <a:pt x="15579" y="125"/>
                    <a:pt x="15793" y="127"/>
                    <a:pt x="16009" y="126"/>
                  </a:cubicBezTo>
                  <a:cubicBezTo>
                    <a:pt x="16040" y="124"/>
                    <a:pt x="16071" y="123"/>
                    <a:pt x="16103" y="122"/>
                  </a:cubicBezTo>
                  <a:moveTo>
                    <a:pt x="15055" y="116"/>
                  </a:moveTo>
                  <a:cubicBezTo>
                    <a:pt x="15034" y="141"/>
                    <a:pt x="15013" y="167"/>
                    <a:pt x="14993" y="192"/>
                  </a:cubicBezTo>
                  <a:cubicBezTo>
                    <a:pt x="14952" y="242"/>
                    <a:pt x="14913" y="292"/>
                    <a:pt x="14875" y="344"/>
                  </a:cubicBezTo>
                  <a:cubicBezTo>
                    <a:pt x="14829" y="408"/>
                    <a:pt x="14790" y="477"/>
                    <a:pt x="14739" y="537"/>
                  </a:cubicBezTo>
                  <a:cubicBezTo>
                    <a:pt x="14677" y="464"/>
                    <a:pt x="14627" y="382"/>
                    <a:pt x="14567" y="307"/>
                  </a:cubicBezTo>
                  <a:cubicBezTo>
                    <a:pt x="14527" y="260"/>
                    <a:pt x="14483" y="217"/>
                    <a:pt x="14440" y="173"/>
                  </a:cubicBezTo>
                  <a:cubicBezTo>
                    <a:pt x="14416" y="150"/>
                    <a:pt x="14393" y="125"/>
                    <a:pt x="14369" y="102"/>
                  </a:cubicBezTo>
                  <a:cubicBezTo>
                    <a:pt x="14367" y="100"/>
                    <a:pt x="14364" y="97"/>
                    <a:pt x="14361" y="94"/>
                  </a:cubicBezTo>
                  <a:cubicBezTo>
                    <a:pt x="14373" y="94"/>
                    <a:pt x="14386" y="94"/>
                    <a:pt x="14398" y="94"/>
                  </a:cubicBezTo>
                  <a:cubicBezTo>
                    <a:pt x="14618" y="101"/>
                    <a:pt x="14837" y="108"/>
                    <a:pt x="15057" y="114"/>
                  </a:cubicBezTo>
                  <a:cubicBezTo>
                    <a:pt x="15056" y="115"/>
                    <a:pt x="15055" y="116"/>
                    <a:pt x="15055" y="116"/>
                  </a:cubicBezTo>
                  <a:moveTo>
                    <a:pt x="14955" y="400"/>
                  </a:moveTo>
                  <a:lnTo>
                    <a:pt x="14955" y="400"/>
                  </a:lnTo>
                  <a:cubicBezTo>
                    <a:pt x="14957" y="397"/>
                    <a:pt x="14959" y="395"/>
                    <a:pt x="14961" y="393"/>
                  </a:cubicBezTo>
                  <a:cubicBezTo>
                    <a:pt x="14960" y="395"/>
                    <a:pt x="14957" y="398"/>
                    <a:pt x="14955" y="400"/>
                  </a:cubicBezTo>
                  <a:moveTo>
                    <a:pt x="14114" y="108"/>
                  </a:moveTo>
                  <a:cubicBezTo>
                    <a:pt x="14074" y="160"/>
                    <a:pt x="14039" y="213"/>
                    <a:pt x="14003" y="266"/>
                  </a:cubicBezTo>
                  <a:cubicBezTo>
                    <a:pt x="13963" y="327"/>
                    <a:pt x="13916" y="382"/>
                    <a:pt x="13871" y="439"/>
                  </a:cubicBezTo>
                  <a:cubicBezTo>
                    <a:pt x="13836" y="480"/>
                    <a:pt x="13811" y="534"/>
                    <a:pt x="13763" y="561"/>
                  </a:cubicBezTo>
                  <a:cubicBezTo>
                    <a:pt x="13720" y="518"/>
                    <a:pt x="13688" y="465"/>
                    <a:pt x="13646" y="421"/>
                  </a:cubicBezTo>
                  <a:cubicBezTo>
                    <a:pt x="13578" y="341"/>
                    <a:pt x="13505" y="266"/>
                    <a:pt x="13437" y="187"/>
                  </a:cubicBezTo>
                  <a:cubicBezTo>
                    <a:pt x="13417" y="164"/>
                    <a:pt x="13397" y="140"/>
                    <a:pt x="13377" y="117"/>
                  </a:cubicBezTo>
                  <a:cubicBezTo>
                    <a:pt x="13543" y="114"/>
                    <a:pt x="13708" y="112"/>
                    <a:pt x="13874" y="111"/>
                  </a:cubicBezTo>
                  <a:cubicBezTo>
                    <a:pt x="13956" y="108"/>
                    <a:pt x="14038" y="103"/>
                    <a:pt x="14121" y="100"/>
                  </a:cubicBezTo>
                  <a:cubicBezTo>
                    <a:pt x="14119" y="103"/>
                    <a:pt x="14116" y="106"/>
                    <a:pt x="14114" y="108"/>
                  </a:cubicBezTo>
                  <a:moveTo>
                    <a:pt x="13606" y="437"/>
                  </a:moveTo>
                  <a:cubicBezTo>
                    <a:pt x="13605" y="436"/>
                    <a:pt x="13603" y="434"/>
                    <a:pt x="13602" y="432"/>
                  </a:cubicBezTo>
                  <a:cubicBezTo>
                    <a:pt x="13604" y="434"/>
                    <a:pt x="13606" y="436"/>
                    <a:pt x="13607" y="437"/>
                  </a:cubicBezTo>
                  <a:lnTo>
                    <a:pt x="13606" y="437"/>
                  </a:lnTo>
                  <a:moveTo>
                    <a:pt x="13011" y="347"/>
                  </a:moveTo>
                  <a:cubicBezTo>
                    <a:pt x="12956" y="407"/>
                    <a:pt x="12907" y="470"/>
                    <a:pt x="12861" y="536"/>
                  </a:cubicBezTo>
                  <a:cubicBezTo>
                    <a:pt x="12766" y="422"/>
                    <a:pt x="12653" y="323"/>
                    <a:pt x="12558" y="208"/>
                  </a:cubicBezTo>
                  <a:cubicBezTo>
                    <a:pt x="12546" y="198"/>
                    <a:pt x="12524" y="162"/>
                    <a:pt x="12501" y="136"/>
                  </a:cubicBezTo>
                  <a:cubicBezTo>
                    <a:pt x="12599" y="131"/>
                    <a:pt x="12696" y="127"/>
                    <a:pt x="12793" y="126"/>
                  </a:cubicBezTo>
                  <a:cubicBezTo>
                    <a:pt x="12921" y="124"/>
                    <a:pt x="13049" y="122"/>
                    <a:pt x="13178" y="120"/>
                  </a:cubicBezTo>
                  <a:cubicBezTo>
                    <a:pt x="13121" y="196"/>
                    <a:pt x="13060" y="266"/>
                    <a:pt x="13011" y="347"/>
                  </a:cubicBezTo>
                  <a:moveTo>
                    <a:pt x="12305" y="211"/>
                  </a:moveTo>
                  <a:cubicBezTo>
                    <a:pt x="12198" y="323"/>
                    <a:pt x="12096" y="440"/>
                    <a:pt x="12002" y="563"/>
                  </a:cubicBezTo>
                  <a:cubicBezTo>
                    <a:pt x="11906" y="453"/>
                    <a:pt x="11840" y="320"/>
                    <a:pt x="11747" y="206"/>
                  </a:cubicBezTo>
                  <a:cubicBezTo>
                    <a:pt x="11742" y="201"/>
                    <a:pt x="11734" y="190"/>
                    <a:pt x="11723" y="177"/>
                  </a:cubicBezTo>
                  <a:cubicBezTo>
                    <a:pt x="11938" y="171"/>
                    <a:pt x="12152" y="156"/>
                    <a:pt x="12366" y="143"/>
                  </a:cubicBezTo>
                  <a:cubicBezTo>
                    <a:pt x="12347" y="167"/>
                    <a:pt x="12327" y="190"/>
                    <a:pt x="12305" y="211"/>
                  </a:cubicBezTo>
                  <a:moveTo>
                    <a:pt x="11393" y="260"/>
                  </a:moveTo>
                  <a:cubicBezTo>
                    <a:pt x="11319" y="345"/>
                    <a:pt x="11237" y="423"/>
                    <a:pt x="11163" y="508"/>
                  </a:cubicBezTo>
                  <a:cubicBezTo>
                    <a:pt x="11085" y="405"/>
                    <a:pt x="11000" y="310"/>
                    <a:pt x="10913" y="216"/>
                  </a:cubicBezTo>
                  <a:cubicBezTo>
                    <a:pt x="10897" y="199"/>
                    <a:pt x="10882" y="182"/>
                    <a:pt x="10865" y="166"/>
                  </a:cubicBezTo>
                  <a:cubicBezTo>
                    <a:pt x="11066" y="171"/>
                    <a:pt x="11266" y="176"/>
                    <a:pt x="11466" y="179"/>
                  </a:cubicBezTo>
                  <a:cubicBezTo>
                    <a:pt x="11442" y="206"/>
                    <a:pt x="11417" y="233"/>
                    <a:pt x="11393" y="260"/>
                  </a:cubicBezTo>
                  <a:moveTo>
                    <a:pt x="10639" y="228"/>
                  </a:moveTo>
                  <a:cubicBezTo>
                    <a:pt x="10561" y="324"/>
                    <a:pt x="10462" y="400"/>
                    <a:pt x="10385" y="497"/>
                  </a:cubicBezTo>
                  <a:cubicBezTo>
                    <a:pt x="10328" y="435"/>
                    <a:pt x="10270" y="375"/>
                    <a:pt x="10215" y="311"/>
                  </a:cubicBezTo>
                  <a:cubicBezTo>
                    <a:pt x="10196" y="286"/>
                    <a:pt x="10135" y="186"/>
                    <a:pt x="10086" y="143"/>
                  </a:cubicBezTo>
                  <a:cubicBezTo>
                    <a:pt x="10290" y="148"/>
                    <a:pt x="10495" y="155"/>
                    <a:pt x="10699" y="161"/>
                  </a:cubicBezTo>
                  <a:cubicBezTo>
                    <a:pt x="10680" y="184"/>
                    <a:pt x="10660" y="206"/>
                    <a:pt x="10639" y="228"/>
                  </a:cubicBezTo>
                  <a:moveTo>
                    <a:pt x="10384" y="612"/>
                  </a:moveTo>
                  <a:cubicBezTo>
                    <a:pt x="10381" y="612"/>
                    <a:pt x="10379" y="610"/>
                    <a:pt x="10377" y="609"/>
                  </a:cubicBezTo>
                  <a:cubicBezTo>
                    <a:pt x="10379" y="610"/>
                    <a:pt x="10381" y="610"/>
                    <a:pt x="10383" y="611"/>
                  </a:cubicBezTo>
                  <a:cubicBezTo>
                    <a:pt x="10385" y="612"/>
                    <a:pt x="10387" y="612"/>
                    <a:pt x="10389" y="612"/>
                  </a:cubicBezTo>
                  <a:cubicBezTo>
                    <a:pt x="10387" y="612"/>
                    <a:pt x="10385" y="612"/>
                    <a:pt x="10384" y="612"/>
                  </a:cubicBezTo>
                  <a:moveTo>
                    <a:pt x="9923" y="160"/>
                  </a:moveTo>
                  <a:cubicBezTo>
                    <a:pt x="9876" y="208"/>
                    <a:pt x="9830" y="256"/>
                    <a:pt x="9787" y="308"/>
                  </a:cubicBezTo>
                  <a:cubicBezTo>
                    <a:pt x="9739" y="366"/>
                    <a:pt x="9696" y="430"/>
                    <a:pt x="9637" y="476"/>
                  </a:cubicBezTo>
                  <a:cubicBezTo>
                    <a:pt x="9579" y="377"/>
                    <a:pt x="9517" y="280"/>
                    <a:pt x="9453" y="184"/>
                  </a:cubicBezTo>
                  <a:cubicBezTo>
                    <a:pt x="9443" y="171"/>
                    <a:pt x="9430" y="150"/>
                    <a:pt x="9416" y="132"/>
                  </a:cubicBezTo>
                  <a:cubicBezTo>
                    <a:pt x="9591" y="134"/>
                    <a:pt x="9767" y="136"/>
                    <a:pt x="9942" y="140"/>
                  </a:cubicBezTo>
                  <a:cubicBezTo>
                    <a:pt x="9935" y="148"/>
                    <a:pt x="9928" y="156"/>
                    <a:pt x="9923" y="160"/>
                  </a:cubicBezTo>
                  <a:moveTo>
                    <a:pt x="9263" y="134"/>
                  </a:moveTo>
                  <a:cubicBezTo>
                    <a:pt x="9204" y="195"/>
                    <a:pt x="9147" y="258"/>
                    <a:pt x="9091" y="323"/>
                  </a:cubicBezTo>
                  <a:cubicBezTo>
                    <a:pt x="9043" y="371"/>
                    <a:pt x="8985" y="471"/>
                    <a:pt x="8924" y="493"/>
                  </a:cubicBezTo>
                  <a:cubicBezTo>
                    <a:pt x="8853" y="383"/>
                    <a:pt x="8798" y="263"/>
                    <a:pt x="8723" y="156"/>
                  </a:cubicBezTo>
                  <a:cubicBezTo>
                    <a:pt x="8742" y="155"/>
                    <a:pt x="8760" y="153"/>
                    <a:pt x="8775" y="153"/>
                  </a:cubicBezTo>
                  <a:cubicBezTo>
                    <a:pt x="8939" y="150"/>
                    <a:pt x="9102" y="131"/>
                    <a:pt x="9266" y="131"/>
                  </a:cubicBezTo>
                  <a:cubicBezTo>
                    <a:pt x="9265" y="132"/>
                    <a:pt x="9264" y="132"/>
                    <a:pt x="9263" y="134"/>
                  </a:cubicBezTo>
                  <a:moveTo>
                    <a:pt x="8936" y="577"/>
                  </a:moveTo>
                  <a:cubicBezTo>
                    <a:pt x="8936" y="577"/>
                    <a:pt x="8936" y="576"/>
                    <a:pt x="8935" y="576"/>
                  </a:cubicBezTo>
                  <a:cubicBezTo>
                    <a:pt x="8936" y="576"/>
                    <a:pt x="8936" y="576"/>
                    <a:pt x="8937" y="576"/>
                  </a:cubicBezTo>
                  <a:cubicBezTo>
                    <a:pt x="8936" y="576"/>
                    <a:pt x="8936" y="577"/>
                    <a:pt x="8936" y="577"/>
                  </a:cubicBezTo>
                  <a:moveTo>
                    <a:pt x="8471" y="185"/>
                  </a:moveTo>
                  <a:cubicBezTo>
                    <a:pt x="8371" y="332"/>
                    <a:pt x="8289" y="490"/>
                    <a:pt x="8185" y="634"/>
                  </a:cubicBezTo>
                  <a:cubicBezTo>
                    <a:pt x="8130" y="556"/>
                    <a:pt x="8080" y="474"/>
                    <a:pt x="8022" y="398"/>
                  </a:cubicBezTo>
                  <a:cubicBezTo>
                    <a:pt x="7973" y="332"/>
                    <a:pt x="7920" y="268"/>
                    <a:pt x="7872" y="201"/>
                  </a:cubicBezTo>
                  <a:cubicBezTo>
                    <a:pt x="7856" y="178"/>
                    <a:pt x="7839" y="155"/>
                    <a:pt x="7823" y="131"/>
                  </a:cubicBezTo>
                  <a:cubicBezTo>
                    <a:pt x="7970" y="132"/>
                    <a:pt x="8117" y="137"/>
                    <a:pt x="8265" y="141"/>
                  </a:cubicBezTo>
                  <a:cubicBezTo>
                    <a:pt x="8341" y="143"/>
                    <a:pt x="8418" y="145"/>
                    <a:pt x="8494" y="147"/>
                  </a:cubicBezTo>
                  <a:cubicBezTo>
                    <a:pt x="8485" y="163"/>
                    <a:pt x="8477" y="177"/>
                    <a:pt x="8471" y="185"/>
                  </a:cubicBezTo>
                  <a:moveTo>
                    <a:pt x="8130" y="690"/>
                  </a:moveTo>
                  <a:cubicBezTo>
                    <a:pt x="8130" y="689"/>
                    <a:pt x="8129" y="689"/>
                    <a:pt x="8129" y="688"/>
                  </a:cubicBezTo>
                  <a:lnTo>
                    <a:pt x="8130" y="687"/>
                  </a:lnTo>
                  <a:cubicBezTo>
                    <a:pt x="8130" y="687"/>
                    <a:pt x="8131" y="688"/>
                    <a:pt x="8132" y="689"/>
                  </a:cubicBezTo>
                  <a:lnTo>
                    <a:pt x="8130" y="690"/>
                  </a:lnTo>
                  <a:moveTo>
                    <a:pt x="7978" y="486"/>
                  </a:moveTo>
                  <a:cubicBezTo>
                    <a:pt x="7976" y="481"/>
                    <a:pt x="7974" y="477"/>
                    <a:pt x="7970" y="473"/>
                  </a:cubicBezTo>
                  <a:cubicBezTo>
                    <a:pt x="7972" y="475"/>
                    <a:pt x="7974" y="477"/>
                    <a:pt x="7975" y="479"/>
                  </a:cubicBezTo>
                  <a:lnTo>
                    <a:pt x="7979" y="485"/>
                  </a:lnTo>
                  <a:lnTo>
                    <a:pt x="7978" y="486"/>
                  </a:lnTo>
                  <a:moveTo>
                    <a:pt x="7556" y="133"/>
                  </a:moveTo>
                  <a:cubicBezTo>
                    <a:pt x="7535" y="161"/>
                    <a:pt x="7514" y="187"/>
                    <a:pt x="7494" y="215"/>
                  </a:cubicBezTo>
                  <a:cubicBezTo>
                    <a:pt x="7399" y="340"/>
                    <a:pt x="7311" y="472"/>
                    <a:pt x="7211" y="593"/>
                  </a:cubicBezTo>
                  <a:cubicBezTo>
                    <a:pt x="7124" y="479"/>
                    <a:pt x="7032" y="369"/>
                    <a:pt x="6937" y="263"/>
                  </a:cubicBezTo>
                  <a:cubicBezTo>
                    <a:pt x="6906" y="226"/>
                    <a:pt x="6872" y="193"/>
                    <a:pt x="6838" y="161"/>
                  </a:cubicBezTo>
                  <a:cubicBezTo>
                    <a:pt x="6830" y="153"/>
                    <a:pt x="6824" y="140"/>
                    <a:pt x="6816" y="132"/>
                  </a:cubicBezTo>
                  <a:cubicBezTo>
                    <a:pt x="7032" y="135"/>
                    <a:pt x="7247" y="137"/>
                    <a:pt x="7462" y="136"/>
                  </a:cubicBezTo>
                  <a:cubicBezTo>
                    <a:pt x="7494" y="135"/>
                    <a:pt x="7525" y="134"/>
                    <a:pt x="7556" y="133"/>
                  </a:cubicBezTo>
                  <a:moveTo>
                    <a:pt x="6508" y="127"/>
                  </a:moveTo>
                  <a:cubicBezTo>
                    <a:pt x="6487" y="151"/>
                    <a:pt x="6467" y="177"/>
                    <a:pt x="6446" y="203"/>
                  </a:cubicBezTo>
                  <a:cubicBezTo>
                    <a:pt x="6406" y="252"/>
                    <a:pt x="6367" y="303"/>
                    <a:pt x="6328" y="355"/>
                  </a:cubicBezTo>
                  <a:cubicBezTo>
                    <a:pt x="6282" y="418"/>
                    <a:pt x="6243" y="487"/>
                    <a:pt x="6192" y="547"/>
                  </a:cubicBezTo>
                  <a:cubicBezTo>
                    <a:pt x="6130" y="474"/>
                    <a:pt x="6080" y="392"/>
                    <a:pt x="6020" y="318"/>
                  </a:cubicBezTo>
                  <a:cubicBezTo>
                    <a:pt x="5981" y="270"/>
                    <a:pt x="5936" y="227"/>
                    <a:pt x="5893" y="184"/>
                  </a:cubicBezTo>
                  <a:cubicBezTo>
                    <a:pt x="5870" y="160"/>
                    <a:pt x="5847" y="135"/>
                    <a:pt x="5823" y="113"/>
                  </a:cubicBezTo>
                  <a:cubicBezTo>
                    <a:pt x="5820" y="110"/>
                    <a:pt x="5818" y="107"/>
                    <a:pt x="5814" y="104"/>
                  </a:cubicBezTo>
                  <a:cubicBezTo>
                    <a:pt x="5827" y="104"/>
                    <a:pt x="5839" y="104"/>
                    <a:pt x="5852" y="105"/>
                  </a:cubicBezTo>
                  <a:cubicBezTo>
                    <a:pt x="6071" y="111"/>
                    <a:pt x="6290" y="119"/>
                    <a:pt x="6510" y="124"/>
                  </a:cubicBezTo>
                  <a:cubicBezTo>
                    <a:pt x="6509" y="125"/>
                    <a:pt x="6509" y="126"/>
                    <a:pt x="6508" y="127"/>
                  </a:cubicBezTo>
                  <a:moveTo>
                    <a:pt x="6409" y="410"/>
                  </a:moveTo>
                  <a:lnTo>
                    <a:pt x="6408" y="410"/>
                  </a:lnTo>
                  <a:cubicBezTo>
                    <a:pt x="6410" y="408"/>
                    <a:pt x="6412" y="405"/>
                    <a:pt x="6414" y="403"/>
                  </a:cubicBezTo>
                  <a:cubicBezTo>
                    <a:pt x="6413" y="406"/>
                    <a:pt x="6411" y="408"/>
                    <a:pt x="6409" y="410"/>
                  </a:cubicBezTo>
                  <a:moveTo>
                    <a:pt x="5567" y="119"/>
                  </a:moveTo>
                  <a:cubicBezTo>
                    <a:pt x="5528" y="169"/>
                    <a:pt x="5492" y="223"/>
                    <a:pt x="5456" y="276"/>
                  </a:cubicBezTo>
                  <a:cubicBezTo>
                    <a:pt x="5416" y="337"/>
                    <a:pt x="5369" y="393"/>
                    <a:pt x="5324" y="450"/>
                  </a:cubicBezTo>
                  <a:cubicBezTo>
                    <a:pt x="5289" y="490"/>
                    <a:pt x="5264" y="545"/>
                    <a:pt x="5216" y="571"/>
                  </a:cubicBezTo>
                  <a:cubicBezTo>
                    <a:pt x="5173" y="529"/>
                    <a:pt x="5141" y="476"/>
                    <a:pt x="5099" y="431"/>
                  </a:cubicBezTo>
                  <a:cubicBezTo>
                    <a:pt x="5032" y="352"/>
                    <a:pt x="4959" y="276"/>
                    <a:pt x="4890" y="198"/>
                  </a:cubicBezTo>
                  <a:cubicBezTo>
                    <a:pt x="4870" y="174"/>
                    <a:pt x="4851" y="151"/>
                    <a:pt x="4831" y="127"/>
                  </a:cubicBezTo>
                  <a:cubicBezTo>
                    <a:pt x="4996" y="125"/>
                    <a:pt x="5161" y="122"/>
                    <a:pt x="5327" y="122"/>
                  </a:cubicBezTo>
                  <a:cubicBezTo>
                    <a:pt x="5409" y="118"/>
                    <a:pt x="5492" y="113"/>
                    <a:pt x="5574" y="110"/>
                  </a:cubicBezTo>
                  <a:cubicBezTo>
                    <a:pt x="5572" y="113"/>
                    <a:pt x="5569" y="116"/>
                    <a:pt x="5567" y="119"/>
                  </a:cubicBezTo>
                  <a:moveTo>
                    <a:pt x="5059" y="448"/>
                  </a:moveTo>
                  <a:cubicBezTo>
                    <a:pt x="5058" y="446"/>
                    <a:pt x="5057" y="444"/>
                    <a:pt x="5055" y="442"/>
                  </a:cubicBezTo>
                  <a:cubicBezTo>
                    <a:pt x="5057" y="444"/>
                    <a:pt x="5059" y="446"/>
                    <a:pt x="5060" y="448"/>
                  </a:cubicBezTo>
                  <a:lnTo>
                    <a:pt x="5059" y="448"/>
                  </a:lnTo>
                  <a:moveTo>
                    <a:pt x="4464" y="357"/>
                  </a:moveTo>
                  <a:cubicBezTo>
                    <a:pt x="4409" y="416"/>
                    <a:pt x="4360" y="481"/>
                    <a:pt x="4315" y="547"/>
                  </a:cubicBezTo>
                  <a:cubicBezTo>
                    <a:pt x="4219" y="432"/>
                    <a:pt x="4106" y="334"/>
                    <a:pt x="4011" y="218"/>
                  </a:cubicBezTo>
                  <a:cubicBezTo>
                    <a:pt x="4000" y="208"/>
                    <a:pt x="3977" y="172"/>
                    <a:pt x="3955" y="147"/>
                  </a:cubicBezTo>
                  <a:cubicBezTo>
                    <a:pt x="4052" y="142"/>
                    <a:pt x="4149" y="138"/>
                    <a:pt x="4246" y="137"/>
                  </a:cubicBezTo>
                  <a:cubicBezTo>
                    <a:pt x="4374" y="135"/>
                    <a:pt x="4502" y="133"/>
                    <a:pt x="4631" y="130"/>
                  </a:cubicBezTo>
                  <a:cubicBezTo>
                    <a:pt x="4575" y="206"/>
                    <a:pt x="4513" y="277"/>
                    <a:pt x="4464" y="357"/>
                  </a:cubicBezTo>
                  <a:moveTo>
                    <a:pt x="3758" y="221"/>
                  </a:moveTo>
                  <a:cubicBezTo>
                    <a:pt x="3651" y="333"/>
                    <a:pt x="3549" y="450"/>
                    <a:pt x="3456" y="574"/>
                  </a:cubicBezTo>
                  <a:cubicBezTo>
                    <a:pt x="3359" y="463"/>
                    <a:pt x="3294" y="331"/>
                    <a:pt x="3201" y="217"/>
                  </a:cubicBezTo>
                  <a:cubicBezTo>
                    <a:pt x="3196" y="211"/>
                    <a:pt x="3187" y="200"/>
                    <a:pt x="3176" y="188"/>
                  </a:cubicBezTo>
                  <a:cubicBezTo>
                    <a:pt x="3391" y="181"/>
                    <a:pt x="3605" y="166"/>
                    <a:pt x="3820" y="153"/>
                  </a:cubicBezTo>
                  <a:cubicBezTo>
                    <a:pt x="3800" y="177"/>
                    <a:pt x="3780" y="200"/>
                    <a:pt x="3758" y="221"/>
                  </a:cubicBezTo>
                  <a:moveTo>
                    <a:pt x="2846" y="271"/>
                  </a:moveTo>
                  <a:cubicBezTo>
                    <a:pt x="2773" y="356"/>
                    <a:pt x="2690" y="433"/>
                    <a:pt x="2616" y="518"/>
                  </a:cubicBezTo>
                  <a:cubicBezTo>
                    <a:pt x="2539" y="416"/>
                    <a:pt x="2453" y="321"/>
                    <a:pt x="2366" y="227"/>
                  </a:cubicBezTo>
                  <a:cubicBezTo>
                    <a:pt x="2351" y="210"/>
                    <a:pt x="2335" y="193"/>
                    <a:pt x="2319" y="176"/>
                  </a:cubicBezTo>
                  <a:cubicBezTo>
                    <a:pt x="2519" y="181"/>
                    <a:pt x="2719" y="186"/>
                    <a:pt x="2920" y="189"/>
                  </a:cubicBezTo>
                  <a:cubicBezTo>
                    <a:pt x="2895" y="216"/>
                    <a:pt x="2871" y="243"/>
                    <a:pt x="2846" y="271"/>
                  </a:cubicBezTo>
                  <a:moveTo>
                    <a:pt x="2093" y="239"/>
                  </a:moveTo>
                  <a:cubicBezTo>
                    <a:pt x="2014" y="334"/>
                    <a:pt x="1915" y="410"/>
                    <a:pt x="1838" y="507"/>
                  </a:cubicBezTo>
                  <a:cubicBezTo>
                    <a:pt x="1781" y="445"/>
                    <a:pt x="1723" y="386"/>
                    <a:pt x="1668" y="321"/>
                  </a:cubicBezTo>
                  <a:cubicBezTo>
                    <a:pt x="1649" y="296"/>
                    <a:pt x="1588" y="197"/>
                    <a:pt x="1539" y="154"/>
                  </a:cubicBezTo>
                  <a:cubicBezTo>
                    <a:pt x="1743" y="159"/>
                    <a:pt x="1948" y="165"/>
                    <a:pt x="2153" y="171"/>
                  </a:cubicBezTo>
                  <a:cubicBezTo>
                    <a:pt x="2133" y="194"/>
                    <a:pt x="2113" y="216"/>
                    <a:pt x="2093" y="239"/>
                  </a:cubicBezTo>
                  <a:moveTo>
                    <a:pt x="1837" y="623"/>
                  </a:moveTo>
                  <a:cubicBezTo>
                    <a:pt x="1835" y="622"/>
                    <a:pt x="1833" y="621"/>
                    <a:pt x="1830" y="620"/>
                  </a:cubicBezTo>
                  <a:cubicBezTo>
                    <a:pt x="1833" y="620"/>
                    <a:pt x="1835" y="621"/>
                    <a:pt x="1836" y="621"/>
                  </a:cubicBezTo>
                  <a:cubicBezTo>
                    <a:pt x="1838" y="622"/>
                    <a:pt x="1840" y="622"/>
                    <a:pt x="1842" y="622"/>
                  </a:cubicBezTo>
                  <a:cubicBezTo>
                    <a:pt x="1840" y="623"/>
                    <a:pt x="1839" y="623"/>
                    <a:pt x="1837" y="623"/>
                  </a:cubicBezTo>
                  <a:moveTo>
                    <a:pt x="1376" y="171"/>
                  </a:moveTo>
                  <a:cubicBezTo>
                    <a:pt x="1329" y="219"/>
                    <a:pt x="1283" y="267"/>
                    <a:pt x="1240" y="319"/>
                  </a:cubicBezTo>
                  <a:cubicBezTo>
                    <a:pt x="1192" y="376"/>
                    <a:pt x="1150" y="440"/>
                    <a:pt x="1090" y="487"/>
                  </a:cubicBezTo>
                  <a:cubicBezTo>
                    <a:pt x="1032" y="387"/>
                    <a:pt x="971" y="290"/>
                    <a:pt x="906" y="195"/>
                  </a:cubicBezTo>
                  <a:cubicBezTo>
                    <a:pt x="896" y="182"/>
                    <a:pt x="884" y="161"/>
                    <a:pt x="869" y="143"/>
                  </a:cubicBezTo>
                  <a:cubicBezTo>
                    <a:pt x="1045" y="143"/>
                    <a:pt x="1220" y="147"/>
                    <a:pt x="1395" y="150"/>
                  </a:cubicBezTo>
                  <a:cubicBezTo>
                    <a:pt x="1388" y="158"/>
                    <a:pt x="1381" y="166"/>
                    <a:pt x="1376" y="171"/>
                  </a:cubicBezTo>
                  <a:moveTo>
                    <a:pt x="717" y="144"/>
                  </a:moveTo>
                  <a:cubicBezTo>
                    <a:pt x="657" y="206"/>
                    <a:pt x="600" y="269"/>
                    <a:pt x="544" y="334"/>
                  </a:cubicBezTo>
                  <a:cubicBezTo>
                    <a:pt x="496" y="381"/>
                    <a:pt x="439" y="481"/>
                    <a:pt x="378" y="503"/>
                  </a:cubicBezTo>
                  <a:cubicBezTo>
                    <a:pt x="306" y="394"/>
                    <a:pt x="251" y="274"/>
                    <a:pt x="177" y="166"/>
                  </a:cubicBezTo>
                  <a:cubicBezTo>
                    <a:pt x="196" y="165"/>
                    <a:pt x="213" y="164"/>
                    <a:pt x="228" y="163"/>
                  </a:cubicBezTo>
                  <a:cubicBezTo>
                    <a:pt x="392" y="160"/>
                    <a:pt x="555" y="142"/>
                    <a:pt x="719" y="142"/>
                  </a:cubicBezTo>
                  <a:cubicBezTo>
                    <a:pt x="718" y="142"/>
                    <a:pt x="717" y="143"/>
                    <a:pt x="717" y="144"/>
                  </a:cubicBezTo>
                  <a:moveTo>
                    <a:pt x="389" y="587"/>
                  </a:moveTo>
                  <a:lnTo>
                    <a:pt x="388" y="587"/>
                  </a:lnTo>
                  <a:cubicBezTo>
                    <a:pt x="389" y="587"/>
                    <a:pt x="389" y="587"/>
                    <a:pt x="390" y="587"/>
                  </a:cubicBezTo>
                  <a:lnTo>
                    <a:pt x="389" y="587"/>
                  </a:lnTo>
                  <a:moveTo>
                    <a:pt x="17203" y="69"/>
                  </a:moveTo>
                  <a:cubicBezTo>
                    <a:pt x="17202" y="68"/>
                    <a:pt x="17201" y="66"/>
                    <a:pt x="17201" y="65"/>
                  </a:cubicBezTo>
                  <a:cubicBezTo>
                    <a:pt x="17200" y="63"/>
                    <a:pt x="17200" y="62"/>
                    <a:pt x="17199" y="61"/>
                  </a:cubicBezTo>
                  <a:cubicBezTo>
                    <a:pt x="17197" y="58"/>
                    <a:pt x="17196" y="56"/>
                    <a:pt x="17194" y="54"/>
                  </a:cubicBezTo>
                  <a:cubicBezTo>
                    <a:pt x="17191" y="50"/>
                    <a:pt x="17188" y="47"/>
                    <a:pt x="17185" y="43"/>
                  </a:cubicBezTo>
                  <a:cubicBezTo>
                    <a:pt x="17183" y="42"/>
                    <a:pt x="17182" y="41"/>
                    <a:pt x="17180" y="40"/>
                  </a:cubicBezTo>
                  <a:cubicBezTo>
                    <a:pt x="17178" y="38"/>
                    <a:pt x="17175" y="37"/>
                    <a:pt x="17172" y="35"/>
                  </a:cubicBezTo>
                  <a:cubicBezTo>
                    <a:pt x="17172" y="35"/>
                    <a:pt x="17171" y="35"/>
                    <a:pt x="17171" y="34"/>
                  </a:cubicBezTo>
                  <a:cubicBezTo>
                    <a:pt x="17158" y="29"/>
                    <a:pt x="17145" y="26"/>
                    <a:pt x="17132" y="23"/>
                  </a:cubicBezTo>
                  <a:cubicBezTo>
                    <a:pt x="17124" y="21"/>
                    <a:pt x="17116" y="20"/>
                    <a:pt x="17108" y="19"/>
                  </a:cubicBezTo>
                  <a:cubicBezTo>
                    <a:pt x="17102" y="18"/>
                    <a:pt x="17095" y="17"/>
                    <a:pt x="17088" y="17"/>
                  </a:cubicBezTo>
                  <a:cubicBezTo>
                    <a:pt x="17081" y="17"/>
                    <a:pt x="17074" y="16"/>
                    <a:pt x="17066" y="16"/>
                  </a:cubicBezTo>
                  <a:cubicBezTo>
                    <a:pt x="17061" y="15"/>
                    <a:pt x="17056" y="14"/>
                    <a:pt x="17051" y="14"/>
                  </a:cubicBezTo>
                  <a:cubicBezTo>
                    <a:pt x="16977" y="15"/>
                    <a:pt x="16904" y="16"/>
                    <a:pt x="16830" y="19"/>
                  </a:cubicBezTo>
                  <a:cubicBezTo>
                    <a:pt x="16565" y="29"/>
                    <a:pt x="16301" y="42"/>
                    <a:pt x="16036" y="37"/>
                  </a:cubicBezTo>
                  <a:cubicBezTo>
                    <a:pt x="15692" y="32"/>
                    <a:pt x="15348" y="-5"/>
                    <a:pt x="15003" y="6"/>
                  </a:cubicBezTo>
                  <a:cubicBezTo>
                    <a:pt x="14682" y="6"/>
                    <a:pt x="14361" y="30"/>
                    <a:pt x="14040" y="27"/>
                  </a:cubicBezTo>
                  <a:cubicBezTo>
                    <a:pt x="13895" y="27"/>
                    <a:pt x="13750" y="26"/>
                    <a:pt x="13605" y="25"/>
                  </a:cubicBezTo>
                  <a:cubicBezTo>
                    <a:pt x="13363" y="23"/>
                    <a:pt x="13121" y="21"/>
                    <a:pt x="12879" y="27"/>
                  </a:cubicBezTo>
                  <a:cubicBezTo>
                    <a:pt x="12300" y="27"/>
                    <a:pt x="11720" y="46"/>
                    <a:pt x="11141" y="25"/>
                  </a:cubicBezTo>
                  <a:cubicBezTo>
                    <a:pt x="11049" y="27"/>
                    <a:pt x="10958" y="28"/>
                    <a:pt x="10866" y="29"/>
                  </a:cubicBezTo>
                  <a:cubicBezTo>
                    <a:pt x="10823" y="28"/>
                    <a:pt x="10780" y="26"/>
                    <a:pt x="10737" y="25"/>
                  </a:cubicBezTo>
                  <a:cubicBezTo>
                    <a:pt x="10585" y="15"/>
                    <a:pt x="10433" y="14"/>
                    <a:pt x="10280" y="11"/>
                  </a:cubicBezTo>
                  <a:cubicBezTo>
                    <a:pt x="10153" y="4"/>
                    <a:pt x="10026" y="6"/>
                    <a:pt x="9900" y="10"/>
                  </a:cubicBezTo>
                  <a:cubicBezTo>
                    <a:pt x="9847" y="11"/>
                    <a:pt x="9795" y="13"/>
                    <a:pt x="9743" y="14"/>
                  </a:cubicBezTo>
                  <a:cubicBezTo>
                    <a:pt x="9736" y="9"/>
                    <a:pt x="9726" y="8"/>
                    <a:pt x="9717" y="10"/>
                  </a:cubicBezTo>
                  <a:cubicBezTo>
                    <a:pt x="9693" y="11"/>
                    <a:pt x="9670" y="11"/>
                    <a:pt x="9646" y="10"/>
                  </a:cubicBezTo>
                  <a:cubicBezTo>
                    <a:pt x="9600" y="9"/>
                    <a:pt x="9553" y="8"/>
                    <a:pt x="9506" y="8"/>
                  </a:cubicBezTo>
                  <a:cubicBezTo>
                    <a:pt x="9387" y="11"/>
                    <a:pt x="9268" y="-4"/>
                    <a:pt x="9149" y="0"/>
                  </a:cubicBezTo>
                  <a:cubicBezTo>
                    <a:pt x="9069" y="4"/>
                    <a:pt x="8988" y="14"/>
                    <a:pt x="8906" y="12"/>
                  </a:cubicBezTo>
                  <a:cubicBezTo>
                    <a:pt x="8828" y="11"/>
                    <a:pt x="8749" y="5"/>
                    <a:pt x="8671" y="8"/>
                  </a:cubicBezTo>
                  <a:cubicBezTo>
                    <a:pt x="8669" y="8"/>
                    <a:pt x="8669" y="8"/>
                    <a:pt x="8668" y="8"/>
                  </a:cubicBezTo>
                  <a:cubicBezTo>
                    <a:pt x="8634" y="6"/>
                    <a:pt x="8599" y="14"/>
                    <a:pt x="8582" y="33"/>
                  </a:cubicBezTo>
                  <a:cubicBezTo>
                    <a:pt x="8576" y="31"/>
                    <a:pt x="8569" y="30"/>
                    <a:pt x="8561" y="29"/>
                  </a:cubicBezTo>
                  <a:cubicBezTo>
                    <a:pt x="8555" y="29"/>
                    <a:pt x="8548" y="28"/>
                    <a:pt x="8542" y="28"/>
                  </a:cubicBezTo>
                  <a:cubicBezTo>
                    <a:pt x="8534" y="27"/>
                    <a:pt x="8527" y="27"/>
                    <a:pt x="8519" y="26"/>
                  </a:cubicBezTo>
                  <a:cubicBezTo>
                    <a:pt x="8514" y="26"/>
                    <a:pt x="8510" y="25"/>
                    <a:pt x="8505" y="25"/>
                  </a:cubicBezTo>
                  <a:cubicBezTo>
                    <a:pt x="8430" y="26"/>
                    <a:pt x="8357" y="27"/>
                    <a:pt x="8284" y="29"/>
                  </a:cubicBezTo>
                  <a:cubicBezTo>
                    <a:pt x="8019" y="40"/>
                    <a:pt x="7754" y="52"/>
                    <a:pt x="7489" y="47"/>
                  </a:cubicBezTo>
                  <a:cubicBezTo>
                    <a:pt x="7145" y="43"/>
                    <a:pt x="6801" y="6"/>
                    <a:pt x="6456" y="16"/>
                  </a:cubicBezTo>
                  <a:cubicBezTo>
                    <a:pt x="6135" y="16"/>
                    <a:pt x="5815" y="41"/>
                    <a:pt x="5493" y="37"/>
                  </a:cubicBezTo>
                  <a:cubicBezTo>
                    <a:pt x="5348" y="38"/>
                    <a:pt x="5203" y="37"/>
                    <a:pt x="5058" y="35"/>
                  </a:cubicBezTo>
                  <a:cubicBezTo>
                    <a:pt x="4816" y="33"/>
                    <a:pt x="4575" y="31"/>
                    <a:pt x="4332" y="37"/>
                  </a:cubicBezTo>
                  <a:cubicBezTo>
                    <a:pt x="3753" y="37"/>
                    <a:pt x="3173" y="56"/>
                    <a:pt x="2594" y="35"/>
                  </a:cubicBezTo>
                  <a:cubicBezTo>
                    <a:pt x="2503" y="37"/>
                    <a:pt x="2411" y="38"/>
                    <a:pt x="2319" y="39"/>
                  </a:cubicBezTo>
                  <a:cubicBezTo>
                    <a:pt x="2277" y="38"/>
                    <a:pt x="2233" y="37"/>
                    <a:pt x="2190" y="35"/>
                  </a:cubicBezTo>
                  <a:cubicBezTo>
                    <a:pt x="2038" y="25"/>
                    <a:pt x="1886" y="25"/>
                    <a:pt x="1734" y="21"/>
                  </a:cubicBezTo>
                  <a:cubicBezTo>
                    <a:pt x="1607" y="14"/>
                    <a:pt x="1480" y="16"/>
                    <a:pt x="1353" y="21"/>
                  </a:cubicBezTo>
                  <a:cubicBezTo>
                    <a:pt x="1300" y="21"/>
                    <a:pt x="1248" y="22"/>
                    <a:pt x="1196" y="24"/>
                  </a:cubicBezTo>
                  <a:cubicBezTo>
                    <a:pt x="1189" y="19"/>
                    <a:pt x="1179" y="19"/>
                    <a:pt x="1171" y="21"/>
                  </a:cubicBezTo>
                  <a:cubicBezTo>
                    <a:pt x="1147" y="22"/>
                    <a:pt x="1123" y="21"/>
                    <a:pt x="1100" y="21"/>
                  </a:cubicBezTo>
                  <a:cubicBezTo>
                    <a:pt x="1053" y="20"/>
                    <a:pt x="1006" y="19"/>
                    <a:pt x="959" y="19"/>
                  </a:cubicBezTo>
                  <a:cubicBezTo>
                    <a:pt x="840" y="21"/>
                    <a:pt x="722" y="7"/>
                    <a:pt x="603" y="11"/>
                  </a:cubicBezTo>
                  <a:cubicBezTo>
                    <a:pt x="522" y="14"/>
                    <a:pt x="441" y="25"/>
                    <a:pt x="359" y="22"/>
                  </a:cubicBezTo>
                  <a:cubicBezTo>
                    <a:pt x="281" y="21"/>
                    <a:pt x="202" y="16"/>
                    <a:pt x="124" y="19"/>
                  </a:cubicBezTo>
                  <a:cubicBezTo>
                    <a:pt x="123" y="19"/>
                    <a:pt x="122" y="19"/>
                    <a:pt x="121" y="19"/>
                  </a:cubicBezTo>
                  <a:cubicBezTo>
                    <a:pt x="83" y="17"/>
                    <a:pt x="45" y="26"/>
                    <a:pt x="31" y="50"/>
                  </a:cubicBezTo>
                  <a:cubicBezTo>
                    <a:pt x="28" y="53"/>
                    <a:pt x="24" y="56"/>
                    <a:pt x="21" y="59"/>
                  </a:cubicBezTo>
                  <a:cubicBezTo>
                    <a:pt x="9" y="72"/>
                    <a:pt x="0" y="87"/>
                    <a:pt x="0" y="105"/>
                  </a:cubicBezTo>
                  <a:cubicBezTo>
                    <a:pt x="0" y="124"/>
                    <a:pt x="8" y="147"/>
                    <a:pt x="23" y="161"/>
                  </a:cubicBezTo>
                  <a:cubicBezTo>
                    <a:pt x="26" y="166"/>
                    <a:pt x="28" y="169"/>
                    <a:pt x="31" y="174"/>
                  </a:cubicBezTo>
                  <a:cubicBezTo>
                    <a:pt x="37" y="188"/>
                    <a:pt x="44" y="202"/>
                    <a:pt x="51" y="214"/>
                  </a:cubicBezTo>
                  <a:cubicBezTo>
                    <a:pt x="107" y="299"/>
                    <a:pt x="166" y="382"/>
                    <a:pt x="216" y="471"/>
                  </a:cubicBezTo>
                  <a:cubicBezTo>
                    <a:pt x="251" y="524"/>
                    <a:pt x="278" y="612"/>
                    <a:pt x="336" y="641"/>
                  </a:cubicBezTo>
                  <a:cubicBezTo>
                    <a:pt x="402" y="654"/>
                    <a:pt x="455" y="604"/>
                    <a:pt x="495" y="559"/>
                  </a:cubicBezTo>
                  <a:cubicBezTo>
                    <a:pt x="554" y="498"/>
                    <a:pt x="607" y="431"/>
                    <a:pt x="663" y="368"/>
                  </a:cubicBezTo>
                  <a:cubicBezTo>
                    <a:pt x="705" y="320"/>
                    <a:pt x="745" y="271"/>
                    <a:pt x="785" y="221"/>
                  </a:cubicBezTo>
                  <a:cubicBezTo>
                    <a:pt x="788" y="217"/>
                    <a:pt x="791" y="212"/>
                    <a:pt x="796" y="207"/>
                  </a:cubicBezTo>
                  <a:cubicBezTo>
                    <a:pt x="798" y="210"/>
                    <a:pt x="799" y="213"/>
                    <a:pt x="800" y="216"/>
                  </a:cubicBezTo>
                  <a:cubicBezTo>
                    <a:pt x="825" y="258"/>
                    <a:pt x="848" y="302"/>
                    <a:pt x="872" y="344"/>
                  </a:cubicBezTo>
                  <a:cubicBezTo>
                    <a:pt x="903" y="402"/>
                    <a:pt x="938" y="457"/>
                    <a:pt x="978" y="510"/>
                  </a:cubicBezTo>
                  <a:cubicBezTo>
                    <a:pt x="1013" y="560"/>
                    <a:pt x="1050" y="624"/>
                    <a:pt x="1120" y="621"/>
                  </a:cubicBezTo>
                  <a:cubicBezTo>
                    <a:pt x="1163" y="626"/>
                    <a:pt x="1189" y="587"/>
                    <a:pt x="1215" y="560"/>
                  </a:cubicBezTo>
                  <a:cubicBezTo>
                    <a:pt x="1271" y="500"/>
                    <a:pt x="1323" y="435"/>
                    <a:pt x="1374" y="369"/>
                  </a:cubicBezTo>
                  <a:cubicBezTo>
                    <a:pt x="1412" y="321"/>
                    <a:pt x="1447" y="271"/>
                    <a:pt x="1485" y="222"/>
                  </a:cubicBezTo>
                  <a:cubicBezTo>
                    <a:pt x="1500" y="256"/>
                    <a:pt x="1524" y="294"/>
                    <a:pt x="1533" y="310"/>
                  </a:cubicBezTo>
                  <a:cubicBezTo>
                    <a:pt x="1554" y="341"/>
                    <a:pt x="1580" y="368"/>
                    <a:pt x="1602" y="398"/>
                  </a:cubicBezTo>
                  <a:cubicBezTo>
                    <a:pt x="1628" y="434"/>
                    <a:pt x="1660" y="467"/>
                    <a:pt x="1683" y="505"/>
                  </a:cubicBezTo>
                  <a:cubicBezTo>
                    <a:pt x="1720" y="563"/>
                    <a:pt x="1754" y="634"/>
                    <a:pt x="1822" y="661"/>
                  </a:cubicBezTo>
                  <a:cubicBezTo>
                    <a:pt x="1881" y="675"/>
                    <a:pt x="1930" y="605"/>
                    <a:pt x="1966" y="566"/>
                  </a:cubicBezTo>
                  <a:cubicBezTo>
                    <a:pt x="2020" y="516"/>
                    <a:pt x="2065" y="455"/>
                    <a:pt x="2114" y="400"/>
                  </a:cubicBezTo>
                  <a:cubicBezTo>
                    <a:pt x="2135" y="376"/>
                    <a:pt x="2154" y="350"/>
                    <a:pt x="2173" y="324"/>
                  </a:cubicBezTo>
                  <a:cubicBezTo>
                    <a:pt x="2201" y="297"/>
                    <a:pt x="2230" y="270"/>
                    <a:pt x="2259" y="244"/>
                  </a:cubicBezTo>
                  <a:cubicBezTo>
                    <a:pt x="2272" y="263"/>
                    <a:pt x="2287" y="282"/>
                    <a:pt x="2302" y="300"/>
                  </a:cubicBezTo>
                  <a:cubicBezTo>
                    <a:pt x="2362" y="372"/>
                    <a:pt x="2422" y="443"/>
                    <a:pt x="2481" y="515"/>
                  </a:cubicBezTo>
                  <a:cubicBezTo>
                    <a:pt x="2503" y="545"/>
                    <a:pt x="2525" y="574"/>
                    <a:pt x="2547" y="605"/>
                  </a:cubicBezTo>
                  <a:cubicBezTo>
                    <a:pt x="2563" y="626"/>
                    <a:pt x="2577" y="651"/>
                    <a:pt x="2599" y="666"/>
                  </a:cubicBezTo>
                  <a:cubicBezTo>
                    <a:pt x="2668" y="695"/>
                    <a:pt x="2743" y="577"/>
                    <a:pt x="2789" y="536"/>
                  </a:cubicBezTo>
                  <a:cubicBezTo>
                    <a:pt x="2849" y="474"/>
                    <a:pt x="2907" y="410"/>
                    <a:pt x="2965" y="345"/>
                  </a:cubicBezTo>
                  <a:cubicBezTo>
                    <a:pt x="3000" y="306"/>
                    <a:pt x="3034" y="265"/>
                    <a:pt x="3068" y="224"/>
                  </a:cubicBezTo>
                  <a:cubicBezTo>
                    <a:pt x="3081" y="240"/>
                    <a:pt x="3092" y="256"/>
                    <a:pt x="3104" y="271"/>
                  </a:cubicBezTo>
                  <a:cubicBezTo>
                    <a:pt x="3130" y="304"/>
                    <a:pt x="3152" y="339"/>
                    <a:pt x="3174" y="375"/>
                  </a:cubicBezTo>
                  <a:cubicBezTo>
                    <a:pt x="3227" y="450"/>
                    <a:pt x="3274" y="531"/>
                    <a:pt x="3339" y="597"/>
                  </a:cubicBezTo>
                  <a:cubicBezTo>
                    <a:pt x="3361" y="633"/>
                    <a:pt x="3386" y="671"/>
                    <a:pt x="3428" y="685"/>
                  </a:cubicBezTo>
                  <a:cubicBezTo>
                    <a:pt x="3439" y="692"/>
                    <a:pt x="3451" y="699"/>
                    <a:pt x="3463" y="703"/>
                  </a:cubicBezTo>
                  <a:cubicBezTo>
                    <a:pt x="3511" y="718"/>
                    <a:pt x="3538" y="663"/>
                    <a:pt x="3565" y="633"/>
                  </a:cubicBezTo>
                  <a:cubicBezTo>
                    <a:pt x="3598" y="592"/>
                    <a:pt x="3630" y="551"/>
                    <a:pt x="3661" y="508"/>
                  </a:cubicBezTo>
                  <a:cubicBezTo>
                    <a:pt x="3731" y="419"/>
                    <a:pt x="3806" y="334"/>
                    <a:pt x="3875" y="245"/>
                  </a:cubicBezTo>
                  <a:cubicBezTo>
                    <a:pt x="3883" y="236"/>
                    <a:pt x="3890" y="227"/>
                    <a:pt x="3897" y="218"/>
                  </a:cubicBezTo>
                  <a:cubicBezTo>
                    <a:pt x="3913" y="241"/>
                    <a:pt x="3930" y="263"/>
                    <a:pt x="3948" y="284"/>
                  </a:cubicBezTo>
                  <a:cubicBezTo>
                    <a:pt x="3982" y="325"/>
                    <a:pt x="4014" y="367"/>
                    <a:pt x="4045" y="410"/>
                  </a:cubicBezTo>
                  <a:cubicBezTo>
                    <a:pt x="4067" y="442"/>
                    <a:pt x="4092" y="471"/>
                    <a:pt x="4114" y="502"/>
                  </a:cubicBezTo>
                  <a:cubicBezTo>
                    <a:pt x="4144" y="547"/>
                    <a:pt x="4174" y="594"/>
                    <a:pt x="4214" y="632"/>
                  </a:cubicBezTo>
                  <a:cubicBezTo>
                    <a:pt x="4244" y="657"/>
                    <a:pt x="4268" y="694"/>
                    <a:pt x="4311" y="694"/>
                  </a:cubicBezTo>
                  <a:cubicBezTo>
                    <a:pt x="4391" y="691"/>
                    <a:pt x="4441" y="591"/>
                    <a:pt x="4484" y="532"/>
                  </a:cubicBezTo>
                  <a:cubicBezTo>
                    <a:pt x="4519" y="482"/>
                    <a:pt x="4555" y="431"/>
                    <a:pt x="4592" y="382"/>
                  </a:cubicBezTo>
                  <a:cubicBezTo>
                    <a:pt x="4637" y="318"/>
                    <a:pt x="4696" y="265"/>
                    <a:pt x="4743" y="203"/>
                  </a:cubicBezTo>
                  <a:cubicBezTo>
                    <a:pt x="4750" y="211"/>
                    <a:pt x="4757" y="219"/>
                    <a:pt x="4765" y="227"/>
                  </a:cubicBezTo>
                  <a:cubicBezTo>
                    <a:pt x="4800" y="262"/>
                    <a:pt x="4832" y="298"/>
                    <a:pt x="4864" y="336"/>
                  </a:cubicBezTo>
                  <a:cubicBezTo>
                    <a:pt x="4929" y="413"/>
                    <a:pt x="4983" y="498"/>
                    <a:pt x="5051" y="573"/>
                  </a:cubicBezTo>
                  <a:cubicBezTo>
                    <a:pt x="5096" y="627"/>
                    <a:pt x="5143" y="691"/>
                    <a:pt x="5214" y="710"/>
                  </a:cubicBezTo>
                  <a:cubicBezTo>
                    <a:pt x="5229" y="716"/>
                    <a:pt x="5244" y="713"/>
                    <a:pt x="5258" y="705"/>
                  </a:cubicBezTo>
                  <a:cubicBezTo>
                    <a:pt x="5295" y="692"/>
                    <a:pt x="5320" y="660"/>
                    <a:pt x="5343" y="629"/>
                  </a:cubicBezTo>
                  <a:cubicBezTo>
                    <a:pt x="5377" y="581"/>
                    <a:pt x="5408" y="531"/>
                    <a:pt x="5442" y="482"/>
                  </a:cubicBezTo>
                  <a:cubicBezTo>
                    <a:pt x="5511" y="381"/>
                    <a:pt x="5592" y="290"/>
                    <a:pt x="5676" y="199"/>
                  </a:cubicBezTo>
                  <a:cubicBezTo>
                    <a:pt x="5686" y="187"/>
                    <a:pt x="5696" y="176"/>
                    <a:pt x="5707" y="163"/>
                  </a:cubicBezTo>
                  <a:lnTo>
                    <a:pt x="5708" y="162"/>
                  </a:lnTo>
                  <a:cubicBezTo>
                    <a:pt x="5715" y="169"/>
                    <a:pt x="5724" y="176"/>
                    <a:pt x="5729" y="183"/>
                  </a:cubicBezTo>
                  <a:cubicBezTo>
                    <a:pt x="5745" y="202"/>
                    <a:pt x="5761" y="219"/>
                    <a:pt x="5777" y="239"/>
                  </a:cubicBezTo>
                  <a:cubicBezTo>
                    <a:pt x="5835" y="313"/>
                    <a:pt x="5885" y="393"/>
                    <a:pt x="5941" y="469"/>
                  </a:cubicBezTo>
                  <a:cubicBezTo>
                    <a:pt x="5975" y="516"/>
                    <a:pt x="6007" y="564"/>
                    <a:pt x="6041" y="611"/>
                  </a:cubicBezTo>
                  <a:cubicBezTo>
                    <a:pt x="6078" y="661"/>
                    <a:pt x="6116" y="727"/>
                    <a:pt x="6183" y="737"/>
                  </a:cubicBezTo>
                  <a:cubicBezTo>
                    <a:pt x="6329" y="732"/>
                    <a:pt x="6383" y="589"/>
                    <a:pt x="6450" y="484"/>
                  </a:cubicBezTo>
                  <a:cubicBezTo>
                    <a:pt x="6509" y="396"/>
                    <a:pt x="6576" y="314"/>
                    <a:pt x="6635" y="226"/>
                  </a:cubicBezTo>
                  <a:cubicBezTo>
                    <a:pt x="6648" y="208"/>
                    <a:pt x="6661" y="191"/>
                    <a:pt x="6674" y="173"/>
                  </a:cubicBezTo>
                  <a:cubicBezTo>
                    <a:pt x="6675" y="171"/>
                    <a:pt x="6677" y="168"/>
                    <a:pt x="6679" y="165"/>
                  </a:cubicBezTo>
                  <a:cubicBezTo>
                    <a:pt x="6700" y="192"/>
                    <a:pt x="6727" y="220"/>
                    <a:pt x="6737" y="235"/>
                  </a:cubicBezTo>
                  <a:cubicBezTo>
                    <a:pt x="6804" y="313"/>
                    <a:pt x="6877" y="385"/>
                    <a:pt x="6947" y="461"/>
                  </a:cubicBezTo>
                  <a:cubicBezTo>
                    <a:pt x="6983" y="510"/>
                    <a:pt x="7020" y="557"/>
                    <a:pt x="7059" y="603"/>
                  </a:cubicBezTo>
                  <a:cubicBezTo>
                    <a:pt x="7082" y="631"/>
                    <a:pt x="7103" y="658"/>
                    <a:pt x="7128" y="684"/>
                  </a:cubicBezTo>
                  <a:cubicBezTo>
                    <a:pt x="7145" y="700"/>
                    <a:pt x="7171" y="700"/>
                    <a:pt x="7193" y="707"/>
                  </a:cubicBezTo>
                  <a:cubicBezTo>
                    <a:pt x="7308" y="727"/>
                    <a:pt x="7472" y="455"/>
                    <a:pt x="7542" y="371"/>
                  </a:cubicBezTo>
                  <a:cubicBezTo>
                    <a:pt x="7599" y="297"/>
                    <a:pt x="7659" y="225"/>
                    <a:pt x="7714" y="150"/>
                  </a:cubicBezTo>
                  <a:cubicBezTo>
                    <a:pt x="7717" y="154"/>
                    <a:pt x="7720" y="158"/>
                    <a:pt x="7723" y="163"/>
                  </a:cubicBezTo>
                  <a:cubicBezTo>
                    <a:pt x="7765" y="235"/>
                    <a:pt x="7810" y="305"/>
                    <a:pt x="7858" y="373"/>
                  </a:cubicBezTo>
                  <a:cubicBezTo>
                    <a:pt x="7917" y="461"/>
                    <a:pt x="7969" y="554"/>
                    <a:pt x="8032" y="639"/>
                  </a:cubicBezTo>
                  <a:cubicBezTo>
                    <a:pt x="8066" y="687"/>
                    <a:pt x="8096" y="751"/>
                    <a:pt x="8161" y="762"/>
                  </a:cubicBezTo>
                  <a:cubicBezTo>
                    <a:pt x="8166" y="763"/>
                    <a:pt x="8171" y="763"/>
                    <a:pt x="8175" y="763"/>
                  </a:cubicBezTo>
                  <a:cubicBezTo>
                    <a:pt x="8261" y="763"/>
                    <a:pt x="8305" y="663"/>
                    <a:pt x="8348" y="601"/>
                  </a:cubicBezTo>
                  <a:cubicBezTo>
                    <a:pt x="8374" y="561"/>
                    <a:pt x="8400" y="521"/>
                    <a:pt x="8426" y="482"/>
                  </a:cubicBezTo>
                  <a:cubicBezTo>
                    <a:pt x="8484" y="395"/>
                    <a:pt x="8547" y="311"/>
                    <a:pt x="8603" y="224"/>
                  </a:cubicBezTo>
                  <a:cubicBezTo>
                    <a:pt x="8603" y="222"/>
                    <a:pt x="8605" y="219"/>
                    <a:pt x="8606" y="217"/>
                  </a:cubicBezTo>
                  <a:cubicBezTo>
                    <a:pt x="8660" y="297"/>
                    <a:pt x="8715" y="376"/>
                    <a:pt x="8763" y="460"/>
                  </a:cubicBezTo>
                  <a:cubicBezTo>
                    <a:pt x="8797" y="513"/>
                    <a:pt x="8824" y="602"/>
                    <a:pt x="8883" y="630"/>
                  </a:cubicBezTo>
                  <a:cubicBezTo>
                    <a:pt x="8948" y="644"/>
                    <a:pt x="9002" y="594"/>
                    <a:pt x="9042" y="549"/>
                  </a:cubicBezTo>
                  <a:cubicBezTo>
                    <a:pt x="9101" y="487"/>
                    <a:pt x="9154" y="421"/>
                    <a:pt x="9210" y="357"/>
                  </a:cubicBezTo>
                  <a:cubicBezTo>
                    <a:pt x="9252" y="310"/>
                    <a:pt x="9292" y="261"/>
                    <a:pt x="9331" y="211"/>
                  </a:cubicBezTo>
                  <a:cubicBezTo>
                    <a:pt x="9335" y="206"/>
                    <a:pt x="9338" y="202"/>
                    <a:pt x="9343" y="197"/>
                  </a:cubicBezTo>
                  <a:cubicBezTo>
                    <a:pt x="9344" y="200"/>
                    <a:pt x="9346" y="203"/>
                    <a:pt x="9347" y="205"/>
                  </a:cubicBezTo>
                  <a:cubicBezTo>
                    <a:pt x="9372" y="248"/>
                    <a:pt x="9394" y="291"/>
                    <a:pt x="9419" y="334"/>
                  </a:cubicBezTo>
                  <a:cubicBezTo>
                    <a:pt x="9449" y="392"/>
                    <a:pt x="9485" y="447"/>
                    <a:pt x="9524" y="499"/>
                  </a:cubicBezTo>
                  <a:cubicBezTo>
                    <a:pt x="9559" y="550"/>
                    <a:pt x="9597" y="613"/>
                    <a:pt x="9667" y="611"/>
                  </a:cubicBezTo>
                  <a:cubicBezTo>
                    <a:pt x="9709" y="615"/>
                    <a:pt x="9735" y="577"/>
                    <a:pt x="9761" y="550"/>
                  </a:cubicBezTo>
                  <a:cubicBezTo>
                    <a:pt x="9818" y="489"/>
                    <a:pt x="9870" y="424"/>
                    <a:pt x="9921" y="359"/>
                  </a:cubicBezTo>
                  <a:cubicBezTo>
                    <a:pt x="9958" y="310"/>
                    <a:pt x="9994" y="260"/>
                    <a:pt x="10031" y="212"/>
                  </a:cubicBezTo>
                  <a:cubicBezTo>
                    <a:pt x="10047" y="246"/>
                    <a:pt x="10071" y="283"/>
                    <a:pt x="10080" y="300"/>
                  </a:cubicBezTo>
                  <a:cubicBezTo>
                    <a:pt x="10100" y="331"/>
                    <a:pt x="10127" y="358"/>
                    <a:pt x="10148" y="388"/>
                  </a:cubicBezTo>
                  <a:cubicBezTo>
                    <a:pt x="10175" y="424"/>
                    <a:pt x="10207" y="457"/>
                    <a:pt x="10229" y="495"/>
                  </a:cubicBezTo>
                  <a:cubicBezTo>
                    <a:pt x="10267" y="553"/>
                    <a:pt x="10301" y="624"/>
                    <a:pt x="10369" y="650"/>
                  </a:cubicBezTo>
                  <a:cubicBezTo>
                    <a:pt x="10428" y="665"/>
                    <a:pt x="10477" y="595"/>
                    <a:pt x="10513" y="557"/>
                  </a:cubicBezTo>
                  <a:cubicBezTo>
                    <a:pt x="10567" y="505"/>
                    <a:pt x="10612" y="445"/>
                    <a:pt x="10661" y="389"/>
                  </a:cubicBezTo>
                  <a:cubicBezTo>
                    <a:pt x="10682" y="365"/>
                    <a:pt x="10701" y="340"/>
                    <a:pt x="10720" y="314"/>
                  </a:cubicBezTo>
                  <a:cubicBezTo>
                    <a:pt x="10748" y="287"/>
                    <a:pt x="10777" y="260"/>
                    <a:pt x="10806" y="234"/>
                  </a:cubicBezTo>
                  <a:cubicBezTo>
                    <a:pt x="10819" y="253"/>
                    <a:pt x="10834" y="272"/>
                    <a:pt x="10848" y="290"/>
                  </a:cubicBezTo>
                  <a:cubicBezTo>
                    <a:pt x="10909" y="361"/>
                    <a:pt x="10969" y="432"/>
                    <a:pt x="11028" y="505"/>
                  </a:cubicBezTo>
                  <a:cubicBezTo>
                    <a:pt x="11050" y="534"/>
                    <a:pt x="11072" y="565"/>
                    <a:pt x="11093" y="594"/>
                  </a:cubicBezTo>
                  <a:cubicBezTo>
                    <a:pt x="11110" y="615"/>
                    <a:pt x="11124" y="641"/>
                    <a:pt x="11146" y="656"/>
                  </a:cubicBezTo>
                  <a:cubicBezTo>
                    <a:pt x="11215" y="684"/>
                    <a:pt x="11290" y="566"/>
                    <a:pt x="11336" y="526"/>
                  </a:cubicBezTo>
                  <a:cubicBezTo>
                    <a:pt x="11396" y="463"/>
                    <a:pt x="11454" y="400"/>
                    <a:pt x="11511" y="335"/>
                  </a:cubicBezTo>
                  <a:cubicBezTo>
                    <a:pt x="11547" y="295"/>
                    <a:pt x="11581" y="255"/>
                    <a:pt x="11615" y="214"/>
                  </a:cubicBezTo>
                  <a:cubicBezTo>
                    <a:pt x="11628" y="229"/>
                    <a:pt x="11639" y="245"/>
                    <a:pt x="11650" y="261"/>
                  </a:cubicBezTo>
                  <a:cubicBezTo>
                    <a:pt x="11677" y="294"/>
                    <a:pt x="11699" y="329"/>
                    <a:pt x="11721" y="365"/>
                  </a:cubicBezTo>
                  <a:cubicBezTo>
                    <a:pt x="11773" y="440"/>
                    <a:pt x="11821" y="520"/>
                    <a:pt x="11886" y="587"/>
                  </a:cubicBezTo>
                  <a:cubicBezTo>
                    <a:pt x="11908" y="622"/>
                    <a:pt x="11933" y="661"/>
                    <a:pt x="11975" y="674"/>
                  </a:cubicBezTo>
                  <a:cubicBezTo>
                    <a:pt x="11986" y="682"/>
                    <a:pt x="11997" y="688"/>
                    <a:pt x="12010" y="692"/>
                  </a:cubicBezTo>
                  <a:cubicBezTo>
                    <a:pt x="12058" y="708"/>
                    <a:pt x="12085" y="653"/>
                    <a:pt x="12112" y="623"/>
                  </a:cubicBezTo>
                  <a:cubicBezTo>
                    <a:pt x="12145" y="582"/>
                    <a:pt x="12177" y="540"/>
                    <a:pt x="12207" y="497"/>
                  </a:cubicBezTo>
                  <a:cubicBezTo>
                    <a:pt x="12278" y="409"/>
                    <a:pt x="12353" y="324"/>
                    <a:pt x="12422" y="234"/>
                  </a:cubicBezTo>
                  <a:cubicBezTo>
                    <a:pt x="12430" y="226"/>
                    <a:pt x="12436" y="216"/>
                    <a:pt x="12444" y="207"/>
                  </a:cubicBezTo>
                  <a:cubicBezTo>
                    <a:pt x="12459" y="231"/>
                    <a:pt x="12477" y="252"/>
                    <a:pt x="12495" y="273"/>
                  </a:cubicBezTo>
                  <a:cubicBezTo>
                    <a:pt x="12529" y="314"/>
                    <a:pt x="12561" y="356"/>
                    <a:pt x="12592" y="400"/>
                  </a:cubicBezTo>
                  <a:cubicBezTo>
                    <a:pt x="12614" y="431"/>
                    <a:pt x="12639" y="460"/>
                    <a:pt x="12661" y="492"/>
                  </a:cubicBezTo>
                  <a:cubicBezTo>
                    <a:pt x="12691" y="537"/>
                    <a:pt x="12721" y="584"/>
                    <a:pt x="12761" y="621"/>
                  </a:cubicBezTo>
                  <a:cubicBezTo>
                    <a:pt x="12790" y="646"/>
                    <a:pt x="12815" y="684"/>
                    <a:pt x="12857" y="684"/>
                  </a:cubicBezTo>
                  <a:cubicBezTo>
                    <a:pt x="12938" y="681"/>
                    <a:pt x="12988" y="581"/>
                    <a:pt x="13031" y="522"/>
                  </a:cubicBezTo>
                  <a:cubicBezTo>
                    <a:pt x="13066" y="471"/>
                    <a:pt x="13102" y="421"/>
                    <a:pt x="13139" y="371"/>
                  </a:cubicBezTo>
                  <a:cubicBezTo>
                    <a:pt x="13184" y="308"/>
                    <a:pt x="13242" y="255"/>
                    <a:pt x="13289" y="193"/>
                  </a:cubicBezTo>
                  <a:cubicBezTo>
                    <a:pt x="13297" y="201"/>
                    <a:pt x="13304" y="209"/>
                    <a:pt x="13312" y="217"/>
                  </a:cubicBezTo>
                  <a:cubicBezTo>
                    <a:pt x="13347" y="252"/>
                    <a:pt x="13379" y="288"/>
                    <a:pt x="13410" y="326"/>
                  </a:cubicBezTo>
                  <a:cubicBezTo>
                    <a:pt x="13475" y="402"/>
                    <a:pt x="13530" y="487"/>
                    <a:pt x="13597" y="563"/>
                  </a:cubicBezTo>
                  <a:cubicBezTo>
                    <a:pt x="13643" y="616"/>
                    <a:pt x="13689" y="680"/>
                    <a:pt x="13761" y="700"/>
                  </a:cubicBezTo>
                  <a:cubicBezTo>
                    <a:pt x="13775" y="705"/>
                    <a:pt x="13791" y="702"/>
                    <a:pt x="13804" y="695"/>
                  </a:cubicBezTo>
                  <a:cubicBezTo>
                    <a:pt x="13841" y="681"/>
                    <a:pt x="13867" y="649"/>
                    <a:pt x="13890" y="618"/>
                  </a:cubicBezTo>
                  <a:cubicBezTo>
                    <a:pt x="13924" y="571"/>
                    <a:pt x="13955" y="521"/>
                    <a:pt x="13988" y="471"/>
                  </a:cubicBezTo>
                  <a:cubicBezTo>
                    <a:pt x="14058" y="371"/>
                    <a:pt x="14138" y="279"/>
                    <a:pt x="14222" y="189"/>
                  </a:cubicBezTo>
                  <a:cubicBezTo>
                    <a:pt x="14233" y="177"/>
                    <a:pt x="14243" y="165"/>
                    <a:pt x="14253" y="153"/>
                  </a:cubicBezTo>
                  <a:cubicBezTo>
                    <a:pt x="14253" y="153"/>
                    <a:pt x="14254" y="152"/>
                    <a:pt x="14255" y="151"/>
                  </a:cubicBezTo>
                  <a:cubicBezTo>
                    <a:pt x="14262" y="159"/>
                    <a:pt x="14271" y="166"/>
                    <a:pt x="14276" y="172"/>
                  </a:cubicBezTo>
                  <a:cubicBezTo>
                    <a:pt x="14292" y="191"/>
                    <a:pt x="14308" y="209"/>
                    <a:pt x="14324" y="229"/>
                  </a:cubicBezTo>
                  <a:cubicBezTo>
                    <a:pt x="14382" y="303"/>
                    <a:pt x="14432" y="383"/>
                    <a:pt x="14488" y="458"/>
                  </a:cubicBezTo>
                  <a:cubicBezTo>
                    <a:pt x="14522" y="505"/>
                    <a:pt x="14553" y="553"/>
                    <a:pt x="14587" y="600"/>
                  </a:cubicBezTo>
                  <a:cubicBezTo>
                    <a:pt x="14624" y="650"/>
                    <a:pt x="14663" y="716"/>
                    <a:pt x="14730" y="727"/>
                  </a:cubicBezTo>
                  <a:cubicBezTo>
                    <a:pt x="14876" y="721"/>
                    <a:pt x="14930" y="579"/>
                    <a:pt x="14997" y="474"/>
                  </a:cubicBezTo>
                  <a:cubicBezTo>
                    <a:pt x="15055" y="386"/>
                    <a:pt x="15123" y="303"/>
                    <a:pt x="15182" y="216"/>
                  </a:cubicBezTo>
                  <a:cubicBezTo>
                    <a:pt x="15195" y="198"/>
                    <a:pt x="15207" y="181"/>
                    <a:pt x="15220" y="163"/>
                  </a:cubicBezTo>
                  <a:cubicBezTo>
                    <a:pt x="15222" y="160"/>
                    <a:pt x="15224" y="157"/>
                    <a:pt x="15226" y="155"/>
                  </a:cubicBezTo>
                  <a:cubicBezTo>
                    <a:pt x="15246" y="182"/>
                    <a:pt x="15273" y="210"/>
                    <a:pt x="15283" y="225"/>
                  </a:cubicBezTo>
                  <a:cubicBezTo>
                    <a:pt x="15351" y="303"/>
                    <a:pt x="15424" y="374"/>
                    <a:pt x="15493" y="451"/>
                  </a:cubicBezTo>
                  <a:cubicBezTo>
                    <a:pt x="15530" y="499"/>
                    <a:pt x="15567" y="547"/>
                    <a:pt x="15606" y="593"/>
                  </a:cubicBezTo>
                  <a:cubicBezTo>
                    <a:pt x="15629" y="620"/>
                    <a:pt x="15650" y="649"/>
                    <a:pt x="15675" y="673"/>
                  </a:cubicBezTo>
                  <a:cubicBezTo>
                    <a:pt x="15692" y="690"/>
                    <a:pt x="15717" y="690"/>
                    <a:pt x="15740" y="697"/>
                  </a:cubicBezTo>
                  <a:cubicBezTo>
                    <a:pt x="15855" y="716"/>
                    <a:pt x="16019" y="444"/>
                    <a:pt x="16089" y="361"/>
                  </a:cubicBezTo>
                  <a:cubicBezTo>
                    <a:pt x="16146" y="287"/>
                    <a:pt x="16206" y="214"/>
                    <a:pt x="16261" y="139"/>
                  </a:cubicBezTo>
                  <a:cubicBezTo>
                    <a:pt x="16264" y="143"/>
                    <a:pt x="16266" y="148"/>
                    <a:pt x="16270" y="152"/>
                  </a:cubicBezTo>
                  <a:cubicBezTo>
                    <a:pt x="16312" y="224"/>
                    <a:pt x="16357" y="294"/>
                    <a:pt x="16405" y="362"/>
                  </a:cubicBezTo>
                  <a:cubicBezTo>
                    <a:pt x="16463" y="450"/>
                    <a:pt x="16515" y="544"/>
                    <a:pt x="16579" y="629"/>
                  </a:cubicBezTo>
                  <a:cubicBezTo>
                    <a:pt x="16613" y="677"/>
                    <a:pt x="16643" y="741"/>
                    <a:pt x="16707" y="752"/>
                  </a:cubicBezTo>
                  <a:cubicBezTo>
                    <a:pt x="16712" y="752"/>
                    <a:pt x="16717" y="753"/>
                    <a:pt x="16722" y="753"/>
                  </a:cubicBezTo>
                  <a:cubicBezTo>
                    <a:pt x="16807" y="753"/>
                    <a:pt x="16852" y="652"/>
                    <a:pt x="16895" y="591"/>
                  </a:cubicBezTo>
                  <a:cubicBezTo>
                    <a:pt x="16920" y="551"/>
                    <a:pt x="16946" y="511"/>
                    <a:pt x="16973" y="472"/>
                  </a:cubicBezTo>
                  <a:cubicBezTo>
                    <a:pt x="17031" y="385"/>
                    <a:pt x="17093" y="301"/>
                    <a:pt x="17150" y="213"/>
                  </a:cubicBezTo>
                  <a:cubicBezTo>
                    <a:pt x="17153" y="205"/>
                    <a:pt x="17163" y="192"/>
                    <a:pt x="17173" y="177"/>
                  </a:cubicBezTo>
                  <a:cubicBezTo>
                    <a:pt x="17177" y="169"/>
                    <a:pt x="17182" y="161"/>
                    <a:pt x="17186" y="153"/>
                  </a:cubicBezTo>
                  <a:cubicBezTo>
                    <a:pt x="17188" y="149"/>
                    <a:pt x="17191" y="144"/>
                    <a:pt x="17193" y="140"/>
                  </a:cubicBezTo>
                  <a:lnTo>
                    <a:pt x="17193" y="140"/>
                  </a:lnTo>
                  <a:cubicBezTo>
                    <a:pt x="17193" y="139"/>
                    <a:pt x="17194" y="138"/>
                    <a:pt x="17194" y="137"/>
                  </a:cubicBezTo>
                  <a:cubicBezTo>
                    <a:pt x="17195" y="135"/>
                    <a:pt x="17196" y="133"/>
                    <a:pt x="17197" y="130"/>
                  </a:cubicBezTo>
                  <a:lnTo>
                    <a:pt x="17197" y="130"/>
                  </a:lnTo>
                  <a:cubicBezTo>
                    <a:pt x="17199" y="127"/>
                    <a:pt x="17200" y="124"/>
                    <a:pt x="17201" y="121"/>
                  </a:cubicBezTo>
                  <a:cubicBezTo>
                    <a:pt x="17203" y="119"/>
                    <a:pt x="17203" y="117"/>
                    <a:pt x="17204" y="115"/>
                  </a:cubicBezTo>
                  <a:cubicBezTo>
                    <a:pt x="17204" y="114"/>
                    <a:pt x="17204" y="114"/>
                    <a:pt x="17205" y="114"/>
                  </a:cubicBezTo>
                  <a:cubicBezTo>
                    <a:pt x="17205" y="109"/>
                    <a:pt x="17206" y="105"/>
                    <a:pt x="17206" y="100"/>
                  </a:cubicBezTo>
                  <a:cubicBezTo>
                    <a:pt x="17207" y="97"/>
                    <a:pt x="17207" y="95"/>
                    <a:pt x="17207" y="92"/>
                  </a:cubicBezTo>
                  <a:cubicBezTo>
                    <a:pt x="17207" y="90"/>
                    <a:pt x="17206" y="87"/>
                    <a:pt x="17206" y="85"/>
                  </a:cubicBezTo>
                  <a:cubicBezTo>
                    <a:pt x="17205" y="80"/>
                    <a:pt x="17204" y="74"/>
                    <a:pt x="17203" y="69"/>
                  </a:cubicBezTo>
                  <a:close/>
                </a:path>
              </a:pathLst>
            </a:custGeom>
            <a:solidFill>
              <a:srgbClr val="E4AE4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9" name="Google Shape;969;p21"/>
            <p:cNvSpPr/>
            <p:nvPr/>
          </p:nvSpPr>
          <p:spPr>
            <a:xfrm>
              <a:off x="4936320" y="1001880"/>
              <a:ext cx="48240" cy="46440"/>
            </a:xfrm>
            <a:custGeom>
              <a:avLst/>
              <a:gdLst/>
              <a:ahLst/>
              <a:cxnLst/>
              <a:rect l="l" t="t" r="r" b="b"/>
              <a:pathLst>
                <a:path w="134" h="129" extrusionOk="0">
                  <a:moveTo>
                    <a:pt x="84" y="1"/>
                  </a:moveTo>
                  <a:cubicBezTo>
                    <a:pt x="46" y="-5"/>
                    <a:pt x="2" y="20"/>
                    <a:pt x="0" y="62"/>
                  </a:cubicBezTo>
                  <a:cubicBezTo>
                    <a:pt x="-2" y="89"/>
                    <a:pt x="13" y="119"/>
                    <a:pt x="41" y="127"/>
                  </a:cubicBezTo>
                  <a:cubicBezTo>
                    <a:pt x="79" y="136"/>
                    <a:pt x="131"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0" name="Google Shape;970;p21"/>
            <p:cNvSpPr/>
            <p:nvPr/>
          </p:nvSpPr>
          <p:spPr>
            <a:xfrm>
              <a:off x="4693680" y="1001880"/>
              <a:ext cx="48240" cy="46440"/>
            </a:xfrm>
            <a:custGeom>
              <a:avLst/>
              <a:gdLst/>
              <a:ahLst/>
              <a:cxnLst/>
              <a:rect l="l" t="t" r="r" b="b"/>
              <a:pathLst>
                <a:path w="134" h="129" extrusionOk="0">
                  <a:moveTo>
                    <a:pt x="85" y="1"/>
                  </a:moveTo>
                  <a:cubicBezTo>
                    <a:pt x="46" y="-5"/>
                    <a:pt x="2" y="20"/>
                    <a:pt x="0" y="62"/>
                  </a:cubicBezTo>
                  <a:cubicBezTo>
                    <a:pt x="-1" y="89"/>
                    <a:pt x="13" y="119"/>
                    <a:pt x="41" y="127"/>
                  </a:cubicBezTo>
                  <a:cubicBezTo>
                    <a:pt x="79" y="136"/>
                    <a:pt x="132" y="117"/>
                    <a:pt x="134" y="73"/>
                  </a:cubicBezTo>
                  <a:cubicBezTo>
                    <a:pt x="138" y="41"/>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1" name="Google Shape;971;p21"/>
            <p:cNvSpPr/>
            <p:nvPr/>
          </p:nvSpPr>
          <p:spPr>
            <a:xfrm>
              <a:off x="5190840" y="1001880"/>
              <a:ext cx="48600" cy="46440"/>
            </a:xfrm>
            <a:custGeom>
              <a:avLst/>
              <a:gdLst/>
              <a:ahLst/>
              <a:cxnLst/>
              <a:rect l="l" t="t" r="r" b="b"/>
              <a:pathLst>
                <a:path w="135" h="129" extrusionOk="0">
                  <a:moveTo>
                    <a:pt x="85" y="1"/>
                  </a:moveTo>
                  <a:cubicBezTo>
                    <a:pt x="47" y="-5"/>
                    <a:pt x="3" y="20"/>
                    <a:pt x="0" y="62"/>
                  </a:cubicBezTo>
                  <a:cubicBezTo>
                    <a:pt x="0" y="89"/>
                    <a:pt x="13" y="119"/>
                    <a:pt x="42" y="127"/>
                  </a:cubicBezTo>
                  <a:cubicBezTo>
                    <a:pt x="79" y="136"/>
                    <a:pt x="133" y="117"/>
                    <a:pt x="135" y="73"/>
                  </a:cubicBezTo>
                  <a:cubicBezTo>
                    <a:pt x="139" y="41"/>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2" name="Google Shape;972;p21"/>
            <p:cNvSpPr/>
            <p:nvPr/>
          </p:nvSpPr>
          <p:spPr>
            <a:xfrm>
              <a:off x="5478480" y="1001880"/>
              <a:ext cx="48960" cy="46440"/>
            </a:xfrm>
            <a:custGeom>
              <a:avLst/>
              <a:gdLst/>
              <a:ahLst/>
              <a:cxnLst/>
              <a:rect l="l" t="t" r="r" b="b"/>
              <a:pathLst>
                <a:path w="136" h="129" extrusionOk="0">
                  <a:moveTo>
                    <a:pt x="86" y="1"/>
                  </a:moveTo>
                  <a:cubicBezTo>
                    <a:pt x="47" y="-5"/>
                    <a:pt x="3" y="20"/>
                    <a:pt x="1" y="62"/>
                  </a:cubicBezTo>
                  <a:cubicBezTo>
                    <a:pt x="0" y="89"/>
                    <a:pt x="13" y="119"/>
                    <a:pt x="43" y="127"/>
                  </a:cubicBezTo>
                  <a:cubicBezTo>
                    <a:pt x="80" y="136"/>
                    <a:pt x="133" y="117"/>
                    <a:pt x="135" y="73"/>
                  </a:cubicBezTo>
                  <a:cubicBezTo>
                    <a:pt x="139" y="41"/>
                    <a:pt x="120" y="5"/>
                    <a:pt x="86"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3" name="Google Shape;973;p21"/>
            <p:cNvSpPr/>
            <p:nvPr/>
          </p:nvSpPr>
          <p:spPr>
            <a:xfrm>
              <a:off x="5772600" y="1001880"/>
              <a:ext cx="48600" cy="46440"/>
            </a:xfrm>
            <a:custGeom>
              <a:avLst/>
              <a:gdLst/>
              <a:ahLst/>
              <a:cxnLst/>
              <a:rect l="l" t="t" r="r" b="b"/>
              <a:pathLst>
                <a:path w="135" h="129" extrusionOk="0">
                  <a:moveTo>
                    <a:pt x="85" y="1"/>
                  </a:moveTo>
                  <a:cubicBezTo>
                    <a:pt x="46" y="-5"/>
                    <a:pt x="2" y="20"/>
                    <a:pt x="0" y="62"/>
                  </a:cubicBezTo>
                  <a:cubicBezTo>
                    <a:pt x="-1" y="89"/>
                    <a:pt x="13" y="119"/>
                    <a:pt x="41" y="127"/>
                  </a:cubicBezTo>
                  <a:cubicBezTo>
                    <a:pt x="79" y="136"/>
                    <a:pt x="131" y="117"/>
                    <a:pt x="134" y="73"/>
                  </a:cubicBezTo>
                  <a:cubicBezTo>
                    <a:pt x="138" y="41"/>
                    <a:pt x="118"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4" name="Google Shape;974;p21"/>
            <p:cNvSpPr/>
            <p:nvPr/>
          </p:nvSpPr>
          <p:spPr>
            <a:xfrm>
              <a:off x="6066720" y="1001880"/>
              <a:ext cx="48600" cy="46440"/>
            </a:xfrm>
            <a:custGeom>
              <a:avLst/>
              <a:gdLst/>
              <a:ahLst/>
              <a:cxnLst/>
              <a:rect l="l" t="t" r="r" b="b"/>
              <a:pathLst>
                <a:path w="135" h="129" extrusionOk="0">
                  <a:moveTo>
                    <a:pt x="85" y="1"/>
                  </a:moveTo>
                  <a:cubicBezTo>
                    <a:pt x="46" y="-5"/>
                    <a:pt x="2" y="20"/>
                    <a:pt x="0" y="62"/>
                  </a:cubicBezTo>
                  <a:cubicBezTo>
                    <a:pt x="-1" y="89"/>
                    <a:pt x="13" y="119"/>
                    <a:pt x="41" y="127"/>
                  </a:cubicBezTo>
                  <a:cubicBezTo>
                    <a:pt x="79" y="136"/>
                    <a:pt x="131" y="117"/>
                    <a:pt x="135" y="73"/>
                  </a:cubicBezTo>
                  <a:cubicBezTo>
                    <a:pt x="138" y="41"/>
                    <a:pt x="118"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5" name="Google Shape;975;p21"/>
            <p:cNvSpPr/>
            <p:nvPr/>
          </p:nvSpPr>
          <p:spPr>
            <a:xfrm>
              <a:off x="6370200" y="1001880"/>
              <a:ext cx="48600" cy="46440"/>
            </a:xfrm>
            <a:custGeom>
              <a:avLst/>
              <a:gdLst/>
              <a:ahLst/>
              <a:cxnLst/>
              <a:rect l="l" t="t" r="r" b="b"/>
              <a:pathLst>
                <a:path w="135" h="129" extrusionOk="0">
                  <a:moveTo>
                    <a:pt x="84" y="1"/>
                  </a:moveTo>
                  <a:cubicBezTo>
                    <a:pt x="47" y="-5"/>
                    <a:pt x="2" y="20"/>
                    <a:pt x="0" y="62"/>
                  </a:cubicBezTo>
                  <a:cubicBezTo>
                    <a:pt x="-1" y="89"/>
                    <a:pt x="13" y="119"/>
                    <a:pt x="41" y="127"/>
                  </a:cubicBezTo>
                  <a:cubicBezTo>
                    <a:pt x="79" y="136"/>
                    <a:pt x="132"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6" name="Google Shape;976;p21"/>
            <p:cNvSpPr/>
            <p:nvPr/>
          </p:nvSpPr>
          <p:spPr>
            <a:xfrm>
              <a:off x="6721920" y="1001880"/>
              <a:ext cx="48600" cy="46440"/>
            </a:xfrm>
            <a:custGeom>
              <a:avLst/>
              <a:gdLst/>
              <a:ahLst/>
              <a:cxnLst/>
              <a:rect l="l" t="t" r="r" b="b"/>
              <a:pathLst>
                <a:path w="135" h="129" extrusionOk="0">
                  <a:moveTo>
                    <a:pt x="84" y="1"/>
                  </a:moveTo>
                  <a:cubicBezTo>
                    <a:pt x="47" y="-5"/>
                    <a:pt x="2" y="20"/>
                    <a:pt x="0" y="62"/>
                  </a:cubicBezTo>
                  <a:cubicBezTo>
                    <a:pt x="-1" y="89"/>
                    <a:pt x="13" y="119"/>
                    <a:pt x="42" y="127"/>
                  </a:cubicBezTo>
                  <a:cubicBezTo>
                    <a:pt x="79" y="136"/>
                    <a:pt x="132"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7" name="Google Shape;977;p21"/>
            <p:cNvSpPr/>
            <p:nvPr/>
          </p:nvSpPr>
          <p:spPr>
            <a:xfrm>
              <a:off x="7072560" y="1001880"/>
              <a:ext cx="48600" cy="46440"/>
            </a:xfrm>
            <a:custGeom>
              <a:avLst/>
              <a:gdLst/>
              <a:ahLst/>
              <a:cxnLst/>
              <a:rect l="l" t="t" r="r" b="b"/>
              <a:pathLst>
                <a:path w="135" h="129" extrusionOk="0">
                  <a:moveTo>
                    <a:pt x="85" y="1"/>
                  </a:moveTo>
                  <a:cubicBezTo>
                    <a:pt x="47" y="-5"/>
                    <a:pt x="2" y="20"/>
                    <a:pt x="0" y="62"/>
                  </a:cubicBezTo>
                  <a:cubicBezTo>
                    <a:pt x="0" y="89"/>
                    <a:pt x="13" y="119"/>
                    <a:pt x="42" y="127"/>
                  </a:cubicBezTo>
                  <a:cubicBezTo>
                    <a:pt x="79" y="136"/>
                    <a:pt x="132" y="117"/>
                    <a:pt x="135" y="73"/>
                  </a:cubicBezTo>
                  <a:cubicBezTo>
                    <a:pt x="139" y="41"/>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8" name="Google Shape;978;p21"/>
            <p:cNvSpPr/>
            <p:nvPr/>
          </p:nvSpPr>
          <p:spPr>
            <a:xfrm>
              <a:off x="7436520" y="1001880"/>
              <a:ext cx="48600" cy="46440"/>
            </a:xfrm>
            <a:custGeom>
              <a:avLst/>
              <a:gdLst/>
              <a:ahLst/>
              <a:cxnLst/>
              <a:rect l="l" t="t" r="r" b="b"/>
              <a:pathLst>
                <a:path w="135" h="129" extrusionOk="0">
                  <a:moveTo>
                    <a:pt x="84" y="1"/>
                  </a:moveTo>
                  <a:cubicBezTo>
                    <a:pt x="47" y="-5"/>
                    <a:pt x="1" y="20"/>
                    <a:pt x="0" y="62"/>
                  </a:cubicBezTo>
                  <a:cubicBezTo>
                    <a:pt x="-1" y="89"/>
                    <a:pt x="13" y="119"/>
                    <a:pt x="41" y="127"/>
                  </a:cubicBezTo>
                  <a:cubicBezTo>
                    <a:pt x="79" y="136"/>
                    <a:pt x="132"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9" name="Google Shape;979;p21"/>
            <p:cNvSpPr/>
            <p:nvPr/>
          </p:nvSpPr>
          <p:spPr>
            <a:xfrm>
              <a:off x="3886200" y="1035000"/>
              <a:ext cx="1080" cy="0"/>
            </a:xfrm>
            <a:custGeom>
              <a:avLst/>
              <a:gdLst/>
              <a:ahLst/>
              <a:cxnLst/>
              <a:rect l="l" t="t" r="r" b="b"/>
              <a:pathLst>
                <a:path w="3" h="120000" extrusionOk="0">
                  <a:moveTo>
                    <a:pt x="3" y="0"/>
                  </a:moveTo>
                  <a:cubicBezTo>
                    <a:pt x="3" y="0"/>
                    <a:pt x="2" y="0"/>
                    <a:pt x="1" y="0"/>
                  </a:cubicBezTo>
                  <a:lnTo>
                    <a:pt x="0" y="0"/>
                  </a:lnTo>
                  <a:cubicBezTo>
                    <a:pt x="1" y="0"/>
                    <a:pt x="2" y="0"/>
                    <a:pt x="3"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0" name="Google Shape;980;p21"/>
            <p:cNvSpPr/>
            <p:nvPr/>
          </p:nvSpPr>
          <p:spPr>
            <a:xfrm>
              <a:off x="3956400" y="1029240"/>
              <a:ext cx="1080" cy="360"/>
            </a:xfrm>
            <a:custGeom>
              <a:avLst/>
              <a:gdLst/>
              <a:ahLst/>
              <a:cxnLst/>
              <a:rect l="l" t="t" r="r" b="b"/>
              <a:pathLst>
                <a:path w="3" h="1" extrusionOk="0">
                  <a:moveTo>
                    <a:pt x="3" y="0"/>
                  </a:moveTo>
                  <a:cubicBezTo>
                    <a:pt x="3" y="0"/>
                    <a:pt x="1" y="0"/>
                    <a:pt x="1" y="1"/>
                  </a:cubicBezTo>
                  <a:lnTo>
                    <a:pt x="0" y="1"/>
                  </a:lnTo>
                  <a:cubicBezTo>
                    <a:pt x="1" y="1"/>
                    <a:pt x="2" y="0"/>
                    <a:pt x="3"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1" name="Google Shape;981;p21"/>
            <p:cNvSpPr/>
            <p:nvPr/>
          </p:nvSpPr>
          <p:spPr>
            <a:xfrm>
              <a:off x="3711600" y="877680"/>
              <a:ext cx="720" cy="0"/>
            </a:xfrm>
            <a:custGeom>
              <a:avLst/>
              <a:gdLst/>
              <a:ahLst/>
              <a:cxnLst/>
              <a:rect l="l" t="t" r="r" b="b"/>
              <a:pathLst>
                <a:path w="2" h="120000" extrusionOk="0">
                  <a:moveTo>
                    <a:pt x="0" y="0"/>
                  </a:moveTo>
                  <a:cubicBezTo>
                    <a:pt x="0" y="0"/>
                    <a:pt x="1" y="0"/>
                    <a:pt x="2" y="0"/>
                  </a:cubicBezTo>
                  <a:lnTo>
                    <a:pt x="2" y="0"/>
                  </a:lnTo>
                  <a:cubicBezTo>
                    <a:pt x="2" y="0"/>
                    <a:pt x="1" y="0"/>
                    <a:pt x="0"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2" name="Google Shape;982;p21"/>
            <p:cNvSpPr/>
            <p:nvPr/>
          </p:nvSpPr>
          <p:spPr>
            <a:xfrm>
              <a:off x="3719880" y="711360"/>
              <a:ext cx="1080" cy="360"/>
            </a:xfrm>
            <a:custGeom>
              <a:avLst/>
              <a:gdLst/>
              <a:ahLst/>
              <a:cxnLst/>
              <a:rect l="l" t="t" r="r" b="b"/>
              <a:pathLst>
                <a:path w="3" h="1" extrusionOk="0">
                  <a:moveTo>
                    <a:pt x="3" y="1"/>
                  </a:moveTo>
                  <a:cubicBezTo>
                    <a:pt x="2" y="0"/>
                    <a:pt x="1" y="0"/>
                    <a:pt x="1" y="0"/>
                  </a:cubicBezTo>
                  <a:lnTo>
                    <a:pt x="0" y="0"/>
                  </a:lnTo>
                  <a:lnTo>
                    <a:pt x="3" y="1"/>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3" name="Google Shape;983;p21"/>
            <p:cNvSpPr/>
            <p:nvPr/>
          </p:nvSpPr>
          <p:spPr>
            <a:xfrm>
              <a:off x="3863520" y="869760"/>
              <a:ext cx="1080" cy="360"/>
            </a:xfrm>
            <a:custGeom>
              <a:avLst/>
              <a:gdLst/>
              <a:ahLst/>
              <a:cxnLst/>
              <a:rect l="l" t="t" r="r" b="b"/>
              <a:pathLst>
                <a:path w="3" h="1" extrusionOk="0">
                  <a:moveTo>
                    <a:pt x="0" y="1"/>
                  </a:moveTo>
                  <a:cubicBezTo>
                    <a:pt x="1" y="1"/>
                    <a:pt x="2" y="1"/>
                    <a:pt x="3" y="0"/>
                  </a:cubicBezTo>
                  <a:lnTo>
                    <a:pt x="3" y="0"/>
                  </a:lnTo>
                  <a:cubicBezTo>
                    <a:pt x="2" y="0"/>
                    <a:pt x="1" y="1"/>
                    <a:pt x="0" y="1"/>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4" name="Google Shape;984;p21"/>
            <p:cNvSpPr/>
            <p:nvPr/>
          </p:nvSpPr>
          <p:spPr>
            <a:xfrm>
              <a:off x="3711600" y="87768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5" name="Google Shape;985;p21"/>
            <p:cNvSpPr/>
            <p:nvPr/>
          </p:nvSpPr>
          <p:spPr>
            <a:xfrm>
              <a:off x="3257640" y="1029240"/>
              <a:ext cx="720" cy="0"/>
            </a:xfrm>
            <a:custGeom>
              <a:avLst/>
              <a:gdLst/>
              <a:ahLst/>
              <a:cxnLst/>
              <a:rect l="l" t="t" r="r" b="b"/>
              <a:pathLst>
                <a:path w="2" h="120000" extrusionOk="0">
                  <a:moveTo>
                    <a:pt x="2" y="0"/>
                  </a:moveTo>
                  <a:cubicBezTo>
                    <a:pt x="1" y="0"/>
                    <a:pt x="1" y="0"/>
                    <a:pt x="1" y="0"/>
                  </a:cubicBezTo>
                  <a:lnTo>
                    <a:pt x="0" y="0"/>
                  </a:lnTo>
                  <a:lnTo>
                    <a:pt x="0" y="0"/>
                  </a:lnTo>
                  <a:lnTo>
                    <a:pt x="0" y="0"/>
                  </a:lnTo>
                  <a:cubicBezTo>
                    <a:pt x="1" y="0"/>
                    <a:pt x="1" y="0"/>
                    <a:pt x="2"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6" name="Google Shape;986;p21"/>
            <p:cNvSpPr/>
            <p:nvPr/>
          </p:nvSpPr>
          <p:spPr>
            <a:xfrm>
              <a:off x="3649680" y="735480"/>
              <a:ext cx="360" cy="0"/>
            </a:xfrm>
            <a:custGeom>
              <a:avLst/>
              <a:gdLst/>
              <a:ahLst/>
              <a:cxnLst/>
              <a:rect l="l" t="t" r="r" b="b"/>
              <a:pathLst>
                <a:path w="1" h="120000" extrusionOk="0">
                  <a:moveTo>
                    <a:pt x="1" y="0"/>
                  </a:moveTo>
                  <a:cubicBezTo>
                    <a:pt x="0" y="0"/>
                    <a:pt x="0" y="0"/>
                    <a:pt x="0" y="0"/>
                  </a:cubicBezTo>
                  <a:lnTo>
                    <a:pt x="0" y="0"/>
                  </a:lnTo>
                  <a:lnTo>
                    <a:pt x="1"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7" name="Google Shape;987;p21"/>
            <p:cNvSpPr/>
            <p:nvPr/>
          </p:nvSpPr>
          <p:spPr>
            <a:xfrm>
              <a:off x="3685320" y="735840"/>
              <a:ext cx="360" cy="0"/>
            </a:xfrm>
            <a:custGeom>
              <a:avLst/>
              <a:gdLst/>
              <a:ahLst/>
              <a:cxnLst/>
              <a:rect l="l" t="t" r="r" b="b"/>
              <a:pathLst>
                <a:path w="1" h="120000" extrusionOk="0">
                  <a:moveTo>
                    <a:pt x="0" y="0"/>
                  </a:moveTo>
                  <a:lnTo>
                    <a:pt x="1" y="0"/>
                  </a:lnTo>
                  <a:cubicBezTo>
                    <a:pt x="0" y="0"/>
                    <a:pt x="0" y="0"/>
                    <a:pt x="0"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8" name="Google Shape;988;p21"/>
            <p:cNvSpPr/>
            <p:nvPr/>
          </p:nvSpPr>
          <p:spPr>
            <a:xfrm>
              <a:off x="3685680" y="73584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9" name="Google Shape;989;p21"/>
            <p:cNvSpPr/>
            <p:nvPr/>
          </p:nvSpPr>
          <p:spPr>
            <a:xfrm>
              <a:off x="3257640" y="102924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0" name="Google Shape;990;p21"/>
            <p:cNvSpPr/>
            <p:nvPr/>
          </p:nvSpPr>
          <p:spPr>
            <a:xfrm>
              <a:off x="3692520" y="73512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91" name="Google Shape;991;p21"/>
          <p:cNvSpPr/>
          <p:nvPr/>
        </p:nvSpPr>
        <p:spPr>
          <a:xfrm>
            <a:off x="-90835" y="4323205"/>
            <a:ext cx="960120" cy="931680"/>
          </a:xfrm>
          <a:custGeom>
            <a:avLst/>
            <a:gdLst/>
            <a:ahLst/>
            <a:cxnLst/>
            <a:rect l="l" t="t" r="r" b="b"/>
            <a:pathLst>
              <a:path w="2667" h="2588" extrusionOk="0">
                <a:moveTo>
                  <a:pt x="2663" y="1247"/>
                </a:moveTo>
                <a:cubicBezTo>
                  <a:pt x="2655" y="1077"/>
                  <a:pt x="2619" y="911"/>
                  <a:pt x="2560" y="751"/>
                </a:cubicBezTo>
                <a:cubicBezTo>
                  <a:pt x="2489" y="520"/>
                  <a:pt x="2343" y="315"/>
                  <a:pt x="2150" y="171"/>
                </a:cubicBezTo>
                <a:cubicBezTo>
                  <a:pt x="1887" y="-39"/>
                  <a:pt x="1524" y="-30"/>
                  <a:pt x="1216" y="62"/>
                </a:cubicBezTo>
                <a:cubicBezTo>
                  <a:pt x="1119" y="90"/>
                  <a:pt x="1023" y="126"/>
                  <a:pt x="929" y="170"/>
                </a:cubicBezTo>
                <a:cubicBezTo>
                  <a:pt x="890" y="179"/>
                  <a:pt x="852" y="194"/>
                  <a:pt x="816" y="213"/>
                </a:cubicBezTo>
                <a:cubicBezTo>
                  <a:pt x="571" y="358"/>
                  <a:pt x="314" y="534"/>
                  <a:pt x="195" y="801"/>
                </a:cubicBezTo>
                <a:cubicBezTo>
                  <a:pt x="125" y="919"/>
                  <a:pt x="73" y="1048"/>
                  <a:pt x="46" y="1187"/>
                </a:cubicBezTo>
                <a:cubicBezTo>
                  <a:pt x="-3" y="1314"/>
                  <a:pt x="-11" y="1450"/>
                  <a:pt x="12" y="1583"/>
                </a:cubicBezTo>
                <a:cubicBezTo>
                  <a:pt x="39" y="1718"/>
                  <a:pt x="92" y="1846"/>
                  <a:pt x="144" y="1973"/>
                </a:cubicBezTo>
                <a:cubicBezTo>
                  <a:pt x="160" y="2011"/>
                  <a:pt x="179" y="2045"/>
                  <a:pt x="201" y="2079"/>
                </a:cubicBezTo>
                <a:cubicBezTo>
                  <a:pt x="211" y="2100"/>
                  <a:pt x="221" y="2120"/>
                  <a:pt x="233" y="2141"/>
                </a:cubicBezTo>
                <a:cubicBezTo>
                  <a:pt x="272" y="2199"/>
                  <a:pt x="319" y="2257"/>
                  <a:pt x="375" y="2302"/>
                </a:cubicBezTo>
                <a:cubicBezTo>
                  <a:pt x="427" y="2362"/>
                  <a:pt x="486" y="2413"/>
                  <a:pt x="552" y="2459"/>
                </a:cubicBezTo>
                <a:cubicBezTo>
                  <a:pt x="635" y="2520"/>
                  <a:pt x="724" y="2579"/>
                  <a:pt x="829" y="2585"/>
                </a:cubicBezTo>
                <a:cubicBezTo>
                  <a:pt x="888" y="2595"/>
                  <a:pt x="1016" y="2577"/>
                  <a:pt x="986" y="2492"/>
                </a:cubicBezTo>
                <a:cubicBezTo>
                  <a:pt x="914" y="2403"/>
                  <a:pt x="794" y="2371"/>
                  <a:pt x="704" y="2303"/>
                </a:cubicBezTo>
                <a:cubicBezTo>
                  <a:pt x="635" y="2247"/>
                  <a:pt x="577" y="2181"/>
                  <a:pt x="512" y="2118"/>
                </a:cubicBezTo>
                <a:cubicBezTo>
                  <a:pt x="491" y="2103"/>
                  <a:pt x="472" y="2069"/>
                  <a:pt x="447" y="2058"/>
                </a:cubicBezTo>
                <a:cubicBezTo>
                  <a:pt x="440" y="2048"/>
                  <a:pt x="433" y="2038"/>
                  <a:pt x="427" y="2028"/>
                </a:cubicBezTo>
                <a:cubicBezTo>
                  <a:pt x="349" y="1885"/>
                  <a:pt x="276" y="1735"/>
                  <a:pt x="260" y="1571"/>
                </a:cubicBezTo>
                <a:cubicBezTo>
                  <a:pt x="246" y="1437"/>
                  <a:pt x="226" y="1290"/>
                  <a:pt x="264" y="1157"/>
                </a:cubicBezTo>
                <a:cubicBezTo>
                  <a:pt x="325" y="992"/>
                  <a:pt x="375" y="810"/>
                  <a:pt x="504" y="685"/>
                </a:cubicBezTo>
                <a:cubicBezTo>
                  <a:pt x="701" y="499"/>
                  <a:pt x="955" y="381"/>
                  <a:pt x="1203" y="278"/>
                </a:cubicBezTo>
                <a:cubicBezTo>
                  <a:pt x="1291" y="242"/>
                  <a:pt x="1376" y="191"/>
                  <a:pt x="1472" y="179"/>
                </a:cubicBezTo>
                <a:cubicBezTo>
                  <a:pt x="1706" y="158"/>
                  <a:pt x="1957" y="210"/>
                  <a:pt x="2129" y="379"/>
                </a:cubicBezTo>
                <a:cubicBezTo>
                  <a:pt x="2250" y="506"/>
                  <a:pt x="2346" y="658"/>
                  <a:pt x="2399" y="827"/>
                </a:cubicBezTo>
                <a:cubicBezTo>
                  <a:pt x="2430" y="917"/>
                  <a:pt x="2460" y="1011"/>
                  <a:pt x="2460" y="1107"/>
                </a:cubicBezTo>
                <a:cubicBezTo>
                  <a:pt x="2453" y="1375"/>
                  <a:pt x="2390" y="1751"/>
                  <a:pt x="2166" y="1923"/>
                </a:cubicBezTo>
                <a:cubicBezTo>
                  <a:pt x="2028" y="2031"/>
                  <a:pt x="1919" y="2047"/>
                  <a:pt x="1751" y="2066"/>
                </a:cubicBezTo>
                <a:cubicBezTo>
                  <a:pt x="1576" y="2087"/>
                  <a:pt x="1378" y="2142"/>
                  <a:pt x="1216" y="2043"/>
                </a:cubicBezTo>
                <a:cubicBezTo>
                  <a:pt x="1143" y="2003"/>
                  <a:pt x="1084" y="1945"/>
                  <a:pt x="1031" y="1881"/>
                </a:cubicBezTo>
                <a:cubicBezTo>
                  <a:pt x="931" y="1774"/>
                  <a:pt x="861" y="1645"/>
                  <a:pt x="813" y="1508"/>
                </a:cubicBezTo>
                <a:cubicBezTo>
                  <a:pt x="680" y="1166"/>
                  <a:pt x="787" y="814"/>
                  <a:pt x="1136" y="665"/>
                </a:cubicBezTo>
                <a:cubicBezTo>
                  <a:pt x="1247" y="611"/>
                  <a:pt x="1365" y="570"/>
                  <a:pt x="1489" y="573"/>
                </a:cubicBezTo>
                <a:cubicBezTo>
                  <a:pt x="1679" y="570"/>
                  <a:pt x="1864" y="670"/>
                  <a:pt x="1947" y="843"/>
                </a:cubicBezTo>
                <a:cubicBezTo>
                  <a:pt x="1980" y="951"/>
                  <a:pt x="2016" y="1062"/>
                  <a:pt x="2019" y="1176"/>
                </a:cubicBezTo>
                <a:cubicBezTo>
                  <a:pt x="2033" y="1404"/>
                  <a:pt x="1810" y="1550"/>
                  <a:pt x="1611" y="1596"/>
                </a:cubicBezTo>
                <a:cubicBezTo>
                  <a:pt x="1310" y="1638"/>
                  <a:pt x="1027" y="1078"/>
                  <a:pt x="1449" y="1056"/>
                </a:cubicBezTo>
                <a:cubicBezTo>
                  <a:pt x="1505" y="1053"/>
                  <a:pt x="1554" y="1085"/>
                  <a:pt x="1595" y="1120"/>
                </a:cubicBezTo>
                <a:cubicBezTo>
                  <a:pt x="1638" y="1166"/>
                  <a:pt x="1731" y="1226"/>
                  <a:pt x="1739" y="1121"/>
                </a:cubicBezTo>
                <a:cubicBezTo>
                  <a:pt x="1734" y="974"/>
                  <a:pt x="1579" y="868"/>
                  <a:pt x="1439" y="879"/>
                </a:cubicBezTo>
                <a:cubicBezTo>
                  <a:pt x="1354" y="890"/>
                  <a:pt x="1274" y="933"/>
                  <a:pt x="1202" y="977"/>
                </a:cubicBezTo>
                <a:cubicBezTo>
                  <a:pt x="1011" y="1124"/>
                  <a:pt x="944" y="1208"/>
                  <a:pt x="1084" y="1429"/>
                </a:cubicBezTo>
                <a:cubicBezTo>
                  <a:pt x="1232" y="1658"/>
                  <a:pt x="1370" y="1756"/>
                  <a:pt x="1651" y="1716"/>
                </a:cubicBezTo>
                <a:cubicBezTo>
                  <a:pt x="2067" y="1666"/>
                  <a:pt x="2278" y="1356"/>
                  <a:pt x="2170" y="951"/>
                </a:cubicBezTo>
                <a:cubicBezTo>
                  <a:pt x="2046" y="498"/>
                  <a:pt x="1613" y="274"/>
                  <a:pt x="1179" y="468"/>
                </a:cubicBezTo>
                <a:cubicBezTo>
                  <a:pt x="973" y="553"/>
                  <a:pt x="693" y="736"/>
                  <a:pt x="585" y="935"/>
                </a:cubicBezTo>
                <a:cubicBezTo>
                  <a:pt x="392" y="1318"/>
                  <a:pt x="729" y="2013"/>
                  <a:pt x="1097" y="2191"/>
                </a:cubicBezTo>
                <a:cubicBezTo>
                  <a:pt x="1274" y="2288"/>
                  <a:pt x="1479" y="2311"/>
                  <a:pt x="1678" y="2309"/>
                </a:cubicBezTo>
                <a:cubicBezTo>
                  <a:pt x="1940" y="2316"/>
                  <a:pt x="2192" y="2204"/>
                  <a:pt x="2389" y="2037"/>
                </a:cubicBezTo>
                <a:cubicBezTo>
                  <a:pt x="2623" y="1850"/>
                  <a:pt x="2682" y="1532"/>
                  <a:pt x="2663" y="1247"/>
                </a:cubicBezTo>
                <a:close/>
              </a:path>
            </a:pathLst>
          </a:custGeom>
          <a:solidFill>
            <a:srgbClr val="BB6C2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2" name="Google Shape;992;p21"/>
          <p:cNvSpPr/>
          <p:nvPr/>
        </p:nvSpPr>
        <p:spPr>
          <a:xfrm>
            <a:off x="7327810" y="-236310"/>
            <a:ext cx="1169640" cy="1066680"/>
          </a:xfrm>
          <a:custGeom>
            <a:avLst/>
            <a:gdLst/>
            <a:ahLst/>
            <a:cxnLst/>
            <a:rect l="l" t="t" r="r" b="b"/>
            <a:pathLst>
              <a:path w="3249" h="2963" extrusionOk="0">
                <a:moveTo>
                  <a:pt x="2561" y="2669"/>
                </a:moveTo>
                <a:cubicBezTo>
                  <a:pt x="2718" y="2548"/>
                  <a:pt x="2853" y="2403"/>
                  <a:pt x="2966" y="2241"/>
                </a:cubicBezTo>
                <a:cubicBezTo>
                  <a:pt x="3140" y="2020"/>
                  <a:pt x="3238" y="1744"/>
                  <a:pt x="3247" y="1463"/>
                </a:cubicBezTo>
                <a:cubicBezTo>
                  <a:pt x="3273" y="1073"/>
                  <a:pt x="3023" y="732"/>
                  <a:pt x="2730" y="500"/>
                </a:cubicBezTo>
                <a:cubicBezTo>
                  <a:pt x="2639" y="425"/>
                  <a:pt x="2541" y="357"/>
                  <a:pt x="2437" y="297"/>
                </a:cubicBezTo>
                <a:cubicBezTo>
                  <a:pt x="2402" y="267"/>
                  <a:pt x="2363" y="239"/>
                  <a:pt x="2321" y="218"/>
                </a:cubicBezTo>
                <a:cubicBezTo>
                  <a:pt x="2018" y="81"/>
                  <a:pt x="1680" y="-47"/>
                  <a:pt x="1347" y="17"/>
                </a:cubicBezTo>
                <a:cubicBezTo>
                  <a:pt x="1187" y="28"/>
                  <a:pt x="1030" y="64"/>
                  <a:pt x="879" y="131"/>
                </a:cubicBezTo>
                <a:cubicBezTo>
                  <a:pt x="726" y="169"/>
                  <a:pt x="590" y="251"/>
                  <a:pt x="478" y="361"/>
                </a:cubicBezTo>
                <a:cubicBezTo>
                  <a:pt x="368" y="477"/>
                  <a:pt x="280" y="613"/>
                  <a:pt x="193" y="748"/>
                </a:cubicBezTo>
                <a:cubicBezTo>
                  <a:pt x="168" y="787"/>
                  <a:pt x="148" y="829"/>
                  <a:pt x="130" y="872"/>
                </a:cubicBezTo>
                <a:cubicBezTo>
                  <a:pt x="117" y="895"/>
                  <a:pt x="104" y="919"/>
                  <a:pt x="93" y="943"/>
                </a:cubicBezTo>
                <a:cubicBezTo>
                  <a:pt x="63" y="1020"/>
                  <a:pt x="39" y="1103"/>
                  <a:pt x="33" y="1186"/>
                </a:cubicBezTo>
                <a:cubicBezTo>
                  <a:pt x="11" y="1276"/>
                  <a:pt x="1" y="1366"/>
                  <a:pt x="0" y="1460"/>
                </a:cubicBezTo>
                <a:cubicBezTo>
                  <a:pt x="-2" y="1579"/>
                  <a:pt x="1" y="1703"/>
                  <a:pt x="64" y="1807"/>
                </a:cubicBezTo>
                <a:cubicBezTo>
                  <a:pt x="94" y="1870"/>
                  <a:pt x="197" y="1981"/>
                  <a:pt x="258" y="1896"/>
                </a:cubicBezTo>
                <a:cubicBezTo>
                  <a:pt x="295" y="1768"/>
                  <a:pt x="246" y="1632"/>
                  <a:pt x="251" y="1501"/>
                </a:cubicBezTo>
                <a:cubicBezTo>
                  <a:pt x="259" y="1397"/>
                  <a:pt x="284" y="1299"/>
                  <a:pt x="300" y="1195"/>
                </a:cubicBezTo>
                <a:cubicBezTo>
                  <a:pt x="300" y="1164"/>
                  <a:pt x="321" y="1124"/>
                  <a:pt x="314" y="1092"/>
                </a:cubicBezTo>
                <a:cubicBezTo>
                  <a:pt x="319" y="1079"/>
                  <a:pt x="324" y="1066"/>
                  <a:pt x="329" y="1053"/>
                </a:cubicBezTo>
                <a:cubicBezTo>
                  <a:pt x="414" y="884"/>
                  <a:pt x="508" y="715"/>
                  <a:pt x="655" y="591"/>
                </a:cubicBezTo>
                <a:cubicBezTo>
                  <a:pt x="774" y="488"/>
                  <a:pt x="900" y="371"/>
                  <a:pt x="1052" y="319"/>
                </a:cubicBezTo>
                <a:cubicBezTo>
                  <a:pt x="1250" y="267"/>
                  <a:pt x="1457" y="194"/>
                  <a:pt x="1663" y="235"/>
                </a:cubicBezTo>
                <a:cubicBezTo>
                  <a:pt x="1972" y="299"/>
                  <a:pt x="2252" y="462"/>
                  <a:pt x="2515" y="630"/>
                </a:cubicBezTo>
                <a:cubicBezTo>
                  <a:pt x="2609" y="691"/>
                  <a:pt x="2714" y="737"/>
                  <a:pt x="2789" y="822"/>
                </a:cubicBezTo>
                <a:cubicBezTo>
                  <a:pt x="2964" y="1031"/>
                  <a:pt x="3082" y="1305"/>
                  <a:pt x="3035" y="1582"/>
                </a:cubicBezTo>
                <a:cubicBezTo>
                  <a:pt x="2993" y="1781"/>
                  <a:pt x="2912" y="1975"/>
                  <a:pt x="2788" y="2137"/>
                </a:cubicBezTo>
                <a:cubicBezTo>
                  <a:pt x="2721" y="2227"/>
                  <a:pt x="2652" y="2317"/>
                  <a:pt x="2559" y="2381"/>
                </a:cubicBezTo>
                <a:cubicBezTo>
                  <a:pt x="2299" y="2553"/>
                  <a:pt x="1899" y="2743"/>
                  <a:pt x="1585" y="2643"/>
                </a:cubicBezTo>
                <a:cubicBezTo>
                  <a:pt x="1391" y="2583"/>
                  <a:pt x="1303" y="2490"/>
                  <a:pt x="1173" y="2343"/>
                </a:cubicBezTo>
                <a:cubicBezTo>
                  <a:pt x="1037" y="2189"/>
                  <a:pt x="853" y="2038"/>
                  <a:pt x="839" y="1816"/>
                </a:cubicBezTo>
                <a:cubicBezTo>
                  <a:pt x="829" y="1720"/>
                  <a:pt x="846" y="1624"/>
                  <a:pt x="872" y="1532"/>
                </a:cubicBezTo>
                <a:cubicBezTo>
                  <a:pt x="907" y="1366"/>
                  <a:pt x="984" y="1214"/>
                  <a:pt x="1082" y="1076"/>
                </a:cubicBezTo>
                <a:cubicBezTo>
                  <a:pt x="1321" y="722"/>
                  <a:pt x="1727" y="590"/>
                  <a:pt x="2102" y="824"/>
                </a:cubicBezTo>
                <a:cubicBezTo>
                  <a:pt x="2227" y="894"/>
                  <a:pt x="2344" y="980"/>
                  <a:pt x="2425" y="1100"/>
                </a:cubicBezTo>
                <a:cubicBezTo>
                  <a:pt x="2553" y="1279"/>
                  <a:pt x="2581" y="1523"/>
                  <a:pt x="2470" y="1717"/>
                </a:cubicBezTo>
                <a:cubicBezTo>
                  <a:pt x="2390" y="1820"/>
                  <a:pt x="2307" y="1928"/>
                  <a:pt x="2202" y="2007"/>
                </a:cubicBezTo>
                <a:cubicBezTo>
                  <a:pt x="1992" y="2172"/>
                  <a:pt x="1705" y="2057"/>
                  <a:pt x="1529" y="1896"/>
                </a:cubicBezTo>
                <a:cubicBezTo>
                  <a:pt x="1289" y="1637"/>
                  <a:pt x="1635" y="995"/>
                  <a:pt x="1937" y="1382"/>
                </a:cubicBezTo>
                <a:cubicBezTo>
                  <a:pt x="1977" y="1435"/>
                  <a:pt x="1978" y="1502"/>
                  <a:pt x="1972" y="1565"/>
                </a:cubicBezTo>
                <a:cubicBezTo>
                  <a:pt x="1957" y="1637"/>
                  <a:pt x="1961" y="1765"/>
                  <a:pt x="2068" y="1703"/>
                </a:cubicBezTo>
                <a:cubicBezTo>
                  <a:pt x="2204" y="1600"/>
                  <a:pt x="2202" y="1382"/>
                  <a:pt x="2099" y="1256"/>
                </a:cubicBezTo>
                <a:cubicBezTo>
                  <a:pt x="2031" y="1182"/>
                  <a:pt x="1939" y="1134"/>
                  <a:pt x="1847" y="1095"/>
                </a:cubicBezTo>
                <a:cubicBezTo>
                  <a:pt x="1580" y="1010"/>
                  <a:pt x="1456" y="1001"/>
                  <a:pt x="1338" y="1282"/>
                </a:cubicBezTo>
                <a:cubicBezTo>
                  <a:pt x="1218" y="1576"/>
                  <a:pt x="1216" y="1772"/>
                  <a:pt x="1441" y="2014"/>
                </a:cubicBezTo>
                <a:cubicBezTo>
                  <a:pt x="1765" y="2378"/>
                  <a:pt x="2202" y="2373"/>
                  <a:pt x="2517" y="2001"/>
                </a:cubicBezTo>
                <a:cubicBezTo>
                  <a:pt x="2866" y="1582"/>
                  <a:pt x="2793" y="1020"/>
                  <a:pt x="2319" y="735"/>
                </a:cubicBezTo>
                <a:cubicBezTo>
                  <a:pt x="2100" y="594"/>
                  <a:pt x="1739" y="449"/>
                  <a:pt x="1477" y="478"/>
                </a:cubicBezTo>
                <a:cubicBezTo>
                  <a:pt x="983" y="548"/>
                  <a:pt x="545" y="1332"/>
                  <a:pt x="619" y="1801"/>
                </a:cubicBezTo>
                <a:cubicBezTo>
                  <a:pt x="644" y="2036"/>
                  <a:pt x="758" y="2246"/>
                  <a:pt x="892" y="2435"/>
                </a:cubicBezTo>
                <a:cubicBezTo>
                  <a:pt x="1060" y="2690"/>
                  <a:pt x="1335" y="2854"/>
                  <a:pt x="1625" y="2932"/>
                </a:cubicBezTo>
                <a:cubicBezTo>
                  <a:pt x="1959" y="3030"/>
                  <a:pt x="2302" y="2876"/>
                  <a:pt x="2561" y="2669"/>
                </a:cubicBezTo>
                <a:close/>
              </a:path>
            </a:pathLst>
          </a:custGeom>
          <a:solidFill>
            <a:srgbClr val="BB6C2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93" name="Google Shape;993;p21"/>
          <p:cNvGrpSpPr/>
          <p:nvPr/>
        </p:nvGrpSpPr>
        <p:grpSpPr>
          <a:xfrm>
            <a:off x="7144858" y="4395360"/>
            <a:ext cx="1217880" cy="1140120"/>
            <a:chOff x="8467920" y="4233960"/>
            <a:chExt cx="1217880" cy="1140120"/>
          </a:xfrm>
        </p:grpSpPr>
        <p:sp>
          <p:nvSpPr>
            <p:cNvPr id="994" name="Google Shape;994;p21"/>
            <p:cNvSpPr/>
            <p:nvPr/>
          </p:nvSpPr>
          <p:spPr>
            <a:xfrm>
              <a:off x="8467920" y="4598640"/>
              <a:ext cx="1202400" cy="775440"/>
            </a:xfrm>
            <a:custGeom>
              <a:avLst/>
              <a:gdLst/>
              <a:ahLst/>
              <a:cxnLst/>
              <a:rect l="l" t="t" r="r" b="b"/>
              <a:pathLst>
                <a:path w="3340" h="2154" extrusionOk="0">
                  <a:moveTo>
                    <a:pt x="929" y="1766"/>
                  </a:moveTo>
                  <a:cubicBezTo>
                    <a:pt x="1032" y="1784"/>
                    <a:pt x="1179" y="1884"/>
                    <a:pt x="1261" y="1781"/>
                  </a:cubicBezTo>
                  <a:cubicBezTo>
                    <a:pt x="1302" y="1711"/>
                    <a:pt x="1265" y="1630"/>
                    <a:pt x="1252" y="1558"/>
                  </a:cubicBezTo>
                  <a:cubicBezTo>
                    <a:pt x="1230" y="1445"/>
                    <a:pt x="1254" y="1327"/>
                    <a:pt x="1215" y="1217"/>
                  </a:cubicBezTo>
                  <a:cubicBezTo>
                    <a:pt x="1156" y="1046"/>
                    <a:pt x="998" y="757"/>
                    <a:pt x="1224" y="646"/>
                  </a:cubicBezTo>
                  <a:cubicBezTo>
                    <a:pt x="1226" y="645"/>
                    <a:pt x="1238" y="644"/>
                    <a:pt x="1241" y="645"/>
                  </a:cubicBezTo>
                  <a:lnTo>
                    <a:pt x="1240" y="645"/>
                  </a:lnTo>
                  <a:cubicBezTo>
                    <a:pt x="1239" y="645"/>
                    <a:pt x="1238" y="645"/>
                    <a:pt x="1238" y="645"/>
                  </a:cubicBezTo>
                  <a:cubicBezTo>
                    <a:pt x="1385" y="699"/>
                    <a:pt x="1318" y="1101"/>
                    <a:pt x="1347" y="1239"/>
                  </a:cubicBezTo>
                  <a:cubicBezTo>
                    <a:pt x="1375" y="1382"/>
                    <a:pt x="1404" y="1524"/>
                    <a:pt x="1423" y="1668"/>
                  </a:cubicBezTo>
                  <a:cubicBezTo>
                    <a:pt x="1476" y="1932"/>
                    <a:pt x="1757" y="2090"/>
                    <a:pt x="2014" y="2055"/>
                  </a:cubicBezTo>
                  <a:cubicBezTo>
                    <a:pt x="2140" y="2026"/>
                    <a:pt x="2371" y="2095"/>
                    <a:pt x="2322" y="1885"/>
                  </a:cubicBezTo>
                  <a:cubicBezTo>
                    <a:pt x="2313" y="1836"/>
                    <a:pt x="2293" y="1779"/>
                    <a:pt x="2315" y="1732"/>
                  </a:cubicBezTo>
                  <a:cubicBezTo>
                    <a:pt x="2431" y="1688"/>
                    <a:pt x="2434" y="1955"/>
                    <a:pt x="2496" y="2014"/>
                  </a:cubicBezTo>
                  <a:cubicBezTo>
                    <a:pt x="2633" y="2184"/>
                    <a:pt x="2871" y="2166"/>
                    <a:pt x="3064" y="2128"/>
                  </a:cubicBezTo>
                  <a:cubicBezTo>
                    <a:pt x="3152" y="2100"/>
                    <a:pt x="3261" y="2134"/>
                    <a:pt x="3340" y="2087"/>
                  </a:cubicBezTo>
                  <a:cubicBezTo>
                    <a:pt x="3324" y="2077"/>
                    <a:pt x="3308" y="2068"/>
                    <a:pt x="3290" y="2058"/>
                  </a:cubicBezTo>
                  <a:cubicBezTo>
                    <a:pt x="3272" y="2049"/>
                    <a:pt x="3254" y="2039"/>
                    <a:pt x="3236" y="2029"/>
                  </a:cubicBezTo>
                  <a:cubicBezTo>
                    <a:pt x="3222" y="2023"/>
                    <a:pt x="3208" y="2018"/>
                    <a:pt x="3194" y="2011"/>
                  </a:cubicBezTo>
                  <a:cubicBezTo>
                    <a:pt x="3180" y="2005"/>
                    <a:pt x="3167" y="1999"/>
                    <a:pt x="3153" y="1993"/>
                  </a:cubicBezTo>
                  <a:cubicBezTo>
                    <a:pt x="3141" y="1987"/>
                    <a:pt x="3128" y="1982"/>
                    <a:pt x="3117" y="1975"/>
                  </a:cubicBezTo>
                  <a:cubicBezTo>
                    <a:pt x="3106" y="1969"/>
                    <a:pt x="3096" y="1961"/>
                    <a:pt x="3086" y="1953"/>
                  </a:cubicBezTo>
                  <a:cubicBezTo>
                    <a:pt x="3064" y="1934"/>
                    <a:pt x="3044" y="1913"/>
                    <a:pt x="3025" y="1892"/>
                  </a:cubicBezTo>
                  <a:cubicBezTo>
                    <a:pt x="3004" y="1871"/>
                    <a:pt x="2983" y="1850"/>
                    <a:pt x="2965" y="1827"/>
                  </a:cubicBezTo>
                  <a:cubicBezTo>
                    <a:pt x="2965" y="1826"/>
                    <a:pt x="2964" y="1826"/>
                    <a:pt x="2964" y="1826"/>
                  </a:cubicBezTo>
                  <a:cubicBezTo>
                    <a:pt x="2964" y="1825"/>
                    <a:pt x="2963" y="1824"/>
                    <a:pt x="2962" y="1824"/>
                  </a:cubicBezTo>
                  <a:lnTo>
                    <a:pt x="2962" y="1824"/>
                  </a:lnTo>
                  <a:lnTo>
                    <a:pt x="2962" y="1824"/>
                  </a:lnTo>
                  <a:lnTo>
                    <a:pt x="2962" y="1824"/>
                  </a:lnTo>
                  <a:cubicBezTo>
                    <a:pt x="2954" y="1813"/>
                    <a:pt x="2946" y="1802"/>
                    <a:pt x="2938" y="1792"/>
                  </a:cubicBezTo>
                  <a:cubicBezTo>
                    <a:pt x="2930" y="1782"/>
                    <a:pt x="2922" y="1773"/>
                    <a:pt x="2912" y="1764"/>
                  </a:cubicBezTo>
                  <a:cubicBezTo>
                    <a:pt x="2892" y="1745"/>
                    <a:pt x="2870" y="1729"/>
                    <a:pt x="2850" y="1709"/>
                  </a:cubicBezTo>
                  <a:cubicBezTo>
                    <a:pt x="2839" y="1699"/>
                    <a:pt x="2830" y="1689"/>
                    <a:pt x="2820" y="1678"/>
                  </a:cubicBezTo>
                  <a:cubicBezTo>
                    <a:pt x="2810" y="1669"/>
                    <a:pt x="2801" y="1660"/>
                    <a:pt x="2791" y="1651"/>
                  </a:cubicBezTo>
                  <a:cubicBezTo>
                    <a:pt x="2777" y="1638"/>
                    <a:pt x="2763" y="1626"/>
                    <a:pt x="2748" y="1614"/>
                  </a:cubicBezTo>
                  <a:cubicBezTo>
                    <a:pt x="2732" y="1601"/>
                    <a:pt x="2716" y="1588"/>
                    <a:pt x="2701" y="1575"/>
                  </a:cubicBezTo>
                  <a:cubicBezTo>
                    <a:pt x="2688" y="1563"/>
                    <a:pt x="2675" y="1551"/>
                    <a:pt x="2662" y="1539"/>
                  </a:cubicBezTo>
                  <a:cubicBezTo>
                    <a:pt x="2646" y="1525"/>
                    <a:pt x="2632" y="1511"/>
                    <a:pt x="2618" y="1496"/>
                  </a:cubicBezTo>
                  <a:cubicBezTo>
                    <a:pt x="2605" y="1482"/>
                    <a:pt x="2593" y="1469"/>
                    <a:pt x="2580" y="1456"/>
                  </a:cubicBezTo>
                  <a:cubicBezTo>
                    <a:pt x="2567" y="1442"/>
                    <a:pt x="2554" y="1428"/>
                    <a:pt x="2541" y="1415"/>
                  </a:cubicBezTo>
                  <a:cubicBezTo>
                    <a:pt x="2528" y="1402"/>
                    <a:pt x="2516" y="1390"/>
                    <a:pt x="2504" y="1376"/>
                  </a:cubicBezTo>
                  <a:cubicBezTo>
                    <a:pt x="2492" y="1362"/>
                    <a:pt x="2480" y="1348"/>
                    <a:pt x="2468" y="1335"/>
                  </a:cubicBezTo>
                  <a:cubicBezTo>
                    <a:pt x="2458" y="1324"/>
                    <a:pt x="2449" y="1314"/>
                    <a:pt x="2438" y="1304"/>
                  </a:cubicBezTo>
                  <a:cubicBezTo>
                    <a:pt x="2424" y="1291"/>
                    <a:pt x="2409" y="1279"/>
                    <a:pt x="2395" y="1266"/>
                  </a:cubicBezTo>
                  <a:cubicBezTo>
                    <a:pt x="2379" y="1251"/>
                    <a:pt x="2364" y="1236"/>
                    <a:pt x="2348" y="1222"/>
                  </a:cubicBezTo>
                  <a:cubicBezTo>
                    <a:pt x="2337" y="1212"/>
                    <a:pt x="2328" y="1204"/>
                    <a:pt x="2317" y="1196"/>
                  </a:cubicBezTo>
                  <a:cubicBezTo>
                    <a:pt x="2305" y="1186"/>
                    <a:pt x="2294" y="1177"/>
                    <a:pt x="2283" y="1167"/>
                  </a:cubicBezTo>
                  <a:cubicBezTo>
                    <a:pt x="2260" y="1148"/>
                    <a:pt x="2239" y="1125"/>
                    <a:pt x="2218" y="1103"/>
                  </a:cubicBezTo>
                  <a:cubicBezTo>
                    <a:pt x="2198" y="1083"/>
                    <a:pt x="2178" y="1062"/>
                    <a:pt x="2160" y="1041"/>
                  </a:cubicBezTo>
                  <a:cubicBezTo>
                    <a:pt x="2152" y="1032"/>
                    <a:pt x="2145" y="1022"/>
                    <a:pt x="2137" y="1012"/>
                  </a:cubicBezTo>
                  <a:cubicBezTo>
                    <a:pt x="2134" y="1010"/>
                    <a:pt x="2132" y="1007"/>
                    <a:pt x="2130" y="1004"/>
                  </a:cubicBezTo>
                  <a:cubicBezTo>
                    <a:pt x="2115" y="990"/>
                    <a:pt x="2100" y="975"/>
                    <a:pt x="2085" y="960"/>
                  </a:cubicBezTo>
                  <a:cubicBezTo>
                    <a:pt x="2085" y="959"/>
                    <a:pt x="2084" y="959"/>
                    <a:pt x="2084" y="958"/>
                  </a:cubicBezTo>
                  <a:cubicBezTo>
                    <a:pt x="2074" y="949"/>
                    <a:pt x="2065" y="941"/>
                    <a:pt x="2056" y="931"/>
                  </a:cubicBezTo>
                  <a:cubicBezTo>
                    <a:pt x="2055" y="930"/>
                    <a:pt x="2053" y="928"/>
                    <a:pt x="2051" y="927"/>
                  </a:cubicBezTo>
                  <a:cubicBezTo>
                    <a:pt x="2026" y="902"/>
                    <a:pt x="2000" y="878"/>
                    <a:pt x="1975" y="855"/>
                  </a:cubicBezTo>
                  <a:cubicBezTo>
                    <a:pt x="1961" y="842"/>
                    <a:pt x="1948" y="829"/>
                    <a:pt x="1935" y="817"/>
                  </a:cubicBezTo>
                  <a:cubicBezTo>
                    <a:pt x="1922" y="803"/>
                    <a:pt x="1908" y="789"/>
                    <a:pt x="1895" y="776"/>
                  </a:cubicBezTo>
                  <a:cubicBezTo>
                    <a:pt x="1877" y="759"/>
                    <a:pt x="1859" y="740"/>
                    <a:pt x="1842" y="723"/>
                  </a:cubicBezTo>
                  <a:cubicBezTo>
                    <a:pt x="1824" y="705"/>
                    <a:pt x="1806" y="688"/>
                    <a:pt x="1787" y="672"/>
                  </a:cubicBezTo>
                  <a:cubicBezTo>
                    <a:pt x="1783" y="668"/>
                    <a:pt x="1779" y="663"/>
                    <a:pt x="1774" y="660"/>
                  </a:cubicBezTo>
                  <a:cubicBezTo>
                    <a:pt x="1754" y="642"/>
                    <a:pt x="1734" y="625"/>
                    <a:pt x="1714" y="608"/>
                  </a:cubicBezTo>
                  <a:lnTo>
                    <a:pt x="1714" y="608"/>
                  </a:lnTo>
                  <a:lnTo>
                    <a:pt x="1713" y="607"/>
                  </a:lnTo>
                  <a:lnTo>
                    <a:pt x="1712" y="607"/>
                  </a:lnTo>
                  <a:cubicBezTo>
                    <a:pt x="1691" y="588"/>
                    <a:pt x="1670" y="570"/>
                    <a:pt x="1648" y="551"/>
                  </a:cubicBezTo>
                  <a:cubicBezTo>
                    <a:pt x="1645" y="547"/>
                    <a:pt x="1640" y="544"/>
                    <a:pt x="1636" y="540"/>
                  </a:cubicBezTo>
                  <a:cubicBezTo>
                    <a:pt x="1625" y="535"/>
                    <a:pt x="1614" y="530"/>
                    <a:pt x="1603" y="526"/>
                  </a:cubicBezTo>
                  <a:cubicBezTo>
                    <a:pt x="1594" y="522"/>
                    <a:pt x="1585" y="519"/>
                    <a:pt x="1575" y="515"/>
                  </a:cubicBezTo>
                  <a:cubicBezTo>
                    <a:pt x="1565" y="511"/>
                    <a:pt x="1556" y="507"/>
                    <a:pt x="1545" y="502"/>
                  </a:cubicBezTo>
                  <a:cubicBezTo>
                    <a:pt x="1527" y="494"/>
                    <a:pt x="1509" y="486"/>
                    <a:pt x="1491" y="478"/>
                  </a:cubicBezTo>
                  <a:cubicBezTo>
                    <a:pt x="1476" y="470"/>
                    <a:pt x="1460" y="461"/>
                    <a:pt x="1446" y="452"/>
                  </a:cubicBezTo>
                  <a:cubicBezTo>
                    <a:pt x="1428" y="442"/>
                    <a:pt x="1412" y="432"/>
                    <a:pt x="1396" y="421"/>
                  </a:cubicBezTo>
                  <a:cubicBezTo>
                    <a:pt x="1386" y="415"/>
                    <a:pt x="1377" y="410"/>
                    <a:pt x="1368" y="404"/>
                  </a:cubicBezTo>
                  <a:cubicBezTo>
                    <a:pt x="1360" y="397"/>
                    <a:pt x="1351" y="391"/>
                    <a:pt x="1343" y="383"/>
                  </a:cubicBezTo>
                  <a:cubicBezTo>
                    <a:pt x="1329" y="371"/>
                    <a:pt x="1316" y="357"/>
                    <a:pt x="1303" y="343"/>
                  </a:cubicBezTo>
                  <a:cubicBezTo>
                    <a:pt x="1293" y="333"/>
                    <a:pt x="1283" y="322"/>
                    <a:pt x="1272" y="312"/>
                  </a:cubicBezTo>
                  <a:cubicBezTo>
                    <a:pt x="1259" y="302"/>
                    <a:pt x="1246" y="292"/>
                    <a:pt x="1233" y="281"/>
                  </a:cubicBezTo>
                  <a:cubicBezTo>
                    <a:pt x="1234" y="283"/>
                    <a:pt x="1234" y="283"/>
                    <a:pt x="1236" y="284"/>
                  </a:cubicBezTo>
                  <a:cubicBezTo>
                    <a:pt x="1229" y="278"/>
                    <a:pt x="1222" y="273"/>
                    <a:pt x="1215" y="268"/>
                  </a:cubicBezTo>
                  <a:cubicBezTo>
                    <a:pt x="1213" y="266"/>
                    <a:pt x="1212" y="265"/>
                    <a:pt x="1210" y="263"/>
                  </a:cubicBezTo>
                  <a:cubicBezTo>
                    <a:pt x="1208" y="262"/>
                    <a:pt x="1205" y="260"/>
                    <a:pt x="1204" y="259"/>
                  </a:cubicBezTo>
                  <a:cubicBezTo>
                    <a:pt x="1194" y="252"/>
                    <a:pt x="1185" y="246"/>
                    <a:pt x="1176" y="240"/>
                  </a:cubicBezTo>
                  <a:cubicBezTo>
                    <a:pt x="1177" y="241"/>
                    <a:pt x="1178" y="241"/>
                    <a:pt x="1179" y="242"/>
                  </a:cubicBezTo>
                  <a:cubicBezTo>
                    <a:pt x="1167" y="234"/>
                    <a:pt x="1155" y="226"/>
                    <a:pt x="1144" y="217"/>
                  </a:cubicBezTo>
                  <a:cubicBezTo>
                    <a:pt x="1143" y="216"/>
                    <a:pt x="1141" y="215"/>
                    <a:pt x="1140" y="214"/>
                  </a:cubicBezTo>
                  <a:cubicBezTo>
                    <a:pt x="1129" y="208"/>
                    <a:pt x="1118" y="203"/>
                    <a:pt x="1107" y="199"/>
                  </a:cubicBezTo>
                  <a:cubicBezTo>
                    <a:pt x="1089" y="192"/>
                    <a:pt x="1070" y="186"/>
                    <a:pt x="1052" y="180"/>
                  </a:cubicBezTo>
                  <a:cubicBezTo>
                    <a:pt x="1033" y="173"/>
                    <a:pt x="1014" y="166"/>
                    <a:pt x="995" y="158"/>
                  </a:cubicBezTo>
                  <a:cubicBezTo>
                    <a:pt x="962" y="144"/>
                    <a:pt x="927" y="129"/>
                    <a:pt x="894" y="113"/>
                  </a:cubicBezTo>
                  <a:cubicBezTo>
                    <a:pt x="865" y="100"/>
                    <a:pt x="837" y="86"/>
                    <a:pt x="810" y="71"/>
                  </a:cubicBezTo>
                  <a:cubicBezTo>
                    <a:pt x="798" y="68"/>
                    <a:pt x="787" y="65"/>
                    <a:pt x="777" y="62"/>
                  </a:cubicBezTo>
                  <a:cubicBezTo>
                    <a:pt x="757" y="56"/>
                    <a:pt x="738" y="47"/>
                    <a:pt x="719" y="40"/>
                  </a:cubicBezTo>
                  <a:cubicBezTo>
                    <a:pt x="718" y="39"/>
                    <a:pt x="718" y="39"/>
                    <a:pt x="718" y="39"/>
                  </a:cubicBezTo>
                  <a:cubicBezTo>
                    <a:pt x="704" y="34"/>
                    <a:pt x="690" y="29"/>
                    <a:pt x="677" y="25"/>
                  </a:cubicBezTo>
                  <a:cubicBezTo>
                    <a:pt x="675" y="24"/>
                    <a:pt x="673" y="24"/>
                    <a:pt x="671" y="23"/>
                  </a:cubicBezTo>
                  <a:cubicBezTo>
                    <a:pt x="627" y="13"/>
                    <a:pt x="583" y="6"/>
                    <a:pt x="538" y="2"/>
                  </a:cubicBezTo>
                  <a:cubicBezTo>
                    <a:pt x="537" y="2"/>
                    <a:pt x="535" y="2"/>
                    <a:pt x="534" y="2"/>
                  </a:cubicBezTo>
                  <a:cubicBezTo>
                    <a:pt x="516" y="0"/>
                    <a:pt x="500" y="-1"/>
                    <a:pt x="482" y="0"/>
                  </a:cubicBezTo>
                  <a:cubicBezTo>
                    <a:pt x="460" y="1"/>
                    <a:pt x="437" y="4"/>
                    <a:pt x="415" y="8"/>
                  </a:cubicBezTo>
                  <a:cubicBezTo>
                    <a:pt x="404" y="10"/>
                    <a:pt x="393" y="14"/>
                    <a:pt x="382" y="17"/>
                  </a:cubicBezTo>
                  <a:cubicBezTo>
                    <a:pt x="370" y="21"/>
                    <a:pt x="358" y="26"/>
                    <a:pt x="346" y="31"/>
                  </a:cubicBezTo>
                  <a:cubicBezTo>
                    <a:pt x="260" y="93"/>
                    <a:pt x="181" y="179"/>
                    <a:pt x="127" y="253"/>
                  </a:cubicBezTo>
                  <a:cubicBezTo>
                    <a:pt x="112" y="276"/>
                    <a:pt x="99" y="301"/>
                    <a:pt x="86" y="326"/>
                  </a:cubicBezTo>
                  <a:cubicBezTo>
                    <a:pt x="15" y="471"/>
                    <a:pt x="-15" y="638"/>
                    <a:pt x="6" y="797"/>
                  </a:cubicBezTo>
                  <a:cubicBezTo>
                    <a:pt x="19" y="891"/>
                    <a:pt x="30" y="990"/>
                    <a:pt x="65" y="1079"/>
                  </a:cubicBezTo>
                  <a:lnTo>
                    <a:pt x="65" y="1079"/>
                  </a:lnTo>
                  <a:cubicBezTo>
                    <a:pt x="138" y="1305"/>
                    <a:pt x="314" y="1503"/>
                    <a:pt x="518" y="1624"/>
                  </a:cubicBezTo>
                  <a:cubicBezTo>
                    <a:pt x="645" y="1697"/>
                    <a:pt x="790" y="1727"/>
                    <a:pt x="929" y="1766"/>
                  </a:cubicBezTo>
                  <a:close/>
                </a:path>
              </a:pathLst>
            </a:custGeom>
            <a:solidFill>
              <a:srgbClr val="5F6C3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5" name="Google Shape;995;p21"/>
            <p:cNvSpPr/>
            <p:nvPr/>
          </p:nvSpPr>
          <p:spPr>
            <a:xfrm>
              <a:off x="8656560" y="4233960"/>
              <a:ext cx="1029240" cy="1099080"/>
            </a:xfrm>
            <a:custGeom>
              <a:avLst/>
              <a:gdLst/>
              <a:ahLst/>
              <a:cxnLst/>
              <a:rect l="l" t="t" r="r" b="b"/>
              <a:pathLst>
                <a:path w="2859" h="3053" extrusionOk="0">
                  <a:moveTo>
                    <a:pt x="1056" y="1443"/>
                  </a:moveTo>
                  <a:cubicBezTo>
                    <a:pt x="1065" y="1447"/>
                    <a:pt x="1074" y="1452"/>
                    <a:pt x="1083" y="1455"/>
                  </a:cubicBezTo>
                  <a:cubicBezTo>
                    <a:pt x="1093" y="1460"/>
                    <a:pt x="1102" y="1463"/>
                    <a:pt x="1112" y="1467"/>
                  </a:cubicBezTo>
                  <a:cubicBezTo>
                    <a:pt x="1144" y="1481"/>
                    <a:pt x="1175" y="1497"/>
                    <a:pt x="1203" y="1518"/>
                  </a:cubicBezTo>
                  <a:cubicBezTo>
                    <a:pt x="1219" y="1531"/>
                    <a:pt x="1233" y="1544"/>
                    <a:pt x="1248" y="1557"/>
                  </a:cubicBezTo>
                  <a:cubicBezTo>
                    <a:pt x="1264" y="1570"/>
                    <a:pt x="1279" y="1583"/>
                    <a:pt x="1294" y="1596"/>
                  </a:cubicBezTo>
                  <a:cubicBezTo>
                    <a:pt x="1324" y="1621"/>
                    <a:pt x="1350" y="1650"/>
                    <a:pt x="1378" y="1678"/>
                  </a:cubicBezTo>
                  <a:cubicBezTo>
                    <a:pt x="1382" y="1681"/>
                    <a:pt x="1385" y="1685"/>
                    <a:pt x="1389" y="1688"/>
                  </a:cubicBezTo>
                  <a:cubicBezTo>
                    <a:pt x="1388" y="1688"/>
                    <a:pt x="1388" y="1687"/>
                    <a:pt x="1388" y="1687"/>
                  </a:cubicBezTo>
                  <a:cubicBezTo>
                    <a:pt x="1405" y="1704"/>
                    <a:pt x="1422" y="1721"/>
                    <a:pt x="1439" y="1739"/>
                  </a:cubicBezTo>
                  <a:cubicBezTo>
                    <a:pt x="1455" y="1757"/>
                    <a:pt x="1470" y="1774"/>
                    <a:pt x="1487" y="1791"/>
                  </a:cubicBezTo>
                  <a:cubicBezTo>
                    <a:pt x="1495" y="1799"/>
                    <a:pt x="1503" y="1806"/>
                    <a:pt x="1511" y="1814"/>
                  </a:cubicBezTo>
                  <a:cubicBezTo>
                    <a:pt x="1522" y="1824"/>
                    <a:pt x="1532" y="1835"/>
                    <a:pt x="1543" y="1846"/>
                  </a:cubicBezTo>
                  <a:cubicBezTo>
                    <a:pt x="1561" y="1865"/>
                    <a:pt x="1579" y="1885"/>
                    <a:pt x="1597" y="1904"/>
                  </a:cubicBezTo>
                  <a:cubicBezTo>
                    <a:pt x="1607" y="1913"/>
                    <a:pt x="1616" y="1922"/>
                    <a:pt x="1626" y="1932"/>
                  </a:cubicBezTo>
                  <a:cubicBezTo>
                    <a:pt x="1637" y="1942"/>
                    <a:pt x="1648" y="1954"/>
                    <a:pt x="1658" y="1965"/>
                  </a:cubicBezTo>
                  <a:cubicBezTo>
                    <a:pt x="1668" y="1976"/>
                    <a:pt x="1677" y="1988"/>
                    <a:pt x="1686" y="1999"/>
                  </a:cubicBezTo>
                  <a:cubicBezTo>
                    <a:pt x="1695" y="2010"/>
                    <a:pt x="1703" y="2020"/>
                    <a:pt x="1713" y="2031"/>
                  </a:cubicBezTo>
                  <a:cubicBezTo>
                    <a:pt x="1727" y="2046"/>
                    <a:pt x="1742" y="2060"/>
                    <a:pt x="1756" y="2075"/>
                  </a:cubicBezTo>
                  <a:cubicBezTo>
                    <a:pt x="1771" y="2091"/>
                    <a:pt x="1787" y="2106"/>
                    <a:pt x="1804" y="2121"/>
                  </a:cubicBezTo>
                  <a:cubicBezTo>
                    <a:pt x="1814" y="2130"/>
                    <a:pt x="1825" y="2138"/>
                    <a:pt x="1835" y="2146"/>
                  </a:cubicBezTo>
                  <a:cubicBezTo>
                    <a:pt x="1846" y="2154"/>
                    <a:pt x="1857" y="2163"/>
                    <a:pt x="1867" y="2172"/>
                  </a:cubicBezTo>
                  <a:cubicBezTo>
                    <a:pt x="1888" y="2190"/>
                    <a:pt x="1908" y="2210"/>
                    <a:pt x="1929" y="2229"/>
                  </a:cubicBezTo>
                  <a:cubicBezTo>
                    <a:pt x="1950" y="2248"/>
                    <a:pt x="1972" y="2267"/>
                    <a:pt x="1992" y="2288"/>
                  </a:cubicBezTo>
                  <a:cubicBezTo>
                    <a:pt x="2012" y="2309"/>
                    <a:pt x="2030" y="2332"/>
                    <a:pt x="2049" y="2353"/>
                  </a:cubicBezTo>
                  <a:cubicBezTo>
                    <a:pt x="2068" y="2374"/>
                    <a:pt x="2088" y="2392"/>
                    <a:pt x="2106" y="2412"/>
                  </a:cubicBezTo>
                  <a:cubicBezTo>
                    <a:pt x="2126" y="2432"/>
                    <a:pt x="2144" y="2453"/>
                    <a:pt x="2164" y="2474"/>
                  </a:cubicBezTo>
                  <a:cubicBezTo>
                    <a:pt x="2181" y="2492"/>
                    <a:pt x="2199" y="2509"/>
                    <a:pt x="2217" y="2526"/>
                  </a:cubicBezTo>
                  <a:cubicBezTo>
                    <a:pt x="2236" y="2545"/>
                    <a:pt x="2257" y="2563"/>
                    <a:pt x="2278" y="2582"/>
                  </a:cubicBezTo>
                  <a:cubicBezTo>
                    <a:pt x="2298" y="2600"/>
                    <a:pt x="2317" y="2619"/>
                    <a:pt x="2336" y="2639"/>
                  </a:cubicBezTo>
                  <a:cubicBezTo>
                    <a:pt x="2354" y="2658"/>
                    <a:pt x="2372" y="2678"/>
                    <a:pt x="2392" y="2697"/>
                  </a:cubicBezTo>
                  <a:cubicBezTo>
                    <a:pt x="2407" y="2710"/>
                    <a:pt x="2422" y="2724"/>
                    <a:pt x="2436" y="2739"/>
                  </a:cubicBezTo>
                  <a:cubicBezTo>
                    <a:pt x="2449" y="2752"/>
                    <a:pt x="2459" y="2766"/>
                    <a:pt x="2469" y="2781"/>
                  </a:cubicBezTo>
                  <a:cubicBezTo>
                    <a:pt x="2470" y="2782"/>
                    <a:pt x="2471" y="2783"/>
                    <a:pt x="2472" y="2784"/>
                  </a:cubicBezTo>
                  <a:cubicBezTo>
                    <a:pt x="2474" y="2786"/>
                    <a:pt x="2477" y="2789"/>
                    <a:pt x="2480" y="2792"/>
                  </a:cubicBezTo>
                  <a:cubicBezTo>
                    <a:pt x="2493" y="2804"/>
                    <a:pt x="2505" y="2816"/>
                    <a:pt x="2517" y="2829"/>
                  </a:cubicBezTo>
                  <a:cubicBezTo>
                    <a:pt x="2529" y="2840"/>
                    <a:pt x="2540" y="2850"/>
                    <a:pt x="2551" y="2861"/>
                  </a:cubicBezTo>
                  <a:cubicBezTo>
                    <a:pt x="2565" y="2875"/>
                    <a:pt x="2578" y="2889"/>
                    <a:pt x="2592" y="2902"/>
                  </a:cubicBezTo>
                  <a:cubicBezTo>
                    <a:pt x="2609" y="2917"/>
                    <a:pt x="2628" y="2931"/>
                    <a:pt x="2647" y="2944"/>
                  </a:cubicBezTo>
                  <a:cubicBezTo>
                    <a:pt x="2660" y="2953"/>
                    <a:pt x="2674" y="2961"/>
                    <a:pt x="2687" y="2970"/>
                  </a:cubicBezTo>
                  <a:cubicBezTo>
                    <a:pt x="2692" y="2973"/>
                    <a:pt x="2697" y="2974"/>
                    <a:pt x="2703" y="2977"/>
                  </a:cubicBezTo>
                  <a:cubicBezTo>
                    <a:pt x="2711" y="2980"/>
                    <a:pt x="2719" y="2982"/>
                    <a:pt x="2727" y="2986"/>
                  </a:cubicBezTo>
                  <a:cubicBezTo>
                    <a:pt x="2735" y="2990"/>
                    <a:pt x="2744" y="2994"/>
                    <a:pt x="2752" y="2998"/>
                  </a:cubicBezTo>
                  <a:cubicBezTo>
                    <a:pt x="2766" y="3004"/>
                    <a:pt x="2779" y="3011"/>
                    <a:pt x="2792" y="3018"/>
                  </a:cubicBezTo>
                  <a:cubicBezTo>
                    <a:pt x="2805" y="3025"/>
                    <a:pt x="2818" y="3032"/>
                    <a:pt x="2830" y="3039"/>
                  </a:cubicBezTo>
                  <a:cubicBezTo>
                    <a:pt x="2837" y="3044"/>
                    <a:pt x="2845" y="3048"/>
                    <a:pt x="2851" y="3053"/>
                  </a:cubicBezTo>
                  <a:cubicBezTo>
                    <a:pt x="2888" y="2936"/>
                    <a:pt x="2784" y="2756"/>
                    <a:pt x="2759" y="2646"/>
                  </a:cubicBezTo>
                  <a:cubicBezTo>
                    <a:pt x="2732" y="2473"/>
                    <a:pt x="2766" y="2179"/>
                    <a:pt x="2517" y="2182"/>
                  </a:cubicBezTo>
                  <a:cubicBezTo>
                    <a:pt x="2438" y="2170"/>
                    <a:pt x="2340" y="2168"/>
                    <a:pt x="2285" y="2101"/>
                  </a:cubicBezTo>
                  <a:cubicBezTo>
                    <a:pt x="2261" y="2065"/>
                    <a:pt x="2269" y="2003"/>
                    <a:pt x="2309" y="1983"/>
                  </a:cubicBezTo>
                  <a:cubicBezTo>
                    <a:pt x="2336" y="1978"/>
                    <a:pt x="2364" y="1987"/>
                    <a:pt x="2390" y="1995"/>
                  </a:cubicBezTo>
                  <a:cubicBezTo>
                    <a:pt x="2656" y="2115"/>
                    <a:pt x="2779" y="2001"/>
                    <a:pt x="2652" y="1733"/>
                  </a:cubicBezTo>
                  <a:cubicBezTo>
                    <a:pt x="2541" y="1557"/>
                    <a:pt x="2456" y="1242"/>
                    <a:pt x="2233" y="1187"/>
                  </a:cubicBezTo>
                  <a:cubicBezTo>
                    <a:pt x="2094" y="1155"/>
                    <a:pt x="1981" y="1228"/>
                    <a:pt x="1860" y="1279"/>
                  </a:cubicBezTo>
                  <a:cubicBezTo>
                    <a:pt x="1757" y="1307"/>
                    <a:pt x="1621" y="1312"/>
                    <a:pt x="1539" y="1232"/>
                  </a:cubicBezTo>
                  <a:cubicBezTo>
                    <a:pt x="1481" y="1108"/>
                    <a:pt x="1668" y="1049"/>
                    <a:pt x="1760" y="1027"/>
                  </a:cubicBezTo>
                  <a:cubicBezTo>
                    <a:pt x="1900" y="1002"/>
                    <a:pt x="2049" y="1061"/>
                    <a:pt x="2186" y="1019"/>
                  </a:cubicBezTo>
                  <a:cubicBezTo>
                    <a:pt x="2274" y="966"/>
                    <a:pt x="2138" y="832"/>
                    <a:pt x="2099" y="781"/>
                  </a:cubicBezTo>
                  <a:cubicBezTo>
                    <a:pt x="2018" y="703"/>
                    <a:pt x="1921" y="646"/>
                    <a:pt x="1834" y="576"/>
                  </a:cubicBezTo>
                  <a:cubicBezTo>
                    <a:pt x="1716" y="483"/>
                    <a:pt x="1610" y="374"/>
                    <a:pt x="1484" y="293"/>
                  </a:cubicBezTo>
                  <a:cubicBezTo>
                    <a:pt x="1477" y="289"/>
                    <a:pt x="1470" y="285"/>
                    <a:pt x="1464" y="281"/>
                  </a:cubicBezTo>
                  <a:cubicBezTo>
                    <a:pt x="1438" y="256"/>
                    <a:pt x="1411" y="232"/>
                    <a:pt x="1382" y="211"/>
                  </a:cubicBezTo>
                  <a:cubicBezTo>
                    <a:pt x="1203" y="79"/>
                    <a:pt x="770" y="-39"/>
                    <a:pt x="553" y="12"/>
                  </a:cubicBezTo>
                  <a:cubicBezTo>
                    <a:pt x="460" y="40"/>
                    <a:pt x="377" y="93"/>
                    <a:pt x="290" y="136"/>
                  </a:cubicBezTo>
                  <a:cubicBezTo>
                    <a:pt x="204" y="177"/>
                    <a:pt x="143" y="251"/>
                    <a:pt x="95" y="331"/>
                  </a:cubicBezTo>
                  <a:cubicBezTo>
                    <a:pt x="77" y="358"/>
                    <a:pt x="61" y="387"/>
                    <a:pt x="47" y="416"/>
                  </a:cubicBezTo>
                  <a:cubicBezTo>
                    <a:pt x="27" y="454"/>
                    <a:pt x="12" y="495"/>
                    <a:pt x="0" y="536"/>
                  </a:cubicBezTo>
                  <a:cubicBezTo>
                    <a:pt x="0" y="538"/>
                    <a:pt x="0" y="540"/>
                    <a:pt x="0" y="542"/>
                  </a:cubicBezTo>
                  <a:cubicBezTo>
                    <a:pt x="0" y="553"/>
                    <a:pt x="1" y="564"/>
                    <a:pt x="0" y="576"/>
                  </a:cubicBezTo>
                  <a:cubicBezTo>
                    <a:pt x="0" y="584"/>
                    <a:pt x="0" y="592"/>
                    <a:pt x="0" y="600"/>
                  </a:cubicBezTo>
                  <a:cubicBezTo>
                    <a:pt x="-1" y="619"/>
                    <a:pt x="2" y="639"/>
                    <a:pt x="4" y="659"/>
                  </a:cubicBezTo>
                  <a:lnTo>
                    <a:pt x="4" y="660"/>
                  </a:lnTo>
                  <a:lnTo>
                    <a:pt x="4" y="659"/>
                  </a:lnTo>
                  <a:cubicBezTo>
                    <a:pt x="5" y="670"/>
                    <a:pt x="6" y="681"/>
                    <a:pt x="8" y="692"/>
                  </a:cubicBezTo>
                  <a:cubicBezTo>
                    <a:pt x="10" y="704"/>
                    <a:pt x="11" y="716"/>
                    <a:pt x="14" y="727"/>
                  </a:cubicBezTo>
                  <a:cubicBezTo>
                    <a:pt x="16" y="737"/>
                    <a:pt x="19" y="745"/>
                    <a:pt x="23" y="755"/>
                  </a:cubicBezTo>
                  <a:cubicBezTo>
                    <a:pt x="27" y="766"/>
                    <a:pt x="33" y="777"/>
                    <a:pt x="39" y="788"/>
                  </a:cubicBezTo>
                  <a:cubicBezTo>
                    <a:pt x="53" y="812"/>
                    <a:pt x="70" y="835"/>
                    <a:pt x="87" y="857"/>
                  </a:cubicBezTo>
                  <a:cubicBezTo>
                    <a:pt x="95" y="868"/>
                    <a:pt x="104" y="879"/>
                    <a:pt x="114" y="889"/>
                  </a:cubicBezTo>
                  <a:cubicBezTo>
                    <a:pt x="128" y="903"/>
                    <a:pt x="143" y="916"/>
                    <a:pt x="158" y="929"/>
                  </a:cubicBezTo>
                  <a:cubicBezTo>
                    <a:pt x="168" y="936"/>
                    <a:pt x="179" y="943"/>
                    <a:pt x="189" y="950"/>
                  </a:cubicBezTo>
                  <a:cubicBezTo>
                    <a:pt x="200" y="957"/>
                    <a:pt x="210" y="964"/>
                    <a:pt x="220" y="971"/>
                  </a:cubicBezTo>
                  <a:cubicBezTo>
                    <a:pt x="227" y="976"/>
                    <a:pt x="234" y="981"/>
                    <a:pt x="241" y="986"/>
                  </a:cubicBezTo>
                  <a:cubicBezTo>
                    <a:pt x="249" y="990"/>
                    <a:pt x="257" y="994"/>
                    <a:pt x="265" y="997"/>
                  </a:cubicBezTo>
                  <a:cubicBezTo>
                    <a:pt x="278" y="1003"/>
                    <a:pt x="291" y="1009"/>
                    <a:pt x="305" y="1015"/>
                  </a:cubicBezTo>
                  <a:cubicBezTo>
                    <a:pt x="321" y="1023"/>
                    <a:pt x="339" y="1028"/>
                    <a:pt x="357" y="1034"/>
                  </a:cubicBezTo>
                  <a:lnTo>
                    <a:pt x="357" y="1034"/>
                  </a:lnTo>
                  <a:lnTo>
                    <a:pt x="358" y="1034"/>
                  </a:lnTo>
                  <a:cubicBezTo>
                    <a:pt x="367" y="1037"/>
                    <a:pt x="376" y="1039"/>
                    <a:pt x="384" y="1042"/>
                  </a:cubicBezTo>
                  <a:cubicBezTo>
                    <a:pt x="397" y="1047"/>
                    <a:pt x="409" y="1053"/>
                    <a:pt x="421" y="1060"/>
                  </a:cubicBezTo>
                  <a:cubicBezTo>
                    <a:pt x="431" y="1065"/>
                    <a:pt x="441" y="1070"/>
                    <a:pt x="450" y="1074"/>
                  </a:cubicBezTo>
                  <a:cubicBezTo>
                    <a:pt x="462" y="1080"/>
                    <a:pt x="472" y="1086"/>
                    <a:pt x="483" y="1092"/>
                  </a:cubicBezTo>
                  <a:cubicBezTo>
                    <a:pt x="489" y="1095"/>
                    <a:pt x="494" y="1098"/>
                    <a:pt x="501" y="1100"/>
                  </a:cubicBezTo>
                  <a:cubicBezTo>
                    <a:pt x="509" y="1104"/>
                    <a:pt x="517" y="1107"/>
                    <a:pt x="525" y="1111"/>
                  </a:cubicBezTo>
                  <a:cubicBezTo>
                    <a:pt x="539" y="1118"/>
                    <a:pt x="553" y="1126"/>
                    <a:pt x="567" y="1134"/>
                  </a:cubicBezTo>
                  <a:cubicBezTo>
                    <a:pt x="574" y="1138"/>
                    <a:pt x="581" y="1142"/>
                    <a:pt x="589" y="1147"/>
                  </a:cubicBezTo>
                  <a:cubicBezTo>
                    <a:pt x="599" y="1150"/>
                    <a:pt x="609" y="1153"/>
                    <a:pt x="619" y="1158"/>
                  </a:cubicBezTo>
                  <a:cubicBezTo>
                    <a:pt x="649" y="1170"/>
                    <a:pt x="678" y="1187"/>
                    <a:pt x="705" y="1206"/>
                  </a:cubicBezTo>
                  <a:cubicBezTo>
                    <a:pt x="733" y="1227"/>
                    <a:pt x="760" y="1248"/>
                    <a:pt x="788" y="1270"/>
                  </a:cubicBezTo>
                  <a:cubicBezTo>
                    <a:pt x="799" y="1280"/>
                    <a:pt x="811" y="1291"/>
                    <a:pt x="822" y="1302"/>
                  </a:cubicBezTo>
                  <a:cubicBezTo>
                    <a:pt x="833" y="1313"/>
                    <a:pt x="845" y="1324"/>
                    <a:pt x="857" y="1334"/>
                  </a:cubicBezTo>
                  <a:cubicBezTo>
                    <a:pt x="859" y="1335"/>
                    <a:pt x="859" y="1336"/>
                    <a:pt x="861" y="1337"/>
                  </a:cubicBezTo>
                  <a:cubicBezTo>
                    <a:pt x="886" y="1352"/>
                    <a:pt x="912" y="1366"/>
                    <a:pt x="938" y="1381"/>
                  </a:cubicBezTo>
                  <a:cubicBezTo>
                    <a:pt x="965" y="1396"/>
                    <a:pt x="993" y="1411"/>
                    <a:pt x="1019" y="1428"/>
                  </a:cubicBezTo>
                  <a:cubicBezTo>
                    <a:pt x="1032" y="1433"/>
                    <a:pt x="1043" y="1438"/>
                    <a:pt x="1056" y="1443"/>
                  </a:cubicBezTo>
                  <a:close/>
                </a:path>
              </a:pathLst>
            </a:custGeom>
            <a:solidFill>
              <a:srgbClr val="5F6C3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96" name="Google Shape;996;p21"/>
          <p:cNvSpPr/>
          <p:nvPr/>
        </p:nvSpPr>
        <p:spPr>
          <a:xfrm rot="9187456" flipH="1">
            <a:off x="-188549" y="-465491"/>
            <a:ext cx="945717" cy="1215356"/>
          </a:xfrm>
          <a:custGeom>
            <a:avLst/>
            <a:gdLst/>
            <a:ahLst/>
            <a:cxnLst/>
            <a:rect l="l" t="t" r="r" b="b"/>
            <a:pathLst>
              <a:path w="2627" h="3376" extrusionOk="0">
                <a:moveTo>
                  <a:pt x="108" y="294"/>
                </a:moveTo>
                <a:cubicBezTo>
                  <a:pt x="107" y="295"/>
                  <a:pt x="107" y="297"/>
                  <a:pt x="106" y="300"/>
                </a:cubicBezTo>
                <a:cubicBezTo>
                  <a:pt x="106" y="297"/>
                  <a:pt x="106" y="295"/>
                  <a:pt x="106" y="294"/>
                </a:cubicBezTo>
                <a:cubicBezTo>
                  <a:pt x="107" y="294"/>
                  <a:pt x="107" y="294"/>
                  <a:pt x="108" y="294"/>
                </a:cubicBezTo>
                <a:moveTo>
                  <a:pt x="142" y="352"/>
                </a:moveTo>
                <a:cubicBezTo>
                  <a:pt x="157" y="396"/>
                  <a:pt x="174" y="440"/>
                  <a:pt x="190" y="484"/>
                </a:cubicBezTo>
                <a:cubicBezTo>
                  <a:pt x="228" y="584"/>
                  <a:pt x="261" y="686"/>
                  <a:pt x="301" y="786"/>
                </a:cubicBezTo>
                <a:cubicBezTo>
                  <a:pt x="393" y="1007"/>
                  <a:pt x="484" y="1229"/>
                  <a:pt x="573" y="1452"/>
                </a:cubicBezTo>
                <a:cubicBezTo>
                  <a:pt x="613" y="1554"/>
                  <a:pt x="655" y="1655"/>
                  <a:pt x="690" y="1758"/>
                </a:cubicBezTo>
                <a:cubicBezTo>
                  <a:pt x="735" y="1890"/>
                  <a:pt x="776" y="2024"/>
                  <a:pt x="831" y="2152"/>
                </a:cubicBezTo>
                <a:cubicBezTo>
                  <a:pt x="956" y="2428"/>
                  <a:pt x="1042" y="2718"/>
                  <a:pt x="1139" y="3004"/>
                </a:cubicBezTo>
                <a:cubicBezTo>
                  <a:pt x="1154" y="3040"/>
                  <a:pt x="1170" y="3076"/>
                  <a:pt x="1187" y="3111"/>
                </a:cubicBezTo>
                <a:cubicBezTo>
                  <a:pt x="1113" y="3030"/>
                  <a:pt x="1031" y="2957"/>
                  <a:pt x="971" y="2865"/>
                </a:cubicBezTo>
                <a:cubicBezTo>
                  <a:pt x="903" y="2774"/>
                  <a:pt x="835" y="2684"/>
                  <a:pt x="771" y="2591"/>
                </a:cubicBezTo>
                <a:cubicBezTo>
                  <a:pt x="703" y="2500"/>
                  <a:pt x="653" y="2392"/>
                  <a:pt x="579" y="2307"/>
                </a:cubicBezTo>
                <a:cubicBezTo>
                  <a:pt x="355" y="1919"/>
                  <a:pt x="201" y="1490"/>
                  <a:pt x="155" y="1043"/>
                </a:cubicBezTo>
                <a:cubicBezTo>
                  <a:pt x="135" y="815"/>
                  <a:pt x="137" y="585"/>
                  <a:pt x="140" y="355"/>
                </a:cubicBezTo>
                <a:cubicBezTo>
                  <a:pt x="140" y="354"/>
                  <a:pt x="141" y="353"/>
                  <a:pt x="142" y="352"/>
                </a:cubicBezTo>
                <a:moveTo>
                  <a:pt x="834" y="1980"/>
                </a:moveTo>
                <a:cubicBezTo>
                  <a:pt x="829" y="1968"/>
                  <a:pt x="825" y="1956"/>
                  <a:pt x="821" y="1945"/>
                </a:cubicBezTo>
                <a:cubicBezTo>
                  <a:pt x="815" y="1929"/>
                  <a:pt x="808" y="1913"/>
                  <a:pt x="803" y="1897"/>
                </a:cubicBezTo>
                <a:cubicBezTo>
                  <a:pt x="812" y="1921"/>
                  <a:pt x="822" y="1945"/>
                  <a:pt x="831" y="1970"/>
                </a:cubicBezTo>
                <a:cubicBezTo>
                  <a:pt x="831" y="1974"/>
                  <a:pt x="832" y="1977"/>
                  <a:pt x="834" y="1980"/>
                </a:cubicBezTo>
                <a:moveTo>
                  <a:pt x="273" y="403"/>
                </a:moveTo>
                <a:cubicBezTo>
                  <a:pt x="314" y="441"/>
                  <a:pt x="353" y="481"/>
                  <a:pt x="391" y="521"/>
                </a:cubicBezTo>
                <a:cubicBezTo>
                  <a:pt x="418" y="550"/>
                  <a:pt x="445" y="581"/>
                  <a:pt x="470" y="612"/>
                </a:cubicBezTo>
                <a:cubicBezTo>
                  <a:pt x="618" y="792"/>
                  <a:pt x="775" y="969"/>
                  <a:pt x="891" y="1175"/>
                </a:cubicBezTo>
                <a:cubicBezTo>
                  <a:pt x="949" y="1283"/>
                  <a:pt x="998" y="1395"/>
                  <a:pt x="1041" y="1511"/>
                </a:cubicBezTo>
                <a:cubicBezTo>
                  <a:pt x="1126" y="1769"/>
                  <a:pt x="1176" y="2040"/>
                  <a:pt x="1212" y="2310"/>
                </a:cubicBezTo>
                <a:cubicBezTo>
                  <a:pt x="1226" y="2403"/>
                  <a:pt x="1242" y="2497"/>
                  <a:pt x="1251" y="2591"/>
                </a:cubicBezTo>
                <a:cubicBezTo>
                  <a:pt x="1253" y="2620"/>
                  <a:pt x="1255" y="2648"/>
                  <a:pt x="1257" y="2677"/>
                </a:cubicBezTo>
                <a:cubicBezTo>
                  <a:pt x="1259" y="2709"/>
                  <a:pt x="1259" y="2741"/>
                  <a:pt x="1258" y="2773"/>
                </a:cubicBezTo>
                <a:cubicBezTo>
                  <a:pt x="1260" y="2862"/>
                  <a:pt x="1262" y="2951"/>
                  <a:pt x="1257" y="3040"/>
                </a:cubicBezTo>
                <a:cubicBezTo>
                  <a:pt x="1249" y="3019"/>
                  <a:pt x="1241" y="2998"/>
                  <a:pt x="1233" y="2977"/>
                </a:cubicBezTo>
                <a:cubicBezTo>
                  <a:pt x="1194" y="2877"/>
                  <a:pt x="1163" y="2775"/>
                  <a:pt x="1124" y="2675"/>
                </a:cubicBezTo>
                <a:cubicBezTo>
                  <a:pt x="1076" y="2550"/>
                  <a:pt x="1024" y="2428"/>
                  <a:pt x="980" y="2302"/>
                </a:cubicBezTo>
                <a:cubicBezTo>
                  <a:pt x="921" y="2128"/>
                  <a:pt x="867" y="1952"/>
                  <a:pt x="797" y="1782"/>
                </a:cubicBezTo>
                <a:cubicBezTo>
                  <a:pt x="663" y="1459"/>
                  <a:pt x="526" y="1137"/>
                  <a:pt x="401" y="810"/>
                </a:cubicBezTo>
                <a:cubicBezTo>
                  <a:pt x="364" y="730"/>
                  <a:pt x="298" y="499"/>
                  <a:pt x="230" y="361"/>
                </a:cubicBezTo>
                <a:cubicBezTo>
                  <a:pt x="245" y="374"/>
                  <a:pt x="259" y="389"/>
                  <a:pt x="273" y="403"/>
                </a:cubicBezTo>
                <a:moveTo>
                  <a:pt x="1953" y="805"/>
                </a:moveTo>
                <a:cubicBezTo>
                  <a:pt x="2087" y="613"/>
                  <a:pt x="2239" y="433"/>
                  <a:pt x="2392" y="255"/>
                </a:cubicBezTo>
                <a:cubicBezTo>
                  <a:pt x="2393" y="254"/>
                  <a:pt x="2394" y="253"/>
                  <a:pt x="2395" y="253"/>
                </a:cubicBezTo>
                <a:cubicBezTo>
                  <a:pt x="2379" y="298"/>
                  <a:pt x="2363" y="343"/>
                  <a:pt x="2347" y="388"/>
                </a:cubicBezTo>
                <a:cubicBezTo>
                  <a:pt x="2311" y="492"/>
                  <a:pt x="2271" y="594"/>
                  <a:pt x="2236" y="698"/>
                </a:cubicBezTo>
                <a:cubicBezTo>
                  <a:pt x="2164" y="933"/>
                  <a:pt x="2090" y="1167"/>
                  <a:pt x="2014" y="1401"/>
                </a:cubicBezTo>
                <a:cubicBezTo>
                  <a:pt x="1978" y="1508"/>
                  <a:pt x="1945" y="1614"/>
                  <a:pt x="1905" y="1719"/>
                </a:cubicBezTo>
                <a:cubicBezTo>
                  <a:pt x="1854" y="1852"/>
                  <a:pt x="1799" y="1984"/>
                  <a:pt x="1758" y="2121"/>
                </a:cubicBezTo>
                <a:cubicBezTo>
                  <a:pt x="1675" y="2420"/>
                  <a:pt x="1553" y="2705"/>
                  <a:pt x="1442" y="2994"/>
                </a:cubicBezTo>
                <a:cubicBezTo>
                  <a:pt x="1430" y="3032"/>
                  <a:pt x="1420" y="3070"/>
                  <a:pt x="1410" y="3109"/>
                </a:cubicBezTo>
                <a:cubicBezTo>
                  <a:pt x="1404" y="2998"/>
                  <a:pt x="1388" y="2886"/>
                  <a:pt x="1401" y="2773"/>
                </a:cubicBezTo>
                <a:cubicBezTo>
                  <a:pt x="1407" y="2658"/>
                  <a:pt x="1412" y="2542"/>
                  <a:pt x="1423" y="2428"/>
                </a:cubicBezTo>
                <a:cubicBezTo>
                  <a:pt x="1429" y="2311"/>
                  <a:pt x="1461" y="2194"/>
                  <a:pt x="1459" y="2078"/>
                </a:cubicBezTo>
                <a:cubicBezTo>
                  <a:pt x="1536" y="1626"/>
                  <a:pt x="1697" y="1187"/>
                  <a:pt x="1953" y="805"/>
                </a:cubicBezTo>
                <a:moveTo>
                  <a:pt x="2406" y="184"/>
                </a:moveTo>
                <a:cubicBezTo>
                  <a:pt x="2407" y="184"/>
                  <a:pt x="2407" y="185"/>
                  <a:pt x="2408" y="185"/>
                </a:cubicBezTo>
                <a:cubicBezTo>
                  <a:pt x="2406" y="186"/>
                  <a:pt x="2404" y="187"/>
                  <a:pt x="2402" y="189"/>
                </a:cubicBezTo>
                <a:cubicBezTo>
                  <a:pt x="2403" y="187"/>
                  <a:pt x="2405" y="185"/>
                  <a:pt x="2406" y="184"/>
                </a:cubicBezTo>
                <a:moveTo>
                  <a:pt x="1534" y="3033"/>
                </a:moveTo>
                <a:cubicBezTo>
                  <a:pt x="1568" y="2930"/>
                  <a:pt x="1611" y="2828"/>
                  <a:pt x="1645" y="2725"/>
                </a:cubicBezTo>
                <a:cubicBezTo>
                  <a:pt x="1690" y="2596"/>
                  <a:pt x="1729" y="2465"/>
                  <a:pt x="1777" y="2337"/>
                </a:cubicBezTo>
                <a:cubicBezTo>
                  <a:pt x="1845" y="2161"/>
                  <a:pt x="1917" y="1987"/>
                  <a:pt x="1974" y="1807"/>
                </a:cubicBezTo>
                <a:cubicBezTo>
                  <a:pt x="2081" y="1466"/>
                  <a:pt x="2184" y="1123"/>
                  <a:pt x="2300" y="784"/>
                </a:cubicBezTo>
                <a:cubicBezTo>
                  <a:pt x="2323" y="696"/>
                  <a:pt x="2423" y="471"/>
                  <a:pt x="2459" y="318"/>
                </a:cubicBezTo>
                <a:cubicBezTo>
                  <a:pt x="2462" y="338"/>
                  <a:pt x="2463" y="359"/>
                  <a:pt x="2465" y="379"/>
                </a:cubicBezTo>
                <a:cubicBezTo>
                  <a:pt x="2472" y="436"/>
                  <a:pt x="2478" y="492"/>
                  <a:pt x="2481" y="549"/>
                </a:cubicBezTo>
                <a:cubicBezTo>
                  <a:pt x="2483" y="590"/>
                  <a:pt x="2484" y="631"/>
                  <a:pt x="2484" y="673"/>
                </a:cubicBezTo>
                <a:cubicBezTo>
                  <a:pt x="2481" y="912"/>
                  <a:pt x="2489" y="1154"/>
                  <a:pt x="2445" y="1391"/>
                </a:cubicBezTo>
                <a:cubicBezTo>
                  <a:pt x="2420" y="1514"/>
                  <a:pt x="2386" y="1635"/>
                  <a:pt x="2344" y="1754"/>
                </a:cubicBezTo>
                <a:cubicBezTo>
                  <a:pt x="2241" y="2013"/>
                  <a:pt x="2102" y="2259"/>
                  <a:pt x="1955" y="2495"/>
                </a:cubicBezTo>
                <a:cubicBezTo>
                  <a:pt x="1905" y="2578"/>
                  <a:pt x="1855" y="2662"/>
                  <a:pt x="1801" y="2741"/>
                </a:cubicBezTo>
                <a:cubicBezTo>
                  <a:pt x="1783" y="2765"/>
                  <a:pt x="1766" y="2789"/>
                  <a:pt x="1749" y="2814"/>
                </a:cubicBezTo>
                <a:cubicBezTo>
                  <a:pt x="1729" y="2839"/>
                  <a:pt x="1709" y="2865"/>
                  <a:pt x="1687" y="2890"/>
                </a:cubicBezTo>
                <a:cubicBezTo>
                  <a:pt x="1630" y="2961"/>
                  <a:pt x="1574" y="3032"/>
                  <a:pt x="1512" y="3099"/>
                </a:cubicBezTo>
                <a:cubicBezTo>
                  <a:pt x="1519" y="3077"/>
                  <a:pt x="1527" y="3056"/>
                  <a:pt x="1534" y="3033"/>
                </a:cubicBezTo>
                <a:moveTo>
                  <a:pt x="1885" y="1951"/>
                </a:moveTo>
                <a:cubicBezTo>
                  <a:pt x="1892" y="1935"/>
                  <a:pt x="1897" y="1918"/>
                  <a:pt x="1903" y="1901"/>
                </a:cubicBezTo>
                <a:cubicBezTo>
                  <a:pt x="1895" y="1927"/>
                  <a:pt x="1887" y="1952"/>
                  <a:pt x="1877" y="1977"/>
                </a:cubicBezTo>
                <a:cubicBezTo>
                  <a:pt x="1875" y="1981"/>
                  <a:pt x="1874" y="1984"/>
                  <a:pt x="1873" y="1987"/>
                </a:cubicBezTo>
                <a:cubicBezTo>
                  <a:pt x="1877" y="1976"/>
                  <a:pt x="1881" y="1963"/>
                  <a:pt x="1885" y="1951"/>
                </a:cubicBezTo>
                <a:moveTo>
                  <a:pt x="1872" y="2734"/>
                </a:moveTo>
                <a:cubicBezTo>
                  <a:pt x="1858" y="2753"/>
                  <a:pt x="1844" y="2772"/>
                  <a:pt x="1830" y="2790"/>
                </a:cubicBezTo>
                <a:cubicBezTo>
                  <a:pt x="1843" y="2770"/>
                  <a:pt x="1858" y="2750"/>
                  <a:pt x="1874" y="2731"/>
                </a:cubicBezTo>
                <a:cubicBezTo>
                  <a:pt x="1873" y="2732"/>
                  <a:pt x="1873" y="2733"/>
                  <a:pt x="1872" y="2734"/>
                </a:cubicBezTo>
                <a:moveTo>
                  <a:pt x="7" y="276"/>
                </a:moveTo>
                <a:cubicBezTo>
                  <a:pt x="2" y="345"/>
                  <a:pt x="3" y="416"/>
                  <a:pt x="2" y="486"/>
                </a:cubicBezTo>
                <a:cubicBezTo>
                  <a:pt x="-4" y="687"/>
                  <a:pt x="3" y="889"/>
                  <a:pt x="36" y="1088"/>
                </a:cubicBezTo>
                <a:cubicBezTo>
                  <a:pt x="46" y="1151"/>
                  <a:pt x="57" y="1215"/>
                  <a:pt x="69" y="1278"/>
                </a:cubicBezTo>
                <a:cubicBezTo>
                  <a:pt x="111" y="1574"/>
                  <a:pt x="190" y="1864"/>
                  <a:pt x="330" y="2129"/>
                </a:cubicBezTo>
                <a:cubicBezTo>
                  <a:pt x="351" y="2168"/>
                  <a:pt x="374" y="2207"/>
                  <a:pt x="396" y="2245"/>
                </a:cubicBezTo>
                <a:cubicBezTo>
                  <a:pt x="408" y="2270"/>
                  <a:pt x="419" y="2294"/>
                  <a:pt x="432" y="2318"/>
                </a:cubicBezTo>
                <a:cubicBezTo>
                  <a:pt x="512" y="2450"/>
                  <a:pt x="597" y="2581"/>
                  <a:pt x="692" y="2703"/>
                </a:cubicBezTo>
                <a:cubicBezTo>
                  <a:pt x="763" y="2792"/>
                  <a:pt x="844" y="2873"/>
                  <a:pt x="917" y="2959"/>
                </a:cubicBezTo>
                <a:cubicBezTo>
                  <a:pt x="959" y="3011"/>
                  <a:pt x="1001" y="3064"/>
                  <a:pt x="1046" y="3114"/>
                </a:cubicBezTo>
                <a:cubicBezTo>
                  <a:pt x="1101" y="3191"/>
                  <a:pt x="1233" y="3415"/>
                  <a:pt x="1302" y="3354"/>
                </a:cubicBezTo>
                <a:cubicBezTo>
                  <a:pt x="1312" y="3370"/>
                  <a:pt x="1326" y="3379"/>
                  <a:pt x="1346" y="3376"/>
                </a:cubicBezTo>
                <a:cubicBezTo>
                  <a:pt x="1349" y="3374"/>
                  <a:pt x="1352" y="3372"/>
                  <a:pt x="1356" y="3370"/>
                </a:cubicBezTo>
                <a:cubicBezTo>
                  <a:pt x="1424" y="3364"/>
                  <a:pt x="1554" y="3189"/>
                  <a:pt x="1593" y="3155"/>
                </a:cubicBezTo>
                <a:cubicBezTo>
                  <a:pt x="1670" y="3078"/>
                  <a:pt x="1751" y="3004"/>
                  <a:pt x="1821" y="2920"/>
                </a:cubicBezTo>
                <a:cubicBezTo>
                  <a:pt x="1893" y="2831"/>
                  <a:pt x="1955" y="2735"/>
                  <a:pt x="2014" y="2638"/>
                </a:cubicBezTo>
                <a:cubicBezTo>
                  <a:pt x="2130" y="2463"/>
                  <a:pt x="2236" y="2281"/>
                  <a:pt x="2336" y="2096"/>
                </a:cubicBezTo>
                <a:cubicBezTo>
                  <a:pt x="2406" y="1967"/>
                  <a:pt x="2452" y="1827"/>
                  <a:pt x="2496" y="1687"/>
                </a:cubicBezTo>
                <a:cubicBezTo>
                  <a:pt x="2547" y="1520"/>
                  <a:pt x="2599" y="1353"/>
                  <a:pt x="2613" y="1178"/>
                </a:cubicBezTo>
                <a:cubicBezTo>
                  <a:pt x="2649" y="880"/>
                  <a:pt x="2609" y="580"/>
                  <a:pt x="2570" y="284"/>
                </a:cubicBezTo>
                <a:cubicBezTo>
                  <a:pt x="2558" y="202"/>
                  <a:pt x="2570" y="115"/>
                  <a:pt x="2538" y="37"/>
                </a:cubicBezTo>
                <a:cubicBezTo>
                  <a:pt x="2492" y="-60"/>
                  <a:pt x="2381" y="56"/>
                  <a:pt x="2340" y="105"/>
                </a:cubicBezTo>
                <a:cubicBezTo>
                  <a:pt x="2290" y="156"/>
                  <a:pt x="2245" y="212"/>
                  <a:pt x="2198" y="267"/>
                </a:cubicBezTo>
                <a:cubicBezTo>
                  <a:pt x="2061" y="421"/>
                  <a:pt x="1935" y="585"/>
                  <a:pt x="1830" y="763"/>
                </a:cubicBezTo>
                <a:cubicBezTo>
                  <a:pt x="1796" y="819"/>
                  <a:pt x="1763" y="876"/>
                  <a:pt x="1732" y="934"/>
                </a:cubicBezTo>
                <a:cubicBezTo>
                  <a:pt x="1570" y="1194"/>
                  <a:pt x="1442" y="1475"/>
                  <a:pt x="1379" y="1774"/>
                </a:cubicBezTo>
                <a:cubicBezTo>
                  <a:pt x="1370" y="1819"/>
                  <a:pt x="1362" y="1864"/>
                  <a:pt x="1356" y="1910"/>
                </a:cubicBezTo>
                <a:cubicBezTo>
                  <a:pt x="1347" y="1936"/>
                  <a:pt x="1341" y="1963"/>
                  <a:pt x="1335" y="1990"/>
                </a:cubicBezTo>
                <a:cubicBezTo>
                  <a:pt x="1328" y="2040"/>
                  <a:pt x="1321" y="2091"/>
                  <a:pt x="1314" y="2142"/>
                </a:cubicBezTo>
                <a:cubicBezTo>
                  <a:pt x="1296" y="2018"/>
                  <a:pt x="1273" y="1895"/>
                  <a:pt x="1249" y="1772"/>
                </a:cubicBezTo>
                <a:cubicBezTo>
                  <a:pt x="1221" y="1631"/>
                  <a:pt x="1167" y="1498"/>
                  <a:pt x="1113" y="1365"/>
                </a:cubicBezTo>
                <a:cubicBezTo>
                  <a:pt x="1048" y="1209"/>
                  <a:pt x="983" y="1050"/>
                  <a:pt x="884" y="910"/>
                </a:cubicBezTo>
                <a:cubicBezTo>
                  <a:pt x="723" y="664"/>
                  <a:pt x="506" y="464"/>
                  <a:pt x="291" y="266"/>
                </a:cubicBezTo>
                <a:cubicBezTo>
                  <a:pt x="232" y="212"/>
                  <a:pt x="187" y="140"/>
                  <a:pt x="114" y="102"/>
                </a:cubicBezTo>
                <a:cubicBezTo>
                  <a:pt x="19" y="56"/>
                  <a:pt x="8" y="214"/>
                  <a:pt x="7" y="27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97" name="Google Shape;997;p21"/>
          <p:cNvGrpSpPr/>
          <p:nvPr/>
        </p:nvGrpSpPr>
        <p:grpSpPr>
          <a:xfrm rot="-751124" flipH="1">
            <a:off x="-161555" y="655611"/>
            <a:ext cx="911026" cy="931730"/>
            <a:chOff x="251881" y="150913"/>
            <a:chExt cx="777147" cy="794808"/>
          </a:xfrm>
        </p:grpSpPr>
        <p:sp>
          <p:nvSpPr>
            <p:cNvPr id="998" name="Google Shape;998;p21"/>
            <p:cNvSpPr/>
            <p:nvPr/>
          </p:nvSpPr>
          <p:spPr>
            <a:xfrm>
              <a:off x="251881" y="150913"/>
              <a:ext cx="647507" cy="690257"/>
            </a:xfrm>
            <a:custGeom>
              <a:avLst/>
              <a:gdLst/>
              <a:ahLst/>
              <a:cxnLst/>
              <a:rect l="l" t="t" r="r" b="b"/>
              <a:pathLst>
                <a:path w="3083" h="3286" extrusionOk="0">
                  <a:moveTo>
                    <a:pt x="520" y="1816"/>
                  </a:moveTo>
                  <a:cubicBezTo>
                    <a:pt x="624" y="1822"/>
                    <a:pt x="728" y="1826"/>
                    <a:pt x="831" y="1830"/>
                  </a:cubicBezTo>
                  <a:cubicBezTo>
                    <a:pt x="759" y="1806"/>
                    <a:pt x="687" y="1782"/>
                    <a:pt x="615" y="1756"/>
                  </a:cubicBezTo>
                  <a:cubicBezTo>
                    <a:pt x="481" y="1709"/>
                    <a:pt x="366" y="1611"/>
                    <a:pt x="295" y="1485"/>
                  </a:cubicBezTo>
                  <a:cubicBezTo>
                    <a:pt x="213" y="1338"/>
                    <a:pt x="152" y="1191"/>
                    <a:pt x="108" y="1050"/>
                  </a:cubicBezTo>
                  <a:cubicBezTo>
                    <a:pt x="209" y="1078"/>
                    <a:pt x="310" y="1105"/>
                    <a:pt x="411" y="1130"/>
                  </a:cubicBezTo>
                  <a:cubicBezTo>
                    <a:pt x="348" y="1099"/>
                    <a:pt x="285" y="1067"/>
                    <a:pt x="224" y="1035"/>
                  </a:cubicBezTo>
                  <a:cubicBezTo>
                    <a:pt x="132" y="987"/>
                    <a:pt x="63" y="899"/>
                    <a:pt x="43" y="798"/>
                  </a:cubicBezTo>
                  <a:cubicBezTo>
                    <a:pt x="20" y="674"/>
                    <a:pt x="6" y="559"/>
                    <a:pt x="1" y="455"/>
                  </a:cubicBezTo>
                  <a:cubicBezTo>
                    <a:pt x="63" y="481"/>
                    <a:pt x="125" y="507"/>
                    <a:pt x="188" y="532"/>
                  </a:cubicBezTo>
                  <a:cubicBezTo>
                    <a:pt x="152" y="503"/>
                    <a:pt x="117" y="473"/>
                    <a:pt x="82" y="444"/>
                  </a:cubicBezTo>
                  <a:cubicBezTo>
                    <a:pt x="28" y="398"/>
                    <a:pt x="-3" y="330"/>
                    <a:pt x="0" y="262"/>
                  </a:cubicBezTo>
                  <a:cubicBezTo>
                    <a:pt x="4" y="147"/>
                    <a:pt x="15" y="57"/>
                    <a:pt x="25" y="0"/>
                  </a:cubicBezTo>
                  <a:cubicBezTo>
                    <a:pt x="76" y="7"/>
                    <a:pt x="150" y="21"/>
                    <a:pt x="242" y="41"/>
                  </a:cubicBezTo>
                  <a:cubicBezTo>
                    <a:pt x="289" y="53"/>
                    <a:pt x="328" y="85"/>
                    <a:pt x="349" y="129"/>
                  </a:cubicBezTo>
                  <a:cubicBezTo>
                    <a:pt x="375" y="186"/>
                    <a:pt x="402" y="243"/>
                    <a:pt x="429" y="299"/>
                  </a:cubicBezTo>
                  <a:cubicBezTo>
                    <a:pt x="416" y="226"/>
                    <a:pt x="405" y="153"/>
                    <a:pt x="394" y="81"/>
                  </a:cubicBezTo>
                  <a:cubicBezTo>
                    <a:pt x="492" y="109"/>
                    <a:pt x="602" y="145"/>
                    <a:pt x="719" y="192"/>
                  </a:cubicBezTo>
                  <a:cubicBezTo>
                    <a:pt x="784" y="218"/>
                    <a:pt x="837" y="270"/>
                    <a:pt x="866" y="335"/>
                  </a:cubicBezTo>
                  <a:cubicBezTo>
                    <a:pt x="888" y="388"/>
                    <a:pt x="911" y="441"/>
                    <a:pt x="935" y="494"/>
                  </a:cubicBezTo>
                  <a:cubicBezTo>
                    <a:pt x="929" y="422"/>
                    <a:pt x="924" y="352"/>
                    <a:pt x="919" y="281"/>
                  </a:cubicBezTo>
                  <a:cubicBezTo>
                    <a:pt x="956" y="299"/>
                    <a:pt x="993" y="318"/>
                    <a:pt x="1030" y="338"/>
                  </a:cubicBezTo>
                  <a:cubicBezTo>
                    <a:pt x="1091" y="370"/>
                    <a:pt x="1137" y="426"/>
                    <a:pt x="1158" y="491"/>
                  </a:cubicBezTo>
                  <a:cubicBezTo>
                    <a:pt x="1180" y="558"/>
                    <a:pt x="1203" y="625"/>
                    <a:pt x="1226" y="692"/>
                  </a:cubicBezTo>
                  <a:cubicBezTo>
                    <a:pt x="1223" y="611"/>
                    <a:pt x="1221" y="530"/>
                    <a:pt x="1219" y="450"/>
                  </a:cubicBezTo>
                  <a:cubicBezTo>
                    <a:pt x="1430" y="586"/>
                    <a:pt x="1640" y="763"/>
                    <a:pt x="1832" y="999"/>
                  </a:cubicBezTo>
                  <a:cubicBezTo>
                    <a:pt x="2023" y="1232"/>
                    <a:pt x="2208" y="1461"/>
                    <a:pt x="2372" y="1679"/>
                  </a:cubicBezTo>
                  <a:cubicBezTo>
                    <a:pt x="2423" y="1745"/>
                    <a:pt x="2452" y="1824"/>
                    <a:pt x="2459" y="1906"/>
                  </a:cubicBezTo>
                  <a:cubicBezTo>
                    <a:pt x="2468" y="2015"/>
                    <a:pt x="2478" y="2125"/>
                    <a:pt x="2489" y="2234"/>
                  </a:cubicBezTo>
                  <a:cubicBezTo>
                    <a:pt x="2498" y="2114"/>
                    <a:pt x="2507" y="1995"/>
                    <a:pt x="2517" y="1876"/>
                  </a:cubicBezTo>
                  <a:cubicBezTo>
                    <a:pt x="2700" y="2131"/>
                    <a:pt x="2846" y="2368"/>
                    <a:pt x="2925" y="2574"/>
                  </a:cubicBezTo>
                  <a:cubicBezTo>
                    <a:pt x="2893" y="2442"/>
                    <a:pt x="2830" y="2276"/>
                    <a:pt x="2719" y="2071"/>
                  </a:cubicBezTo>
                  <a:cubicBezTo>
                    <a:pt x="2719" y="2071"/>
                    <a:pt x="2968" y="2367"/>
                    <a:pt x="3012" y="2691"/>
                  </a:cubicBezTo>
                  <a:cubicBezTo>
                    <a:pt x="3006" y="2566"/>
                    <a:pt x="2973" y="2410"/>
                    <a:pt x="2889" y="2221"/>
                  </a:cubicBezTo>
                  <a:cubicBezTo>
                    <a:pt x="2886" y="2224"/>
                    <a:pt x="3256" y="2675"/>
                    <a:pt x="2983" y="3111"/>
                  </a:cubicBezTo>
                  <a:cubicBezTo>
                    <a:pt x="2614" y="3477"/>
                    <a:pt x="2069" y="3154"/>
                    <a:pt x="2071" y="3151"/>
                  </a:cubicBezTo>
                  <a:cubicBezTo>
                    <a:pt x="2280" y="3220"/>
                    <a:pt x="2446" y="3231"/>
                    <a:pt x="2572" y="3217"/>
                  </a:cubicBezTo>
                  <a:cubicBezTo>
                    <a:pt x="2236" y="3227"/>
                    <a:pt x="1888" y="2988"/>
                    <a:pt x="1889" y="2988"/>
                  </a:cubicBezTo>
                  <a:cubicBezTo>
                    <a:pt x="2118" y="3090"/>
                    <a:pt x="2298" y="3133"/>
                    <a:pt x="2437" y="3147"/>
                  </a:cubicBezTo>
                  <a:cubicBezTo>
                    <a:pt x="2156" y="3083"/>
                    <a:pt x="1803" y="2899"/>
                    <a:pt x="1435" y="2634"/>
                  </a:cubicBezTo>
                  <a:cubicBezTo>
                    <a:pt x="1558" y="2638"/>
                    <a:pt x="1682" y="2641"/>
                    <a:pt x="1804" y="2643"/>
                  </a:cubicBezTo>
                  <a:cubicBezTo>
                    <a:pt x="1700" y="2625"/>
                    <a:pt x="1596" y="2606"/>
                    <a:pt x="1492" y="2586"/>
                  </a:cubicBezTo>
                  <a:cubicBezTo>
                    <a:pt x="1383" y="2565"/>
                    <a:pt x="1278" y="2518"/>
                    <a:pt x="1189" y="2445"/>
                  </a:cubicBezTo>
                  <a:cubicBezTo>
                    <a:pt x="1031" y="2319"/>
                    <a:pt x="874" y="2180"/>
                    <a:pt x="720" y="2033"/>
                  </a:cubicBezTo>
                  <a:cubicBezTo>
                    <a:pt x="646" y="1962"/>
                    <a:pt x="580" y="1889"/>
                    <a:pt x="520" y="181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9" name="Google Shape;999;p21"/>
            <p:cNvSpPr/>
            <p:nvPr/>
          </p:nvSpPr>
          <p:spPr>
            <a:xfrm>
              <a:off x="261176" y="177532"/>
              <a:ext cx="767851" cy="768189"/>
            </a:xfrm>
            <a:custGeom>
              <a:avLst/>
              <a:gdLst/>
              <a:ahLst/>
              <a:cxnLst/>
              <a:rect l="l" t="t" r="r" b="b"/>
              <a:pathLst>
                <a:path w="3656" h="3657" extrusionOk="0">
                  <a:moveTo>
                    <a:pt x="0" y="0"/>
                  </a:moveTo>
                  <a:cubicBezTo>
                    <a:pt x="1022" y="1401"/>
                    <a:pt x="2255" y="2635"/>
                    <a:pt x="3656" y="3657"/>
                  </a:cubicBezTo>
                  <a:lnTo>
                    <a:pt x="0" y="0"/>
                  </a:lnTo>
                  <a:close/>
                </a:path>
              </a:pathLst>
            </a:custGeom>
            <a:noFill/>
            <a:ln w="11150" cap="flat" cmpd="sng">
              <a:solidFill>
                <a:schemeClr val="lt2"/>
              </a:solidFill>
              <a:prstDash val="solid"/>
              <a:bevel/>
              <a:headEnd type="none" w="sm" len="sm"/>
              <a:tailEnd type="none" w="sm" len="sm"/>
            </a:ln>
          </p:spPr>
          <p:txBody>
            <a:bodyPr spcFirstLastPara="1" wrap="square" lIns="95400" tIns="50400" rIns="95400" bIns="50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0" name="Google Shape;1000;p21"/>
            <p:cNvSpPr/>
            <p:nvPr/>
          </p:nvSpPr>
          <p:spPr>
            <a:xfrm>
              <a:off x="302917" y="214141"/>
              <a:ext cx="90521" cy="110071"/>
            </a:xfrm>
            <a:custGeom>
              <a:avLst/>
              <a:gdLst/>
              <a:ahLst/>
              <a:cxnLst/>
              <a:rect l="l" t="t" r="r" b="b"/>
              <a:pathLst>
                <a:path w="431" h="524" extrusionOk="0">
                  <a:moveTo>
                    <a:pt x="329" y="172"/>
                  </a:moveTo>
                  <a:cubicBezTo>
                    <a:pt x="412" y="276"/>
                    <a:pt x="443" y="405"/>
                    <a:pt x="426" y="524"/>
                  </a:cubicBezTo>
                  <a:cubicBezTo>
                    <a:pt x="305" y="520"/>
                    <a:pt x="183" y="462"/>
                    <a:pt x="98" y="356"/>
                  </a:cubicBezTo>
                  <a:cubicBezTo>
                    <a:pt x="14" y="250"/>
                    <a:pt x="-15" y="118"/>
                    <a:pt x="7" y="0"/>
                  </a:cubicBezTo>
                  <a:cubicBezTo>
                    <a:pt x="127" y="9"/>
                    <a:pt x="246" y="68"/>
                    <a:pt x="329" y="17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1" name="Google Shape;1001;p21"/>
            <p:cNvSpPr/>
            <p:nvPr/>
          </p:nvSpPr>
          <p:spPr>
            <a:xfrm>
              <a:off x="329590" y="247331"/>
              <a:ext cx="36544" cy="44323"/>
            </a:xfrm>
            <a:custGeom>
              <a:avLst/>
              <a:gdLst/>
              <a:ahLst/>
              <a:cxnLst/>
              <a:rect l="l" t="t" r="r" b="b"/>
              <a:pathLst>
                <a:path w="174" h="211" extrusionOk="0">
                  <a:moveTo>
                    <a:pt x="133" y="69"/>
                  </a:moveTo>
                  <a:cubicBezTo>
                    <a:pt x="167" y="112"/>
                    <a:pt x="179" y="163"/>
                    <a:pt x="172" y="211"/>
                  </a:cubicBezTo>
                  <a:cubicBezTo>
                    <a:pt x="123" y="209"/>
                    <a:pt x="74" y="186"/>
                    <a:pt x="41" y="143"/>
                  </a:cubicBezTo>
                  <a:cubicBezTo>
                    <a:pt x="7" y="101"/>
                    <a:pt x="-5" y="48"/>
                    <a:pt x="3" y="0"/>
                  </a:cubicBezTo>
                  <a:cubicBezTo>
                    <a:pt x="51" y="4"/>
                    <a:pt x="100" y="27"/>
                    <a:pt x="133" y="69"/>
                  </a:cubicBezTo>
                  <a:close/>
                </a:path>
              </a:pathLst>
            </a:custGeom>
            <a:solidFill>
              <a:schemeClr val="accent2"/>
            </a:solidFill>
            <a:ln>
              <a:noFill/>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1354"/>
        <p:cNvGrpSpPr/>
        <p:nvPr/>
      </p:nvGrpSpPr>
      <p:grpSpPr>
        <a:xfrm>
          <a:off x="0" y="0"/>
          <a:ext cx="0" cy="0"/>
          <a:chOff x="0" y="0"/>
          <a:chExt cx="0" cy="0"/>
        </a:xfrm>
      </p:grpSpPr>
      <p:grpSp>
        <p:nvGrpSpPr>
          <p:cNvPr id="1355" name="Google Shape;1355;p28"/>
          <p:cNvGrpSpPr/>
          <p:nvPr/>
        </p:nvGrpSpPr>
        <p:grpSpPr>
          <a:xfrm rot="-5400000">
            <a:off x="-2834393" y="2183275"/>
            <a:ext cx="6338520" cy="404280"/>
            <a:chOff x="1617120" y="691200"/>
            <a:chExt cx="6338520" cy="404280"/>
          </a:xfrm>
        </p:grpSpPr>
        <p:sp>
          <p:nvSpPr>
            <p:cNvPr id="1356" name="Google Shape;1356;p28"/>
            <p:cNvSpPr/>
            <p:nvPr/>
          </p:nvSpPr>
          <p:spPr>
            <a:xfrm>
              <a:off x="1859400" y="1005840"/>
              <a:ext cx="48600" cy="46440"/>
            </a:xfrm>
            <a:custGeom>
              <a:avLst/>
              <a:gdLst/>
              <a:ahLst/>
              <a:cxnLst/>
              <a:rect l="l" t="t" r="r" b="b"/>
              <a:pathLst>
                <a:path w="135" h="129" extrusionOk="0">
                  <a:moveTo>
                    <a:pt x="85" y="1"/>
                  </a:moveTo>
                  <a:cubicBezTo>
                    <a:pt x="46" y="-6"/>
                    <a:pt x="2" y="20"/>
                    <a:pt x="0" y="61"/>
                  </a:cubicBezTo>
                  <a:cubicBezTo>
                    <a:pt x="-1" y="89"/>
                    <a:pt x="13" y="119"/>
                    <a:pt x="41" y="127"/>
                  </a:cubicBezTo>
                  <a:cubicBezTo>
                    <a:pt x="79" y="135"/>
                    <a:pt x="131" y="115"/>
                    <a:pt x="135" y="72"/>
                  </a:cubicBezTo>
                  <a:cubicBezTo>
                    <a:pt x="138" y="40"/>
                    <a:pt x="118"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7" name="Google Shape;1357;p28"/>
            <p:cNvSpPr/>
            <p:nvPr/>
          </p:nvSpPr>
          <p:spPr>
            <a:xfrm>
              <a:off x="2114280" y="1005840"/>
              <a:ext cx="48600" cy="46440"/>
            </a:xfrm>
            <a:custGeom>
              <a:avLst/>
              <a:gdLst/>
              <a:ahLst/>
              <a:cxnLst/>
              <a:rect l="l" t="t" r="r" b="b"/>
              <a:pathLst>
                <a:path w="135" h="129" extrusionOk="0">
                  <a:moveTo>
                    <a:pt x="84" y="1"/>
                  </a:moveTo>
                  <a:cubicBezTo>
                    <a:pt x="47" y="-6"/>
                    <a:pt x="2" y="20"/>
                    <a:pt x="0" y="61"/>
                  </a:cubicBezTo>
                  <a:cubicBezTo>
                    <a:pt x="-1" y="89"/>
                    <a:pt x="13" y="119"/>
                    <a:pt x="42" y="127"/>
                  </a:cubicBezTo>
                  <a:cubicBezTo>
                    <a:pt x="79" y="135"/>
                    <a:pt x="132" y="115"/>
                    <a:pt x="134" y="72"/>
                  </a:cubicBezTo>
                  <a:cubicBezTo>
                    <a:pt x="138" y="40"/>
                    <a:pt x="118" y="5"/>
                    <a:pt x="84"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8" name="Google Shape;1358;p28"/>
            <p:cNvSpPr/>
            <p:nvPr/>
          </p:nvSpPr>
          <p:spPr>
            <a:xfrm>
              <a:off x="2401920" y="1005840"/>
              <a:ext cx="48600" cy="46440"/>
            </a:xfrm>
            <a:custGeom>
              <a:avLst/>
              <a:gdLst/>
              <a:ahLst/>
              <a:cxnLst/>
              <a:rect l="l" t="t" r="r" b="b"/>
              <a:pathLst>
                <a:path w="135" h="129" extrusionOk="0">
                  <a:moveTo>
                    <a:pt x="85" y="1"/>
                  </a:moveTo>
                  <a:cubicBezTo>
                    <a:pt x="47" y="-6"/>
                    <a:pt x="2" y="20"/>
                    <a:pt x="0" y="61"/>
                  </a:cubicBezTo>
                  <a:cubicBezTo>
                    <a:pt x="-1" y="89"/>
                    <a:pt x="13" y="119"/>
                    <a:pt x="42" y="127"/>
                  </a:cubicBezTo>
                  <a:cubicBezTo>
                    <a:pt x="79" y="135"/>
                    <a:pt x="132" y="115"/>
                    <a:pt x="134" y="72"/>
                  </a:cubicBezTo>
                  <a:cubicBezTo>
                    <a:pt x="138" y="40"/>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9" name="Google Shape;1359;p28"/>
            <p:cNvSpPr/>
            <p:nvPr/>
          </p:nvSpPr>
          <p:spPr>
            <a:xfrm>
              <a:off x="2695680" y="1005840"/>
              <a:ext cx="48600" cy="46440"/>
            </a:xfrm>
            <a:custGeom>
              <a:avLst/>
              <a:gdLst/>
              <a:ahLst/>
              <a:cxnLst/>
              <a:rect l="l" t="t" r="r" b="b"/>
              <a:pathLst>
                <a:path w="135" h="129" extrusionOk="0">
                  <a:moveTo>
                    <a:pt x="85" y="1"/>
                  </a:moveTo>
                  <a:cubicBezTo>
                    <a:pt x="46" y="-6"/>
                    <a:pt x="2" y="20"/>
                    <a:pt x="0" y="61"/>
                  </a:cubicBezTo>
                  <a:cubicBezTo>
                    <a:pt x="-1" y="89"/>
                    <a:pt x="13" y="119"/>
                    <a:pt x="41" y="127"/>
                  </a:cubicBezTo>
                  <a:cubicBezTo>
                    <a:pt x="79" y="135"/>
                    <a:pt x="132" y="115"/>
                    <a:pt x="135" y="72"/>
                  </a:cubicBezTo>
                  <a:cubicBezTo>
                    <a:pt x="138" y="40"/>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0" name="Google Shape;1360;p28"/>
            <p:cNvSpPr/>
            <p:nvPr/>
          </p:nvSpPr>
          <p:spPr>
            <a:xfrm>
              <a:off x="2989800" y="1005840"/>
              <a:ext cx="48600" cy="46440"/>
            </a:xfrm>
            <a:custGeom>
              <a:avLst/>
              <a:gdLst/>
              <a:ahLst/>
              <a:cxnLst/>
              <a:rect l="l" t="t" r="r" b="b"/>
              <a:pathLst>
                <a:path w="135" h="129" extrusionOk="0">
                  <a:moveTo>
                    <a:pt x="85" y="1"/>
                  </a:moveTo>
                  <a:cubicBezTo>
                    <a:pt x="47" y="-6"/>
                    <a:pt x="2" y="20"/>
                    <a:pt x="0" y="61"/>
                  </a:cubicBezTo>
                  <a:cubicBezTo>
                    <a:pt x="0" y="89"/>
                    <a:pt x="13" y="119"/>
                    <a:pt x="41" y="127"/>
                  </a:cubicBezTo>
                  <a:cubicBezTo>
                    <a:pt x="79" y="135"/>
                    <a:pt x="132" y="115"/>
                    <a:pt x="135" y="72"/>
                  </a:cubicBezTo>
                  <a:cubicBezTo>
                    <a:pt x="138" y="40"/>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1" name="Google Shape;1361;p28"/>
            <p:cNvSpPr/>
            <p:nvPr/>
          </p:nvSpPr>
          <p:spPr>
            <a:xfrm>
              <a:off x="3293280" y="1005840"/>
              <a:ext cx="48600" cy="46440"/>
            </a:xfrm>
            <a:custGeom>
              <a:avLst/>
              <a:gdLst/>
              <a:ahLst/>
              <a:cxnLst/>
              <a:rect l="l" t="t" r="r" b="b"/>
              <a:pathLst>
                <a:path w="135" h="129" extrusionOk="0">
                  <a:moveTo>
                    <a:pt x="85" y="1"/>
                  </a:moveTo>
                  <a:cubicBezTo>
                    <a:pt x="47" y="-6"/>
                    <a:pt x="2" y="20"/>
                    <a:pt x="0" y="61"/>
                  </a:cubicBezTo>
                  <a:cubicBezTo>
                    <a:pt x="-1" y="89"/>
                    <a:pt x="13" y="119"/>
                    <a:pt x="41" y="127"/>
                  </a:cubicBezTo>
                  <a:cubicBezTo>
                    <a:pt x="79" y="135"/>
                    <a:pt x="132" y="115"/>
                    <a:pt x="135" y="72"/>
                  </a:cubicBezTo>
                  <a:cubicBezTo>
                    <a:pt x="138" y="40"/>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2" name="Google Shape;1362;p28"/>
            <p:cNvSpPr/>
            <p:nvPr/>
          </p:nvSpPr>
          <p:spPr>
            <a:xfrm>
              <a:off x="3645000" y="1005840"/>
              <a:ext cx="48600" cy="46440"/>
            </a:xfrm>
            <a:custGeom>
              <a:avLst/>
              <a:gdLst/>
              <a:ahLst/>
              <a:cxnLst/>
              <a:rect l="l" t="t" r="r" b="b"/>
              <a:pathLst>
                <a:path w="135" h="129" extrusionOk="0">
                  <a:moveTo>
                    <a:pt x="85" y="1"/>
                  </a:moveTo>
                  <a:cubicBezTo>
                    <a:pt x="47" y="-6"/>
                    <a:pt x="2" y="20"/>
                    <a:pt x="0" y="61"/>
                  </a:cubicBezTo>
                  <a:cubicBezTo>
                    <a:pt x="-1" y="89"/>
                    <a:pt x="13" y="119"/>
                    <a:pt x="42" y="127"/>
                  </a:cubicBezTo>
                  <a:cubicBezTo>
                    <a:pt x="79" y="135"/>
                    <a:pt x="132" y="115"/>
                    <a:pt x="135" y="72"/>
                  </a:cubicBezTo>
                  <a:cubicBezTo>
                    <a:pt x="138" y="40"/>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3" name="Google Shape;1363;p28"/>
            <p:cNvSpPr/>
            <p:nvPr/>
          </p:nvSpPr>
          <p:spPr>
            <a:xfrm>
              <a:off x="3995640" y="1005840"/>
              <a:ext cx="48960" cy="46440"/>
            </a:xfrm>
            <a:custGeom>
              <a:avLst/>
              <a:gdLst/>
              <a:ahLst/>
              <a:cxnLst/>
              <a:rect l="l" t="t" r="r" b="b"/>
              <a:pathLst>
                <a:path w="136" h="129" extrusionOk="0">
                  <a:moveTo>
                    <a:pt x="85" y="1"/>
                  </a:moveTo>
                  <a:cubicBezTo>
                    <a:pt x="47" y="-6"/>
                    <a:pt x="2" y="20"/>
                    <a:pt x="1" y="61"/>
                  </a:cubicBezTo>
                  <a:cubicBezTo>
                    <a:pt x="0" y="89"/>
                    <a:pt x="13" y="119"/>
                    <a:pt x="42" y="127"/>
                  </a:cubicBezTo>
                  <a:cubicBezTo>
                    <a:pt x="80" y="135"/>
                    <a:pt x="133" y="115"/>
                    <a:pt x="135" y="72"/>
                  </a:cubicBezTo>
                  <a:cubicBezTo>
                    <a:pt x="139" y="40"/>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4" name="Google Shape;1364;p28"/>
            <p:cNvSpPr/>
            <p:nvPr/>
          </p:nvSpPr>
          <p:spPr>
            <a:xfrm>
              <a:off x="4359600" y="1005840"/>
              <a:ext cx="48600" cy="46440"/>
            </a:xfrm>
            <a:custGeom>
              <a:avLst/>
              <a:gdLst/>
              <a:ahLst/>
              <a:cxnLst/>
              <a:rect l="l" t="t" r="r" b="b"/>
              <a:pathLst>
                <a:path w="135" h="129" extrusionOk="0">
                  <a:moveTo>
                    <a:pt x="84" y="1"/>
                  </a:moveTo>
                  <a:cubicBezTo>
                    <a:pt x="47" y="-6"/>
                    <a:pt x="2" y="20"/>
                    <a:pt x="0" y="61"/>
                  </a:cubicBezTo>
                  <a:cubicBezTo>
                    <a:pt x="-1" y="89"/>
                    <a:pt x="13" y="119"/>
                    <a:pt x="42" y="127"/>
                  </a:cubicBezTo>
                  <a:cubicBezTo>
                    <a:pt x="79" y="135"/>
                    <a:pt x="132" y="115"/>
                    <a:pt x="134" y="72"/>
                  </a:cubicBezTo>
                  <a:cubicBezTo>
                    <a:pt x="138" y="40"/>
                    <a:pt x="118" y="5"/>
                    <a:pt x="84"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5" name="Google Shape;1365;p28"/>
            <p:cNvSpPr/>
            <p:nvPr/>
          </p:nvSpPr>
          <p:spPr>
            <a:xfrm>
              <a:off x="1618560" y="691200"/>
              <a:ext cx="6337080" cy="75600"/>
            </a:xfrm>
            <a:custGeom>
              <a:avLst/>
              <a:gdLst/>
              <a:ahLst/>
              <a:cxnLst/>
              <a:rect l="l" t="t" r="r" b="b"/>
              <a:pathLst>
                <a:path w="17603" h="210" extrusionOk="0">
                  <a:moveTo>
                    <a:pt x="17477" y="144"/>
                  </a:moveTo>
                  <a:cubicBezTo>
                    <a:pt x="17477" y="143"/>
                    <a:pt x="17476" y="143"/>
                    <a:pt x="17476" y="142"/>
                  </a:cubicBezTo>
                  <a:cubicBezTo>
                    <a:pt x="17478" y="142"/>
                    <a:pt x="17480" y="142"/>
                    <a:pt x="17483" y="142"/>
                  </a:cubicBezTo>
                  <a:cubicBezTo>
                    <a:pt x="17485" y="142"/>
                    <a:pt x="17488" y="142"/>
                    <a:pt x="17491" y="141"/>
                  </a:cubicBezTo>
                  <a:cubicBezTo>
                    <a:pt x="17486" y="142"/>
                    <a:pt x="17482" y="143"/>
                    <a:pt x="17477" y="144"/>
                  </a:cubicBezTo>
                  <a:moveTo>
                    <a:pt x="16723" y="80"/>
                  </a:moveTo>
                  <a:cubicBezTo>
                    <a:pt x="16719" y="80"/>
                    <a:pt x="16715" y="80"/>
                    <a:pt x="16711" y="80"/>
                  </a:cubicBezTo>
                  <a:cubicBezTo>
                    <a:pt x="16715" y="80"/>
                    <a:pt x="16719" y="80"/>
                    <a:pt x="16723" y="80"/>
                  </a:cubicBezTo>
                  <a:moveTo>
                    <a:pt x="16558" y="123"/>
                  </a:moveTo>
                  <a:cubicBezTo>
                    <a:pt x="16578" y="122"/>
                    <a:pt x="16598" y="122"/>
                    <a:pt x="16618" y="122"/>
                  </a:cubicBezTo>
                  <a:cubicBezTo>
                    <a:pt x="16618" y="124"/>
                    <a:pt x="16619" y="124"/>
                    <a:pt x="16620" y="126"/>
                  </a:cubicBezTo>
                  <a:cubicBezTo>
                    <a:pt x="16600" y="125"/>
                    <a:pt x="16579" y="124"/>
                    <a:pt x="16558" y="123"/>
                  </a:cubicBezTo>
                  <a:moveTo>
                    <a:pt x="12886" y="118"/>
                  </a:moveTo>
                  <a:cubicBezTo>
                    <a:pt x="12886" y="117"/>
                    <a:pt x="12887" y="117"/>
                    <a:pt x="12887" y="117"/>
                  </a:cubicBezTo>
                  <a:cubicBezTo>
                    <a:pt x="12892" y="116"/>
                    <a:pt x="12897" y="116"/>
                    <a:pt x="12902" y="116"/>
                  </a:cubicBezTo>
                  <a:cubicBezTo>
                    <a:pt x="12902" y="117"/>
                    <a:pt x="12902" y="117"/>
                    <a:pt x="12902" y="118"/>
                  </a:cubicBezTo>
                  <a:cubicBezTo>
                    <a:pt x="12898" y="118"/>
                    <a:pt x="12892" y="118"/>
                    <a:pt x="12886" y="118"/>
                  </a:cubicBezTo>
                  <a:moveTo>
                    <a:pt x="11288" y="44"/>
                  </a:moveTo>
                  <a:cubicBezTo>
                    <a:pt x="11288" y="43"/>
                    <a:pt x="11288" y="43"/>
                    <a:pt x="11288" y="43"/>
                  </a:cubicBezTo>
                  <a:cubicBezTo>
                    <a:pt x="11296" y="43"/>
                    <a:pt x="11305" y="43"/>
                    <a:pt x="11314" y="43"/>
                  </a:cubicBezTo>
                  <a:cubicBezTo>
                    <a:pt x="11305" y="43"/>
                    <a:pt x="11296" y="44"/>
                    <a:pt x="11288" y="44"/>
                  </a:cubicBezTo>
                  <a:moveTo>
                    <a:pt x="8176" y="90"/>
                  </a:moveTo>
                  <a:cubicBezTo>
                    <a:pt x="8172" y="90"/>
                    <a:pt x="8168" y="90"/>
                    <a:pt x="8165" y="90"/>
                  </a:cubicBezTo>
                  <a:cubicBezTo>
                    <a:pt x="8168" y="90"/>
                    <a:pt x="8173" y="90"/>
                    <a:pt x="8176" y="90"/>
                  </a:cubicBezTo>
                  <a:moveTo>
                    <a:pt x="8012" y="134"/>
                  </a:moveTo>
                  <a:cubicBezTo>
                    <a:pt x="8031" y="133"/>
                    <a:pt x="8051" y="133"/>
                    <a:pt x="8071" y="133"/>
                  </a:cubicBezTo>
                  <a:cubicBezTo>
                    <a:pt x="8071" y="134"/>
                    <a:pt x="8073" y="135"/>
                    <a:pt x="8073" y="136"/>
                  </a:cubicBezTo>
                  <a:cubicBezTo>
                    <a:pt x="8053" y="135"/>
                    <a:pt x="8032" y="135"/>
                    <a:pt x="8012" y="134"/>
                  </a:cubicBezTo>
                  <a:moveTo>
                    <a:pt x="4340" y="128"/>
                  </a:moveTo>
                  <a:cubicBezTo>
                    <a:pt x="4340" y="127"/>
                    <a:pt x="4340" y="127"/>
                    <a:pt x="4340" y="127"/>
                  </a:cubicBezTo>
                  <a:cubicBezTo>
                    <a:pt x="4345" y="127"/>
                    <a:pt x="4350" y="127"/>
                    <a:pt x="4355" y="127"/>
                  </a:cubicBezTo>
                  <a:lnTo>
                    <a:pt x="4356" y="127"/>
                  </a:lnTo>
                  <a:cubicBezTo>
                    <a:pt x="4351" y="128"/>
                    <a:pt x="4345" y="128"/>
                    <a:pt x="4340" y="128"/>
                  </a:cubicBezTo>
                  <a:moveTo>
                    <a:pt x="2741" y="55"/>
                  </a:moveTo>
                  <a:cubicBezTo>
                    <a:pt x="2741" y="54"/>
                    <a:pt x="2741" y="54"/>
                    <a:pt x="2741" y="53"/>
                  </a:cubicBezTo>
                  <a:cubicBezTo>
                    <a:pt x="2749" y="53"/>
                    <a:pt x="2758" y="53"/>
                    <a:pt x="2767" y="53"/>
                  </a:cubicBezTo>
                  <a:cubicBezTo>
                    <a:pt x="2758" y="54"/>
                    <a:pt x="2749" y="54"/>
                    <a:pt x="2741" y="55"/>
                  </a:cubicBezTo>
                  <a:moveTo>
                    <a:pt x="17559" y="34"/>
                  </a:moveTo>
                  <a:cubicBezTo>
                    <a:pt x="17444" y="13"/>
                    <a:pt x="17327" y="35"/>
                    <a:pt x="17212" y="35"/>
                  </a:cubicBezTo>
                  <a:cubicBezTo>
                    <a:pt x="16894" y="40"/>
                    <a:pt x="16576" y="40"/>
                    <a:pt x="16259" y="48"/>
                  </a:cubicBezTo>
                  <a:cubicBezTo>
                    <a:pt x="15463" y="56"/>
                    <a:pt x="14668" y="14"/>
                    <a:pt x="13872" y="23"/>
                  </a:cubicBezTo>
                  <a:cubicBezTo>
                    <a:pt x="13503" y="22"/>
                    <a:pt x="13135" y="3"/>
                    <a:pt x="12766" y="0"/>
                  </a:cubicBezTo>
                  <a:cubicBezTo>
                    <a:pt x="12297" y="2"/>
                    <a:pt x="11827" y="7"/>
                    <a:pt x="11357" y="1"/>
                  </a:cubicBezTo>
                  <a:cubicBezTo>
                    <a:pt x="10703" y="-4"/>
                    <a:pt x="10048" y="3"/>
                    <a:pt x="9394" y="25"/>
                  </a:cubicBezTo>
                  <a:cubicBezTo>
                    <a:pt x="9253" y="30"/>
                    <a:pt x="9113" y="35"/>
                    <a:pt x="8973" y="39"/>
                  </a:cubicBezTo>
                  <a:cubicBezTo>
                    <a:pt x="8871" y="28"/>
                    <a:pt x="8767" y="46"/>
                    <a:pt x="8665" y="45"/>
                  </a:cubicBezTo>
                  <a:cubicBezTo>
                    <a:pt x="8654" y="45"/>
                    <a:pt x="8643" y="46"/>
                    <a:pt x="8633" y="46"/>
                  </a:cubicBezTo>
                  <a:cubicBezTo>
                    <a:pt x="8623" y="45"/>
                    <a:pt x="8614" y="44"/>
                    <a:pt x="8605" y="46"/>
                  </a:cubicBezTo>
                  <a:cubicBezTo>
                    <a:pt x="8604" y="46"/>
                    <a:pt x="8603" y="46"/>
                    <a:pt x="8602" y="46"/>
                  </a:cubicBezTo>
                  <a:cubicBezTo>
                    <a:pt x="8305" y="50"/>
                    <a:pt x="8008" y="51"/>
                    <a:pt x="7712" y="59"/>
                  </a:cubicBezTo>
                  <a:cubicBezTo>
                    <a:pt x="6916" y="66"/>
                    <a:pt x="6121" y="24"/>
                    <a:pt x="5325" y="34"/>
                  </a:cubicBezTo>
                  <a:cubicBezTo>
                    <a:pt x="4957" y="33"/>
                    <a:pt x="4588" y="14"/>
                    <a:pt x="4219" y="11"/>
                  </a:cubicBezTo>
                  <a:cubicBezTo>
                    <a:pt x="3750" y="13"/>
                    <a:pt x="3280" y="17"/>
                    <a:pt x="2811" y="12"/>
                  </a:cubicBezTo>
                  <a:cubicBezTo>
                    <a:pt x="2156" y="6"/>
                    <a:pt x="1501" y="14"/>
                    <a:pt x="847" y="35"/>
                  </a:cubicBezTo>
                  <a:cubicBezTo>
                    <a:pt x="654" y="42"/>
                    <a:pt x="461" y="50"/>
                    <a:pt x="268" y="55"/>
                  </a:cubicBezTo>
                  <a:cubicBezTo>
                    <a:pt x="212" y="56"/>
                    <a:pt x="156" y="57"/>
                    <a:pt x="100" y="59"/>
                  </a:cubicBezTo>
                  <a:cubicBezTo>
                    <a:pt x="87" y="56"/>
                    <a:pt x="72" y="53"/>
                    <a:pt x="58" y="56"/>
                  </a:cubicBezTo>
                  <a:cubicBezTo>
                    <a:pt x="16" y="60"/>
                    <a:pt x="-20" y="114"/>
                    <a:pt x="14" y="149"/>
                  </a:cubicBezTo>
                  <a:cubicBezTo>
                    <a:pt x="22" y="156"/>
                    <a:pt x="30" y="162"/>
                    <a:pt x="40" y="166"/>
                  </a:cubicBezTo>
                  <a:cubicBezTo>
                    <a:pt x="92" y="235"/>
                    <a:pt x="245" y="179"/>
                    <a:pt x="324" y="181"/>
                  </a:cubicBezTo>
                  <a:cubicBezTo>
                    <a:pt x="453" y="174"/>
                    <a:pt x="582" y="173"/>
                    <a:pt x="712" y="167"/>
                  </a:cubicBezTo>
                  <a:cubicBezTo>
                    <a:pt x="1185" y="140"/>
                    <a:pt x="1658" y="102"/>
                    <a:pt x="2133" y="110"/>
                  </a:cubicBezTo>
                  <a:cubicBezTo>
                    <a:pt x="2735" y="85"/>
                    <a:pt x="3334" y="157"/>
                    <a:pt x="3936" y="169"/>
                  </a:cubicBezTo>
                  <a:cubicBezTo>
                    <a:pt x="4384" y="175"/>
                    <a:pt x="4832" y="153"/>
                    <a:pt x="5281" y="165"/>
                  </a:cubicBezTo>
                  <a:cubicBezTo>
                    <a:pt x="5644" y="181"/>
                    <a:pt x="6008" y="208"/>
                    <a:pt x="6371" y="209"/>
                  </a:cubicBezTo>
                  <a:cubicBezTo>
                    <a:pt x="6794" y="216"/>
                    <a:pt x="7213" y="172"/>
                    <a:pt x="7634" y="147"/>
                  </a:cubicBezTo>
                  <a:cubicBezTo>
                    <a:pt x="7642" y="147"/>
                    <a:pt x="7651" y="147"/>
                    <a:pt x="7660" y="146"/>
                  </a:cubicBezTo>
                  <a:cubicBezTo>
                    <a:pt x="7663" y="146"/>
                    <a:pt x="7667" y="145"/>
                    <a:pt x="7671" y="145"/>
                  </a:cubicBezTo>
                  <a:cubicBezTo>
                    <a:pt x="7745" y="151"/>
                    <a:pt x="7818" y="160"/>
                    <a:pt x="7891" y="166"/>
                  </a:cubicBezTo>
                  <a:cubicBezTo>
                    <a:pt x="8202" y="183"/>
                    <a:pt x="8514" y="201"/>
                    <a:pt x="8825" y="203"/>
                  </a:cubicBezTo>
                  <a:cubicBezTo>
                    <a:pt x="8883" y="204"/>
                    <a:pt x="8943" y="199"/>
                    <a:pt x="8996" y="177"/>
                  </a:cubicBezTo>
                  <a:cubicBezTo>
                    <a:pt x="9003" y="174"/>
                    <a:pt x="9011" y="170"/>
                    <a:pt x="9018" y="164"/>
                  </a:cubicBezTo>
                  <a:cubicBezTo>
                    <a:pt x="9098" y="162"/>
                    <a:pt x="9178" y="160"/>
                    <a:pt x="9258" y="156"/>
                  </a:cubicBezTo>
                  <a:cubicBezTo>
                    <a:pt x="9731" y="130"/>
                    <a:pt x="10205" y="92"/>
                    <a:pt x="10680" y="100"/>
                  </a:cubicBezTo>
                  <a:cubicBezTo>
                    <a:pt x="11282" y="75"/>
                    <a:pt x="11881" y="147"/>
                    <a:pt x="12483" y="158"/>
                  </a:cubicBezTo>
                  <a:cubicBezTo>
                    <a:pt x="12931" y="164"/>
                    <a:pt x="13379" y="143"/>
                    <a:pt x="13828" y="155"/>
                  </a:cubicBezTo>
                  <a:cubicBezTo>
                    <a:pt x="14191" y="170"/>
                    <a:pt x="14554" y="198"/>
                    <a:pt x="14918" y="198"/>
                  </a:cubicBezTo>
                  <a:cubicBezTo>
                    <a:pt x="15341" y="205"/>
                    <a:pt x="15760" y="161"/>
                    <a:pt x="16180" y="136"/>
                  </a:cubicBezTo>
                  <a:cubicBezTo>
                    <a:pt x="16189" y="136"/>
                    <a:pt x="16198" y="136"/>
                    <a:pt x="16206" y="136"/>
                  </a:cubicBezTo>
                  <a:cubicBezTo>
                    <a:pt x="16210" y="135"/>
                    <a:pt x="16214" y="135"/>
                    <a:pt x="16218" y="135"/>
                  </a:cubicBezTo>
                  <a:cubicBezTo>
                    <a:pt x="16292" y="140"/>
                    <a:pt x="16364" y="150"/>
                    <a:pt x="16438" y="156"/>
                  </a:cubicBezTo>
                  <a:cubicBezTo>
                    <a:pt x="16749" y="172"/>
                    <a:pt x="17060" y="190"/>
                    <a:pt x="17372" y="192"/>
                  </a:cubicBezTo>
                  <a:cubicBezTo>
                    <a:pt x="17430" y="194"/>
                    <a:pt x="17490" y="189"/>
                    <a:pt x="17543" y="167"/>
                  </a:cubicBezTo>
                  <a:cubicBezTo>
                    <a:pt x="17566" y="156"/>
                    <a:pt x="17599" y="134"/>
                    <a:pt x="17599" y="105"/>
                  </a:cubicBezTo>
                  <a:cubicBezTo>
                    <a:pt x="17613" y="78"/>
                    <a:pt x="17586" y="43"/>
                    <a:pt x="17559" y="34"/>
                  </a:cubicBezTo>
                  <a:close/>
                </a:path>
              </a:pathLst>
            </a:custGeom>
            <a:solidFill>
              <a:schemeClr val="dk2"/>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6" name="Google Shape;1366;p28"/>
            <p:cNvSpPr/>
            <p:nvPr/>
          </p:nvSpPr>
          <p:spPr>
            <a:xfrm>
              <a:off x="7809480" y="864360"/>
              <a:ext cx="0" cy="0"/>
            </a:xfrm>
            <a:custGeom>
              <a:avLst/>
              <a:gdLst/>
              <a:ahLst/>
              <a:cxnLst/>
              <a:rect l="l" t="t" r="r" b="b"/>
              <a:pathLst>
                <a:path w="120000" h="120000" extrusionOk="0">
                  <a:moveTo>
                    <a:pt x="0" y="0"/>
                  </a:move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7" name="Google Shape;1367;p28"/>
            <p:cNvSpPr/>
            <p:nvPr/>
          </p:nvSpPr>
          <p:spPr>
            <a:xfrm>
              <a:off x="1617120" y="820800"/>
              <a:ext cx="6194520" cy="274680"/>
            </a:xfrm>
            <a:custGeom>
              <a:avLst/>
              <a:gdLst/>
              <a:ahLst/>
              <a:cxnLst/>
              <a:rect l="l" t="t" r="r" b="b"/>
              <a:pathLst>
                <a:path w="17207" h="763" extrusionOk="0">
                  <a:moveTo>
                    <a:pt x="17017" y="174"/>
                  </a:moveTo>
                  <a:cubicBezTo>
                    <a:pt x="16917" y="321"/>
                    <a:pt x="16836" y="479"/>
                    <a:pt x="16732" y="623"/>
                  </a:cubicBezTo>
                  <a:cubicBezTo>
                    <a:pt x="16677" y="545"/>
                    <a:pt x="16627" y="464"/>
                    <a:pt x="16568" y="387"/>
                  </a:cubicBezTo>
                  <a:cubicBezTo>
                    <a:pt x="16520" y="321"/>
                    <a:pt x="16467" y="258"/>
                    <a:pt x="16419" y="191"/>
                  </a:cubicBezTo>
                  <a:cubicBezTo>
                    <a:pt x="16402" y="168"/>
                    <a:pt x="16386" y="144"/>
                    <a:pt x="16369" y="121"/>
                  </a:cubicBezTo>
                  <a:cubicBezTo>
                    <a:pt x="16517" y="122"/>
                    <a:pt x="16664" y="126"/>
                    <a:pt x="16811" y="130"/>
                  </a:cubicBezTo>
                  <a:cubicBezTo>
                    <a:pt x="16888" y="133"/>
                    <a:pt x="16964" y="135"/>
                    <a:pt x="17041" y="137"/>
                  </a:cubicBezTo>
                  <a:cubicBezTo>
                    <a:pt x="17032" y="152"/>
                    <a:pt x="17024" y="166"/>
                    <a:pt x="17017" y="174"/>
                  </a:cubicBezTo>
                  <a:moveTo>
                    <a:pt x="16677" y="679"/>
                  </a:moveTo>
                  <a:lnTo>
                    <a:pt x="16676" y="678"/>
                  </a:lnTo>
                  <a:cubicBezTo>
                    <a:pt x="16676" y="678"/>
                    <a:pt x="16677" y="677"/>
                    <a:pt x="16677" y="676"/>
                  </a:cubicBezTo>
                  <a:cubicBezTo>
                    <a:pt x="16677" y="677"/>
                    <a:pt x="16678" y="678"/>
                    <a:pt x="16678" y="678"/>
                  </a:cubicBezTo>
                  <a:lnTo>
                    <a:pt x="16677" y="679"/>
                  </a:lnTo>
                  <a:moveTo>
                    <a:pt x="16525" y="475"/>
                  </a:moveTo>
                  <a:cubicBezTo>
                    <a:pt x="16523" y="471"/>
                    <a:pt x="16520" y="466"/>
                    <a:pt x="16517" y="462"/>
                  </a:cubicBezTo>
                  <a:cubicBezTo>
                    <a:pt x="16518" y="465"/>
                    <a:pt x="16520" y="467"/>
                    <a:pt x="16522" y="469"/>
                  </a:cubicBezTo>
                  <a:lnTo>
                    <a:pt x="16526" y="474"/>
                  </a:lnTo>
                  <a:cubicBezTo>
                    <a:pt x="16525" y="475"/>
                    <a:pt x="16525" y="475"/>
                    <a:pt x="16525" y="475"/>
                  </a:cubicBezTo>
                  <a:moveTo>
                    <a:pt x="16103" y="122"/>
                  </a:moveTo>
                  <a:cubicBezTo>
                    <a:pt x="16082" y="150"/>
                    <a:pt x="16061" y="177"/>
                    <a:pt x="16040" y="205"/>
                  </a:cubicBezTo>
                  <a:cubicBezTo>
                    <a:pt x="15946" y="331"/>
                    <a:pt x="15858" y="461"/>
                    <a:pt x="15758" y="582"/>
                  </a:cubicBezTo>
                  <a:cubicBezTo>
                    <a:pt x="15671" y="469"/>
                    <a:pt x="15579" y="359"/>
                    <a:pt x="15483" y="252"/>
                  </a:cubicBezTo>
                  <a:cubicBezTo>
                    <a:pt x="15453" y="216"/>
                    <a:pt x="15419" y="182"/>
                    <a:pt x="15385" y="150"/>
                  </a:cubicBezTo>
                  <a:cubicBezTo>
                    <a:pt x="15377" y="142"/>
                    <a:pt x="15371" y="130"/>
                    <a:pt x="15363" y="121"/>
                  </a:cubicBezTo>
                  <a:cubicBezTo>
                    <a:pt x="15579" y="125"/>
                    <a:pt x="15793" y="127"/>
                    <a:pt x="16009" y="126"/>
                  </a:cubicBezTo>
                  <a:cubicBezTo>
                    <a:pt x="16040" y="124"/>
                    <a:pt x="16071" y="123"/>
                    <a:pt x="16103" y="122"/>
                  </a:cubicBezTo>
                  <a:moveTo>
                    <a:pt x="15055" y="116"/>
                  </a:moveTo>
                  <a:cubicBezTo>
                    <a:pt x="15034" y="141"/>
                    <a:pt x="15013" y="167"/>
                    <a:pt x="14993" y="192"/>
                  </a:cubicBezTo>
                  <a:cubicBezTo>
                    <a:pt x="14952" y="242"/>
                    <a:pt x="14913" y="292"/>
                    <a:pt x="14875" y="344"/>
                  </a:cubicBezTo>
                  <a:cubicBezTo>
                    <a:pt x="14829" y="408"/>
                    <a:pt x="14790" y="477"/>
                    <a:pt x="14739" y="537"/>
                  </a:cubicBezTo>
                  <a:cubicBezTo>
                    <a:pt x="14677" y="464"/>
                    <a:pt x="14627" y="382"/>
                    <a:pt x="14567" y="307"/>
                  </a:cubicBezTo>
                  <a:cubicBezTo>
                    <a:pt x="14527" y="260"/>
                    <a:pt x="14483" y="217"/>
                    <a:pt x="14440" y="173"/>
                  </a:cubicBezTo>
                  <a:cubicBezTo>
                    <a:pt x="14416" y="150"/>
                    <a:pt x="14393" y="125"/>
                    <a:pt x="14369" y="102"/>
                  </a:cubicBezTo>
                  <a:cubicBezTo>
                    <a:pt x="14367" y="100"/>
                    <a:pt x="14364" y="97"/>
                    <a:pt x="14361" y="94"/>
                  </a:cubicBezTo>
                  <a:cubicBezTo>
                    <a:pt x="14373" y="94"/>
                    <a:pt x="14386" y="94"/>
                    <a:pt x="14398" y="94"/>
                  </a:cubicBezTo>
                  <a:cubicBezTo>
                    <a:pt x="14618" y="101"/>
                    <a:pt x="14837" y="108"/>
                    <a:pt x="15057" y="114"/>
                  </a:cubicBezTo>
                  <a:cubicBezTo>
                    <a:pt x="15056" y="115"/>
                    <a:pt x="15055" y="116"/>
                    <a:pt x="15055" y="116"/>
                  </a:cubicBezTo>
                  <a:moveTo>
                    <a:pt x="14955" y="400"/>
                  </a:moveTo>
                  <a:lnTo>
                    <a:pt x="14955" y="400"/>
                  </a:lnTo>
                  <a:cubicBezTo>
                    <a:pt x="14957" y="397"/>
                    <a:pt x="14959" y="395"/>
                    <a:pt x="14961" y="393"/>
                  </a:cubicBezTo>
                  <a:cubicBezTo>
                    <a:pt x="14960" y="395"/>
                    <a:pt x="14957" y="398"/>
                    <a:pt x="14955" y="400"/>
                  </a:cubicBezTo>
                  <a:moveTo>
                    <a:pt x="14114" y="108"/>
                  </a:moveTo>
                  <a:cubicBezTo>
                    <a:pt x="14074" y="160"/>
                    <a:pt x="14039" y="213"/>
                    <a:pt x="14003" y="266"/>
                  </a:cubicBezTo>
                  <a:cubicBezTo>
                    <a:pt x="13963" y="327"/>
                    <a:pt x="13916" y="382"/>
                    <a:pt x="13871" y="439"/>
                  </a:cubicBezTo>
                  <a:cubicBezTo>
                    <a:pt x="13836" y="480"/>
                    <a:pt x="13811" y="534"/>
                    <a:pt x="13763" y="561"/>
                  </a:cubicBezTo>
                  <a:cubicBezTo>
                    <a:pt x="13720" y="518"/>
                    <a:pt x="13688" y="465"/>
                    <a:pt x="13646" y="421"/>
                  </a:cubicBezTo>
                  <a:cubicBezTo>
                    <a:pt x="13578" y="341"/>
                    <a:pt x="13505" y="266"/>
                    <a:pt x="13437" y="187"/>
                  </a:cubicBezTo>
                  <a:cubicBezTo>
                    <a:pt x="13417" y="164"/>
                    <a:pt x="13397" y="140"/>
                    <a:pt x="13377" y="117"/>
                  </a:cubicBezTo>
                  <a:cubicBezTo>
                    <a:pt x="13543" y="114"/>
                    <a:pt x="13708" y="112"/>
                    <a:pt x="13874" y="111"/>
                  </a:cubicBezTo>
                  <a:cubicBezTo>
                    <a:pt x="13956" y="108"/>
                    <a:pt x="14038" y="103"/>
                    <a:pt x="14121" y="100"/>
                  </a:cubicBezTo>
                  <a:cubicBezTo>
                    <a:pt x="14119" y="103"/>
                    <a:pt x="14116" y="106"/>
                    <a:pt x="14114" y="108"/>
                  </a:cubicBezTo>
                  <a:moveTo>
                    <a:pt x="13606" y="437"/>
                  </a:moveTo>
                  <a:cubicBezTo>
                    <a:pt x="13605" y="436"/>
                    <a:pt x="13603" y="434"/>
                    <a:pt x="13602" y="432"/>
                  </a:cubicBezTo>
                  <a:cubicBezTo>
                    <a:pt x="13604" y="434"/>
                    <a:pt x="13606" y="436"/>
                    <a:pt x="13607" y="437"/>
                  </a:cubicBezTo>
                  <a:lnTo>
                    <a:pt x="13606" y="437"/>
                  </a:lnTo>
                  <a:moveTo>
                    <a:pt x="13011" y="347"/>
                  </a:moveTo>
                  <a:cubicBezTo>
                    <a:pt x="12956" y="407"/>
                    <a:pt x="12907" y="470"/>
                    <a:pt x="12861" y="536"/>
                  </a:cubicBezTo>
                  <a:cubicBezTo>
                    <a:pt x="12766" y="422"/>
                    <a:pt x="12653" y="323"/>
                    <a:pt x="12558" y="208"/>
                  </a:cubicBezTo>
                  <a:cubicBezTo>
                    <a:pt x="12546" y="198"/>
                    <a:pt x="12524" y="162"/>
                    <a:pt x="12501" y="136"/>
                  </a:cubicBezTo>
                  <a:cubicBezTo>
                    <a:pt x="12599" y="131"/>
                    <a:pt x="12696" y="127"/>
                    <a:pt x="12793" y="126"/>
                  </a:cubicBezTo>
                  <a:cubicBezTo>
                    <a:pt x="12921" y="124"/>
                    <a:pt x="13049" y="122"/>
                    <a:pt x="13178" y="120"/>
                  </a:cubicBezTo>
                  <a:cubicBezTo>
                    <a:pt x="13121" y="196"/>
                    <a:pt x="13060" y="266"/>
                    <a:pt x="13011" y="347"/>
                  </a:cubicBezTo>
                  <a:moveTo>
                    <a:pt x="12305" y="211"/>
                  </a:moveTo>
                  <a:cubicBezTo>
                    <a:pt x="12198" y="323"/>
                    <a:pt x="12096" y="440"/>
                    <a:pt x="12002" y="563"/>
                  </a:cubicBezTo>
                  <a:cubicBezTo>
                    <a:pt x="11906" y="453"/>
                    <a:pt x="11840" y="320"/>
                    <a:pt x="11747" y="206"/>
                  </a:cubicBezTo>
                  <a:cubicBezTo>
                    <a:pt x="11742" y="201"/>
                    <a:pt x="11734" y="190"/>
                    <a:pt x="11723" y="177"/>
                  </a:cubicBezTo>
                  <a:cubicBezTo>
                    <a:pt x="11938" y="171"/>
                    <a:pt x="12152" y="156"/>
                    <a:pt x="12366" y="143"/>
                  </a:cubicBezTo>
                  <a:cubicBezTo>
                    <a:pt x="12347" y="167"/>
                    <a:pt x="12327" y="190"/>
                    <a:pt x="12305" y="211"/>
                  </a:cubicBezTo>
                  <a:moveTo>
                    <a:pt x="11393" y="260"/>
                  </a:moveTo>
                  <a:cubicBezTo>
                    <a:pt x="11319" y="345"/>
                    <a:pt x="11237" y="423"/>
                    <a:pt x="11163" y="508"/>
                  </a:cubicBezTo>
                  <a:cubicBezTo>
                    <a:pt x="11085" y="405"/>
                    <a:pt x="11000" y="310"/>
                    <a:pt x="10913" y="216"/>
                  </a:cubicBezTo>
                  <a:cubicBezTo>
                    <a:pt x="10897" y="199"/>
                    <a:pt x="10882" y="182"/>
                    <a:pt x="10865" y="166"/>
                  </a:cubicBezTo>
                  <a:cubicBezTo>
                    <a:pt x="11066" y="171"/>
                    <a:pt x="11266" y="176"/>
                    <a:pt x="11466" y="179"/>
                  </a:cubicBezTo>
                  <a:cubicBezTo>
                    <a:pt x="11442" y="206"/>
                    <a:pt x="11417" y="233"/>
                    <a:pt x="11393" y="260"/>
                  </a:cubicBezTo>
                  <a:moveTo>
                    <a:pt x="10639" y="228"/>
                  </a:moveTo>
                  <a:cubicBezTo>
                    <a:pt x="10561" y="324"/>
                    <a:pt x="10462" y="400"/>
                    <a:pt x="10385" y="497"/>
                  </a:cubicBezTo>
                  <a:cubicBezTo>
                    <a:pt x="10328" y="435"/>
                    <a:pt x="10270" y="375"/>
                    <a:pt x="10215" y="311"/>
                  </a:cubicBezTo>
                  <a:cubicBezTo>
                    <a:pt x="10196" y="286"/>
                    <a:pt x="10135" y="186"/>
                    <a:pt x="10086" y="143"/>
                  </a:cubicBezTo>
                  <a:cubicBezTo>
                    <a:pt x="10290" y="148"/>
                    <a:pt x="10495" y="155"/>
                    <a:pt x="10699" y="161"/>
                  </a:cubicBezTo>
                  <a:cubicBezTo>
                    <a:pt x="10680" y="184"/>
                    <a:pt x="10660" y="206"/>
                    <a:pt x="10639" y="228"/>
                  </a:cubicBezTo>
                  <a:moveTo>
                    <a:pt x="10384" y="612"/>
                  </a:moveTo>
                  <a:cubicBezTo>
                    <a:pt x="10381" y="612"/>
                    <a:pt x="10379" y="610"/>
                    <a:pt x="10377" y="609"/>
                  </a:cubicBezTo>
                  <a:cubicBezTo>
                    <a:pt x="10379" y="610"/>
                    <a:pt x="10381" y="610"/>
                    <a:pt x="10383" y="611"/>
                  </a:cubicBezTo>
                  <a:cubicBezTo>
                    <a:pt x="10385" y="612"/>
                    <a:pt x="10387" y="612"/>
                    <a:pt x="10389" y="612"/>
                  </a:cubicBezTo>
                  <a:cubicBezTo>
                    <a:pt x="10387" y="612"/>
                    <a:pt x="10385" y="612"/>
                    <a:pt x="10384" y="612"/>
                  </a:cubicBezTo>
                  <a:moveTo>
                    <a:pt x="9923" y="160"/>
                  </a:moveTo>
                  <a:cubicBezTo>
                    <a:pt x="9876" y="208"/>
                    <a:pt x="9830" y="256"/>
                    <a:pt x="9787" y="308"/>
                  </a:cubicBezTo>
                  <a:cubicBezTo>
                    <a:pt x="9739" y="366"/>
                    <a:pt x="9696" y="430"/>
                    <a:pt x="9637" y="476"/>
                  </a:cubicBezTo>
                  <a:cubicBezTo>
                    <a:pt x="9579" y="377"/>
                    <a:pt x="9517" y="280"/>
                    <a:pt x="9453" y="184"/>
                  </a:cubicBezTo>
                  <a:cubicBezTo>
                    <a:pt x="9443" y="171"/>
                    <a:pt x="9430" y="150"/>
                    <a:pt x="9416" y="132"/>
                  </a:cubicBezTo>
                  <a:cubicBezTo>
                    <a:pt x="9591" y="134"/>
                    <a:pt x="9767" y="136"/>
                    <a:pt x="9942" y="140"/>
                  </a:cubicBezTo>
                  <a:cubicBezTo>
                    <a:pt x="9935" y="148"/>
                    <a:pt x="9928" y="156"/>
                    <a:pt x="9923" y="160"/>
                  </a:cubicBezTo>
                  <a:moveTo>
                    <a:pt x="9263" y="134"/>
                  </a:moveTo>
                  <a:cubicBezTo>
                    <a:pt x="9204" y="195"/>
                    <a:pt x="9147" y="258"/>
                    <a:pt x="9091" y="323"/>
                  </a:cubicBezTo>
                  <a:cubicBezTo>
                    <a:pt x="9043" y="371"/>
                    <a:pt x="8985" y="471"/>
                    <a:pt x="8924" y="493"/>
                  </a:cubicBezTo>
                  <a:cubicBezTo>
                    <a:pt x="8853" y="383"/>
                    <a:pt x="8798" y="263"/>
                    <a:pt x="8723" y="156"/>
                  </a:cubicBezTo>
                  <a:cubicBezTo>
                    <a:pt x="8742" y="155"/>
                    <a:pt x="8760" y="153"/>
                    <a:pt x="8775" y="153"/>
                  </a:cubicBezTo>
                  <a:cubicBezTo>
                    <a:pt x="8939" y="150"/>
                    <a:pt x="9102" y="131"/>
                    <a:pt x="9266" y="131"/>
                  </a:cubicBezTo>
                  <a:cubicBezTo>
                    <a:pt x="9265" y="132"/>
                    <a:pt x="9264" y="132"/>
                    <a:pt x="9263" y="134"/>
                  </a:cubicBezTo>
                  <a:moveTo>
                    <a:pt x="8936" y="577"/>
                  </a:moveTo>
                  <a:cubicBezTo>
                    <a:pt x="8936" y="577"/>
                    <a:pt x="8936" y="576"/>
                    <a:pt x="8935" y="576"/>
                  </a:cubicBezTo>
                  <a:cubicBezTo>
                    <a:pt x="8936" y="576"/>
                    <a:pt x="8936" y="576"/>
                    <a:pt x="8937" y="576"/>
                  </a:cubicBezTo>
                  <a:cubicBezTo>
                    <a:pt x="8936" y="576"/>
                    <a:pt x="8936" y="577"/>
                    <a:pt x="8936" y="577"/>
                  </a:cubicBezTo>
                  <a:moveTo>
                    <a:pt x="8471" y="185"/>
                  </a:moveTo>
                  <a:cubicBezTo>
                    <a:pt x="8371" y="332"/>
                    <a:pt x="8289" y="490"/>
                    <a:pt x="8185" y="634"/>
                  </a:cubicBezTo>
                  <a:cubicBezTo>
                    <a:pt x="8130" y="556"/>
                    <a:pt x="8080" y="474"/>
                    <a:pt x="8022" y="398"/>
                  </a:cubicBezTo>
                  <a:cubicBezTo>
                    <a:pt x="7973" y="332"/>
                    <a:pt x="7920" y="268"/>
                    <a:pt x="7872" y="201"/>
                  </a:cubicBezTo>
                  <a:cubicBezTo>
                    <a:pt x="7856" y="178"/>
                    <a:pt x="7839" y="155"/>
                    <a:pt x="7823" y="131"/>
                  </a:cubicBezTo>
                  <a:cubicBezTo>
                    <a:pt x="7970" y="132"/>
                    <a:pt x="8117" y="137"/>
                    <a:pt x="8265" y="141"/>
                  </a:cubicBezTo>
                  <a:cubicBezTo>
                    <a:pt x="8341" y="143"/>
                    <a:pt x="8418" y="145"/>
                    <a:pt x="8494" y="147"/>
                  </a:cubicBezTo>
                  <a:cubicBezTo>
                    <a:pt x="8485" y="163"/>
                    <a:pt x="8477" y="177"/>
                    <a:pt x="8471" y="185"/>
                  </a:cubicBezTo>
                  <a:moveTo>
                    <a:pt x="8130" y="690"/>
                  </a:moveTo>
                  <a:cubicBezTo>
                    <a:pt x="8130" y="689"/>
                    <a:pt x="8129" y="689"/>
                    <a:pt x="8129" y="688"/>
                  </a:cubicBezTo>
                  <a:lnTo>
                    <a:pt x="8130" y="687"/>
                  </a:lnTo>
                  <a:cubicBezTo>
                    <a:pt x="8130" y="687"/>
                    <a:pt x="8131" y="688"/>
                    <a:pt x="8132" y="689"/>
                  </a:cubicBezTo>
                  <a:lnTo>
                    <a:pt x="8130" y="690"/>
                  </a:lnTo>
                  <a:moveTo>
                    <a:pt x="7978" y="486"/>
                  </a:moveTo>
                  <a:cubicBezTo>
                    <a:pt x="7976" y="481"/>
                    <a:pt x="7974" y="477"/>
                    <a:pt x="7970" y="473"/>
                  </a:cubicBezTo>
                  <a:cubicBezTo>
                    <a:pt x="7972" y="475"/>
                    <a:pt x="7974" y="477"/>
                    <a:pt x="7975" y="479"/>
                  </a:cubicBezTo>
                  <a:lnTo>
                    <a:pt x="7979" y="485"/>
                  </a:lnTo>
                  <a:lnTo>
                    <a:pt x="7978" y="486"/>
                  </a:lnTo>
                  <a:moveTo>
                    <a:pt x="7556" y="133"/>
                  </a:moveTo>
                  <a:cubicBezTo>
                    <a:pt x="7535" y="161"/>
                    <a:pt x="7514" y="187"/>
                    <a:pt x="7494" y="215"/>
                  </a:cubicBezTo>
                  <a:cubicBezTo>
                    <a:pt x="7399" y="340"/>
                    <a:pt x="7311" y="472"/>
                    <a:pt x="7211" y="593"/>
                  </a:cubicBezTo>
                  <a:cubicBezTo>
                    <a:pt x="7124" y="479"/>
                    <a:pt x="7032" y="369"/>
                    <a:pt x="6937" y="263"/>
                  </a:cubicBezTo>
                  <a:cubicBezTo>
                    <a:pt x="6906" y="226"/>
                    <a:pt x="6872" y="193"/>
                    <a:pt x="6838" y="161"/>
                  </a:cubicBezTo>
                  <a:cubicBezTo>
                    <a:pt x="6830" y="153"/>
                    <a:pt x="6824" y="140"/>
                    <a:pt x="6816" y="132"/>
                  </a:cubicBezTo>
                  <a:cubicBezTo>
                    <a:pt x="7032" y="135"/>
                    <a:pt x="7247" y="137"/>
                    <a:pt x="7462" y="136"/>
                  </a:cubicBezTo>
                  <a:cubicBezTo>
                    <a:pt x="7494" y="135"/>
                    <a:pt x="7525" y="134"/>
                    <a:pt x="7556" y="133"/>
                  </a:cubicBezTo>
                  <a:moveTo>
                    <a:pt x="6508" y="127"/>
                  </a:moveTo>
                  <a:cubicBezTo>
                    <a:pt x="6487" y="151"/>
                    <a:pt x="6467" y="177"/>
                    <a:pt x="6446" y="203"/>
                  </a:cubicBezTo>
                  <a:cubicBezTo>
                    <a:pt x="6406" y="252"/>
                    <a:pt x="6367" y="303"/>
                    <a:pt x="6328" y="355"/>
                  </a:cubicBezTo>
                  <a:cubicBezTo>
                    <a:pt x="6282" y="418"/>
                    <a:pt x="6243" y="487"/>
                    <a:pt x="6192" y="547"/>
                  </a:cubicBezTo>
                  <a:cubicBezTo>
                    <a:pt x="6130" y="474"/>
                    <a:pt x="6080" y="392"/>
                    <a:pt x="6020" y="318"/>
                  </a:cubicBezTo>
                  <a:cubicBezTo>
                    <a:pt x="5981" y="270"/>
                    <a:pt x="5936" y="227"/>
                    <a:pt x="5893" y="184"/>
                  </a:cubicBezTo>
                  <a:cubicBezTo>
                    <a:pt x="5870" y="160"/>
                    <a:pt x="5847" y="135"/>
                    <a:pt x="5823" y="113"/>
                  </a:cubicBezTo>
                  <a:cubicBezTo>
                    <a:pt x="5820" y="110"/>
                    <a:pt x="5818" y="107"/>
                    <a:pt x="5814" y="104"/>
                  </a:cubicBezTo>
                  <a:cubicBezTo>
                    <a:pt x="5827" y="104"/>
                    <a:pt x="5839" y="104"/>
                    <a:pt x="5852" y="105"/>
                  </a:cubicBezTo>
                  <a:cubicBezTo>
                    <a:pt x="6071" y="111"/>
                    <a:pt x="6290" y="119"/>
                    <a:pt x="6510" y="124"/>
                  </a:cubicBezTo>
                  <a:cubicBezTo>
                    <a:pt x="6509" y="125"/>
                    <a:pt x="6509" y="126"/>
                    <a:pt x="6508" y="127"/>
                  </a:cubicBezTo>
                  <a:moveTo>
                    <a:pt x="6409" y="410"/>
                  </a:moveTo>
                  <a:lnTo>
                    <a:pt x="6408" y="410"/>
                  </a:lnTo>
                  <a:cubicBezTo>
                    <a:pt x="6410" y="408"/>
                    <a:pt x="6412" y="405"/>
                    <a:pt x="6414" y="403"/>
                  </a:cubicBezTo>
                  <a:cubicBezTo>
                    <a:pt x="6413" y="406"/>
                    <a:pt x="6411" y="408"/>
                    <a:pt x="6409" y="410"/>
                  </a:cubicBezTo>
                  <a:moveTo>
                    <a:pt x="5567" y="119"/>
                  </a:moveTo>
                  <a:cubicBezTo>
                    <a:pt x="5528" y="169"/>
                    <a:pt x="5492" y="223"/>
                    <a:pt x="5456" y="276"/>
                  </a:cubicBezTo>
                  <a:cubicBezTo>
                    <a:pt x="5416" y="337"/>
                    <a:pt x="5369" y="393"/>
                    <a:pt x="5324" y="450"/>
                  </a:cubicBezTo>
                  <a:cubicBezTo>
                    <a:pt x="5289" y="490"/>
                    <a:pt x="5264" y="545"/>
                    <a:pt x="5216" y="571"/>
                  </a:cubicBezTo>
                  <a:cubicBezTo>
                    <a:pt x="5173" y="529"/>
                    <a:pt x="5141" y="476"/>
                    <a:pt x="5099" y="431"/>
                  </a:cubicBezTo>
                  <a:cubicBezTo>
                    <a:pt x="5032" y="352"/>
                    <a:pt x="4959" y="276"/>
                    <a:pt x="4890" y="198"/>
                  </a:cubicBezTo>
                  <a:cubicBezTo>
                    <a:pt x="4870" y="174"/>
                    <a:pt x="4851" y="151"/>
                    <a:pt x="4831" y="127"/>
                  </a:cubicBezTo>
                  <a:cubicBezTo>
                    <a:pt x="4996" y="125"/>
                    <a:pt x="5161" y="122"/>
                    <a:pt x="5327" y="122"/>
                  </a:cubicBezTo>
                  <a:cubicBezTo>
                    <a:pt x="5409" y="118"/>
                    <a:pt x="5492" y="113"/>
                    <a:pt x="5574" y="110"/>
                  </a:cubicBezTo>
                  <a:cubicBezTo>
                    <a:pt x="5572" y="113"/>
                    <a:pt x="5569" y="116"/>
                    <a:pt x="5567" y="119"/>
                  </a:cubicBezTo>
                  <a:moveTo>
                    <a:pt x="5059" y="448"/>
                  </a:moveTo>
                  <a:cubicBezTo>
                    <a:pt x="5058" y="446"/>
                    <a:pt x="5057" y="444"/>
                    <a:pt x="5055" y="442"/>
                  </a:cubicBezTo>
                  <a:cubicBezTo>
                    <a:pt x="5057" y="444"/>
                    <a:pt x="5059" y="446"/>
                    <a:pt x="5060" y="448"/>
                  </a:cubicBezTo>
                  <a:lnTo>
                    <a:pt x="5059" y="448"/>
                  </a:lnTo>
                  <a:moveTo>
                    <a:pt x="4464" y="357"/>
                  </a:moveTo>
                  <a:cubicBezTo>
                    <a:pt x="4409" y="416"/>
                    <a:pt x="4360" y="481"/>
                    <a:pt x="4315" y="547"/>
                  </a:cubicBezTo>
                  <a:cubicBezTo>
                    <a:pt x="4219" y="432"/>
                    <a:pt x="4106" y="334"/>
                    <a:pt x="4011" y="218"/>
                  </a:cubicBezTo>
                  <a:cubicBezTo>
                    <a:pt x="4000" y="208"/>
                    <a:pt x="3977" y="172"/>
                    <a:pt x="3955" y="147"/>
                  </a:cubicBezTo>
                  <a:cubicBezTo>
                    <a:pt x="4052" y="142"/>
                    <a:pt x="4149" y="138"/>
                    <a:pt x="4246" y="137"/>
                  </a:cubicBezTo>
                  <a:cubicBezTo>
                    <a:pt x="4374" y="135"/>
                    <a:pt x="4502" y="133"/>
                    <a:pt x="4631" y="130"/>
                  </a:cubicBezTo>
                  <a:cubicBezTo>
                    <a:pt x="4575" y="206"/>
                    <a:pt x="4513" y="277"/>
                    <a:pt x="4464" y="357"/>
                  </a:cubicBezTo>
                  <a:moveTo>
                    <a:pt x="3758" y="221"/>
                  </a:moveTo>
                  <a:cubicBezTo>
                    <a:pt x="3651" y="333"/>
                    <a:pt x="3549" y="450"/>
                    <a:pt x="3456" y="574"/>
                  </a:cubicBezTo>
                  <a:cubicBezTo>
                    <a:pt x="3359" y="463"/>
                    <a:pt x="3294" y="331"/>
                    <a:pt x="3201" y="217"/>
                  </a:cubicBezTo>
                  <a:cubicBezTo>
                    <a:pt x="3196" y="211"/>
                    <a:pt x="3187" y="200"/>
                    <a:pt x="3176" y="188"/>
                  </a:cubicBezTo>
                  <a:cubicBezTo>
                    <a:pt x="3391" y="181"/>
                    <a:pt x="3605" y="166"/>
                    <a:pt x="3820" y="153"/>
                  </a:cubicBezTo>
                  <a:cubicBezTo>
                    <a:pt x="3800" y="177"/>
                    <a:pt x="3780" y="200"/>
                    <a:pt x="3758" y="221"/>
                  </a:cubicBezTo>
                  <a:moveTo>
                    <a:pt x="2846" y="271"/>
                  </a:moveTo>
                  <a:cubicBezTo>
                    <a:pt x="2773" y="356"/>
                    <a:pt x="2690" y="433"/>
                    <a:pt x="2616" y="518"/>
                  </a:cubicBezTo>
                  <a:cubicBezTo>
                    <a:pt x="2539" y="416"/>
                    <a:pt x="2453" y="321"/>
                    <a:pt x="2366" y="227"/>
                  </a:cubicBezTo>
                  <a:cubicBezTo>
                    <a:pt x="2351" y="210"/>
                    <a:pt x="2335" y="193"/>
                    <a:pt x="2319" y="176"/>
                  </a:cubicBezTo>
                  <a:cubicBezTo>
                    <a:pt x="2519" y="181"/>
                    <a:pt x="2719" y="186"/>
                    <a:pt x="2920" y="189"/>
                  </a:cubicBezTo>
                  <a:cubicBezTo>
                    <a:pt x="2895" y="216"/>
                    <a:pt x="2871" y="243"/>
                    <a:pt x="2846" y="271"/>
                  </a:cubicBezTo>
                  <a:moveTo>
                    <a:pt x="2093" y="239"/>
                  </a:moveTo>
                  <a:cubicBezTo>
                    <a:pt x="2014" y="334"/>
                    <a:pt x="1915" y="410"/>
                    <a:pt x="1838" y="507"/>
                  </a:cubicBezTo>
                  <a:cubicBezTo>
                    <a:pt x="1781" y="445"/>
                    <a:pt x="1723" y="386"/>
                    <a:pt x="1668" y="321"/>
                  </a:cubicBezTo>
                  <a:cubicBezTo>
                    <a:pt x="1649" y="296"/>
                    <a:pt x="1588" y="197"/>
                    <a:pt x="1539" y="154"/>
                  </a:cubicBezTo>
                  <a:cubicBezTo>
                    <a:pt x="1743" y="159"/>
                    <a:pt x="1948" y="165"/>
                    <a:pt x="2153" y="171"/>
                  </a:cubicBezTo>
                  <a:cubicBezTo>
                    <a:pt x="2133" y="194"/>
                    <a:pt x="2113" y="216"/>
                    <a:pt x="2093" y="239"/>
                  </a:cubicBezTo>
                  <a:moveTo>
                    <a:pt x="1837" y="623"/>
                  </a:moveTo>
                  <a:cubicBezTo>
                    <a:pt x="1835" y="622"/>
                    <a:pt x="1833" y="621"/>
                    <a:pt x="1830" y="620"/>
                  </a:cubicBezTo>
                  <a:cubicBezTo>
                    <a:pt x="1833" y="620"/>
                    <a:pt x="1835" y="621"/>
                    <a:pt x="1836" y="621"/>
                  </a:cubicBezTo>
                  <a:cubicBezTo>
                    <a:pt x="1838" y="622"/>
                    <a:pt x="1840" y="622"/>
                    <a:pt x="1842" y="622"/>
                  </a:cubicBezTo>
                  <a:cubicBezTo>
                    <a:pt x="1840" y="623"/>
                    <a:pt x="1839" y="623"/>
                    <a:pt x="1837" y="623"/>
                  </a:cubicBezTo>
                  <a:moveTo>
                    <a:pt x="1376" y="171"/>
                  </a:moveTo>
                  <a:cubicBezTo>
                    <a:pt x="1329" y="219"/>
                    <a:pt x="1283" y="267"/>
                    <a:pt x="1240" y="319"/>
                  </a:cubicBezTo>
                  <a:cubicBezTo>
                    <a:pt x="1192" y="376"/>
                    <a:pt x="1150" y="440"/>
                    <a:pt x="1090" y="487"/>
                  </a:cubicBezTo>
                  <a:cubicBezTo>
                    <a:pt x="1032" y="387"/>
                    <a:pt x="971" y="290"/>
                    <a:pt x="906" y="195"/>
                  </a:cubicBezTo>
                  <a:cubicBezTo>
                    <a:pt x="896" y="182"/>
                    <a:pt x="884" y="161"/>
                    <a:pt x="869" y="143"/>
                  </a:cubicBezTo>
                  <a:cubicBezTo>
                    <a:pt x="1045" y="143"/>
                    <a:pt x="1220" y="147"/>
                    <a:pt x="1395" y="150"/>
                  </a:cubicBezTo>
                  <a:cubicBezTo>
                    <a:pt x="1388" y="158"/>
                    <a:pt x="1381" y="166"/>
                    <a:pt x="1376" y="171"/>
                  </a:cubicBezTo>
                  <a:moveTo>
                    <a:pt x="717" y="144"/>
                  </a:moveTo>
                  <a:cubicBezTo>
                    <a:pt x="657" y="206"/>
                    <a:pt x="600" y="269"/>
                    <a:pt x="544" y="334"/>
                  </a:cubicBezTo>
                  <a:cubicBezTo>
                    <a:pt x="496" y="381"/>
                    <a:pt x="439" y="481"/>
                    <a:pt x="378" y="503"/>
                  </a:cubicBezTo>
                  <a:cubicBezTo>
                    <a:pt x="306" y="394"/>
                    <a:pt x="251" y="274"/>
                    <a:pt x="177" y="166"/>
                  </a:cubicBezTo>
                  <a:cubicBezTo>
                    <a:pt x="196" y="165"/>
                    <a:pt x="213" y="164"/>
                    <a:pt x="228" y="163"/>
                  </a:cubicBezTo>
                  <a:cubicBezTo>
                    <a:pt x="392" y="160"/>
                    <a:pt x="555" y="142"/>
                    <a:pt x="719" y="142"/>
                  </a:cubicBezTo>
                  <a:cubicBezTo>
                    <a:pt x="718" y="142"/>
                    <a:pt x="717" y="143"/>
                    <a:pt x="717" y="144"/>
                  </a:cubicBezTo>
                  <a:moveTo>
                    <a:pt x="389" y="587"/>
                  </a:moveTo>
                  <a:lnTo>
                    <a:pt x="388" y="587"/>
                  </a:lnTo>
                  <a:cubicBezTo>
                    <a:pt x="389" y="587"/>
                    <a:pt x="389" y="587"/>
                    <a:pt x="390" y="587"/>
                  </a:cubicBezTo>
                  <a:lnTo>
                    <a:pt x="389" y="587"/>
                  </a:lnTo>
                  <a:moveTo>
                    <a:pt x="17203" y="69"/>
                  </a:moveTo>
                  <a:cubicBezTo>
                    <a:pt x="17202" y="68"/>
                    <a:pt x="17201" y="66"/>
                    <a:pt x="17201" y="65"/>
                  </a:cubicBezTo>
                  <a:cubicBezTo>
                    <a:pt x="17200" y="63"/>
                    <a:pt x="17200" y="62"/>
                    <a:pt x="17199" y="61"/>
                  </a:cubicBezTo>
                  <a:cubicBezTo>
                    <a:pt x="17197" y="58"/>
                    <a:pt x="17196" y="56"/>
                    <a:pt x="17194" y="54"/>
                  </a:cubicBezTo>
                  <a:cubicBezTo>
                    <a:pt x="17191" y="50"/>
                    <a:pt x="17188" y="47"/>
                    <a:pt x="17185" y="43"/>
                  </a:cubicBezTo>
                  <a:cubicBezTo>
                    <a:pt x="17183" y="42"/>
                    <a:pt x="17182" y="41"/>
                    <a:pt x="17180" y="40"/>
                  </a:cubicBezTo>
                  <a:cubicBezTo>
                    <a:pt x="17178" y="38"/>
                    <a:pt x="17175" y="37"/>
                    <a:pt x="17172" y="35"/>
                  </a:cubicBezTo>
                  <a:cubicBezTo>
                    <a:pt x="17172" y="35"/>
                    <a:pt x="17171" y="35"/>
                    <a:pt x="17171" y="34"/>
                  </a:cubicBezTo>
                  <a:cubicBezTo>
                    <a:pt x="17158" y="29"/>
                    <a:pt x="17145" y="26"/>
                    <a:pt x="17132" y="23"/>
                  </a:cubicBezTo>
                  <a:cubicBezTo>
                    <a:pt x="17124" y="21"/>
                    <a:pt x="17116" y="20"/>
                    <a:pt x="17108" y="19"/>
                  </a:cubicBezTo>
                  <a:cubicBezTo>
                    <a:pt x="17102" y="18"/>
                    <a:pt x="17095" y="17"/>
                    <a:pt x="17088" y="17"/>
                  </a:cubicBezTo>
                  <a:cubicBezTo>
                    <a:pt x="17081" y="17"/>
                    <a:pt x="17074" y="16"/>
                    <a:pt x="17066" y="16"/>
                  </a:cubicBezTo>
                  <a:cubicBezTo>
                    <a:pt x="17061" y="15"/>
                    <a:pt x="17056" y="14"/>
                    <a:pt x="17051" y="14"/>
                  </a:cubicBezTo>
                  <a:cubicBezTo>
                    <a:pt x="16977" y="15"/>
                    <a:pt x="16904" y="16"/>
                    <a:pt x="16830" y="19"/>
                  </a:cubicBezTo>
                  <a:cubicBezTo>
                    <a:pt x="16565" y="29"/>
                    <a:pt x="16301" y="42"/>
                    <a:pt x="16036" y="37"/>
                  </a:cubicBezTo>
                  <a:cubicBezTo>
                    <a:pt x="15692" y="32"/>
                    <a:pt x="15348" y="-5"/>
                    <a:pt x="15003" y="6"/>
                  </a:cubicBezTo>
                  <a:cubicBezTo>
                    <a:pt x="14682" y="6"/>
                    <a:pt x="14361" y="30"/>
                    <a:pt x="14040" y="27"/>
                  </a:cubicBezTo>
                  <a:cubicBezTo>
                    <a:pt x="13895" y="27"/>
                    <a:pt x="13750" y="26"/>
                    <a:pt x="13605" y="25"/>
                  </a:cubicBezTo>
                  <a:cubicBezTo>
                    <a:pt x="13363" y="23"/>
                    <a:pt x="13121" y="21"/>
                    <a:pt x="12879" y="27"/>
                  </a:cubicBezTo>
                  <a:cubicBezTo>
                    <a:pt x="12300" y="27"/>
                    <a:pt x="11720" y="46"/>
                    <a:pt x="11141" y="25"/>
                  </a:cubicBezTo>
                  <a:cubicBezTo>
                    <a:pt x="11049" y="27"/>
                    <a:pt x="10958" y="28"/>
                    <a:pt x="10866" y="29"/>
                  </a:cubicBezTo>
                  <a:cubicBezTo>
                    <a:pt x="10823" y="28"/>
                    <a:pt x="10780" y="26"/>
                    <a:pt x="10737" y="25"/>
                  </a:cubicBezTo>
                  <a:cubicBezTo>
                    <a:pt x="10585" y="15"/>
                    <a:pt x="10433" y="14"/>
                    <a:pt x="10280" y="11"/>
                  </a:cubicBezTo>
                  <a:cubicBezTo>
                    <a:pt x="10153" y="4"/>
                    <a:pt x="10026" y="6"/>
                    <a:pt x="9900" y="10"/>
                  </a:cubicBezTo>
                  <a:cubicBezTo>
                    <a:pt x="9847" y="11"/>
                    <a:pt x="9795" y="13"/>
                    <a:pt x="9743" y="14"/>
                  </a:cubicBezTo>
                  <a:cubicBezTo>
                    <a:pt x="9736" y="9"/>
                    <a:pt x="9726" y="8"/>
                    <a:pt x="9717" y="10"/>
                  </a:cubicBezTo>
                  <a:cubicBezTo>
                    <a:pt x="9693" y="11"/>
                    <a:pt x="9670" y="11"/>
                    <a:pt x="9646" y="10"/>
                  </a:cubicBezTo>
                  <a:cubicBezTo>
                    <a:pt x="9600" y="9"/>
                    <a:pt x="9553" y="8"/>
                    <a:pt x="9506" y="8"/>
                  </a:cubicBezTo>
                  <a:cubicBezTo>
                    <a:pt x="9387" y="11"/>
                    <a:pt x="9268" y="-4"/>
                    <a:pt x="9149" y="0"/>
                  </a:cubicBezTo>
                  <a:cubicBezTo>
                    <a:pt x="9069" y="4"/>
                    <a:pt x="8988" y="14"/>
                    <a:pt x="8906" y="12"/>
                  </a:cubicBezTo>
                  <a:cubicBezTo>
                    <a:pt x="8828" y="11"/>
                    <a:pt x="8749" y="5"/>
                    <a:pt x="8671" y="8"/>
                  </a:cubicBezTo>
                  <a:cubicBezTo>
                    <a:pt x="8669" y="8"/>
                    <a:pt x="8669" y="8"/>
                    <a:pt x="8668" y="8"/>
                  </a:cubicBezTo>
                  <a:cubicBezTo>
                    <a:pt x="8634" y="6"/>
                    <a:pt x="8599" y="14"/>
                    <a:pt x="8582" y="33"/>
                  </a:cubicBezTo>
                  <a:cubicBezTo>
                    <a:pt x="8576" y="31"/>
                    <a:pt x="8569" y="30"/>
                    <a:pt x="8561" y="29"/>
                  </a:cubicBezTo>
                  <a:cubicBezTo>
                    <a:pt x="8555" y="29"/>
                    <a:pt x="8548" y="28"/>
                    <a:pt x="8542" y="28"/>
                  </a:cubicBezTo>
                  <a:cubicBezTo>
                    <a:pt x="8534" y="27"/>
                    <a:pt x="8527" y="27"/>
                    <a:pt x="8519" y="26"/>
                  </a:cubicBezTo>
                  <a:cubicBezTo>
                    <a:pt x="8514" y="26"/>
                    <a:pt x="8510" y="25"/>
                    <a:pt x="8505" y="25"/>
                  </a:cubicBezTo>
                  <a:cubicBezTo>
                    <a:pt x="8430" y="26"/>
                    <a:pt x="8357" y="27"/>
                    <a:pt x="8284" y="29"/>
                  </a:cubicBezTo>
                  <a:cubicBezTo>
                    <a:pt x="8019" y="40"/>
                    <a:pt x="7754" y="52"/>
                    <a:pt x="7489" y="47"/>
                  </a:cubicBezTo>
                  <a:cubicBezTo>
                    <a:pt x="7145" y="43"/>
                    <a:pt x="6801" y="6"/>
                    <a:pt x="6456" y="16"/>
                  </a:cubicBezTo>
                  <a:cubicBezTo>
                    <a:pt x="6135" y="16"/>
                    <a:pt x="5815" y="41"/>
                    <a:pt x="5493" y="37"/>
                  </a:cubicBezTo>
                  <a:cubicBezTo>
                    <a:pt x="5348" y="38"/>
                    <a:pt x="5203" y="37"/>
                    <a:pt x="5058" y="35"/>
                  </a:cubicBezTo>
                  <a:cubicBezTo>
                    <a:pt x="4816" y="33"/>
                    <a:pt x="4575" y="31"/>
                    <a:pt x="4332" y="37"/>
                  </a:cubicBezTo>
                  <a:cubicBezTo>
                    <a:pt x="3753" y="37"/>
                    <a:pt x="3173" y="56"/>
                    <a:pt x="2594" y="35"/>
                  </a:cubicBezTo>
                  <a:cubicBezTo>
                    <a:pt x="2503" y="37"/>
                    <a:pt x="2411" y="38"/>
                    <a:pt x="2319" y="39"/>
                  </a:cubicBezTo>
                  <a:cubicBezTo>
                    <a:pt x="2277" y="38"/>
                    <a:pt x="2233" y="37"/>
                    <a:pt x="2190" y="35"/>
                  </a:cubicBezTo>
                  <a:cubicBezTo>
                    <a:pt x="2038" y="25"/>
                    <a:pt x="1886" y="25"/>
                    <a:pt x="1734" y="21"/>
                  </a:cubicBezTo>
                  <a:cubicBezTo>
                    <a:pt x="1607" y="14"/>
                    <a:pt x="1480" y="16"/>
                    <a:pt x="1353" y="21"/>
                  </a:cubicBezTo>
                  <a:cubicBezTo>
                    <a:pt x="1300" y="21"/>
                    <a:pt x="1248" y="22"/>
                    <a:pt x="1196" y="24"/>
                  </a:cubicBezTo>
                  <a:cubicBezTo>
                    <a:pt x="1189" y="19"/>
                    <a:pt x="1179" y="19"/>
                    <a:pt x="1171" y="21"/>
                  </a:cubicBezTo>
                  <a:cubicBezTo>
                    <a:pt x="1147" y="22"/>
                    <a:pt x="1123" y="21"/>
                    <a:pt x="1100" y="21"/>
                  </a:cubicBezTo>
                  <a:cubicBezTo>
                    <a:pt x="1053" y="20"/>
                    <a:pt x="1006" y="19"/>
                    <a:pt x="959" y="19"/>
                  </a:cubicBezTo>
                  <a:cubicBezTo>
                    <a:pt x="840" y="21"/>
                    <a:pt x="722" y="7"/>
                    <a:pt x="603" y="11"/>
                  </a:cubicBezTo>
                  <a:cubicBezTo>
                    <a:pt x="522" y="14"/>
                    <a:pt x="441" y="25"/>
                    <a:pt x="359" y="22"/>
                  </a:cubicBezTo>
                  <a:cubicBezTo>
                    <a:pt x="281" y="21"/>
                    <a:pt x="202" y="16"/>
                    <a:pt x="124" y="19"/>
                  </a:cubicBezTo>
                  <a:cubicBezTo>
                    <a:pt x="123" y="19"/>
                    <a:pt x="122" y="19"/>
                    <a:pt x="121" y="19"/>
                  </a:cubicBezTo>
                  <a:cubicBezTo>
                    <a:pt x="83" y="17"/>
                    <a:pt x="45" y="26"/>
                    <a:pt x="31" y="50"/>
                  </a:cubicBezTo>
                  <a:cubicBezTo>
                    <a:pt x="28" y="53"/>
                    <a:pt x="24" y="56"/>
                    <a:pt x="21" y="59"/>
                  </a:cubicBezTo>
                  <a:cubicBezTo>
                    <a:pt x="9" y="72"/>
                    <a:pt x="0" y="87"/>
                    <a:pt x="0" y="105"/>
                  </a:cubicBezTo>
                  <a:cubicBezTo>
                    <a:pt x="0" y="124"/>
                    <a:pt x="8" y="147"/>
                    <a:pt x="23" y="161"/>
                  </a:cubicBezTo>
                  <a:cubicBezTo>
                    <a:pt x="26" y="166"/>
                    <a:pt x="28" y="169"/>
                    <a:pt x="31" y="174"/>
                  </a:cubicBezTo>
                  <a:cubicBezTo>
                    <a:pt x="37" y="188"/>
                    <a:pt x="44" y="202"/>
                    <a:pt x="51" y="214"/>
                  </a:cubicBezTo>
                  <a:cubicBezTo>
                    <a:pt x="107" y="299"/>
                    <a:pt x="166" y="382"/>
                    <a:pt x="216" y="471"/>
                  </a:cubicBezTo>
                  <a:cubicBezTo>
                    <a:pt x="251" y="524"/>
                    <a:pt x="278" y="612"/>
                    <a:pt x="336" y="641"/>
                  </a:cubicBezTo>
                  <a:cubicBezTo>
                    <a:pt x="402" y="654"/>
                    <a:pt x="455" y="604"/>
                    <a:pt x="495" y="559"/>
                  </a:cubicBezTo>
                  <a:cubicBezTo>
                    <a:pt x="554" y="498"/>
                    <a:pt x="607" y="431"/>
                    <a:pt x="663" y="368"/>
                  </a:cubicBezTo>
                  <a:cubicBezTo>
                    <a:pt x="705" y="320"/>
                    <a:pt x="745" y="271"/>
                    <a:pt x="785" y="221"/>
                  </a:cubicBezTo>
                  <a:cubicBezTo>
                    <a:pt x="788" y="217"/>
                    <a:pt x="791" y="212"/>
                    <a:pt x="796" y="207"/>
                  </a:cubicBezTo>
                  <a:cubicBezTo>
                    <a:pt x="798" y="210"/>
                    <a:pt x="799" y="213"/>
                    <a:pt x="800" y="216"/>
                  </a:cubicBezTo>
                  <a:cubicBezTo>
                    <a:pt x="825" y="258"/>
                    <a:pt x="848" y="302"/>
                    <a:pt x="872" y="344"/>
                  </a:cubicBezTo>
                  <a:cubicBezTo>
                    <a:pt x="903" y="402"/>
                    <a:pt x="938" y="457"/>
                    <a:pt x="978" y="510"/>
                  </a:cubicBezTo>
                  <a:cubicBezTo>
                    <a:pt x="1013" y="560"/>
                    <a:pt x="1050" y="624"/>
                    <a:pt x="1120" y="621"/>
                  </a:cubicBezTo>
                  <a:cubicBezTo>
                    <a:pt x="1163" y="626"/>
                    <a:pt x="1189" y="587"/>
                    <a:pt x="1215" y="560"/>
                  </a:cubicBezTo>
                  <a:cubicBezTo>
                    <a:pt x="1271" y="500"/>
                    <a:pt x="1323" y="435"/>
                    <a:pt x="1374" y="369"/>
                  </a:cubicBezTo>
                  <a:cubicBezTo>
                    <a:pt x="1412" y="321"/>
                    <a:pt x="1447" y="271"/>
                    <a:pt x="1485" y="222"/>
                  </a:cubicBezTo>
                  <a:cubicBezTo>
                    <a:pt x="1500" y="256"/>
                    <a:pt x="1524" y="294"/>
                    <a:pt x="1533" y="310"/>
                  </a:cubicBezTo>
                  <a:cubicBezTo>
                    <a:pt x="1554" y="341"/>
                    <a:pt x="1580" y="368"/>
                    <a:pt x="1602" y="398"/>
                  </a:cubicBezTo>
                  <a:cubicBezTo>
                    <a:pt x="1628" y="434"/>
                    <a:pt x="1660" y="467"/>
                    <a:pt x="1683" y="505"/>
                  </a:cubicBezTo>
                  <a:cubicBezTo>
                    <a:pt x="1720" y="563"/>
                    <a:pt x="1754" y="634"/>
                    <a:pt x="1822" y="661"/>
                  </a:cubicBezTo>
                  <a:cubicBezTo>
                    <a:pt x="1881" y="675"/>
                    <a:pt x="1930" y="605"/>
                    <a:pt x="1966" y="566"/>
                  </a:cubicBezTo>
                  <a:cubicBezTo>
                    <a:pt x="2020" y="516"/>
                    <a:pt x="2065" y="455"/>
                    <a:pt x="2114" y="400"/>
                  </a:cubicBezTo>
                  <a:cubicBezTo>
                    <a:pt x="2135" y="376"/>
                    <a:pt x="2154" y="350"/>
                    <a:pt x="2173" y="324"/>
                  </a:cubicBezTo>
                  <a:cubicBezTo>
                    <a:pt x="2201" y="297"/>
                    <a:pt x="2230" y="270"/>
                    <a:pt x="2259" y="244"/>
                  </a:cubicBezTo>
                  <a:cubicBezTo>
                    <a:pt x="2272" y="263"/>
                    <a:pt x="2287" y="282"/>
                    <a:pt x="2302" y="300"/>
                  </a:cubicBezTo>
                  <a:cubicBezTo>
                    <a:pt x="2362" y="372"/>
                    <a:pt x="2422" y="443"/>
                    <a:pt x="2481" y="515"/>
                  </a:cubicBezTo>
                  <a:cubicBezTo>
                    <a:pt x="2503" y="545"/>
                    <a:pt x="2525" y="574"/>
                    <a:pt x="2547" y="605"/>
                  </a:cubicBezTo>
                  <a:cubicBezTo>
                    <a:pt x="2563" y="626"/>
                    <a:pt x="2577" y="651"/>
                    <a:pt x="2599" y="666"/>
                  </a:cubicBezTo>
                  <a:cubicBezTo>
                    <a:pt x="2668" y="695"/>
                    <a:pt x="2743" y="577"/>
                    <a:pt x="2789" y="536"/>
                  </a:cubicBezTo>
                  <a:cubicBezTo>
                    <a:pt x="2849" y="474"/>
                    <a:pt x="2907" y="410"/>
                    <a:pt x="2965" y="345"/>
                  </a:cubicBezTo>
                  <a:cubicBezTo>
                    <a:pt x="3000" y="306"/>
                    <a:pt x="3034" y="265"/>
                    <a:pt x="3068" y="224"/>
                  </a:cubicBezTo>
                  <a:cubicBezTo>
                    <a:pt x="3081" y="240"/>
                    <a:pt x="3092" y="256"/>
                    <a:pt x="3104" y="271"/>
                  </a:cubicBezTo>
                  <a:cubicBezTo>
                    <a:pt x="3130" y="304"/>
                    <a:pt x="3152" y="339"/>
                    <a:pt x="3174" y="375"/>
                  </a:cubicBezTo>
                  <a:cubicBezTo>
                    <a:pt x="3227" y="450"/>
                    <a:pt x="3274" y="531"/>
                    <a:pt x="3339" y="597"/>
                  </a:cubicBezTo>
                  <a:cubicBezTo>
                    <a:pt x="3361" y="633"/>
                    <a:pt x="3386" y="671"/>
                    <a:pt x="3428" y="685"/>
                  </a:cubicBezTo>
                  <a:cubicBezTo>
                    <a:pt x="3439" y="692"/>
                    <a:pt x="3451" y="699"/>
                    <a:pt x="3463" y="703"/>
                  </a:cubicBezTo>
                  <a:cubicBezTo>
                    <a:pt x="3511" y="718"/>
                    <a:pt x="3538" y="663"/>
                    <a:pt x="3565" y="633"/>
                  </a:cubicBezTo>
                  <a:cubicBezTo>
                    <a:pt x="3598" y="592"/>
                    <a:pt x="3630" y="551"/>
                    <a:pt x="3661" y="508"/>
                  </a:cubicBezTo>
                  <a:cubicBezTo>
                    <a:pt x="3731" y="419"/>
                    <a:pt x="3806" y="334"/>
                    <a:pt x="3875" y="245"/>
                  </a:cubicBezTo>
                  <a:cubicBezTo>
                    <a:pt x="3883" y="236"/>
                    <a:pt x="3890" y="227"/>
                    <a:pt x="3897" y="218"/>
                  </a:cubicBezTo>
                  <a:cubicBezTo>
                    <a:pt x="3913" y="241"/>
                    <a:pt x="3930" y="263"/>
                    <a:pt x="3948" y="284"/>
                  </a:cubicBezTo>
                  <a:cubicBezTo>
                    <a:pt x="3982" y="325"/>
                    <a:pt x="4014" y="367"/>
                    <a:pt x="4045" y="410"/>
                  </a:cubicBezTo>
                  <a:cubicBezTo>
                    <a:pt x="4067" y="442"/>
                    <a:pt x="4092" y="471"/>
                    <a:pt x="4114" y="502"/>
                  </a:cubicBezTo>
                  <a:cubicBezTo>
                    <a:pt x="4144" y="547"/>
                    <a:pt x="4174" y="594"/>
                    <a:pt x="4214" y="632"/>
                  </a:cubicBezTo>
                  <a:cubicBezTo>
                    <a:pt x="4244" y="657"/>
                    <a:pt x="4268" y="694"/>
                    <a:pt x="4311" y="694"/>
                  </a:cubicBezTo>
                  <a:cubicBezTo>
                    <a:pt x="4391" y="691"/>
                    <a:pt x="4441" y="591"/>
                    <a:pt x="4484" y="532"/>
                  </a:cubicBezTo>
                  <a:cubicBezTo>
                    <a:pt x="4519" y="482"/>
                    <a:pt x="4555" y="431"/>
                    <a:pt x="4592" y="382"/>
                  </a:cubicBezTo>
                  <a:cubicBezTo>
                    <a:pt x="4637" y="318"/>
                    <a:pt x="4696" y="265"/>
                    <a:pt x="4743" y="203"/>
                  </a:cubicBezTo>
                  <a:cubicBezTo>
                    <a:pt x="4750" y="211"/>
                    <a:pt x="4757" y="219"/>
                    <a:pt x="4765" y="227"/>
                  </a:cubicBezTo>
                  <a:cubicBezTo>
                    <a:pt x="4800" y="262"/>
                    <a:pt x="4832" y="298"/>
                    <a:pt x="4864" y="336"/>
                  </a:cubicBezTo>
                  <a:cubicBezTo>
                    <a:pt x="4929" y="413"/>
                    <a:pt x="4983" y="498"/>
                    <a:pt x="5051" y="573"/>
                  </a:cubicBezTo>
                  <a:cubicBezTo>
                    <a:pt x="5096" y="627"/>
                    <a:pt x="5143" y="691"/>
                    <a:pt x="5214" y="710"/>
                  </a:cubicBezTo>
                  <a:cubicBezTo>
                    <a:pt x="5229" y="716"/>
                    <a:pt x="5244" y="713"/>
                    <a:pt x="5258" y="705"/>
                  </a:cubicBezTo>
                  <a:cubicBezTo>
                    <a:pt x="5295" y="692"/>
                    <a:pt x="5320" y="660"/>
                    <a:pt x="5343" y="629"/>
                  </a:cubicBezTo>
                  <a:cubicBezTo>
                    <a:pt x="5377" y="581"/>
                    <a:pt x="5408" y="531"/>
                    <a:pt x="5442" y="482"/>
                  </a:cubicBezTo>
                  <a:cubicBezTo>
                    <a:pt x="5511" y="381"/>
                    <a:pt x="5592" y="290"/>
                    <a:pt x="5676" y="199"/>
                  </a:cubicBezTo>
                  <a:cubicBezTo>
                    <a:pt x="5686" y="187"/>
                    <a:pt x="5696" y="176"/>
                    <a:pt x="5707" y="163"/>
                  </a:cubicBezTo>
                  <a:lnTo>
                    <a:pt x="5708" y="162"/>
                  </a:lnTo>
                  <a:cubicBezTo>
                    <a:pt x="5715" y="169"/>
                    <a:pt x="5724" y="176"/>
                    <a:pt x="5729" y="183"/>
                  </a:cubicBezTo>
                  <a:cubicBezTo>
                    <a:pt x="5745" y="202"/>
                    <a:pt x="5761" y="219"/>
                    <a:pt x="5777" y="239"/>
                  </a:cubicBezTo>
                  <a:cubicBezTo>
                    <a:pt x="5835" y="313"/>
                    <a:pt x="5885" y="393"/>
                    <a:pt x="5941" y="469"/>
                  </a:cubicBezTo>
                  <a:cubicBezTo>
                    <a:pt x="5975" y="516"/>
                    <a:pt x="6007" y="564"/>
                    <a:pt x="6041" y="611"/>
                  </a:cubicBezTo>
                  <a:cubicBezTo>
                    <a:pt x="6078" y="661"/>
                    <a:pt x="6116" y="727"/>
                    <a:pt x="6183" y="737"/>
                  </a:cubicBezTo>
                  <a:cubicBezTo>
                    <a:pt x="6329" y="732"/>
                    <a:pt x="6383" y="589"/>
                    <a:pt x="6450" y="484"/>
                  </a:cubicBezTo>
                  <a:cubicBezTo>
                    <a:pt x="6509" y="396"/>
                    <a:pt x="6576" y="314"/>
                    <a:pt x="6635" y="226"/>
                  </a:cubicBezTo>
                  <a:cubicBezTo>
                    <a:pt x="6648" y="208"/>
                    <a:pt x="6661" y="191"/>
                    <a:pt x="6674" y="173"/>
                  </a:cubicBezTo>
                  <a:cubicBezTo>
                    <a:pt x="6675" y="171"/>
                    <a:pt x="6677" y="168"/>
                    <a:pt x="6679" y="165"/>
                  </a:cubicBezTo>
                  <a:cubicBezTo>
                    <a:pt x="6700" y="192"/>
                    <a:pt x="6727" y="220"/>
                    <a:pt x="6737" y="235"/>
                  </a:cubicBezTo>
                  <a:cubicBezTo>
                    <a:pt x="6804" y="313"/>
                    <a:pt x="6877" y="385"/>
                    <a:pt x="6947" y="461"/>
                  </a:cubicBezTo>
                  <a:cubicBezTo>
                    <a:pt x="6983" y="510"/>
                    <a:pt x="7020" y="557"/>
                    <a:pt x="7059" y="603"/>
                  </a:cubicBezTo>
                  <a:cubicBezTo>
                    <a:pt x="7082" y="631"/>
                    <a:pt x="7103" y="658"/>
                    <a:pt x="7128" y="684"/>
                  </a:cubicBezTo>
                  <a:cubicBezTo>
                    <a:pt x="7145" y="700"/>
                    <a:pt x="7171" y="700"/>
                    <a:pt x="7193" y="707"/>
                  </a:cubicBezTo>
                  <a:cubicBezTo>
                    <a:pt x="7308" y="727"/>
                    <a:pt x="7472" y="455"/>
                    <a:pt x="7542" y="371"/>
                  </a:cubicBezTo>
                  <a:cubicBezTo>
                    <a:pt x="7599" y="297"/>
                    <a:pt x="7659" y="225"/>
                    <a:pt x="7714" y="150"/>
                  </a:cubicBezTo>
                  <a:cubicBezTo>
                    <a:pt x="7717" y="154"/>
                    <a:pt x="7720" y="158"/>
                    <a:pt x="7723" y="163"/>
                  </a:cubicBezTo>
                  <a:cubicBezTo>
                    <a:pt x="7765" y="235"/>
                    <a:pt x="7810" y="305"/>
                    <a:pt x="7858" y="373"/>
                  </a:cubicBezTo>
                  <a:cubicBezTo>
                    <a:pt x="7917" y="461"/>
                    <a:pt x="7969" y="554"/>
                    <a:pt x="8032" y="639"/>
                  </a:cubicBezTo>
                  <a:cubicBezTo>
                    <a:pt x="8066" y="687"/>
                    <a:pt x="8096" y="751"/>
                    <a:pt x="8161" y="762"/>
                  </a:cubicBezTo>
                  <a:cubicBezTo>
                    <a:pt x="8166" y="763"/>
                    <a:pt x="8171" y="763"/>
                    <a:pt x="8175" y="763"/>
                  </a:cubicBezTo>
                  <a:cubicBezTo>
                    <a:pt x="8261" y="763"/>
                    <a:pt x="8305" y="663"/>
                    <a:pt x="8348" y="601"/>
                  </a:cubicBezTo>
                  <a:cubicBezTo>
                    <a:pt x="8374" y="561"/>
                    <a:pt x="8400" y="521"/>
                    <a:pt x="8426" y="482"/>
                  </a:cubicBezTo>
                  <a:cubicBezTo>
                    <a:pt x="8484" y="395"/>
                    <a:pt x="8547" y="311"/>
                    <a:pt x="8603" y="224"/>
                  </a:cubicBezTo>
                  <a:cubicBezTo>
                    <a:pt x="8603" y="222"/>
                    <a:pt x="8605" y="219"/>
                    <a:pt x="8606" y="217"/>
                  </a:cubicBezTo>
                  <a:cubicBezTo>
                    <a:pt x="8660" y="297"/>
                    <a:pt x="8715" y="376"/>
                    <a:pt x="8763" y="460"/>
                  </a:cubicBezTo>
                  <a:cubicBezTo>
                    <a:pt x="8797" y="513"/>
                    <a:pt x="8824" y="602"/>
                    <a:pt x="8883" y="630"/>
                  </a:cubicBezTo>
                  <a:cubicBezTo>
                    <a:pt x="8948" y="644"/>
                    <a:pt x="9002" y="594"/>
                    <a:pt x="9042" y="549"/>
                  </a:cubicBezTo>
                  <a:cubicBezTo>
                    <a:pt x="9101" y="487"/>
                    <a:pt x="9154" y="421"/>
                    <a:pt x="9210" y="357"/>
                  </a:cubicBezTo>
                  <a:cubicBezTo>
                    <a:pt x="9252" y="310"/>
                    <a:pt x="9292" y="261"/>
                    <a:pt x="9331" y="211"/>
                  </a:cubicBezTo>
                  <a:cubicBezTo>
                    <a:pt x="9335" y="206"/>
                    <a:pt x="9338" y="202"/>
                    <a:pt x="9343" y="197"/>
                  </a:cubicBezTo>
                  <a:cubicBezTo>
                    <a:pt x="9344" y="200"/>
                    <a:pt x="9346" y="203"/>
                    <a:pt x="9347" y="205"/>
                  </a:cubicBezTo>
                  <a:cubicBezTo>
                    <a:pt x="9372" y="248"/>
                    <a:pt x="9394" y="291"/>
                    <a:pt x="9419" y="334"/>
                  </a:cubicBezTo>
                  <a:cubicBezTo>
                    <a:pt x="9449" y="392"/>
                    <a:pt x="9485" y="447"/>
                    <a:pt x="9524" y="499"/>
                  </a:cubicBezTo>
                  <a:cubicBezTo>
                    <a:pt x="9559" y="550"/>
                    <a:pt x="9597" y="613"/>
                    <a:pt x="9667" y="611"/>
                  </a:cubicBezTo>
                  <a:cubicBezTo>
                    <a:pt x="9709" y="615"/>
                    <a:pt x="9735" y="577"/>
                    <a:pt x="9761" y="550"/>
                  </a:cubicBezTo>
                  <a:cubicBezTo>
                    <a:pt x="9818" y="489"/>
                    <a:pt x="9870" y="424"/>
                    <a:pt x="9921" y="359"/>
                  </a:cubicBezTo>
                  <a:cubicBezTo>
                    <a:pt x="9958" y="310"/>
                    <a:pt x="9994" y="260"/>
                    <a:pt x="10031" y="212"/>
                  </a:cubicBezTo>
                  <a:cubicBezTo>
                    <a:pt x="10047" y="246"/>
                    <a:pt x="10071" y="283"/>
                    <a:pt x="10080" y="300"/>
                  </a:cubicBezTo>
                  <a:cubicBezTo>
                    <a:pt x="10100" y="331"/>
                    <a:pt x="10127" y="358"/>
                    <a:pt x="10148" y="388"/>
                  </a:cubicBezTo>
                  <a:cubicBezTo>
                    <a:pt x="10175" y="424"/>
                    <a:pt x="10207" y="457"/>
                    <a:pt x="10229" y="495"/>
                  </a:cubicBezTo>
                  <a:cubicBezTo>
                    <a:pt x="10267" y="553"/>
                    <a:pt x="10301" y="624"/>
                    <a:pt x="10369" y="650"/>
                  </a:cubicBezTo>
                  <a:cubicBezTo>
                    <a:pt x="10428" y="665"/>
                    <a:pt x="10477" y="595"/>
                    <a:pt x="10513" y="557"/>
                  </a:cubicBezTo>
                  <a:cubicBezTo>
                    <a:pt x="10567" y="505"/>
                    <a:pt x="10612" y="445"/>
                    <a:pt x="10661" y="389"/>
                  </a:cubicBezTo>
                  <a:cubicBezTo>
                    <a:pt x="10682" y="365"/>
                    <a:pt x="10701" y="340"/>
                    <a:pt x="10720" y="314"/>
                  </a:cubicBezTo>
                  <a:cubicBezTo>
                    <a:pt x="10748" y="287"/>
                    <a:pt x="10777" y="260"/>
                    <a:pt x="10806" y="234"/>
                  </a:cubicBezTo>
                  <a:cubicBezTo>
                    <a:pt x="10819" y="253"/>
                    <a:pt x="10834" y="272"/>
                    <a:pt x="10848" y="290"/>
                  </a:cubicBezTo>
                  <a:cubicBezTo>
                    <a:pt x="10909" y="361"/>
                    <a:pt x="10969" y="432"/>
                    <a:pt x="11028" y="505"/>
                  </a:cubicBezTo>
                  <a:cubicBezTo>
                    <a:pt x="11050" y="534"/>
                    <a:pt x="11072" y="565"/>
                    <a:pt x="11093" y="594"/>
                  </a:cubicBezTo>
                  <a:cubicBezTo>
                    <a:pt x="11110" y="615"/>
                    <a:pt x="11124" y="641"/>
                    <a:pt x="11146" y="656"/>
                  </a:cubicBezTo>
                  <a:cubicBezTo>
                    <a:pt x="11215" y="684"/>
                    <a:pt x="11290" y="566"/>
                    <a:pt x="11336" y="526"/>
                  </a:cubicBezTo>
                  <a:cubicBezTo>
                    <a:pt x="11396" y="463"/>
                    <a:pt x="11454" y="400"/>
                    <a:pt x="11511" y="335"/>
                  </a:cubicBezTo>
                  <a:cubicBezTo>
                    <a:pt x="11547" y="295"/>
                    <a:pt x="11581" y="255"/>
                    <a:pt x="11615" y="214"/>
                  </a:cubicBezTo>
                  <a:cubicBezTo>
                    <a:pt x="11628" y="229"/>
                    <a:pt x="11639" y="245"/>
                    <a:pt x="11650" y="261"/>
                  </a:cubicBezTo>
                  <a:cubicBezTo>
                    <a:pt x="11677" y="294"/>
                    <a:pt x="11699" y="329"/>
                    <a:pt x="11721" y="365"/>
                  </a:cubicBezTo>
                  <a:cubicBezTo>
                    <a:pt x="11773" y="440"/>
                    <a:pt x="11821" y="520"/>
                    <a:pt x="11886" y="587"/>
                  </a:cubicBezTo>
                  <a:cubicBezTo>
                    <a:pt x="11908" y="622"/>
                    <a:pt x="11933" y="661"/>
                    <a:pt x="11975" y="674"/>
                  </a:cubicBezTo>
                  <a:cubicBezTo>
                    <a:pt x="11986" y="682"/>
                    <a:pt x="11997" y="688"/>
                    <a:pt x="12010" y="692"/>
                  </a:cubicBezTo>
                  <a:cubicBezTo>
                    <a:pt x="12058" y="708"/>
                    <a:pt x="12085" y="653"/>
                    <a:pt x="12112" y="623"/>
                  </a:cubicBezTo>
                  <a:cubicBezTo>
                    <a:pt x="12145" y="582"/>
                    <a:pt x="12177" y="540"/>
                    <a:pt x="12207" y="497"/>
                  </a:cubicBezTo>
                  <a:cubicBezTo>
                    <a:pt x="12278" y="409"/>
                    <a:pt x="12353" y="324"/>
                    <a:pt x="12422" y="234"/>
                  </a:cubicBezTo>
                  <a:cubicBezTo>
                    <a:pt x="12430" y="226"/>
                    <a:pt x="12436" y="216"/>
                    <a:pt x="12444" y="207"/>
                  </a:cubicBezTo>
                  <a:cubicBezTo>
                    <a:pt x="12459" y="231"/>
                    <a:pt x="12477" y="252"/>
                    <a:pt x="12495" y="273"/>
                  </a:cubicBezTo>
                  <a:cubicBezTo>
                    <a:pt x="12529" y="314"/>
                    <a:pt x="12561" y="356"/>
                    <a:pt x="12592" y="400"/>
                  </a:cubicBezTo>
                  <a:cubicBezTo>
                    <a:pt x="12614" y="431"/>
                    <a:pt x="12639" y="460"/>
                    <a:pt x="12661" y="492"/>
                  </a:cubicBezTo>
                  <a:cubicBezTo>
                    <a:pt x="12691" y="537"/>
                    <a:pt x="12721" y="584"/>
                    <a:pt x="12761" y="621"/>
                  </a:cubicBezTo>
                  <a:cubicBezTo>
                    <a:pt x="12790" y="646"/>
                    <a:pt x="12815" y="684"/>
                    <a:pt x="12857" y="684"/>
                  </a:cubicBezTo>
                  <a:cubicBezTo>
                    <a:pt x="12938" y="681"/>
                    <a:pt x="12988" y="581"/>
                    <a:pt x="13031" y="522"/>
                  </a:cubicBezTo>
                  <a:cubicBezTo>
                    <a:pt x="13066" y="471"/>
                    <a:pt x="13102" y="421"/>
                    <a:pt x="13139" y="371"/>
                  </a:cubicBezTo>
                  <a:cubicBezTo>
                    <a:pt x="13184" y="308"/>
                    <a:pt x="13242" y="255"/>
                    <a:pt x="13289" y="193"/>
                  </a:cubicBezTo>
                  <a:cubicBezTo>
                    <a:pt x="13297" y="201"/>
                    <a:pt x="13304" y="209"/>
                    <a:pt x="13312" y="217"/>
                  </a:cubicBezTo>
                  <a:cubicBezTo>
                    <a:pt x="13347" y="252"/>
                    <a:pt x="13379" y="288"/>
                    <a:pt x="13410" y="326"/>
                  </a:cubicBezTo>
                  <a:cubicBezTo>
                    <a:pt x="13475" y="402"/>
                    <a:pt x="13530" y="487"/>
                    <a:pt x="13597" y="563"/>
                  </a:cubicBezTo>
                  <a:cubicBezTo>
                    <a:pt x="13643" y="616"/>
                    <a:pt x="13689" y="680"/>
                    <a:pt x="13761" y="700"/>
                  </a:cubicBezTo>
                  <a:cubicBezTo>
                    <a:pt x="13775" y="705"/>
                    <a:pt x="13791" y="702"/>
                    <a:pt x="13804" y="695"/>
                  </a:cubicBezTo>
                  <a:cubicBezTo>
                    <a:pt x="13841" y="681"/>
                    <a:pt x="13867" y="649"/>
                    <a:pt x="13890" y="618"/>
                  </a:cubicBezTo>
                  <a:cubicBezTo>
                    <a:pt x="13924" y="571"/>
                    <a:pt x="13955" y="521"/>
                    <a:pt x="13988" y="471"/>
                  </a:cubicBezTo>
                  <a:cubicBezTo>
                    <a:pt x="14058" y="371"/>
                    <a:pt x="14138" y="279"/>
                    <a:pt x="14222" y="189"/>
                  </a:cubicBezTo>
                  <a:cubicBezTo>
                    <a:pt x="14233" y="177"/>
                    <a:pt x="14243" y="165"/>
                    <a:pt x="14253" y="153"/>
                  </a:cubicBezTo>
                  <a:cubicBezTo>
                    <a:pt x="14253" y="153"/>
                    <a:pt x="14254" y="152"/>
                    <a:pt x="14255" y="151"/>
                  </a:cubicBezTo>
                  <a:cubicBezTo>
                    <a:pt x="14262" y="159"/>
                    <a:pt x="14271" y="166"/>
                    <a:pt x="14276" y="172"/>
                  </a:cubicBezTo>
                  <a:cubicBezTo>
                    <a:pt x="14292" y="191"/>
                    <a:pt x="14308" y="209"/>
                    <a:pt x="14324" y="229"/>
                  </a:cubicBezTo>
                  <a:cubicBezTo>
                    <a:pt x="14382" y="303"/>
                    <a:pt x="14432" y="383"/>
                    <a:pt x="14488" y="458"/>
                  </a:cubicBezTo>
                  <a:cubicBezTo>
                    <a:pt x="14522" y="505"/>
                    <a:pt x="14553" y="553"/>
                    <a:pt x="14587" y="600"/>
                  </a:cubicBezTo>
                  <a:cubicBezTo>
                    <a:pt x="14624" y="650"/>
                    <a:pt x="14663" y="716"/>
                    <a:pt x="14730" y="727"/>
                  </a:cubicBezTo>
                  <a:cubicBezTo>
                    <a:pt x="14876" y="721"/>
                    <a:pt x="14930" y="579"/>
                    <a:pt x="14997" y="474"/>
                  </a:cubicBezTo>
                  <a:cubicBezTo>
                    <a:pt x="15055" y="386"/>
                    <a:pt x="15123" y="303"/>
                    <a:pt x="15182" y="216"/>
                  </a:cubicBezTo>
                  <a:cubicBezTo>
                    <a:pt x="15195" y="198"/>
                    <a:pt x="15207" y="181"/>
                    <a:pt x="15220" y="163"/>
                  </a:cubicBezTo>
                  <a:cubicBezTo>
                    <a:pt x="15222" y="160"/>
                    <a:pt x="15224" y="157"/>
                    <a:pt x="15226" y="155"/>
                  </a:cubicBezTo>
                  <a:cubicBezTo>
                    <a:pt x="15246" y="182"/>
                    <a:pt x="15273" y="210"/>
                    <a:pt x="15283" y="225"/>
                  </a:cubicBezTo>
                  <a:cubicBezTo>
                    <a:pt x="15351" y="303"/>
                    <a:pt x="15424" y="374"/>
                    <a:pt x="15493" y="451"/>
                  </a:cubicBezTo>
                  <a:cubicBezTo>
                    <a:pt x="15530" y="499"/>
                    <a:pt x="15567" y="547"/>
                    <a:pt x="15606" y="593"/>
                  </a:cubicBezTo>
                  <a:cubicBezTo>
                    <a:pt x="15629" y="620"/>
                    <a:pt x="15650" y="649"/>
                    <a:pt x="15675" y="673"/>
                  </a:cubicBezTo>
                  <a:cubicBezTo>
                    <a:pt x="15692" y="690"/>
                    <a:pt x="15717" y="690"/>
                    <a:pt x="15740" y="697"/>
                  </a:cubicBezTo>
                  <a:cubicBezTo>
                    <a:pt x="15855" y="716"/>
                    <a:pt x="16019" y="444"/>
                    <a:pt x="16089" y="361"/>
                  </a:cubicBezTo>
                  <a:cubicBezTo>
                    <a:pt x="16146" y="287"/>
                    <a:pt x="16206" y="214"/>
                    <a:pt x="16261" y="139"/>
                  </a:cubicBezTo>
                  <a:cubicBezTo>
                    <a:pt x="16264" y="143"/>
                    <a:pt x="16266" y="148"/>
                    <a:pt x="16270" y="152"/>
                  </a:cubicBezTo>
                  <a:cubicBezTo>
                    <a:pt x="16312" y="224"/>
                    <a:pt x="16357" y="294"/>
                    <a:pt x="16405" y="362"/>
                  </a:cubicBezTo>
                  <a:cubicBezTo>
                    <a:pt x="16463" y="450"/>
                    <a:pt x="16515" y="544"/>
                    <a:pt x="16579" y="629"/>
                  </a:cubicBezTo>
                  <a:cubicBezTo>
                    <a:pt x="16613" y="677"/>
                    <a:pt x="16643" y="741"/>
                    <a:pt x="16707" y="752"/>
                  </a:cubicBezTo>
                  <a:cubicBezTo>
                    <a:pt x="16712" y="752"/>
                    <a:pt x="16717" y="753"/>
                    <a:pt x="16722" y="753"/>
                  </a:cubicBezTo>
                  <a:cubicBezTo>
                    <a:pt x="16807" y="753"/>
                    <a:pt x="16852" y="652"/>
                    <a:pt x="16895" y="591"/>
                  </a:cubicBezTo>
                  <a:cubicBezTo>
                    <a:pt x="16920" y="551"/>
                    <a:pt x="16946" y="511"/>
                    <a:pt x="16973" y="472"/>
                  </a:cubicBezTo>
                  <a:cubicBezTo>
                    <a:pt x="17031" y="385"/>
                    <a:pt x="17093" y="301"/>
                    <a:pt x="17150" y="213"/>
                  </a:cubicBezTo>
                  <a:cubicBezTo>
                    <a:pt x="17153" y="205"/>
                    <a:pt x="17163" y="192"/>
                    <a:pt x="17173" y="177"/>
                  </a:cubicBezTo>
                  <a:cubicBezTo>
                    <a:pt x="17177" y="169"/>
                    <a:pt x="17182" y="161"/>
                    <a:pt x="17186" y="153"/>
                  </a:cubicBezTo>
                  <a:cubicBezTo>
                    <a:pt x="17188" y="149"/>
                    <a:pt x="17191" y="144"/>
                    <a:pt x="17193" y="140"/>
                  </a:cubicBezTo>
                  <a:lnTo>
                    <a:pt x="17193" y="140"/>
                  </a:lnTo>
                  <a:cubicBezTo>
                    <a:pt x="17193" y="139"/>
                    <a:pt x="17194" y="138"/>
                    <a:pt x="17194" y="137"/>
                  </a:cubicBezTo>
                  <a:cubicBezTo>
                    <a:pt x="17195" y="135"/>
                    <a:pt x="17196" y="133"/>
                    <a:pt x="17197" y="130"/>
                  </a:cubicBezTo>
                  <a:lnTo>
                    <a:pt x="17197" y="130"/>
                  </a:lnTo>
                  <a:cubicBezTo>
                    <a:pt x="17199" y="127"/>
                    <a:pt x="17200" y="124"/>
                    <a:pt x="17201" y="121"/>
                  </a:cubicBezTo>
                  <a:cubicBezTo>
                    <a:pt x="17203" y="119"/>
                    <a:pt x="17203" y="117"/>
                    <a:pt x="17204" y="115"/>
                  </a:cubicBezTo>
                  <a:cubicBezTo>
                    <a:pt x="17204" y="114"/>
                    <a:pt x="17204" y="114"/>
                    <a:pt x="17205" y="114"/>
                  </a:cubicBezTo>
                  <a:cubicBezTo>
                    <a:pt x="17205" y="109"/>
                    <a:pt x="17206" y="105"/>
                    <a:pt x="17206" y="100"/>
                  </a:cubicBezTo>
                  <a:cubicBezTo>
                    <a:pt x="17207" y="97"/>
                    <a:pt x="17207" y="95"/>
                    <a:pt x="17207" y="92"/>
                  </a:cubicBezTo>
                  <a:cubicBezTo>
                    <a:pt x="17207" y="90"/>
                    <a:pt x="17206" y="87"/>
                    <a:pt x="17206" y="85"/>
                  </a:cubicBezTo>
                  <a:cubicBezTo>
                    <a:pt x="17205" y="80"/>
                    <a:pt x="17204" y="74"/>
                    <a:pt x="17203" y="6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8" name="Google Shape;1368;p28"/>
            <p:cNvSpPr/>
            <p:nvPr/>
          </p:nvSpPr>
          <p:spPr>
            <a:xfrm>
              <a:off x="4936320" y="1001880"/>
              <a:ext cx="48240" cy="46440"/>
            </a:xfrm>
            <a:custGeom>
              <a:avLst/>
              <a:gdLst/>
              <a:ahLst/>
              <a:cxnLst/>
              <a:rect l="l" t="t" r="r" b="b"/>
              <a:pathLst>
                <a:path w="134" h="129" extrusionOk="0">
                  <a:moveTo>
                    <a:pt x="84" y="1"/>
                  </a:moveTo>
                  <a:cubicBezTo>
                    <a:pt x="46" y="-5"/>
                    <a:pt x="2" y="20"/>
                    <a:pt x="0" y="62"/>
                  </a:cubicBezTo>
                  <a:cubicBezTo>
                    <a:pt x="-2" y="89"/>
                    <a:pt x="13" y="119"/>
                    <a:pt x="41" y="127"/>
                  </a:cubicBezTo>
                  <a:cubicBezTo>
                    <a:pt x="79" y="136"/>
                    <a:pt x="131" y="117"/>
                    <a:pt x="134" y="73"/>
                  </a:cubicBezTo>
                  <a:cubicBezTo>
                    <a:pt x="138" y="41"/>
                    <a:pt x="118" y="5"/>
                    <a:pt x="84"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9" name="Google Shape;1369;p28"/>
            <p:cNvSpPr/>
            <p:nvPr/>
          </p:nvSpPr>
          <p:spPr>
            <a:xfrm>
              <a:off x="4693680" y="1001880"/>
              <a:ext cx="48240" cy="46440"/>
            </a:xfrm>
            <a:custGeom>
              <a:avLst/>
              <a:gdLst/>
              <a:ahLst/>
              <a:cxnLst/>
              <a:rect l="l" t="t" r="r" b="b"/>
              <a:pathLst>
                <a:path w="134" h="129" extrusionOk="0">
                  <a:moveTo>
                    <a:pt x="85" y="1"/>
                  </a:moveTo>
                  <a:cubicBezTo>
                    <a:pt x="46" y="-5"/>
                    <a:pt x="2" y="20"/>
                    <a:pt x="0" y="62"/>
                  </a:cubicBezTo>
                  <a:cubicBezTo>
                    <a:pt x="-1" y="89"/>
                    <a:pt x="13" y="119"/>
                    <a:pt x="41" y="127"/>
                  </a:cubicBezTo>
                  <a:cubicBezTo>
                    <a:pt x="79" y="136"/>
                    <a:pt x="132" y="117"/>
                    <a:pt x="134" y="73"/>
                  </a:cubicBezTo>
                  <a:cubicBezTo>
                    <a:pt x="138" y="41"/>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0" name="Google Shape;1370;p28"/>
            <p:cNvSpPr/>
            <p:nvPr/>
          </p:nvSpPr>
          <p:spPr>
            <a:xfrm>
              <a:off x="5190840" y="1001880"/>
              <a:ext cx="48600" cy="46440"/>
            </a:xfrm>
            <a:custGeom>
              <a:avLst/>
              <a:gdLst/>
              <a:ahLst/>
              <a:cxnLst/>
              <a:rect l="l" t="t" r="r" b="b"/>
              <a:pathLst>
                <a:path w="135" h="129" extrusionOk="0">
                  <a:moveTo>
                    <a:pt x="85" y="1"/>
                  </a:moveTo>
                  <a:cubicBezTo>
                    <a:pt x="47" y="-5"/>
                    <a:pt x="3" y="20"/>
                    <a:pt x="0" y="62"/>
                  </a:cubicBezTo>
                  <a:cubicBezTo>
                    <a:pt x="0" y="89"/>
                    <a:pt x="13" y="119"/>
                    <a:pt x="42" y="127"/>
                  </a:cubicBezTo>
                  <a:cubicBezTo>
                    <a:pt x="79" y="136"/>
                    <a:pt x="133" y="117"/>
                    <a:pt x="135" y="73"/>
                  </a:cubicBezTo>
                  <a:cubicBezTo>
                    <a:pt x="139" y="41"/>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1" name="Google Shape;1371;p28"/>
            <p:cNvSpPr/>
            <p:nvPr/>
          </p:nvSpPr>
          <p:spPr>
            <a:xfrm>
              <a:off x="5478480" y="1001880"/>
              <a:ext cx="48960" cy="46440"/>
            </a:xfrm>
            <a:custGeom>
              <a:avLst/>
              <a:gdLst/>
              <a:ahLst/>
              <a:cxnLst/>
              <a:rect l="l" t="t" r="r" b="b"/>
              <a:pathLst>
                <a:path w="136" h="129" extrusionOk="0">
                  <a:moveTo>
                    <a:pt x="86" y="1"/>
                  </a:moveTo>
                  <a:cubicBezTo>
                    <a:pt x="47" y="-5"/>
                    <a:pt x="3" y="20"/>
                    <a:pt x="1" y="62"/>
                  </a:cubicBezTo>
                  <a:cubicBezTo>
                    <a:pt x="0" y="89"/>
                    <a:pt x="13" y="119"/>
                    <a:pt x="43" y="127"/>
                  </a:cubicBezTo>
                  <a:cubicBezTo>
                    <a:pt x="80" y="136"/>
                    <a:pt x="133" y="117"/>
                    <a:pt x="135" y="73"/>
                  </a:cubicBezTo>
                  <a:cubicBezTo>
                    <a:pt x="139" y="41"/>
                    <a:pt x="120" y="5"/>
                    <a:pt x="86"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2" name="Google Shape;1372;p28"/>
            <p:cNvSpPr/>
            <p:nvPr/>
          </p:nvSpPr>
          <p:spPr>
            <a:xfrm>
              <a:off x="5772600" y="1001880"/>
              <a:ext cx="48600" cy="46440"/>
            </a:xfrm>
            <a:custGeom>
              <a:avLst/>
              <a:gdLst/>
              <a:ahLst/>
              <a:cxnLst/>
              <a:rect l="l" t="t" r="r" b="b"/>
              <a:pathLst>
                <a:path w="135" h="129" extrusionOk="0">
                  <a:moveTo>
                    <a:pt x="85" y="1"/>
                  </a:moveTo>
                  <a:cubicBezTo>
                    <a:pt x="46" y="-5"/>
                    <a:pt x="2" y="20"/>
                    <a:pt x="0" y="62"/>
                  </a:cubicBezTo>
                  <a:cubicBezTo>
                    <a:pt x="-1" y="89"/>
                    <a:pt x="13" y="119"/>
                    <a:pt x="41" y="127"/>
                  </a:cubicBezTo>
                  <a:cubicBezTo>
                    <a:pt x="79" y="136"/>
                    <a:pt x="131" y="117"/>
                    <a:pt x="134" y="73"/>
                  </a:cubicBezTo>
                  <a:cubicBezTo>
                    <a:pt x="138" y="41"/>
                    <a:pt x="118"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3" name="Google Shape;1373;p28"/>
            <p:cNvSpPr/>
            <p:nvPr/>
          </p:nvSpPr>
          <p:spPr>
            <a:xfrm>
              <a:off x="6066720" y="1001880"/>
              <a:ext cx="48600" cy="46440"/>
            </a:xfrm>
            <a:custGeom>
              <a:avLst/>
              <a:gdLst/>
              <a:ahLst/>
              <a:cxnLst/>
              <a:rect l="l" t="t" r="r" b="b"/>
              <a:pathLst>
                <a:path w="135" h="129" extrusionOk="0">
                  <a:moveTo>
                    <a:pt x="85" y="1"/>
                  </a:moveTo>
                  <a:cubicBezTo>
                    <a:pt x="46" y="-5"/>
                    <a:pt x="2" y="20"/>
                    <a:pt x="0" y="62"/>
                  </a:cubicBezTo>
                  <a:cubicBezTo>
                    <a:pt x="-1" y="89"/>
                    <a:pt x="13" y="119"/>
                    <a:pt x="41" y="127"/>
                  </a:cubicBezTo>
                  <a:cubicBezTo>
                    <a:pt x="79" y="136"/>
                    <a:pt x="131" y="117"/>
                    <a:pt x="135" y="73"/>
                  </a:cubicBezTo>
                  <a:cubicBezTo>
                    <a:pt x="138" y="41"/>
                    <a:pt x="118"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4" name="Google Shape;1374;p28"/>
            <p:cNvSpPr/>
            <p:nvPr/>
          </p:nvSpPr>
          <p:spPr>
            <a:xfrm>
              <a:off x="6370200" y="1001880"/>
              <a:ext cx="48600" cy="46440"/>
            </a:xfrm>
            <a:custGeom>
              <a:avLst/>
              <a:gdLst/>
              <a:ahLst/>
              <a:cxnLst/>
              <a:rect l="l" t="t" r="r" b="b"/>
              <a:pathLst>
                <a:path w="135" h="129" extrusionOk="0">
                  <a:moveTo>
                    <a:pt x="84" y="1"/>
                  </a:moveTo>
                  <a:cubicBezTo>
                    <a:pt x="47" y="-5"/>
                    <a:pt x="2" y="20"/>
                    <a:pt x="0" y="62"/>
                  </a:cubicBezTo>
                  <a:cubicBezTo>
                    <a:pt x="-1" y="89"/>
                    <a:pt x="13" y="119"/>
                    <a:pt x="41" y="127"/>
                  </a:cubicBezTo>
                  <a:cubicBezTo>
                    <a:pt x="79" y="136"/>
                    <a:pt x="132" y="117"/>
                    <a:pt x="134" y="73"/>
                  </a:cubicBezTo>
                  <a:cubicBezTo>
                    <a:pt x="138" y="41"/>
                    <a:pt x="118" y="5"/>
                    <a:pt x="84"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5" name="Google Shape;1375;p28"/>
            <p:cNvSpPr/>
            <p:nvPr/>
          </p:nvSpPr>
          <p:spPr>
            <a:xfrm>
              <a:off x="6721920" y="1001880"/>
              <a:ext cx="48600" cy="46440"/>
            </a:xfrm>
            <a:custGeom>
              <a:avLst/>
              <a:gdLst/>
              <a:ahLst/>
              <a:cxnLst/>
              <a:rect l="l" t="t" r="r" b="b"/>
              <a:pathLst>
                <a:path w="135" h="129" extrusionOk="0">
                  <a:moveTo>
                    <a:pt x="84" y="1"/>
                  </a:moveTo>
                  <a:cubicBezTo>
                    <a:pt x="47" y="-5"/>
                    <a:pt x="2" y="20"/>
                    <a:pt x="0" y="62"/>
                  </a:cubicBezTo>
                  <a:cubicBezTo>
                    <a:pt x="-1" y="89"/>
                    <a:pt x="13" y="119"/>
                    <a:pt x="42" y="127"/>
                  </a:cubicBezTo>
                  <a:cubicBezTo>
                    <a:pt x="79" y="136"/>
                    <a:pt x="132" y="117"/>
                    <a:pt x="134" y="73"/>
                  </a:cubicBezTo>
                  <a:cubicBezTo>
                    <a:pt x="138" y="41"/>
                    <a:pt x="118" y="5"/>
                    <a:pt x="84"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6" name="Google Shape;1376;p28"/>
            <p:cNvSpPr/>
            <p:nvPr/>
          </p:nvSpPr>
          <p:spPr>
            <a:xfrm>
              <a:off x="7072560" y="1001880"/>
              <a:ext cx="48600" cy="46440"/>
            </a:xfrm>
            <a:custGeom>
              <a:avLst/>
              <a:gdLst/>
              <a:ahLst/>
              <a:cxnLst/>
              <a:rect l="l" t="t" r="r" b="b"/>
              <a:pathLst>
                <a:path w="135" h="129" extrusionOk="0">
                  <a:moveTo>
                    <a:pt x="85" y="1"/>
                  </a:moveTo>
                  <a:cubicBezTo>
                    <a:pt x="47" y="-5"/>
                    <a:pt x="2" y="20"/>
                    <a:pt x="0" y="62"/>
                  </a:cubicBezTo>
                  <a:cubicBezTo>
                    <a:pt x="0" y="89"/>
                    <a:pt x="13" y="119"/>
                    <a:pt x="42" y="127"/>
                  </a:cubicBezTo>
                  <a:cubicBezTo>
                    <a:pt x="79" y="136"/>
                    <a:pt x="132" y="117"/>
                    <a:pt x="135" y="73"/>
                  </a:cubicBezTo>
                  <a:cubicBezTo>
                    <a:pt x="139" y="41"/>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7" name="Google Shape;1377;p28"/>
            <p:cNvSpPr/>
            <p:nvPr/>
          </p:nvSpPr>
          <p:spPr>
            <a:xfrm>
              <a:off x="7436520" y="1001880"/>
              <a:ext cx="48600" cy="46440"/>
            </a:xfrm>
            <a:custGeom>
              <a:avLst/>
              <a:gdLst/>
              <a:ahLst/>
              <a:cxnLst/>
              <a:rect l="l" t="t" r="r" b="b"/>
              <a:pathLst>
                <a:path w="135" h="129" extrusionOk="0">
                  <a:moveTo>
                    <a:pt x="84" y="1"/>
                  </a:moveTo>
                  <a:cubicBezTo>
                    <a:pt x="47" y="-5"/>
                    <a:pt x="1" y="20"/>
                    <a:pt x="0" y="62"/>
                  </a:cubicBezTo>
                  <a:cubicBezTo>
                    <a:pt x="-1" y="89"/>
                    <a:pt x="13" y="119"/>
                    <a:pt x="41" y="127"/>
                  </a:cubicBezTo>
                  <a:cubicBezTo>
                    <a:pt x="79" y="136"/>
                    <a:pt x="132" y="117"/>
                    <a:pt x="134" y="73"/>
                  </a:cubicBezTo>
                  <a:cubicBezTo>
                    <a:pt x="138" y="41"/>
                    <a:pt x="118" y="5"/>
                    <a:pt x="84"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8" name="Google Shape;1378;p28"/>
            <p:cNvSpPr/>
            <p:nvPr/>
          </p:nvSpPr>
          <p:spPr>
            <a:xfrm>
              <a:off x="3886200" y="1035000"/>
              <a:ext cx="1080" cy="0"/>
            </a:xfrm>
            <a:custGeom>
              <a:avLst/>
              <a:gdLst/>
              <a:ahLst/>
              <a:cxnLst/>
              <a:rect l="l" t="t" r="r" b="b"/>
              <a:pathLst>
                <a:path w="3" h="120000" extrusionOk="0">
                  <a:moveTo>
                    <a:pt x="3" y="0"/>
                  </a:moveTo>
                  <a:cubicBezTo>
                    <a:pt x="3" y="0"/>
                    <a:pt x="2" y="0"/>
                    <a:pt x="1" y="0"/>
                  </a:cubicBezTo>
                  <a:lnTo>
                    <a:pt x="0" y="0"/>
                  </a:lnTo>
                  <a:cubicBezTo>
                    <a:pt x="1" y="0"/>
                    <a:pt x="2" y="0"/>
                    <a:pt x="3"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9" name="Google Shape;1379;p28"/>
            <p:cNvSpPr/>
            <p:nvPr/>
          </p:nvSpPr>
          <p:spPr>
            <a:xfrm>
              <a:off x="3956400" y="1029240"/>
              <a:ext cx="1080" cy="360"/>
            </a:xfrm>
            <a:custGeom>
              <a:avLst/>
              <a:gdLst/>
              <a:ahLst/>
              <a:cxnLst/>
              <a:rect l="l" t="t" r="r" b="b"/>
              <a:pathLst>
                <a:path w="3" h="1" extrusionOk="0">
                  <a:moveTo>
                    <a:pt x="3" y="0"/>
                  </a:moveTo>
                  <a:cubicBezTo>
                    <a:pt x="3" y="0"/>
                    <a:pt x="1" y="0"/>
                    <a:pt x="1" y="1"/>
                  </a:cubicBezTo>
                  <a:lnTo>
                    <a:pt x="0" y="1"/>
                  </a:lnTo>
                  <a:cubicBezTo>
                    <a:pt x="1" y="1"/>
                    <a:pt x="2" y="0"/>
                    <a:pt x="3"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0" name="Google Shape;1380;p28"/>
            <p:cNvSpPr/>
            <p:nvPr/>
          </p:nvSpPr>
          <p:spPr>
            <a:xfrm>
              <a:off x="3711600" y="877680"/>
              <a:ext cx="720" cy="0"/>
            </a:xfrm>
            <a:custGeom>
              <a:avLst/>
              <a:gdLst/>
              <a:ahLst/>
              <a:cxnLst/>
              <a:rect l="l" t="t" r="r" b="b"/>
              <a:pathLst>
                <a:path w="2" h="120000" extrusionOk="0">
                  <a:moveTo>
                    <a:pt x="0" y="0"/>
                  </a:moveTo>
                  <a:cubicBezTo>
                    <a:pt x="0" y="0"/>
                    <a:pt x="1" y="0"/>
                    <a:pt x="2" y="0"/>
                  </a:cubicBezTo>
                  <a:lnTo>
                    <a:pt x="2" y="0"/>
                  </a:lnTo>
                  <a:cubicBezTo>
                    <a:pt x="2" y="0"/>
                    <a:pt x="1" y="0"/>
                    <a:pt x="0"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1" name="Google Shape;1381;p28"/>
            <p:cNvSpPr/>
            <p:nvPr/>
          </p:nvSpPr>
          <p:spPr>
            <a:xfrm>
              <a:off x="3719880" y="711360"/>
              <a:ext cx="1080" cy="360"/>
            </a:xfrm>
            <a:custGeom>
              <a:avLst/>
              <a:gdLst/>
              <a:ahLst/>
              <a:cxnLst/>
              <a:rect l="l" t="t" r="r" b="b"/>
              <a:pathLst>
                <a:path w="3" h="1" extrusionOk="0">
                  <a:moveTo>
                    <a:pt x="3" y="1"/>
                  </a:moveTo>
                  <a:cubicBezTo>
                    <a:pt x="2" y="0"/>
                    <a:pt x="1" y="0"/>
                    <a:pt x="1" y="0"/>
                  </a:cubicBezTo>
                  <a:lnTo>
                    <a:pt x="0" y="0"/>
                  </a:lnTo>
                  <a:lnTo>
                    <a:pt x="3" y="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2" name="Google Shape;1382;p28"/>
            <p:cNvSpPr/>
            <p:nvPr/>
          </p:nvSpPr>
          <p:spPr>
            <a:xfrm>
              <a:off x="3863520" y="869760"/>
              <a:ext cx="1080" cy="360"/>
            </a:xfrm>
            <a:custGeom>
              <a:avLst/>
              <a:gdLst/>
              <a:ahLst/>
              <a:cxnLst/>
              <a:rect l="l" t="t" r="r" b="b"/>
              <a:pathLst>
                <a:path w="3" h="1" extrusionOk="0">
                  <a:moveTo>
                    <a:pt x="0" y="1"/>
                  </a:moveTo>
                  <a:cubicBezTo>
                    <a:pt x="1" y="1"/>
                    <a:pt x="2" y="1"/>
                    <a:pt x="3" y="0"/>
                  </a:cubicBezTo>
                  <a:lnTo>
                    <a:pt x="3" y="0"/>
                  </a:lnTo>
                  <a:cubicBezTo>
                    <a:pt x="2" y="0"/>
                    <a:pt x="1" y="1"/>
                    <a:pt x="0" y="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3" name="Google Shape;1383;p28"/>
            <p:cNvSpPr/>
            <p:nvPr/>
          </p:nvSpPr>
          <p:spPr>
            <a:xfrm>
              <a:off x="3711600" y="877680"/>
              <a:ext cx="0" cy="0"/>
            </a:xfrm>
            <a:custGeom>
              <a:avLst/>
              <a:gdLst/>
              <a:ahLst/>
              <a:cxnLst/>
              <a:rect l="l" t="t" r="r" b="b"/>
              <a:pathLst>
                <a:path w="120000" h="120000" extrusionOk="0">
                  <a:moveTo>
                    <a:pt x="0" y="0"/>
                  </a:move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4" name="Google Shape;1384;p28"/>
            <p:cNvSpPr/>
            <p:nvPr/>
          </p:nvSpPr>
          <p:spPr>
            <a:xfrm>
              <a:off x="3257640" y="1029240"/>
              <a:ext cx="720" cy="0"/>
            </a:xfrm>
            <a:custGeom>
              <a:avLst/>
              <a:gdLst/>
              <a:ahLst/>
              <a:cxnLst/>
              <a:rect l="l" t="t" r="r" b="b"/>
              <a:pathLst>
                <a:path w="2" h="120000" extrusionOk="0">
                  <a:moveTo>
                    <a:pt x="2" y="0"/>
                  </a:moveTo>
                  <a:cubicBezTo>
                    <a:pt x="1" y="0"/>
                    <a:pt x="1" y="0"/>
                    <a:pt x="1" y="0"/>
                  </a:cubicBezTo>
                  <a:lnTo>
                    <a:pt x="0" y="0"/>
                  </a:lnTo>
                  <a:lnTo>
                    <a:pt x="0" y="0"/>
                  </a:lnTo>
                  <a:lnTo>
                    <a:pt x="0" y="0"/>
                  </a:lnTo>
                  <a:cubicBezTo>
                    <a:pt x="1" y="0"/>
                    <a:pt x="1" y="0"/>
                    <a:pt x="2"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5" name="Google Shape;1385;p28"/>
            <p:cNvSpPr/>
            <p:nvPr/>
          </p:nvSpPr>
          <p:spPr>
            <a:xfrm>
              <a:off x="3649680" y="735480"/>
              <a:ext cx="360" cy="0"/>
            </a:xfrm>
            <a:custGeom>
              <a:avLst/>
              <a:gdLst/>
              <a:ahLst/>
              <a:cxnLst/>
              <a:rect l="l" t="t" r="r" b="b"/>
              <a:pathLst>
                <a:path w="1" h="120000" extrusionOk="0">
                  <a:moveTo>
                    <a:pt x="1" y="0"/>
                  </a:moveTo>
                  <a:cubicBezTo>
                    <a:pt x="0" y="0"/>
                    <a:pt x="0" y="0"/>
                    <a:pt x="0" y="0"/>
                  </a:cubicBezTo>
                  <a:lnTo>
                    <a:pt x="0" y="0"/>
                  </a:lnTo>
                  <a:lnTo>
                    <a:pt x="1"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6" name="Google Shape;1386;p28"/>
            <p:cNvSpPr/>
            <p:nvPr/>
          </p:nvSpPr>
          <p:spPr>
            <a:xfrm>
              <a:off x="3685320" y="735840"/>
              <a:ext cx="360" cy="0"/>
            </a:xfrm>
            <a:custGeom>
              <a:avLst/>
              <a:gdLst/>
              <a:ahLst/>
              <a:cxnLst/>
              <a:rect l="l" t="t" r="r" b="b"/>
              <a:pathLst>
                <a:path w="1" h="120000" extrusionOk="0">
                  <a:moveTo>
                    <a:pt x="0" y="0"/>
                  </a:moveTo>
                  <a:lnTo>
                    <a:pt x="1" y="0"/>
                  </a:lnTo>
                  <a:cubicBezTo>
                    <a:pt x="0" y="0"/>
                    <a:pt x="0" y="0"/>
                    <a:pt x="0"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7" name="Google Shape;1387;p28"/>
            <p:cNvSpPr/>
            <p:nvPr/>
          </p:nvSpPr>
          <p:spPr>
            <a:xfrm>
              <a:off x="3685680" y="735840"/>
              <a:ext cx="0" cy="0"/>
            </a:xfrm>
            <a:custGeom>
              <a:avLst/>
              <a:gdLst/>
              <a:ahLst/>
              <a:cxnLst/>
              <a:rect l="l" t="t" r="r" b="b"/>
              <a:pathLst>
                <a:path w="120000" h="120000" extrusionOk="0">
                  <a:moveTo>
                    <a:pt x="0" y="0"/>
                  </a:move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8" name="Google Shape;1388;p28"/>
            <p:cNvSpPr/>
            <p:nvPr/>
          </p:nvSpPr>
          <p:spPr>
            <a:xfrm>
              <a:off x="3257640" y="1029240"/>
              <a:ext cx="0" cy="0"/>
            </a:xfrm>
            <a:custGeom>
              <a:avLst/>
              <a:gdLst/>
              <a:ahLst/>
              <a:cxnLst/>
              <a:rect l="l" t="t" r="r" b="b"/>
              <a:pathLst>
                <a:path w="120000" h="120000" extrusionOk="0">
                  <a:moveTo>
                    <a:pt x="0" y="0"/>
                  </a:move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9" name="Google Shape;1389;p28"/>
            <p:cNvSpPr/>
            <p:nvPr/>
          </p:nvSpPr>
          <p:spPr>
            <a:xfrm>
              <a:off x="3692520" y="735120"/>
              <a:ext cx="0" cy="0"/>
            </a:xfrm>
            <a:custGeom>
              <a:avLst/>
              <a:gdLst/>
              <a:ahLst/>
              <a:cxnLst/>
              <a:rect l="l" t="t" r="r" b="b"/>
              <a:pathLst>
                <a:path w="120000" h="120000" extrusionOk="0">
                  <a:moveTo>
                    <a:pt x="0" y="0"/>
                  </a:move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390" name="Google Shape;1390;p28"/>
          <p:cNvSpPr/>
          <p:nvPr/>
        </p:nvSpPr>
        <p:spPr>
          <a:xfrm>
            <a:off x="7701688" y="-371662"/>
            <a:ext cx="960480" cy="911160"/>
          </a:xfrm>
          <a:custGeom>
            <a:avLst/>
            <a:gdLst/>
            <a:ahLst/>
            <a:cxnLst/>
            <a:rect l="l" t="t" r="r" b="b"/>
            <a:pathLst>
              <a:path w="2668" h="2531" extrusionOk="0">
                <a:moveTo>
                  <a:pt x="2407" y="1663"/>
                </a:moveTo>
                <a:lnTo>
                  <a:pt x="2407" y="1664"/>
                </a:lnTo>
                <a:cubicBezTo>
                  <a:pt x="2407" y="1663"/>
                  <a:pt x="2407" y="1663"/>
                  <a:pt x="2407" y="1663"/>
                </a:cubicBezTo>
                <a:moveTo>
                  <a:pt x="2189" y="1985"/>
                </a:moveTo>
                <a:cubicBezTo>
                  <a:pt x="2187" y="1986"/>
                  <a:pt x="2187" y="1986"/>
                  <a:pt x="2185" y="1988"/>
                </a:cubicBezTo>
                <a:cubicBezTo>
                  <a:pt x="2185" y="1987"/>
                  <a:pt x="2185" y="1986"/>
                  <a:pt x="2185" y="1985"/>
                </a:cubicBezTo>
                <a:cubicBezTo>
                  <a:pt x="2186" y="1985"/>
                  <a:pt x="2187" y="1985"/>
                  <a:pt x="2189" y="1985"/>
                </a:cubicBezTo>
                <a:moveTo>
                  <a:pt x="640" y="532"/>
                </a:moveTo>
                <a:cubicBezTo>
                  <a:pt x="639" y="532"/>
                  <a:pt x="639" y="533"/>
                  <a:pt x="638" y="533"/>
                </a:cubicBezTo>
                <a:cubicBezTo>
                  <a:pt x="637" y="532"/>
                  <a:pt x="637" y="530"/>
                  <a:pt x="636" y="530"/>
                </a:cubicBezTo>
                <a:cubicBezTo>
                  <a:pt x="638" y="530"/>
                  <a:pt x="640" y="531"/>
                  <a:pt x="641" y="532"/>
                </a:cubicBezTo>
                <a:lnTo>
                  <a:pt x="640" y="532"/>
                </a:lnTo>
                <a:moveTo>
                  <a:pt x="2668" y="1357"/>
                </a:moveTo>
                <a:cubicBezTo>
                  <a:pt x="2668" y="1335"/>
                  <a:pt x="2667" y="1313"/>
                  <a:pt x="2666" y="1292"/>
                </a:cubicBezTo>
                <a:cubicBezTo>
                  <a:pt x="2665" y="1271"/>
                  <a:pt x="2665" y="1250"/>
                  <a:pt x="2663" y="1229"/>
                </a:cubicBezTo>
                <a:cubicBezTo>
                  <a:pt x="2662" y="1220"/>
                  <a:pt x="2660" y="1212"/>
                  <a:pt x="2659" y="1205"/>
                </a:cubicBezTo>
                <a:cubicBezTo>
                  <a:pt x="2655" y="1192"/>
                  <a:pt x="2652" y="1181"/>
                  <a:pt x="2647" y="1169"/>
                </a:cubicBezTo>
                <a:cubicBezTo>
                  <a:pt x="2643" y="1158"/>
                  <a:pt x="2639" y="1149"/>
                  <a:pt x="2633" y="1139"/>
                </a:cubicBezTo>
                <a:cubicBezTo>
                  <a:pt x="2629" y="1132"/>
                  <a:pt x="2626" y="1126"/>
                  <a:pt x="2621" y="1119"/>
                </a:cubicBezTo>
                <a:cubicBezTo>
                  <a:pt x="2617" y="1114"/>
                  <a:pt x="2612" y="1108"/>
                  <a:pt x="2607" y="1103"/>
                </a:cubicBezTo>
                <a:cubicBezTo>
                  <a:pt x="2601" y="1096"/>
                  <a:pt x="2594" y="1090"/>
                  <a:pt x="2587" y="1084"/>
                </a:cubicBezTo>
                <a:cubicBezTo>
                  <a:pt x="2582" y="1079"/>
                  <a:pt x="2576" y="1076"/>
                  <a:pt x="2571" y="1073"/>
                </a:cubicBezTo>
                <a:cubicBezTo>
                  <a:pt x="2567" y="1070"/>
                  <a:pt x="2562" y="1068"/>
                  <a:pt x="2557" y="1065"/>
                </a:cubicBezTo>
                <a:cubicBezTo>
                  <a:pt x="2549" y="1063"/>
                  <a:pt x="2542" y="1060"/>
                  <a:pt x="2534" y="1058"/>
                </a:cubicBezTo>
                <a:cubicBezTo>
                  <a:pt x="2523" y="1055"/>
                  <a:pt x="2511" y="1052"/>
                  <a:pt x="2499" y="1050"/>
                </a:cubicBezTo>
                <a:cubicBezTo>
                  <a:pt x="2471" y="1047"/>
                  <a:pt x="2442" y="1043"/>
                  <a:pt x="2414" y="1042"/>
                </a:cubicBezTo>
                <a:cubicBezTo>
                  <a:pt x="2405" y="1042"/>
                  <a:pt x="2397" y="1042"/>
                  <a:pt x="2388" y="1044"/>
                </a:cubicBezTo>
                <a:cubicBezTo>
                  <a:pt x="2376" y="1045"/>
                  <a:pt x="2363" y="1047"/>
                  <a:pt x="2351" y="1048"/>
                </a:cubicBezTo>
                <a:cubicBezTo>
                  <a:pt x="2339" y="1050"/>
                  <a:pt x="2326" y="1051"/>
                  <a:pt x="2313" y="1052"/>
                </a:cubicBezTo>
                <a:cubicBezTo>
                  <a:pt x="2276" y="1057"/>
                  <a:pt x="2239" y="1061"/>
                  <a:pt x="2201" y="1061"/>
                </a:cubicBezTo>
                <a:cubicBezTo>
                  <a:pt x="2184" y="1062"/>
                  <a:pt x="2166" y="1061"/>
                  <a:pt x="2149" y="1062"/>
                </a:cubicBezTo>
                <a:cubicBezTo>
                  <a:pt x="2131" y="1063"/>
                  <a:pt x="2113" y="1065"/>
                  <a:pt x="2095" y="1066"/>
                </a:cubicBezTo>
                <a:cubicBezTo>
                  <a:pt x="2077" y="1066"/>
                  <a:pt x="2059" y="1066"/>
                  <a:pt x="2041" y="1067"/>
                </a:cubicBezTo>
                <a:cubicBezTo>
                  <a:pt x="2024" y="1068"/>
                  <a:pt x="2006" y="1069"/>
                  <a:pt x="1989" y="1071"/>
                </a:cubicBezTo>
                <a:cubicBezTo>
                  <a:pt x="1972" y="1072"/>
                  <a:pt x="1956" y="1074"/>
                  <a:pt x="1939" y="1074"/>
                </a:cubicBezTo>
                <a:cubicBezTo>
                  <a:pt x="1922" y="1074"/>
                  <a:pt x="1906" y="1074"/>
                  <a:pt x="1890" y="1074"/>
                </a:cubicBezTo>
                <a:cubicBezTo>
                  <a:pt x="1867" y="1075"/>
                  <a:pt x="1844" y="1077"/>
                  <a:pt x="1821" y="1076"/>
                </a:cubicBezTo>
                <a:cubicBezTo>
                  <a:pt x="1812" y="1075"/>
                  <a:pt x="1803" y="1073"/>
                  <a:pt x="1794" y="1071"/>
                </a:cubicBezTo>
                <a:cubicBezTo>
                  <a:pt x="1789" y="1069"/>
                  <a:pt x="1785" y="1068"/>
                  <a:pt x="1780" y="1065"/>
                </a:cubicBezTo>
                <a:cubicBezTo>
                  <a:pt x="1778" y="1064"/>
                  <a:pt x="1775" y="1062"/>
                  <a:pt x="1773" y="1060"/>
                </a:cubicBezTo>
                <a:cubicBezTo>
                  <a:pt x="1769" y="1057"/>
                  <a:pt x="1766" y="1050"/>
                  <a:pt x="1767" y="1044"/>
                </a:cubicBezTo>
                <a:cubicBezTo>
                  <a:pt x="1768" y="1034"/>
                  <a:pt x="1775" y="1027"/>
                  <a:pt x="1782" y="1022"/>
                </a:cubicBezTo>
                <a:cubicBezTo>
                  <a:pt x="1788" y="1018"/>
                  <a:pt x="1794" y="1015"/>
                  <a:pt x="1800" y="1013"/>
                </a:cubicBezTo>
                <a:cubicBezTo>
                  <a:pt x="1812" y="1008"/>
                  <a:pt x="1824" y="1006"/>
                  <a:pt x="1837" y="1004"/>
                </a:cubicBezTo>
                <a:cubicBezTo>
                  <a:pt x="1860" y="1000"/>
                  <a:pt x="1885" y="1000"/>
                  <a:pt x="1909" y="1000"/>
                </a:cubicBezTo>
                <a:lnTo>
                  <a:pt x="1908" y="1000"/>
                </a:lnTo>
                <a:cubicBezTo>
                  <a:pt x="1922" y="1001"/>
                  <a:pt x="1935" y="1002"/>
                  <a:pt x="1950" y="1002"/>
                </a:cubicBezTo>
                <a:cubicBezTo>
                  <a:pt x="1961" y="1003"/>
                  <a:pt x="1972" y="1003"/>
                  <a:pt x="1983" y="1004"/>
                </a:cubicBezTo>
                <a:cubicBezTo>
                  <a:pt x="1996" y="1004"/>
                  <a:pt x="2009" y="1005"/>
                  <a:pt x="2022" y="1005"/>
                </a:cubicBezTo>
                <a:cubicBezTo>
                  <a:pt x="2037" y="1005"/>
                  <a:pt x="2050" y="1006"/>
                  <a:pt x="2064" y="1006"/>
                </a:cubicBezTo>
                <a:lnTo>
                  <a:pt x="2065" y="1006"/>
                </a:lnTo>
                <a:cubicBezTo>
                  <a:pt x="2078" y="1006"/>
                  <a:pt x="2092" y="1007"/>
                  <a:pt x="2105" y="1006"/>
                </a:cubicBezTo>
                <a:cubicBezTo>
                  <a:pt x="2119" y="1006"/>
                  <a:pt x="2134" y="1004"/>
                  <a:pt x="2148" y="1003"/>
                </a:cubicBezTo>
                <a:cubicBezTo>
                  <a:pt x="2162" y="1002"/>
                  <a:pt x="2177" y="1002"/>
                  <a:pt x="2190" y="1001"/>
                </a:cubicBezTo>
                <a:cubicBezTo>
                  <a:pt x="2204" y="1000"/>
                  <a:pt x="2218" y="1000"/>
                  <a:pt x="2231" y="998"/>
                </a:cubicBezTo>
                <a:lnTo>
                  <a:pt x="2231" y="998"/>
                </a:lnTo>
                <a:lnTo>
                  <a:pt x="2231" y="998"/>
                </a:lnTo>
                <a:cubicBezTo>
                  <a:pt x="2232" y="998"/>
                  <a:pt x="2232" y="998"/>
                  <a:pt x="2232" y="998"/>
                </a:cubicBezTo>
                <a:lnTo>
                  <a:pt x="2232" y="998"/>
                </a:lnTo>
                <a:cubicBezTo>
                  <a:pt x="2232" y="998"/>
                  <a:pt x="2233" y="998"/>
                  <a:pt x="2234" y="998"/>
                </a:cubicBezTo>
                <a:lnTo>
                  <a:pt x="2234" y="998"/>
                </a:lnTo>
                <a:cubicBezTo>
                  <a:pt x="2248" y="997"/>
                  <a:pt x="2261" y="995"/>
                  <a:pt x="2276" y="994"/>
                </a:cubicBezTo>
                <a:cubicBezTo>
                  <a:pt x="2286" y="992"/>
                  <a:pt x="2296" y="989"/>
                  <a:pt x="2305" y="986"/>
                </a:cubicBezTo>
                <a:cubicBezTo>
                  <a:pt x="2327" y="984"/>
                  <a:pt x="2350" y="985"/>
                  <a:pt x="2375" y="986"/>
                </a:cubicBezTo>
                <a:cubicBezTo>
                  <a:pt x="2381" y="985"/>
                  <a:pt x="2387" y="984"/>
                  <a:pt x="2393" y="984"/>
                </a:cubicBezTo>
                <a:cubicBezTo>
                  <a:pt x="2402" y="983"/>
                  <a:pt x="2412" y="982"/>
                  <a:pt x="2421" y="982"/>
                </a:cubicBezTo>
                <a:cubicBezTo>
                  <a:pt x="2430" y="982"/>
                  <a:pt x="2439" y="982"/>
                  <a:pt x="2448" y="983"/>
                </a:cubicBezTo>
                <a:cubicBezTo>
                  <a:pt x="2451" y="983"/>
                  <a:pt x="2454" y="983"/>
                  <a:pt x="2457" y="983"/>
                </a:cubicBezTo>
                <a:cubicBezTo>
                  <a:pt x="2492" y="979"/>
                  <a:pt x="2523" y="969"/>
                  <a:pt x="2544" y="947"/>
                </a:cubicBezTo>
                <a:cubicBezTo>
                  <a:pt x="2549" y="941"/>
                  <a:pt x="2552" y="935"/>
                  <a:pt x="2555" y="929"/>
                </a:cubicBezTo>
                <a:cubicBezTo>
                  <a:pt x="2556" y="923"/>
                  <a:pt x="2557" y="917"/>
                  <a:pt x="2558" y="911"/>
                </a:cubicBezTo>
                <a:cubicBezTo>
                  <a:pt x="2558" y="906"/>
                  <a:pt x="2558" y="900"/>
                  <a:pt x="2559" y="895"/>
                </a:cubicBezTo>
                <a:cubicBezTo>
                  <a:pt x="2558" y="889"/>
                  <a:pt x="2558" y="882"/>
                  <a:pt x="2558" y="876"/>
                </a:cubicBezTo>
                <a:cubicBezTo>
                  <a:pt x="2557" y="871"/>
                  <a:pt x="2557" y="867"/>
                  <a:pt x="2555" y="863"/>
                </a:cubicBezTo>
                <a:cubicBezTo>
                  <a:pt x="2554" y="858"/>
                  <a:pt x="2552" y="854"/>
                  <a:pt x="2551" y="850"/>
                </a:cubicBezTo>
                <a:cubicBezTo>
                  <a:pt x="2550" y="847"/>
                  <a:pt x="2549" y="845"/>
                  <a:pt x="2547" y="842"/>
                </a:cubicBezTo>
                <a:cubicBezTo>
                  <a:pt x="2546" y="839"/>
                  <a:pt x="2543" y="836"/>
                  <a:pt x="2541" y="833"/>
                </a:cubicBezTo>
                <a:cubicBezTo>
                  <a:pt x="2537" y="829"/>
                  <a:pt x="2534" y="824"/>
                  <a:pt x="2530" y="821"/>
                </a:cubicBezTo>
                <a:cubicBezTo>
                  <a:pt x="2523" y="814"/>
                  <a:pt x="2516" y="807"/>
                  <a:pt x="2508" y="801"/>
                </a:cubicBezTo>
                <a:cubicBezTo>
                  <a:pt x="2495" y="791"/>
                  <a:pt x="2483" y="782"/>
                  <a:pt x="2470" y="772"/>
                </a:cubicBezTo>
                <a:cubicBezTo>
                  <a:pt x="2465" y="768"/>
                  <a:pt x="2460" y="763"/>
                  <a:pt x="2455" y="758"/>
                </a:cubicBezTo>
                <a:cubicBezTo>
                  <a:pt x="2453" y="754"/>
                  <a:pt x="2450" y="750"/>
                  <a:pt x="2447" y="746"/>
                </a:cubicBezTo>
                <a:cubicBezTo>
                  <a:pt x="2445" y="743"/>
                  <a:pt x="2444" y="742"/>
                  <a:pt x="2442" y="739"/>
                </a:cubicBezTo>
                <a:cubicBezTo>
                  <a:pt x="2437" y="735"/>
                  <a:pt x="2433" y="731"/>
                  <a:pt x="2428" y="727"/>
                </a:cubicBezTo>
                <a:cubicBezTo>
                  <a:pt x="2424" y="725"/>
                  <a:pt x="2420" y="722"/>
                  <a:pt x="2416" y="719"/>
                </a:cubicBezTo>
                <a:cubicBezTo>
                  <a:pt x="2413" y="718"/>
                  <a:pt x="2409" y="716"/>
                  <a:pt x="2405" y="714"/>
                </a:cubicBezTo>
                <a:cubicBezTo>
                  <a:pt x="2388" y="711"/>
                  <a:pt x="2371" y="709"/>
                  <a:pt x="2353" y="706"/>
                </a:cubicBezTo>
                <a:lnTo>
                  <a:pt x="2344" y="705"/>
                </a:lnTo>
                <a:lnTo>
                  <a:pt x="2349" y="706"/>
                </a:lnTo>
                <a:cubicBezTo>
                  <a:pt x="2325" y="703"/>
                  <a:pt x="2301" y="701"/>
                  <a:pt x="2276" y="700"/>
                </a:cubicBezTo>
                <a:cubicBezTo>
                  <a:pt x="2252" y="697"/>
                  <a:pt x="2227" y="695"/>
                  <a:pt x="2203" y="695"/>
                </a:cubicBezTo>
                <a:cubicBezTo>
                  <a:pt x="2177" y="694"/>
                  <a:pt x="2151" y="693"/>
                  <a:pt x="2125" y="692"/>
                </a:cubicBezTo>
                <a:cubicBezTo>
                  <a:pt x="2100" y="690"/>
                  <a:pt x="2076" y="689"/>
                  <a:pt x="2052" y="689"/>
                </a:cubicBezTo>
                <a:cubicBezTo>
                  <a:pt x="2030" y="689"/>
                  <a:pt x="2008" y="689"/>
                  <a:pt x="1986" y="689"/>
                </a:cubicBezTo>
                <a:cubicBezTo>
                  <a:pt x="1975" y="689"/>
                  <a:pt x="1963" y="690"/>
                  <a:pt x="1951" y="689"/>
                </a:cubicBezTo>
                <a:cubicBezTo>
                  <a:pt x="1942" y="688"/>
                  <a:pt x="1931" y="687"/>
                  <a:pt x="1921" y="686"/>
                </a:cubicBezTo>
                <a:cubicBezTo>
                  <a:pt x="1909" y="685"/>
                  <a:pt x="1896" y="684"/>
                  <a:pt x="1884" y="683"/>
                </a:cubicBezTo>
                <a:cubicBezTo>
                  <a:pt x="1871" y="682"/>
                  <a:pt x="1856" y="680"/>
                  <a:pt x="1843" y="679"/>
                </a:cubicBezTo>
                <a:lnTo>
                  <a:pt x="1843" y="679"/>
                </a:lnTo>
                <a:cubicBezTo>
                  <a:pt x="1842" y="679"/>
                  <a:pt x="1840" y="679"/>
                  <a:pt x="1839" y="678"/>
                </a:cubicBezTo>
                <a:cubicBezTo>
                  <a:pt x="1838" y="678"/>
                  <a:pt x="1837" y="678"/>
                  <a:pt x="1837" y="678"/>
                </a:cubicBezTo>
                <a:lnTo>
                  <a:pt x="1837" y="678"/>
                </a:lnTo>
                <a:cubicBezTo>
                  <a:pt x="1836" y="678"/>
                  <a:pt x="1836" y="678"/>
                  <a:pt x="1836" y="678"/>
                </a:cubicBezTo>
                <a:cubicBezTo>
                  <a:pt x="1835" y="678"/>
                  <a:pt x="1835" y="678"/>
                  <a:pt x="1835" y="678"/>
                </a:cubicBezTo>
                <a:lnTo>
                  <a:pt x="1835" y="678"/>
                </a:lnTo>
                <a:cubicBezTo>
                  <a:pt x="1835" y="678"/>
                  <a:pt x="1833" y="677"/>
                  <a:pt x="1832" y="677"/>
                </a:cubicBezTo>
                <a:cubicBezTo>
                  <a:pt x="1827" y="679"/>
                  <a:pt x="1822" y="679"/>
                  <a:pt x="1817" y="680"/>
                </a:cubicBezTo>
                <a:lnTo>
                  <a:pt x="1817" y="680"/>
                </a:lnTo>
                <a:lnTo>
                  <a:pt x="1817" y="680"/>
                </a:lnTo>
                <a:lnTo>
                  <a:pt x="1817" y="680"/>
                </a:lnTo>
                <a:lnTo>
                  <a:pt x="1817" y="680"/>
                </a:lnTo>
                <a:lnTo>
                  <a:pt x="1817" y="680"/>
                </a:lnTo>
                <a:lnTo>
                  <a:pt x="1817" y="680"/>
                </a:lnTo>
                <a:lnTo>
                  <a:pt x="1817" y="680"/>
                </a:lnTo>
                <a:lnTo>
                  <a:pt x="1816" y="680"/>
                </a:lnTo>
                <a:cubicBezTo>
                  <a:pt x="1806" y="681"/>
                  <a:pt x="1796" y="683"/>
                  <a:pt x="1786" y="684"/>
                </a:cubicBezTo>
                <a:cubicBezTo>
                  <a:pt x="1775" y="684"/>
                  <a:pt x="1764" y="684"/>
                  <a:pt x="1752" y="683"/>
                </a:cubicBezTo>
                <a:cubicBezTo>
                  <a:pt x="1740" y="683"/>
                  <a:pt x="1727" y="681"/>
                  <a:pt x="1715" y="679"/>
                </a:cubicBezTo>
                <a:cubicBezTo>
                  <a:pt x="1713" y="679"/>
                  <a:pt x="1712" y="679"/>
                  <a:pt x="1710" y="678"/>
                </a:cubicBezTo>
                <a:cubicBezTo>
                  <a:pt x="1705" y="677"/>
                  <a:pt x="1701" y="674"/>
                  <a:pt x="1698" y="670"/>
                </a:cubicBezTo>
                <a:cubicBezTo>
                  <a:pt x="1693" y="664"/>
                  <a:pt x="1692" y="655"/>
                  <a:pt x="1696" y="647"/>
                </a:cubicBezTo>
                <a:cubicBezTo>
                  <a:pt x="1699" y="640"/>
                  <a:pt x="1704" y="634"/>
                  <a:pt x="1712" y="630"/>
                </a:cubicBezTo>
                <a:cubicBezTo>
                  <a:pt x="1719" y="626"/>
                  <a:pt x="1725" y="623"/>
                  <a:pt x="1732" y="621"/>
                </a:cubicBezTo>
                <a:cubicBezTo>
                  <a:pt x="1741" y="618"/>
                  <a:pt x="1749" y="617"/>
                  <a:pt x="1758" y="615"/>
                </a:cubicBezTo>
                <a:cubicBezTo>
                  <a:pt x="1767" y="614"/>
                  <a:pt x="1776" y="613"/>
                  <a:pt x="1785" y="612"/>
                </a:cubicBezTo>
                <a:cubicBezTo>
                  <a:pt x="1821" y="609"/>
                  <a:pt x="1858" y="609"/>
                  <a:pt x="1893" y="611"/>
                </a:cubicBezTo>
                <a:lnTo>
                  <a:pt x="1893" y="611"/>
                </a:lnTo>
                <a:cubicBezTo>
                  <a:pt x="1900" y="611"/>
                  <a:pt x="1906" y="612"/>
                  <a:pt x="1913" y="613"/>
                </a:cubicBezTo>
                <a:cubicBezTo>
                  <a:pt x="1930" y="613"/>
                  <a:pt x="1949" y="614"/>
                  <a:pt x="1967" y="614"/>
                </a:cubicBezTo>
                <a:cubicBezTo>
                  <a:pt x="1985" y="613"/>
                  <a:pt x="2003" y="614"/>
                  <a:pt x="2021" y="614"/>
                </a:cubicBezTo>
                <a:cubicBezTo>
                  <a:pt x="2040" y="613"/>
                  <a:pt x="2059" y="613"/>
                  <a:pt x="2079" y="613"/>
                </a:cubicBezTo>
                <a:cubicBezTo>
                  <a:pt x="2087" y="613"/>
                  <a:pt x="2095" y="613"/>
                  <a:pt x="2103" y="613"/>
                </a:cubicBezTo>
                <a:cubicBezTo>
                  <a:pt x="2112" y="613"/>
                  <a:pt x="2121" y="612"/>
                  <a:pt x="2130" y="612"/>
                </a:cubicBezTo>
                <a:cubicBezTo>
                  <a:pt x="2145" y="612"/>
                  <a:pt x="2160" y="612"/>
                  <a:pt x="2174" y="611"/>
                </a:cubicBezTo>
                <a:cubicBezTo>
                  <a:pt x="2182" y="610"/>
                  <a:pt x="2190" y="609"/>
                  <a:pt x="2198" y="608"/>
                </a:cubicBezTo>
                <a:cubicBezTo>
                  <a:pt x="2201" y="607"/>
                  <a:pt x="2205" y="606"/>
                  <a:pt x="2208" y="605"/>
                </a:cubicBezTo>
                <a:cubicBezTo>
                  <a:pt x="2211" y="604"/>
                  <a:pt x="2215" y="603"/>
                  <a:pt x="2219" y="601"/>
                </a:cubicBezTo>
                <a:cubicBezTo>
                  <a:pt x="2223" y="599"/>
                  <a:pt x="2226" y="597"/>
                  <a:pt x="2230" y="595"/>
                </a:cubicBezTo>
                <a:cubicBezTo>
                  <a:pt x="2231" y="594"/>
                  <a:pt x="2232" y="593"/>
                  <a:pt x="2234" y="592"/>
                </a:cubicBezTo>
                <a:cubicBezTo>
                  <a:pt x="2237" y="589"/>
                  <a:pt x="2240" y="586"/>
                  <a:pt x="2244" y="582"/>
                </a:cubicBezTo>
                <a:cubicBezTo>
                  <a:pt x="2248" y="578"/>
                  <a:pt x="2252" y="574"/>
                  <a:pt x="2256" y="570"/>
                </a:cubicBezTo>
                <a:cubicBezTo>
                  <a:pt x="2266" y="561"/>
                  <a:pt x="2275" y="551"/>
                  <a:pt x="2284" y="542"/>
                </a:cubicBezTo>
                <a:cubicBezTo>
                  <a:pt x="2284" y="537"/>
                  <a:pt x="2284" y="532"/>
                  <a:pt x="2285" y="528"/>
                </a:cubicBezTo>
                <a:cubicBezTo>
                  <a:pt x="2285" y="522"/>
                  <a:pt x="2286" y="516"/>
                  <a:pt x="2286" y="511"/>
                </a:cubicBezTo>
                <a:cubicBezTo>
                  <a:pt x="2286" y="508"/>
                  <a:pt x="2286" y="506"/>
                  <a:pt x="2286" y="503"/>
                </a:cubicBezTo>
                <a:cubicBezTo>
                  <a:pt x="2285" y="500"/>
                  <a:pt x="2284" y="496"/>
                  <a:pt x="2284" y="493"/>
                </a:cubicBezTo>
                <a:lnTo>
                  <a:pt x="2283" y="493"/>
                </a:lnTo>
                <a:cubicBezTo>
                  <a:pt x="2280" y="480"/>
                  <a:pt x="2276" y="467"/>
                  <a:pt x="2271" y="454"/>
                </a:cubicBezTo>
                <a:lnTo>
                  <a:pt x="2271" y="454"/>
                </a:lnTo>
                <a:cubicBezTo>
                  <a:pt x="2253" y="421"/>
                  <a:pt x="2228" y="390"/>
                  <a:pt x="2208" y="367"/>
                </a:cubicBezTo>
                <a:cubicBezTo>
                  <a:pt x="2103" y="272"/>
                  <a:pt x="1980" y="196"/>
                  <a:pt x="1856" y="128"/>
                </a:cubicBezTo>
                <a:cubicBezTo>
                  <a:pt x="1811" y="99"/>
                  <a:pt x="1764" y="70"/>
                  <a:pt x="1711" y="57"/>
                </a:cubicBezTo>
                <a:cubicBezTo>
                  <a:pt x="1661" y="46"/>
                  <a:pt x="1610" y="36"/>
                  <a:pt x="1559" y="30"/>
                </a:cubicBezTo>
                <a:cubicBezTo>
                  <a:pt x="1451" y="1"/>
                  <a:pt x="1337" y="-4"/>
                  <a:pt x="1225" y="2"/>
                </a:cubicBezTo>
                <a:cubicBezTo>
                  <a:pt x="980" y="12"/>
                  <a:pt x="750" y="119"/>
                  <a:pt x="560" y="270"/>
                </a:cubicBezTo>
                <a:cubicBezTo>
                  <a:pt x="495" y="327"/>
                  <a:pt x="426" y="381"/>
                  <a:pt x="375" y="450"/>
                </a:cubicBezTo>
                <a:cubicBezTo>
                  <a:pt x="361" y="471"/>
                  <a:pt x="340" y="504"/>
                  <a:pt x="329" y="538"/>
                </a:cubicBezTo>
                <a:lnTo>
                  <a:pt x="330" y="540"/>
                </a:lnTo>
                <a:cubicBezTo>
                  <a:pt x="331" y="542"/>
                  <a:pt x="332" y="543"/>
                  <a:pt x="332" y="544"/>
                </a:cubicBezTo>
                <a:cubicBezTo>
                  <a:pt x="333" y="545"/>
                  <a:pt x="334" y="546"/>
                  <a:pt x="335" y="548"/>
                </a:cubicBezTo>
                <a:cubicBezTo>
                  <a:pt x="337" y="550"/>
                  <a:pt x="339" y="552"/>
                  <a:pt x="342" y="554"/>
                </a:cubicBezTo>
                <a:cubicBezTo>
                  <a:pt x="343" y="556"/>
                  <a:pt x="345" y="557"/>
                  <a:pt x="347" y="559"/>
                </a:cubicBezTo>
                <a:cubicBezTo>
                  <a:pt x="349" y="559"/>
                  <a:pt x="350" y="561"/>
                  <a:pt x="352" y="561"/>
                </a:cubicBezTo>
                <a:cubicBezTo>
                  <a:pt x="356" y="563"/>
                  <a:pt x="359" y="564"/>
                  <a:pt x="362" y="566"/>
                </a:cubicBezTo>
                <a:cubicBezTo>
                  <a:pt x="369" y="567"/>
                  <a:pt x="375" y="569"/>
                  <a:pt x="382" y="571"/>
                </a:cubicBezTo>
                <a:cubicBezTo>
                  <a:pt x="397" y="574"/>
                  <a:pt x="413" y="575"/>
                  <a:pt x="428" y="577"/>
                </a:cubicBezTo>
                <a:cubicBezTo>
                  <a:pt x="444" y="579"/>
                  <a:pt x="460" y="581"/>
                  <a:pt x="476" y="582"/>
                </a:cubicBezTo>
                <a:cubicBezTo>
                  <a:pt x="484" y="583"/>
                  <a:pt x="492" y="583"/>
                  <a:pt x="500" y="582"/>
                </a:cubicBezTo>
                <a:cubicBezTo>
                  <a:pt x="519" y="581"/>
                  <a:pt x="538" y="579"/>
                  <a:pt x="557" y="579"/>
                </a:cubicBezTo>
                <a:cubicBezTo>
                  <a:pt x="567" y="580"/>
                  <a:pt x="577" y="580"/>
                  <a:pt x="588" y="580"/>
                </a:cubicBezTo>
                <a:cubicBezTo>
                  <a:pt x="598" y="581"/>
                  <a:pt x="608" y="581"/>
                  <a:pt x="618" y="582"/>
                </a:cubicBezTo>
                <a:cubicBezTo>
                  <a:pt x="638" y="583"/>
                  <a:pt x="657" y="587"/>
                  <a:pt x="677" y="590"/>
                </a:cubicBezTo>
                <a:cubicBezTo>
                  <a:pt x="687" y="592"/>
                  <a:pt x="697" y="593"/>
                  <a:pt x="708" y="593"/>
                </a:cubicBezTo>
                <a:cubicBezTo>
                  <a:pt x="718" y="595"/>
                  <a:pt x="729" y="595"/>
                  <a:pt x="739" y="596"/>
                </a:cubicBezTo>
                <a:cubicBezTo>
                  <a:pt x="755" y="597"/>
                  <a:pt x="772" y="598"/>
                  <a:pt x="789" y="597"/>
                </a:cubicBezTo>
                <a:cubicBezTo>
                  <a:pt x="797" y="597"/>
                  <a:pt x="806" y="596"/>
                  <a:pt x="815" y="597"/>
                </a:cubicBezTo>
                <a:cubicBezTo>
                  <a:pt x="823" y="598"/>
                  <a:pt x="830" y="599"/>
                  <a:pt x="838" y="601"/>
                </a:cubicBezTo>
                <a:cubicBezTo>
                  <a:pt x="838" y="600"/>
                  <a:pt x="837" y="600"/>
                  <a:pt x="837" y="600"/>
                </a:cubicBezTo>
                <a:cubicBezTo>
                  <a:pt x="838" y="600"/>
                  <a:pt x="839" y="601"/>
                  <a:pt x="839" y="601"/>
                </a:cubicBezTo>
                <a:lnTo>
                  <a:pt x="838" y="601"/>
                </a:lnTo>
                <a:cubicBezTo>
                  <a:pt x="848" y="603"/>
                  <a:pt x="858" y="605"/>
                  <a:pt x="868" y="608"/>
                </a:cubicBezTo>
                <a:cubicBezTo>
                  <a:pt x="875" y="610"/>
                  <a:pt x="882" y="613"/>
                  <a:pt x="889" y="617"/>
                </a:cubicBezTo>
                <a:cubicBezTo>
                  <a:pt x="892" y="619"/>
                  <a:pt x="894" y="622"/>
                  <a:pt x="896" y="626"/>
                </a:cubicBezTo>
                <a:cubicBezTo>
                  <a:pt x="897" y="632"/>
                  <a:pt x="896" y="639"/>
                  <a:pt x="892" y="644"/>
                </a:cubicBezTo>
                <a:cubicBezTo>
                  <a:pt x="885" y="656"/>
                  <a:pt x="870" y="659"/>
                  <a:pt x="857" y="661"/>
                </a:cubicBezTo>
                <a:cubicBezTo>
                  <a:pt x="846" y="663"/>
                  <a:pt x="836" y="663"/>
                  <a:pt x="824" y="661"/>
                </a:cubicBezTo>
                <a:cubicBezTo>
                  <a:pt x="813" y="661"/>
                  <a:pt x="802" y="659"/>
                  <a:pt x="791" y="658"/>
                </a:cubicBezTo>
                <a:cubicBezTo>
                  <a:pt x="781" y="658"/>
                  <a:pt x="771" y="657"/>
                  <a:pt x="761" y="656"/>
                </a:cubicBezTo>
                <a:cubicBezTo>
                  <a:pt x="750" y="655"/>
                  <a:pt x="740" y="655"/>
                  <a:pt x="730" y="654"/>
                </a:cubicBezTo>
                <a:cubicBezTo>
                  <a:pt x="727" y="654"/>
                  <a:pt x="724" y="654"/>
                  <a:pt x="721" y="654"/>
                </a:cubicBezTo>
                <a:lnTo>
                  <a:pt x="722" y="654"/>
                </a:lnTo>
                <a:lnTo>
                  <a:pt x="721" y="654"/>
                </a:lnTo>
                <a:lnTo>
                  <a:pt x="721" y="654"/>
                </a:lnTo>
                <a:lnTo>
                  <a:pt x="720" y="654"/>
                </a:lnTo>
                <a:lnTo>
                  <a:pt x="720" y="654"/>
                </a:lnTo>
                <a:cubicBezTo>
                  <a:pt x="709" y="653"/>
                  <a:pt x="697" y="653"/>
                  <a:pt x="686" y="652"/>
                </a:cubicBezTo>
                <a:cubicBezTo>
                  <a:pt x="664" y="652"/>
                  <a:pt x="643" y="651"/>
                  <a:pt x="622" y="650"/>
                </a:cubicBezTo>
                <a:cubicBezTo>
                  <a:pt x="612" y="650"/>
                  <a:pt x="602" y="650"/>
                  <a:pt x="592" y="651"/>
                </a:cubicBezTo>
                <a:cubicBezTo>
                  <a:pt x="571" y="654"/>
                  <a:pt x="550" y="657"/>
                  <a:pt x="529" y="658"/>
                </a:cubicBezTo>
                <a:cubicBezTo>
                  <a:pt x="519" y="659"/>
                  <a:pt x="508" y="659"/>
                  <a:pt x="498" y="659"/>
                </a:cubicBezTo>
                <a:cubicBezTo>
                  <a:pt x="487" y="659"/>
                  <a:pt x="476" y="660"/>
                  <a:pt x="465" y="660"/>
                </a:cubicBezTo>
                <a:cubicBezTo>
                  <a:pt x="444" y="661"/>
                  <a:pt x="423" y="658"/>
                  <a:pt x="403" y="656"/>
                </a:cubicBezTo>
                <a:cubicBezTo>
                  <a:pt x="386" y="655"/>
                  <a:pt x="370" y="655"/>
                  <a:pt x="354" y="655"/>
                </a:cubicBezTo>
                <a:cubicBezTo>
                  <a:pt x="330" y="659"/>
                  <a:pt x="307" y="665"/>
                  <a:pt x="284" y="674"/>
                </a:cubicBezTo>
                <a:cubicBezTo>
                  <a:pt x="251" y="685"/>
                  <a:pt x="223" y="711"/>
                  <a:pt x="206" y="744"/>
                </a:cubicBezTo>
                <a:cubicBezTo>
                  <a:pt x="204" y="749"/>
                  <a:pt x="203" y="753"/>
                  <a:pt x="203" y="758"/>
                </a:cubicBezTo>
                <a:cubicBezTo>
                  <a:pt x="201" y="765"/>
                  <a:pt x="201" y="771"/>
                  <a:pt x="201" y="778"/>
                </a:cubicBezTo>
                <a:cubicBezTo>
                  <a:pt x="200" y="793"/>
                  <a:pt x="199" y="808"/>
                  <a:pt x="201" y="824"/>
                </a:cubicBezTo>
                <a:cubicBezTo>
                  <a:pt x="203" y="837"/>
                  <a:pt x="204" y="851"/>
                  <a:pt x="207" y="864"/>
                </a:cubicBezTo>
                <a:cubicBezTo>
                  <a:pt x="208" y="866"/>
                  <a:pt x="209" y="869"/>
                  <a:pt x="209" y="871"/>
                </a:cubicBezTo>
                <a:cubicBezTo>
                  <a:pt x="209" y="872"/>
                  <a:pt x="210" y="873"/>
                  <a:pt x="211" y="874"/>
                </a:cubicBezTo>
                <a:cubicBezTo>
                  <a:pt x="213" y="879"/>
                  <a:pt x="216" y="884"/>
                  <a:pt x="219" y="888"/>
                </a:cubicBezTo>
                <a:cubicBezTo>
                  <a:pt x="220" y="889"/>
                  <a:pt x="220" y="890"/>
                  <a:pt x="221" y="890"/>
                </a:cubicBezTo>
                <a:cubicBezTo>
                  <a:pt x="222" y="891"/>
                  <a:pt x="222" y="892"/>
                  <a:pt x="223" y="892"/>
                </a:cubicBezTo>
                <a:cubicBezTo>
                  <a:pt x="224" y="893"/>
                  <a:pt x="225" y="894"/>
                  <a:pt x="227" y="895"/>
                </a:cubicBezTo>
                <a:cubicBezTo>
                  <a:pt x="229" y="897"/>
                  <a:pt x="231" y="897"/>
                  <a:pt x="233" y="898"/>
                </a:cubicBezTo>
                <a:cubicBezTo>
                  <a:pt x="240" y="902"/>
                  <a:pt x="248" y="905"/>
                  <a:pt x="255" y="908"/>
                </a:cubicBezTo>
                <a:cubicBezTo>
                  <a:pt x="262" y="911"/>
                  <a:pt x="269" y="913"/>
                  <a:pt x="275" y="915"/>
                </a:cubicBezTo>
                <a:cubicBezTo>
                  <a:pt x="279" y="916"/>
                  <a:pt x="284" y="918"/>
                  <a:pt x="288" y="919"/>
                </a:cubicBezTo>
                <a:cubicBezTo>
                  <a:pt x="295" y="919"/>
                  <a:pt x="301" y="920"/>
                  <a:pt x="308" y="920"/>
                </a:cubicBezTo>
                <a:lnTo>
                  <a:pt x="308" y="920"/>
                </a:lnTo>
                <a:lnTo>
                  <a:pt x="308" y="920"/>
                </a:lnTo>
                <a:lnTo>
                  <a:pt x="308" y="920"/>
                </a:lnTo>
                <a:cubicBezTo>
                  <a:pt x="325" y="921"/>
                  <a:pt x="343" y="921"/>
                  <a:pt x="361" y="923"/>
                </a:cubicBezTo>
                <a:cubicBezTo>
                  <a:pt x="379" y="923"/>
                  <a:pt x="398" y="924"/>
                  <a:pt x="417" y="926"/>
                </a:cubicBezTo>
                <a:cubicBezTo>
                  <a:pt x="434" y="927"/>
                  <a:pt x="452" y="928"/>
                  <a:pt x="470" y="929"/>
                </a:cubicBezTo>
                <a:cubicBezTo>
                  <a:pt x="488" y="931"/>
                  <a:pt x="506" y="933"/>
                  <a:pt x="525" y="935"/>
                </a:cubicBezTo>
                <a:cubicBezTo>
                  <a:pt x="534" y="935"/>
                  <a:pt x="543" y="935"/>
                  <a:pt x="552" y="935"/>
                </a:cubicBezTo>
                <a:cubicBezTo>
                  <a:pt x="562" y="934"/>
                  <a:pt x="572" y="933"/>
                  <a:pt x="582" y="932"/>
                </a:cubicBezTo>
                <a:cubicBezTo>
                  <a:pt x="592" y="930"/>
                  <a:pt x="603" y="928"/>
                  <a:pt x="613" y="926"/>
                </a:cubicBezTo>
                <a:cubicBezTo>
                  <a:pt x="626" y="924"/>
                  <a:pt x="639" y="923"/>
                  <a:pt x="652" y="922"/>
                </a:cubicBezTo>
                <a:cubicBezTo>
                  <a:pt x="663" y="922"/>
                  <a:pt x="674" y="922"/>
                  <a:pt x="685" y="923"/>
                </a:cubicBezTo>
                <a:cubicBezTo>
                  <a:pt x="696" y="924"/>
                  <a:pt x="706" y="926"/>
                  <a:pt x="718" y="929"/>
                </a:cubicBezTo>
                <a:cubicBezTo>
                  <a:pt x="737" y="932"/>
                  <a:pt x="756" y="937"/>
                  <a:pt x="775" y="942"/>
                </a:cubicBezTo>
                <a:cubicBezTo>
                  <a:pt x="785" y="944"/>
                  <a:pt x="795" y="946"/>
                  <a:pt x="805" y="949"/>
                </a:cubicBezTo>
                <a:cubicBezTo>
                  <a:pt x="809" y="950"/>
                  <a:pt x="814" y="952"/>
                  <a:pt x="818" y="954"/>
                </a:cubicBezTo>
                <a:cubicBezTo>
                  <a:pt x="823" y="956"/>
                  <a:pt x="828" y="959"/>
                  <a:pt x="832" y="963"/>
                </a:cubicBezTo>
                <a:cubicBezTo>
                  <a:pt x="837" y="966"/>
                  <a:pt x="841" y="971"/>
                  <a:pt x="845" y="975"/>
                </a:cubicBezTo>
                <a:cubicBezTo>
                  <a:pt x="850" y="981"/>
                  <a:pt x="855" y="989"/>
                  <a:pt x="855" y="998"/>
                </a:cubicBezTo>
                <a:cubicBezTo>
                  <a:pt x="853" y="1004"/>
                  <a:pt x="852" y="1010"/>
                  <a:pt x="847" y="1015"/>
                </a:cubicBezTo>
                <a:cubicBezTo>
                  <a:pt x="842" y="1018"/>
                  <a:pt x="836" y="1021"/>
                  <a:pt x="830" y="1022"/>
                </a:cubicBezTo>
                <a:cubicBezTo>
                  <a:pt x="821" y="1024"/>
                  <a:pt x="812" y="1024"/>
                  <a:pt x="803" y="1024"/>
                </a:cubicBezTo>
                <a:cubicBezTo>
                  <a:pt x="795" y="1024"/>
                  <a:pt x="788" y="1023"/>
                  <a:pt x="781" y="1023"/>
                </a:cubicBezTo>
                <a:cubicBezTo>
                  <a:pt x="771" y="1022"/>
                  <a:pt x="761" y="1021"/>
                  <a:pt x="752" y="1020"/>
                </a:cubicBezTo>
                <a:cubicBezTo>
                  <a:pt x="735" y="1018"/>
                  <a:pt x="720" y="1016"/>
                  <a:pt x="704" y="1014"/>
                </a:cubicBezTo>
                <a:cubicBezTo>
                  <a:pt x="693" y="1013"/>
                  <a:pt x="682" y="1012"/>
                  <a:pt x="671" y="1012"/>
                </a:cubicBezTo>
                <a:cubicBezTo>
                  <a:pt x="660" y="1012"/>
                  <a:pt x="650" y="1012"/>
                  <a:pt x="639" y="1012"/>
                </a:cubicBezTo>
                <a:cubicBezTo>
                  <a:pt x="624" y="1012"/>
                  <a:pt x="610" y="1013"/>
                  <a:pt x="596" y="1013"/>
                </a:cubicBezTo>
                <a:lnTo>
                  <a:pt x="597" y="1013"/>
                </a:lnTo>
                <a:cubicBezTo>
                  <a:pt x="581" y="1013"/>
                  <a:pt x="566" y="1013"/>
                  <a:pt x="550" y="1013"/>
                </a:cubicBezTo>
                <a:cubicBezTo>
                  <a:pt x="533" y="1013"/>
                  <a:pt x="516" y="1013"/>
                  <a:pt x="500" y="1013"/>
                </a:cubicBezTo>
                <a:lnTo>
                  <a:pt x="500" y="1013"/>
                </a:lnTo>
                <a:lnTo>
                  <a:pt x="499" y="1013"/>
                </a:lnTo>
                <a:cubicBezTo>
                  <a:pt x="498" y="1013"/>
                  <a:pt x="498" y="1013"/>
                  <a:pt x="498" y="1013"/>
                </a:cubicBezTo>
                <a:lnTo>
                  <a:pt x="498" y="1013"/>
                </a:lnTo>
                <a:cubicBezTo>
                  <a:pt x="479" y="1013"/>
                  <a:pt x="461" y="1013"/>
                  <a:pt x="442" y="1013"/>
                </a:cubicBezTo>
                <a:cubicBezTo>
                  <a:pt x="424" y="1012"/>
                  <a:pt x="406" y="1009"/>
                  <a:pt x="388" y="1007"/>
                </a:cubicBezTo>
                <a:cubicBezTo>
                  <a:pt x="362" y="1004"/>
                  <a:pt x="338" y="1002"/>
                  <a:pt x="312" y="1003"/>
                </a:cubicBezTo>
                <a:cubicBezTo>
                  <a:pt x="297" y="1003"/>
                  <a:pt x="282" y="1005"/>
                  <a:pt x="266" y="1005"/>
                </a:cubicBezTo>
                <a:cubicBezTo>
                  <a:pt x="257" y="1005"/>
                  <a:pt x="248" y="1004"/>
                  <a:pt x="239" y="1003"/>
                </a:cubicBezTo>
                <a:cubicBezTo>
                  <a:pt x="232" y="1003"/>
                  <a:pt x="225" y="1002"/>
                  <a:pt x="217" y="1002"/>
                </a:cubicBezTo>
                <a:cubicBezTo>
                  <a:pt x="208" y="1002"/>
                  <a:pt x="198" y="1002"/>
                  <a:pt x="189" y="1003"/>
                </a:cubicBezTo>
                <a:cubicBezTo>
                  <a:pt x="173" y="1005"/>
                  <a:pt x="157" y="1008"/>
                  <a:pt x="142" y="1013"/>
                </a:cubicBezTo>
                <a:cubicBezTo>
                  <a:pt x="140" y="1013"/>
                  <a:pt x="138" y="1014"/>
                  <a:pt x="136" y="1014"/>
                </a:cubicBezTo>
                <a:cubicBezTo>
                  <a:pt x="136" y="1015"/>
                  <a:pt x="135" y="1015"/>
                  <a:pt x="135" y="1015"/>
                </a:cubicBezTo>
                <a:cubicBezTo>
                  <a:pt x="76" y="1039"/>
                  <a:pt x="35" y="1086"/>
                  <a:pt x="21" y="1173"/>
                </a:cubicBezTo>
                <a:cubicBezTo>
                  <a:pt x="10" y="1208"/>
                  <a:pt x="4" y="1246"/>
                  <a:pt x="0" y="1282"/>
                </a:cubicBezTo>
                <a:cubicBezTo>
                  <a:pt x="1" y="1287"/>
                  <a:pt x="3" y="1292"/>
                  <a:pt x="5" y="1297"/>
                </a:cubicBezTo>
                <a:cubicBezTo>
                  <a:pt x="9" y="1308"/>
                  <a:pt x="12" y="1320"/>
                  <a:pt x="15" y="1331"/>
                </a:cubicBezTo>
                <a:cubicBezTo>
                  <a:pt x="18" y="1342"/>
                  <a:pt x="21" y="1352"/>
                  <a:pt x="23" y="1363"/>
                </a:cubicBezTo>
                <a:cubicBezTo>
                  <a:pt x="28" y="1371"/>
                  <a:pt x="33" y="1379"/>
                  <a:pt x="37" y="1387"/>
                </a:cubicBezTo>
                <a:cubicBezTo>
                  <a:pt x="43" y="1397"/>
                  <a:pt x="48" y="1407"/>
                  <a:pt x="54" y="1417"/>
                </a:cubicBezTo>
                <a:lnTo>
                  <a:pt x="54" y="1417"/>
                </a:lnTo>
                <a:lnTo>
                  <a:pt x="54" y="1418"/>
                </a:lnTo>
                <a:cubicBezTo>
                  <a:pt x="59" y="1426"/>
                  <a:pt x="63" y="1434"/>
                  <a:pt x="68" y="1442"/>
                </a:cubicBezTo>
                <a:cubicBezTo>
                  <a:pt x="71" y="1447"/>
                  <a:pt x="74" y="1454"/>
                  <a:pt x="78" y="1459"/>
                </a:cubicBezTo>
                <a:lnTo>
                  <a:pt x="78" y="1460"/>
                </a:lnTo>
                <a:lnTo>
                  <a:pt x="79" y="1460"/>
                </a:lnTo>
                <a:cubicBezTo>
                  <a:pt x="80" y="1461"/>
                  <a:pt x="80" y="1461"/>
                  <a:pt x="80" y="1462"/>
                </a:cubicBezTo>
                <a:cubicBezTo>
                  <a:pt x="83" y="1463"/>
                  <a:pt x="85" y="1464"/>
                  <a:pt x="88" y="1465"/>
                </a:cubicBezTo>
                <a:cubicBezTo>
                  <a:pt x="92" y="1467"/>
                  <a:pt x="96" y="1468"/>
                  <a:pt x="101" y="1470"/>
                </a:cubicBezTo>
                <a:cubicBezTo>
                  <a:pt x="111" y="1472"/>
                  <a:pt x="121" y="1474"/>
                  <a:pt x="132" y="1476"/>
                </a:cubicBezTo>
                <a:cubicBezTo>
                  <a:pt x="148" y="1478"/>
                  <a:pt x="164" y="1478"/>
                  <a:pt x="180" y="1481"/>
                </a:cubicBezTo>
                <a:cubicBezTo>
                  <a:pt x="195" y="1483"/>
                  <a:pt x="211" y="1487"/>
                  <a:pt x="225" y="1489"/>
                </a:cubicBezTo>
                <a:cubicBezTo>
                  <a:pt x="230" y="1490"/>
                  <a:pt x="235" y="1490"/>
                  <a:pt x="239" y="1490"/>
                </a:cubicBezTo>
                <a:cubicBezTo>
                  <a:pt x="251" y="1490"/>
                  <a:pt x="264" y="1489"/>
                  <a:pt x="276" y="1490"/>
                </a:cubicBezTo>
                <a:cubicBezTo>
                  <a:pt x="290" y="1490"/>
                  <a:pt x="304" y="1491"/>
                  <a:pt x="318" y="1492"/>
                </a:cubicBezTo>
                <a:cubicBezTo>
                  <a:pt x="343" y="1494"/>
                  <a:pt x="369" y="1496"/>
                  <a:pt x="395" y="1498"/>
                </a:cubicBezTo>
                <a:cubicBezTo>
                  <a:pt x="409" y="1499"/>
                  <a:pt x="423" y="1499"/>
                  <a:pt x="437" y="1499"/>
                </a:cubicBezTo>
                <a:lnTo>
                  <a:pt x="437" y="1499"/>
                </a:lnTo>
                <a:cubicBezTo>
                  <a:pt x="449" y="1498"/>
                  <a:pt x="461" y="1497"/>
                  <a:pt x="473" y="1497"/>
                </a:cubicBezTo>
                <a:lnTo>
                  <a:pt x="472" y="1497"/>
                </a:lnTo>
                <a:cubicBezTo>
                  <a:pt x="476" y="1497"/>
                  <a:pt x="480" y="1497"/>
                  <a:pt x="483" y="1497"/>
                </a:cubicBezTo>
                <a:cubicBezTo>
                  <a:pt x="482" y="1497"/>
                  <a:pt x="482" y="1497"/>
                  <a:pt x="481" y="1497"/>
                </a:cubicBezTo>
                <a:cubicBezTo>
                  <a:pt x="491" y="1497"/>
                  <a:pt x="501" y="1497"/>
                  <a:pt x="510" y="1497"/>
                </a:cubicBezTo>
                <a:lnTo>
                  <a:pt x="510" y="1497"/>
                </a:lnTo>
                <a:cubicBezTo>
                  <a:pt x="511" y="1497"/>
                  <a:pt x="511" y="1497"/>
                  <a:pt x="511" y="1497"/>
                </a:cubicBezTo>
                <a:lnTo>
                  <a:pt x="512" y="1497"/>
                </a:lnTo>
                <a:lnTo>
                  <a:pt x="512" y="1497"/>
                </a:lnTo>
                <a:lnTo>
                  <a:pt x="512" y="1497"/>
                </a:lnTo>
                <a:cubicBezTo>
                  <a:pt x="532" y="1497"/>
                  <a:pt x="551" y="1496"/>
                  <a:pt x="571" y="1496"/>
                </a:cubicBezTo>
                <a:cubicBezTo>
                  <a:pt x="590" y="1496"/>
                  <a:pt x="609" y="1496"/>
                  <a:pt x="628" y="1494"/>
                </a:cubicBezTo>
                <a:lnTo>
                  <a:pt x="629" y="1494"/>
                </a:lnTo>
                <a:lnTo>
                  <a:pt x="630" y="1494"/>
                </a:lnTo>
                <a:lnTo>
                  <a:pt x="629" y="1494"/>
                </a:lnTo>
                <a:cubicBezTo>
                  <a:pt x="648" y="1493"/>
                  <a:pt x="666" y="1491"/>
                  <a:pt x="684" y="1491"/>
                </a:cubicBezTo>
                <a:cubicBezTo>
                  <a:pt x="702" y="1490"/>
                  <a:pt x="720" y="1491"/>
                  <a:pt x="738" y="1490"/>
                </a:cubicBezTo>
                <a:cubicBezTo>
                  <a:pt x="760" y="1489"/>
                  <a:pt x="781" y="1486"/>
                  <a:pt x="802" y="1486"/>
                </a:cubicBezTo>
                <a:cubicBezTo>
                  <a:pt x="812" y="1486"/>
                  <a:pt x="821" y="1487"/>
                  <a:pt x="831" y="1487"/>
                </a:cubicBezTo>
                <a:cubicBezTo>
                  <a:pt x="841" y="1488"/>
                  <a:pt x="851" y="1488"/>
                  <a:pt x="861" y="1489"/>
                </a:cubicBezTo>
                <a:cubicBezTo>
                  <a:pt x="870" y="1490"/>
                  <a:pt x="878" y="1491"/>
                  <a:pt x="886" y="1496"/>
                </a:cubicBezTo>
                <a:cubicBezTo>
                  <a:pt x="898" y="1502"/>
                  <a:pt x="904" y="1514"/>
                  <a:pt x="899" y="1526"/>
                </a:cubicBezTo>
                <a:cubicBezTo>
                  <a:pt x="892" y="1541"/>
                  <a:pt x="878" y="1546"/>
                  <a:pt x="865" y="1551"/>
                </a:cubicBezTo>
                <a:cubicBezTo>
                  <a:pt x="856" y="1555"/>
                  <a:pt x="847" y="1557"/>
                  <a:pt x="838" y="1560"/>
                </a:cubicBezTo>
                <a:cubicBezTo>
                  <a:pt x="818" y="1565"/>
                  <a:pt x="796" y="1567"/>
                  <a:pt x="775" y="1567"/>
                </a:cubicBezTo>
                <a:cubicBezTo>
                  <a:pt x="764" y="1567"/>
                  <a:pt x="753" y="1567"/>
                  <a:pt x="742" y="1568"/>
                </a:cubicBezTo>
                <a:cubicBezTo>
                  <a:pt x="731" y="1568"/>
                  <a:pt x="720" y="1569"/>
                  <a:pt x="710" y="1570"/>
                </a:cubicBezTo>
                <a:cubicBezTo>
                  <a:pt x="706" y="1570"/>
                  <a:pt x="704" y="1570"/>
                  <a:pt x="702" y="1570"/>
                </a:cubicBezTo>
                <a:cubicBezTo>
                  <a:pt x="635" y="1578"/>
                  <a:pt x="568" y="1580"/>
                  <a:pt x="502" y="1577"/>
                </a:cubicBezTo>
                <a:cubicBezTo>
                  <a:pt x="491" y="1576"/>
                  <a:pt x="479" y="1576"/>
                  <a:pt x="468" y="1575"/>
                </a:cubicBezTo>
                <a:cubicBezTo>
                  <a:pt x="426" y="1573"/>
                  <a:pt x="384" y="1571"/>
                  <a:pt x="343" y="1565"/>
                </a:cubicBezTo>
                <a:cubicBezTo>
                  <a:pt x="319" y="1560"/>
                  <a:pt x="294" y="1557"/>
                  <a:pt x="270" y="1559"/>
                </a:cubicBezTo>
                <a:cubicBezTo>
                  <a:pt x="269" y="1560"/>
                  <a:pt x="268" y="1560"/>
                  <a:pt x="267" y="1561"/>
                </a:cubicBezTo>
                <a:cubicBezTo>
                  <a:pt x="260" y="1565"/>
                  <a:pt x="252" y="1564"/>
                  <a:pt x="245" y="1563"/>
                </a:cubicBezTo>
                <a:cubicBezTo>
                  <a:pt x="244" y="1563"/>
                  <a:pt x="244" y="1564"/>
                  <a:pt x="244" y="1564"/>
                </a:cubicBezTo>
                <a:cubicBezTo>
                  <a:pt x="235" y="1568"/>
                  <a:pt x="227" y="1572"/>
                  <a:pt x="218" y="1577"/>
                </a:cubicBezTo>
                <a:cubicBezTo>
                  <a:pt x="204" y="1586"/>
                  <a:pt x="193" y="1597"/>
                  <a:pt x="185" y="1610"/>
                </a:cubicBezTo>
                <a:cubicBezTo>
                  <a:pt x="184" y="1613"/>
                  <a:pt x="183" y="1617"/>
                  <a:pt x="182" y="1620"/>
                </a:cubicBezTo>
                <a:cubicBezTo>
                  <a:pt x="182" y="1626"/>
                  <a:pt x="181" y="1633"/>
                  <a:pt x="180" y="1639"/>
                </a:cubicBezTo>
                <a:cubicBezTo>
                  <a:pt x="180" y="1649"/>
                  <a:pt x="180" y="1659"/>
                  <a:pt x="180" y="1668"/>
                </a:cubicBezTo>
                <a:cubicBezTo>
                  <a:pt x="179" y="1678"/>
                  <a:pt x="179" y="1688"/>
                  <a:pt x="180" y="1698"/>
                </a:cubicBezTo>
                <a:cubicBezTo>
                  <a:pt x="180" y="1708"/>
                  <a:pt x="182" y="1718"/>
                  <a:pt x="183" y="1727"/>
                </a:cubicBezTo>
                <a:cubicBezTo>
                  <a:pt x="184" y="1731"/>
                  <a:pt x="185" y="1735"/>
                  <a:pt x="186" y="1739"/>
                </a:cubicBezTo>
                <a:cubicBezTo>
                  <a:pt x="190" y="1748"/>
                  <a:pt x="193" y="1758"/>
                  <a:pt x="198" y="1768"/>
                </a:cubicBezTo>
                <a:cubicBezTo>
                  <a:pt x="198" y="1769"/>
                  <a:pt x="199" y="1770"/>
                  <a:pt x="200" y="1772"/>
                </a:cubicBezTo>
                <a:cubicBezTo>
                  <a:pt x="209" y="1781"/>
                  <a:pt x="220" y="1790"/>
                  <a:pt x="232" y="1797"/>
                </a:cubicBezTo>
                <a:cubicBezTo>
                  <a:pt x="238" y="1800"/>
                  <a:pt x="243" y="1802"/>
                  <a:pt x="249" y="1804"/>
                </a:cubicBezTo>
                <a:cubicBezTo>
                  <a:pt x="259" y="1807"/>
                  <a:pt x="269" y="1809"/>
                  <a:pt x="279" y="1812"/>
                </a:cubicBezTo>
                <a:cubicBezTo>
                  <a:pt x="295" y="1814"/>
                  <a:pt x="309" y="1816"/>
                  <a:pt x="325" y="1817"/>
                </a:cubicBezTo>
                <a:cubicBezTo>
                  <a:pt x="345" y="1818"/>
                  <a:pt x="366" y="1816"/>
                  <a:pt x="387" y="1816"/>
                </a:cubicBezTo>
                <a:cubicBezTo>
                  <a:pt x="408" y="1816"/>
                  <a:pt x="429" y="1817"/>
                  <a:pt x="450" y="1817"/>
                </a:cubicBezTo>
                <a:cubicBezTo>
                  <a:pt x="472" y="1817"/>
                  <a:pt x="494" y="1817"/>
                  <a:pt x="516" y="1817"/>
                </a:cubicBezTo>
                <a:cubicBezTo>
                  <a:pt x="527" y="1818"/>
                  <a:pt x="538" y="1818"/>
                  <a:pt x="549" y="1818"/>
                </a:cubicBezTo>
                <a:cubicBezTo>
                  <a:pt x="560" y="1818"/>
                  <a:pt x="571" y="1818"/>
                  <a:pt x="582" y="1818"/>
                </a:cubicBezTo>
                <a:cubicBezTo>
                  <a:pt x="595" y="1818"/>
                  <a:pt x="609" y="1818"/>
                  <a:pt x="622" y="1820"/>
                </a:cubicBezTo>
                <a:cubicBezTo>
                  <a:pt x="634" y="1820"/>
                  <a:pt x="646" y="1821"/>
                  <a:pt x="658" y="1821"/>
                </a:cubicBezTo>
                <a:cubicBezTo>
                  <a:pt x="670" y="1821"/>
                  <a:pt x="682" y="1820"/>
                  <a:pt x="695" y="1820"/>
                </a:cubicBezTo>
                <a:cubicBezTo>
                  <a:pt x="708" y="1820"/>
                  <a:pt x="721" y="1820"/>
                  <a:pt x="734" y="1820"/>
                </a:cubicBezTo>
                <a:cubicBezTo>
                  <a:pt x="753" y="1819"/>
                  <a:pt x="773" y="1817"/>
                  <a:pt x="793" y="1818"/>
                </a:cubicBezTo>
                <a:cubicBezTo>
                  <a:pt x="802" y="1818"/>
                  <a:pt x="811" y="1820"/>
                  <a:pt x="821" y="1820"/>
                </a:cubicBezTo>
                <a:cubicBezTo>
                  <a:pt x="832" y="1822"/>
                  <a:pt x="843" y="1823"/>
                  <a:pt x="853" y="1825"/>
                </a:cubicBezTo>
                <a:cubicBezTo>
                  <a:pt x="863" y="1827"/>
                  <a:pt x="874" y="1828"/>
                  <a:pt x="883" y="1831"/>
                </a:cubicBezTo>
                <a:cubicBezTo>
                  <a:pt x="890" y="1834"/>
                  <a:pt x="897" y="1837"/>
                  <a:pt x="902" y="1843"/>
                </a:cubicBezTo>
                <a:cubicBezTo>
                  <a:pt x="912" y="1857"/>
                  <a:pt x="898" y="1872"/>
                  <a:pt x="886" y="1878"/>
                </a:cubicBezTo>
                <a:cubicBezTo>
                  <a:pt x="874" y="1883"/>
                  <a:pt x="863" y="1885"/>
                  <a:pt x="852" y="1886"/>
                </a:cubicBezTo>
                <a:cubicBezTo>
                  <a:pt x="846" y="1887"/>
                  <a:pt x="840" y="1887"/>
                  <a:pt x="834" y="1887"/>
                </a:cubicBezTo>
                <a:cubicBezTo>
                  <a:pt x="828" y="1887"/>
                  <a:pt x="822" y="1887"/>
                  <a:pt x="816" y="1886"/>
                </a:cubicBezTo>
                <a:cubicBezTo>
                  <a:pt x="805" y="1885"/>
                  <a:pt x="794" y="1883"/>
                  <a:pt x="784" y="1882"/>
                </a:cubicBezTo>
                <a:cubicBezTo>
                  <a:pt x="761" y="1878"/>
                  <a:pt x="740" y="1875"/>
                  <a:pt x="718" y="1873"/>
                </a:cubicBezTo>
                <a:cubicBezTo>
                  <a:pt x="705" y="1872"/>
                  <a:pt x="692" y="1872"/>
                  <a:pt x="678" y="1871"/>
                </a:cubicBezTo>
                <a:cubicBezTo>
                  <a:pt x="664" y="1870"/>
                  <a:pt x="651" y="1870"/>
                  <a:pt x="637" y="1869"/>
                </a:cubicBezTo>
                <a:cubicBezTo>
                  <a:pt x="624" y="1868"/>
                  <a:pt x="610" y="1867"/>
                  <a:pt x="595" y="1867"/>
                </a:cubicBezTo>
                <a:cubicBezTo>
                  <a:pt x="582" y="1867"/>
                  <a:pt x="568" y="1868"/>
                  <a:pt x="554" y="1869"/>
                </a:cubicBezTo>
                <a:cubicBezTo>
                  <a:pt x="535" y="1870"/>
                  <a:pt x="517" y="1871"/>
                  <a:pt x="498" y="1872"/>
                </a:cubicBezTo>
                <a:cubicBezTo>
                  <a:pt x="479" y="1874"/>
                  <a:pt x="459" y="1877"/>
                  <a:pt x="440" y="1878"/>
                </a:cubicBezTo>
                <a:cubicBezTo>
                  <a:pt x="420" y="1880"/>
                  <a:pt x="400" y="1880"/>
                  <a:pt x="381" y="1880"/>
                </a:cubicBezTo>
                <a:cubicBezTo>
                  <a:pt x="362" y="1881"/>
                  <a:pt x="343" y="1882"/>
                  <a:pt x="324" y="1883"/>
                </a:cubicBezTo>
                <a:cubicBezTo>
                  <a:pt x="319" y="1884"/>
                  <a:pt x="314" y="1885"/>
                  <a:pt x="309" y="1886"/>
                </a:cubicBezTo>
                <a:cubicBezTo>
                  <a:pt x="306" y="1886"/>
                  <a:pt x="303" y="1887"/>
                  <a:pt x="300" y="1888"/>
                </a:cubicBezTo>
                <a:cubicBezTo>
                  <a:pt x="296" y="1889"/>
                  <a:pt x="293" y="1891"/>
                  <a:pt x="289" y="1893"/>
                </a:cubicBezTo>
                <a:cubicBezTo>
                  <a:pt x="287" y="1894"/>
                  <a:pt x="284" y="1896"/>
                  <a:pt x="281" y="1898"/>
                </a:cubicBezTo>
                <a:cubicBezTo>
                  <a:pt x="247" y="1935"/>
                  <a:pt x="270" y="2002"/>
                  <a:pt x="295" y="2043"/>
                </a:cubicBezTo>
                <a:cubicBezTo>
                  <a:pt x="380" y="2178"/>
                  <a:pt x="522" y="2269"/>
                  <a:pt x="656" y="2351"/>
                </a:cubicBezTo>
                <a:cubicBezTo>
                  <a:pt x="837" y="2475"/>
                  <a:pt x="1061" y="2514"/>
                  <a:pt x="1276" y="2529"/>
                </a:cubicBezTo>
                <a:cubicBezTo>
                  <a:pt x="1283" y="2529"/>
                  <a:pt x="1289" y="2529"/>
                  <a:pt x="1296" y="2530"/>
                </a:cubicBezTo>
                <a:cubicBezTo>
                  <a:pt x="1398" y="2535"/>
                  <a:pt x="1502" y="2526"/>
                  <a:pt x="1602" y="2500"/>
                </a:cubicBezTo>
                <a:cubicBezTo>
                  <a:pt x="1724" y="2487"/>
                  <a:pt x="1845" y="2454"/>
                  <a:pt x="1948" y="2387"/>
                </a:cubicBezTo>
                <a:cubicBezTo>
                  <a:pt x="1982" y="2366"/>
                  <a:pt x="2015" y="2341"/>
                  <a:pt x="2046" y="2316"/>
                </a:cubicBezTo>
                <a:cubicBezTo>
                  <a:pt x="2154" y="2261"/>
                  <a:pt x="2250" y="2182"/>
                  <a:pt x="2324" y="2086"/>
                </a:cubicBezTo>
                <a:cubicBezTo>
                  <a:pt x="2360" y="2041"/>
                  <a:pt x="2407" y="1977"/>
                  <a:pt x="2397" y="1934"/>
                </a:cubicBezTo>
                <a:cubicBezTo>
                  <a:pt x="2395" y="1933"/>
                  <a:pt x="2392" y="1932"/>
                  <a:pt x="2390" y="1931"/>
                </a:cubicBezTo>
                <a:cubicBezTo>
                  <a:pt x="2382" y="1929"/>
                  <a:pt x="2374" y="1927"/>
                  <a:pt x="2366" y="1925"/>
                </a:cubicBezTo>
                <a:lnTo>
                  <a:pt x="2365" y="1925"/>
                </a:lnTo>
                <a:cubicBezTo>
                  <a:pt x="2353" y="1922"/>
                  <a:pt x="2340" y="1919"/>
                  <a:pt x="2328" y="1917"/>
                </a:cubicBezTo>
                <a:cubicBezTo>
                  <a:pt x="2321" y="1917"/>
                  <a:pt x="2314" y="1915"/>
                  <a:pt x="2307" y="1915"/>
                </a:cubicBezTo>
                <a:cubicBezTo>
                  <a:pt x="2301" y="1914"/>
                  <a:pt x="2295" y="1914"/>
                  <a:pt x="2288" y="1913"/>
                </a:cubicBezTo>
                <a:lnTo>
                  <a:pt x="2289" y="1913"/>
                </a:lnTo>
                <a:cubicBezTo>
                  <a:pt x="2286" y="1913"/>
                  <a:pt x="2284" y="1912"/>
                  <a:pt x="2281" y="1912"/>
                </a:cubicBezTo>
                <a:lnTo>
                  <a:pt x="2281" y="1912"/>
                </a:lnTo>
                <a:lnTo>
                  <a:pt x="2281" y="1912"/>
                </a:lnTo>
                <a:lnTo>
                  <a:pt x="2281" y="1912"/>
                </a:lnTo>
                <a:lnTo>
                  <a:pt x="2281" y="1912"/>
                </a:lnTo>
                <a:lnTo>
                  <a:pt x="2281" y="1912"/>
                </a:lnTo>
                <a:cubicBezTo>
                  <a:pt x="2266" y="1912"/>
                  <a:pt x="2252" y="1912"/>
                  <a:pt x="2237" y="1912"/>
                </a:cubicBezTo>
                <a:cubicBezTo>
                  <a:pt x="2223" y="1912"/>
                  <a:pt x="2208" y="1911"/>
                  <a:pt x="2194" y="1911"/>
                </a:cubicBezTo>
                <a:cubicBezTo>
                  <a:pt x="2178" y="1910"/>
                  <a:pt x="2163" y="1910"/>
                  <a:pt x="2148" y="1910"/>
                </a:cubicBezTo>
                <a:cubicBezTo>
                  <a:pt x="2133" y="1910"/>
                  <a:pt x="2118" y="1910"/>
                  <a:pt x="2103" y="1909"/>
                </a:cubicBezTo>
                <a:lnTo>
                  <a:pt x="2104" y="1909"/>
                </a:lnTo>
                <a:cubicBezTo>
                  <a:pt x="2101" y="1909"/>
                  <a:pt x="2099" y="1909"/>
                  <a:pt x="2097" y="1909"/>
                </a:cubicBezTo>
                <a:cubicBezTo>
                  <a:pt x="2093" y="1909"/>
                  <a:pt x="2089" y="1909"/>
                  <a:pt x="2085" y="1908"/>
                </a:cubicBezTo>
                <a:cubicBezTo>
                  <a:pt x="2072" y="1909"/>
                  <a:pt x="2058" y="1909"/>
                  <a:pt x="2045" y="1909"/>
                </a:cubicBezTo>
                <a:cubicBezTo>
                  <a:pt x="2023" y="1910"/>
                  <a:pt x="2001" y="1913"/>
                  <a:pt x="1980" y="1914"/>
                </a:cubicBezTo>
                <a:cubicBezTo>
                  <a:pt x="1958" y="1915"/>
                  <a:pt x="1937" y="1915"/>
                  <a:pt x="1915" y="1915"/>
                </a:cubicBezTo>
                <a:cubicBezTo>
                  <a:pt x="1898" y="1917"/>
                  <a:pt x="1880" y="1918"/>
                  <a:pt x="1863" y="1920"/>
                </a:cubicBezTo>
                <a:cubicBezTo>
                  <a:pt x="1846" y="1921"/>
                  <a:pt x="1830" y="1922"/>
                  <a:pt x="1813" y="1922"/>
                </a:cubicBezTo>
                <a:cubicBezTo>
                  <a:pt x="1797" y="1922"/>
                  <a:pt x="1780" y="1923"/>
                  <a:pt x="1764" y="1922"/>
                </a:cubicBezTo>
                <a:cubicBezTo>
                  <a:pt x="1753" y="1922"/>
                  <a:pt x="1740" y="1922"/>
                  <a:pt x="1732" y="1914"/>
                </a:cubicBezTo>
                <a:cubicBezTo>
                  <a:pt x="1726" y="1908"/>
                  <a:pt x="1724" y="1899"/>
                  <a:pt x="1722" y="1892"/>
                </a:cubicBezTo>
                <a:cubicBezTo>
                  <a:pt x="1720" y="1887"/>
                  <a:pt x="1720" y="1881"/>
                  <a:pt x="1721" y="1877"/>
                </a:cubicBezTo>
                <a:cubicBezTo>
                  <a:pt x="1722" y="1872"/>
                  <a:pt x="1725" y="1867"/>
                  <a:pt x="1729" y="1863"/>
                </a:cubicBezTo>
                <a:cubicBezTo>
                  <a:pt x="1733" y="1858"/>
                  <a:pt x="1739" y="1856"/>
                  <a:pt x="1745" y="1854"/>
                </a:cubicBezTo>
                <a:cubicBezTo>
                  <a:pt x="1753" y="1853"/>
                  <a:pt x="1760" y="1853"/>
                  <a:pt x="1767" y="1853"/>
                </a:cubicBezTo>
                <a:cubicBezTo>
                  <a:pt x="1783" y="1853"/>
                  <a:pt x="1800" y="1856"/>
                  <a:pt x="1816" y="1858"/>
                </a:cubicBezTo>
                <a:cubicBezTo>
                  <a:pt x="1831" y="1860"/>
                  <a:pt x="1846" y="1863"/>
                  <a:pt x="1861" y="1865"/>
                </a:cubicBezTo>
                <a:cubicBezTo>
                  <a:pt x="1952" y="1865"/>
                  <a:pt x="2044" y="1866"/>
                  <a:pt x="2135" y="1859"/>
                </a:cubicBezTo>
                <a:cubicBezTo>
                  <a:pt x="2252" y="1846"/>
                  <a:pt x="2380" y="1883"/>
                  <a:pt x="2486" y="1822"/>
                </a:cubicBezTo>
                <a:cubicBezTo>
                  <a:pt x="2531" y="1785"/>
                  <a:pt x="2559" y="1725"/>
                  <a:pt x="2573" y="1670"/>
                </a:cubicBezTo>
                <a:cubicBezTo>
                  <a:pt x="2573" y="1668"/>
                  <a:pt x="2574" y="1666"/>
                  <a:pt x="2574" y="1664"/>
                </a:cubicBezTo>
                <a:cubicBezTo>
                  <a:pt x="2573" y="1657"/>
                  <a:pt x="2572" y="1649"/>
                  <a:pt x="2571" y="1642"/>
                </a:cubicBezTo>
                <a:lnTo>
                  <a:pt x="2571" y="1642"/>
                </a:lnTo>
                <a:cubicBezTo>
                  <a:pt x="2571" y="1641"/>
                  <a:pt x="2571" y="1641"/>
                  <a:pt x="2571" y="1640"/>
                </a:cubicBezTo>
                <a:lnTo>
                  <a:pt x="2571" y="1641"/>
                </a:lnTo>
                <a:cubicBezTo>
                  <a:pt x="2571" y="1635"/>
                  <a:pt x="2570" y="1630"/>
                  <a:pt x="2569" y="1624"/>
                </a:cubicBezTo>
                <a:cubicBezTo>
                  <a:pt x="2565" y="1615"/>
                  <a:pt x="2558" y="1608"/>
                  <a:pt x="2550" y="1604"/>
                </a:cubicBezTo>
                <a:cubicBezTo>
                  <a:pt x="2549" y="1603"/>
                  <a:pt x="2547" y="1602"/>
                  <a:pt x="2546" y="1602"/>
                </a:cubicBezTo>
                <a:cubicBezTo>
                  <a:pt x="2540" y="1601"/>
                  <a:pt x="2535" y="1600"/>
                  <a:pt x="2529" y="1599"/>
                </a:cubicBezTo>
                <a:cubicBezTo>
                  <a:pt x="2515" y="1597"/>
                  <a:pt x="2501" y="1595"/>
                  <a:pt x="2487" y="1593"/>
                </a:cubicBezTo>
                <a:cubicBezTo>
                  <a:pt x="2487" y="1593"/>
                  <a:pt x="2488" y="1593"/>
                  <a:pt x="2489" y="1593"/>
                </a:cubicBezTo>
                <a:cubicBezTo>
                  <a:pt x="2482" y="1592"/>
                  <a:pt x="2474" y="1591"/>
                  <a:pt x="2467" y="1591"/>
                </a:cubicBezTo>
                <a:lnTo>
                  <a:pt x="2460" y="1591"/>
                </a:lnTo>
                <a:cubicBezTo>
                  <a:pt x="2445" y="1591"/>
                  <a:pt x="2431" y="1591"/>
                  <a:pt x="2418" y="1590"/>
                </a:cubicBezTo>
                <a:cubicBezTo>
                  <a:pt x="2396" y="1589"/>
                  <a:pt x="2375" y="1589"/>
                  <a:pt x="2353" y="1588"/>
                </a:cubicBezTo>
                <a:cubicBezTo>
                  <a:pt x="2345" y="1588"/>
                  <a:pt x="2337" y="1588"/>
                  <a:pt x="2329" y="1589"/>
                </a:cubicBezTo>
                <a:cubicBezTo>
                  <a:pt x="2313" y="1589"/>
                  <a:pt x="2296" y="1591"/>
                  <a:pt x="2279" y="1592"/>
                </a:cubicBezTo>
                <a:cubicBezTo>
                  <a:pt x="2261" y="1594"/>
                  <a:pt x="2243" y="1594"/>
                  <a:pt x="2224" y="1594"/>
                </a:cubicBezTo>
                <a:cubicBezTo>
                  <a:pt x="2201" y="1595"/>
                  <a:pt x="2177" y="1596"/>
                  <a:pt x="2154" y="1596"/>
                </a:cubicBezTo>
                <a:cubicBezTo>
                  <a:pt x="2129" y="1597"/>
                  <a:pt x="2103" y="1596"/>
                  <a:pt x="2079" y="1595"/>
                </a:cubicBezTo>
                <a:cubicBezTo>
                  <a:pt x="2078" y="1595"/>
                  <a:pt x="2078" y="1595"/>
                  <a:pt x="2078" y="1595"/>
                </a:cubicBezTo>
                <a:cubicBezTo>
                  <a:pt x="2047" y="1595"/>
                  <a:pt x="2017" y="1599"/>
                  <a:pt x="1987" y="1601"/>
                </a:cubicBezTo>
                <a:cubicBezTo>
                  <a:pt x="1971" y="1601"/>
                  <a:pt x="1955" y="1601"/>
                  <a:pt x="1938" y="1601"/>
                </a:cubicBezTo>
                <a:cubicBezTo>
                  <a:pt x="1923" y="1601"/>
                  <a:pt x="1908" y="1601"/>
                  <a:pt x="1893" y="1601"/>
                </a:cubicBezTo>
                <a:lnTo>
                  <a:pt x="1893" y="1601"/>
                </a:lnTo>
                <a:lnTo>
                  <a:pt x="1893" y="1601"/>
                </a:lnTo>
                <a:lnTo>
                  <a:pt x="1893" y="1601"/>
                </a:lnTo>
                <a:lnTo>
                  <a:pt x="1892" y="1601"/>
                </a:lnTo>
                <a:cubicBezTo>
                  <a:pt x="1867" y="1601"/>
                  <a:pt x="1842" y="1599"/>
                  <a:pt x="1817" y="1599"/>
                </a:cubicBezTo>
                <a:cubicBezTo>
                  <a:pt x="1808" y="1599"/>
                  <a:pt x="1799" y="1598"/>
                  <a:pt x="1790" y="1594"/>
                </a:cubicBezTo>
                <a:cubicBezTo>
                  <a:pt x="1787" y="1592"/>
                  <a:pt x="1782" y="1590"/>
                  <a:pt x="1779" y="1588"/>
                </a:cubicBezTo>
                <a:cubicBezTo>
                  <a:pt x="1773" y="1583"/>
                  <a:pt x="1770" y="1576"/>
                  <a:pt x="1769" y="1569"/>
                </a:cubicBezTo>
                <a:cubicBezTo>
                  <a:pt x="1768" y="1563"/>
                  <a:pt x="1769" y="1557"/>
                  <a:pt x="1772" y="1552"/>
                </a:cubicBezTo>
                <a:cubicBezTo>
                  <a:pt x="1775" y="1546"/>
                  <a:pt x="1780" y="1541"/>
                  <a:pt x="1786" y="1538"/>
                </a:cubicBezTo>
                <a:cubicBezTo>
                  <a:pt x="1791" y="1534"/>
                  <a:pt x="1796" y="1532"/>
                  <a:pt x="1802" y="1531"/>
                </a:cubicBezTo>
                <a:cubicBezTo>
                  <a:pt x="1819" y="1526"/>
                  <a:pt x="1837" y="1523"/>
                  <a:pt x="1854" y="1523"/>
                </a:cubicBezTo>
                <a:cubicBezTo>
                  <a:pt x="1872" y="1523"/>
                  <a:pt x="1890" y="1523"/>
                  <a:pt x="1908" y="1525"/>
                </a:cubicBezTo>
                <a:cubicBezTo>
                  <a:pt x="1916" y="1525"/>
                  <a:pt x="1925" y="1525"/>
                  <a:pt x="1934" y="1525"/>
                </a:cubicBezTo>
                <a:cubicBezTo>
                  <a:pt x="1942" y="1526"/>
                  <a:pt x="1951" y="1525"/>
                  <a:pt x="1959" y="1525"/>
                </a:cubicBezTo>
                <a:cubicBezTo>
                  <a:pt x="1980" y="1525"/>
                  <a:pt x="2001" y="1525"/>
                  <a:pt x="2022" y="1524"/>
                </a:cubicBezTo>
                <a:cubicBezTo>
                  <a:pt x="2057" y="1521"/>
                  <a:pt x="2093" y="1517"/>
                  <a:pt x="2129" y="1513"/>
                </a:cubicBezTo>
                <a:cubicBezTo>
                  <a:pt x="2147" y="1512"/>
                  <a:pt x="2165" y="1511"/>
                  <a:pt x="2184" y="1509"/>
                </a:cubicBezTo>
                <a:cubicBezTo>
                  <a:pt x="2202" y="1508"/>
                  <a:pt x="2220" y="1507"/>
                  <a:pt x="2238" y="1507"/>
                </a:cubicBezTo>
                <a:cubicBezTo>
                  <a:pt x="2261" y="1506"/>
                  <a:pt x="2285" y="1505"/>
                  <a:pt x="2308" y="1505"/>
                </a:cubicBezTo>
                <a:cubicBezTo>
                  <a:pt x="2331" y="1506"/>
                  <a:pt x="2353" y="1509"/>
                  <a:pt x="2375" y="1511"/>
                </a:cubicBezTo>
                <a:cubicBezTo>
                  <a:pt x="2392" y="1512"/>
                  <a:pt x="2408" y="1513"/>
                  <a:pt x="2424" y="1512"/>
                </a:cubicBezTo>
                <a:cubicBezTo>
                  <a:pt x="2442" y="1512"/>
                  <a:pt x="2460" y="1511"/>
                  <a:pt x="2478" y="1510"/>
                </a:cubicBezTo>
                <a:lnTo>
                  <a:pt x="2483" y="1510"/>
                </a:lnTo>
                <a:cubicBezTo>
                  <a:pt x="2483" y="1510"/>
                  <a:pt x="2482" y="1510"/>
                  <a:pt x="2481" y="1510"/>
                </a:cubicBezTo>
                <a:cubicBezTo>
                  <a:pt x="2497" y="1510"/>
                  <a:pt x="2513" y="1509"/>
                  <a:pt x="2529" y="1507"/>
                </a:cubicBezTo>
                <a:cubicBezTo>
                  <a:pt x="2534" y="1507"/>
                  <a:pt x="2539" y="1506"/>
                  <a:pt x="2543" y="1505"/>
                </a:cubicBezTo>
                <a:cubicBezTo>
                  <a:pt x="2552" y="1502"/>
                  <a:pt x="2561" y="1499"/>
                  <a:pt x="2570" y="1496"/>
                </a:cubicBezTo>
                <a:cubicBezTo>
                  <a:pt x="2579" y="1492"/>
                  <a:pt x="2588" y="1488"/>
                  <a:pt x="2596" y="1484"/>
                </a:cubicBezTo>
                <a:cubicBezTo>
                  <a:pt x="2598" y="1483"/>
                  <a:pt x="2599" y="1482"/>
                  <a:pt x="2600" y="1481"/>
                </a:cubicBezTo>
                <a:cubicBezTo>
                  <a:pt x="2601" y="1481"/>
                  <a:pt x="2602" y="1480"/>
                  <a:pt x="2602" y="1479"/>
                </a:cubicBezTo>
                <a:cubicBezTo>
                  <a:pt x="2604" y="1478"/>
                  <a:pt x="2605" y="1477"/>
                  <a:pt x="2605" y="1476"/>
                </a:cubicBezTo>
                <a:cubicBezTo>
                  <a:pt x="2609" y="1471"/>
                  <a:pt x="2613" y="1466"/>
                  <a:pt x="2617" y="1461"/>
                </a:cubicBezTo>
                <a:cubicBezTo>
                  <a:pt x="2621" y="1455"/>
                  <a:pt x="2625" y="1449"/>
                  <a:pt x="2628" y="1442"/>
                </a:cubicBezTo>
                <a:cubicBezTo>
                  <a:pt x="2637" y="1429"/>
                  <a:pt x="2646" y="1417"/>
                  <a:pt x="2654" y="1404"/>
                </a:cubicBezTo>
                <a:cubicBezTo>
                  <a:pt x="2657" y="1398"/>
                  <a:pt x="2660" y="1392"/>
                  <a:pt x="2663" y="1385"/>
                </a:cubicBezTo>
                <a:cubicBezTo>
                  <a:pt x="2665" y="1383"/>
                  <a:pt x="2665" y="1380"/>
                  <a:pt x="2666" y="1378"/>
                </a:cubicBezTo>
                <a:cubicBezTo>
                  <a:pt x="2667" y="1376"/>
                  <a:pt x="2667" y="1375"/>
                  <a:pt x="2667" y="1373"/>
                </a:cubicBezTo>
                <a:cubicBezTo>
                  <a:pt x="2668" y="1368"/>
                  <a:pt x="2668" y="1362"/>
                  <a:pt x="2668" y="1357"/>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1" name="Google Shape;1391;p28"/>
          <p:cNvSpPr/>
          <p:nvPr/>
        </p:nvSpPr>
        <p:spPr>
          <a:xfrm>
            <a:off x="256990" y="3153785"/>
            <a:ext cx="1365480" cy="2302560"/>
          </a:xfrm>
          <a:custGeom>
            <a:avLst/>
            <a:gdLst/>
            <a:ahLst/>
            <a:cxnLst/>
            <a:rect l="l" t="t" r="r" b="b"/>
            <a:pathLst>
              <a:path w="3793" h="6396" extrusionOk="0">
                <a:moveTo>
                  <a:pt x="3791" y="3789"/>
                </a:moveTo>
                <a:cubicBezTo>
                  <a:pt x="3788" y="3743"/>
                  <a:pt x="3739" y="3709"/>
                  <a:pt x="3704" y="3748"/>
                </a:cubicBezTo>
                <a:cubicBezTo>
                  <a:pt x="3669" y="3796"/>
                  <a:pt x="3644" y="3850"/>
                  <a:pt x="3618" y="3903"/>
                </a:cubicBezTo>
                <a:cubicBezTo>
                  <a:pt x="3516" y="4116"/>
                  <a:pt x="3412" y="4328"/>
                  <a:pt x="3304" y="4537"/>
                </a:cubicBezTo>
                <a:cubicBezTo>
                  <a:pt x="3215" y="4699"/>
                  <a:pt x="3106" y="4849"/>
                  <a:pt x="3033" y="5018"/>
                </a:cubicBezTo>
                <a:cubicBezTo>
                  <a:pt x="2967" y="5164"/>
                  <a:pt x="2929" y="5328"/>
                  <a:pt x="2941" y="5488"/>
                </a:cubicBezTo>
                <a:cubicBezTo>
                  <a:pt x="2896" y="5441"/>
                  <a:pt x="2850" y="5393"/>
                  <a:pt x="2803" y="5347"/>
                </a:cubicBezTo>
                <a:cubicBezTo>
                  <a:pt x="2773" y="5315"/>
                  <a:pt x="2740" y="5286"/>
                  <a:pt x="2706" y="5259"/>
                </a:cubicBezTo>
                <a:cubicBezTo>
                  <a:pt x="2696" y="5218"/>
                  <a:pt x="2693" y="5176"/>
                  <a:pt x="2699" y="5133"/>
                </a:cubicBezTo>
                <a:cubicBezTo>
                  <a:pt x="2727" y="5038"/>
                  <a:pt x="2801" y="4965"/>
                  <a:pt x="2862" y="4889"/>
                </a:cubicBezTo>
                <a:cubicBezTo>
                  <a:pt x="3046" y="4704"/>
                  <a:pt x="3096" y="4447"/>
                  <a:pt x="3166" y="4206"/>
                </a:cubicBezTo>
                <a:cubicBezTo>
                  <a:pt x="3235" y="3987"/>
                  <a:pt x="3366" y="3790"/>
                  <a:pt x="3419" y="3565"/>
                </a:cubicBezTo>
                <a:cubicBezTo>
                  <a:pt x="3451" y="3423"/>
                  <a:pt x="3474" y="3279"/>
                  <a:pt x="3508" y="3138"/>
                </a:cubicBezTo>
                <a:cubicBezTo>
                  <a:pt x="3537" y="2996"/>
                  <a:pt x="3578" y="2854"/>
                  <a:pt x="3581" y="2709"/>
                </a:cubicBezTo>
                <a:cubicBezTo>
                  <a:pt x="3582" y="2657"/>
                  <a:pt x="3555" y="2580"/>
                  <a:pt x="3490" y="2595"/>
                </a:cubicBezTo>
                <a:cubicBezTo>
                  <a:pt x="3412" y="2633"/>
                  <a:pt x="3383" y="2730"/>
                  <a:pt x="3341" y="2801"/>
                </a:cubicBezTo>
                <a:cubicBezTo>
                  <a:pt x="3228" y="3034"/>
                  <a:pt x="3119" y="3268"/>
                  <a:pt x="3028" y="3511"/>
                </a:cubicBezTo>
                <a:cubicBezTo>
                  <a:pt x="2979" y="3633"/>
                  <a:pt x="2929" y="3754"/>
                  <a:pt x="2870" y="3871"/>
                </a:cubicBezTo>
                <a:cubicBezTo>
                  <a:pt x="2759" y="4092"/>
                  <a:pt x="2617" y="4303"/>
                  <a:pt x="2559" y="4546"/>
                </a:cubicBezTo>
                <a:cubicBezTo>
                  <a:pt x="2516" y="4713"/>
                  <a:pt x="2505" y="4975"/>
                  <a:pt x="2581" y="5159"/>
                </a:cubicBezTo>
                <a:cubicBezTo>
                  <a:pt x="2554" y="5134"/>
                  <a:pt x="2528" y="5108"/>
                  <a:pt x="2506" y="5078"/>
                </a:cubicBezTo>
                <a:cubicBezTo>
                  <a:pt x="2398" y="4914"/>
                  <a:pt x="2342" y="4728"/>
                  <a:pt x="2287" y="4540"/>
                </a:cubicBezTo>
                <a:cubicBezTo>
                  <a:pt x="2279" y="4498"/>
                  <a:pt x="2271" y="4456"/>
                  <a:pt x="2263" y="4415"/>
                </a:cubicBezTo>
                <a:cubicBezTo>
                  <a:pt x="2263" y="4414"/>
                  <a:pt x="2264" y="4413"/>
                  <a:pt x="2265" y="4411"/>
                </a:cubicBezTo>
                <a:cubicBezTo>
                  <a:pt x="2312" y="4211"/>
                  <a:pt x="2486" y="4080"/>
                  <a:pt x="2599" y="3917"/>
                </a:cubicBezTo>
                <a:cubicBezTo>
                  <a:pt x="2767" y="3635"/>
                  <a:pt x="2862" y="3312"/>
                  <a:pt x="2920" y="2990"/>
                </a:cubicBezTo>
                <a:cubicBezTo>
                  <a:pt x="2966" y="2731"/>
                  <a:pt x="3057" y="2482"/>
                  <a:pt x="3113" y="2226"/>
                </a:cubicBezTo>
                <a:cubicBezTo>
                  <a:pt x="3155" y="2079"/>
                  <a:pt x="3063" y="1986"/>
                  <a:pt x="2977" y="2148"/>
                </a:cubicBezTo>
                <a:cubicBezTo>
                  <a:pt x="2847" y="2380"/>
                  <a:pt x="2787" y="2644"/>
                  <a:pt x="2674" y="2885"/>
                </a:cubicBezTo>
                <a:cubicBezTo>
                  <a:pt x="2544" y="3194"/>
                  <a:pt x="2338" y="3467"/>
                  <a:pt x="2223" y="3783"/>
                </a:cubicBezTo>
                <a:cubicBezTo>
                  <a:pt x="2200" y="3850"/>
                  <a:pt x="2183" y="3919"/>
                  <a:pt x="2172" y="3990"/>
                </a:cubicBezTo>
                <a:cubicBezTo>
                  <a:pt x="2135" y="3843"/>
                  <a:pt x="2079" y="3701"/>
                  <a:pt x="2045" y="3553"/>
                </a:cubicBezTo>
                <a:cubicBezTo>
                  <a:pt x="2016" y="3349"/>
                  <a:pt x="2005" y="3207"/>
                  <a:pt x="2086" y="2998"/>
                </a:cubicBezTo>
                <a:cubicBezTo>
                  <a:pt x="2153" y="2876"/>
                  <a:pt x="2229" y="2759"/>
                  <a:pt x="2294" y="2636"/>
                </a:cubicBezTo>
                <a:cubicBezTo>
                  <a:pt x="2538" y="2143"/>
                  <a:pt x="2497" y="1824"/>
                  <a:pt x="2322" y="1318"/>
                </a:cubicBezTo>
                <a:cubicBezTo>
                  <a:pt x="2229" y="1005"/>
                  <a:pt x="2105" y="701"/>
                  <a:pt x="1932" y="423"/>
                </a:cubicBezTo>
                <a:cubicBezTo>
                  <a:pt x="1858" y="302"/>
                  <a:pt x="1801" y="169"/>
                  <a:pt x="1714" y="58"/>
                </a:cubicBezTo>
                <a:cubicBezTo>
                  <a:pt x="1571" y="-93"/>
                  <a:pt x="1554" y="88"/>
                  <a:pt x="1562" y="197"/>
                </a:cubicBezTo>
                <a:cubicBezTo>
                  <a:pt x="1575" y="463"/>
                  <a:pt x="1668" y="718"/>
                  <a:pt x="1717" y="978"/>
                </a:cubicBezTo>
                <a:cubicBezTo>
                  <a:pt x="1801" y="1402"/>
                  <a:pt x="1840" y="1839"/>
                  <a:pt x="1841" y="2271"/>
                </a:cubicBezTo>
                <a:cubicBezTo>
                  <a:pt x="1843" y="2513"/>
                  <a:pt x="1806" y="2753"/>
                  <a:pt x="1824" y="2995"/>
                </a:cubicBezTo>
                <a:cubicBezTo>
                  <a:pt x="1827" y="3041"/>
                  <a:pt x="1832" y="3086"/>
                  <a:pt x="1840" y="3132"/>
                </a:cubicBezTo>
                <a:cubicBezTo>
                  <a:pt x="1832" y="3118"/>
                  <a:pt x="1824" y="3105"/>
                  <a:pt x="1817" y="3092"/>
                </a:cubicBezTo>
                <a:cubicBezTo>
                  <a:pt x="1715" y="2912"/>
                  <a:pt x="1556" y="2774"/>
                  <a:pt x="1385" y="2660"/>
                </a:cubicBezTo>
                <a:cubicBezTo>
                  <a:pt x="1268" y="2581"/>
                  <a:pt x="1142" y="2517"/>
                  <a:pt x="1032" y="2427"/>
                </a:cubicBezTo>
                <a:cubicBezTo>
                  <a:pt x="916" y="2342"/>
                  <a:pt x="784" y="2280"/>
                  <a:pt x="660" y="2208"/>
                </a:cubicBezTo>
                <a:cubicBezTo>
                  <a:pt x="586" y="2169"/>
                  <a:pt x="492" y="2070"/>
                  <a:pt x="409" y="2065"/>
                </a:cubicBezTo>
                <a:cubicBezTo>
                  <a:pt x="336" y="2080"/>
                  <a:pt x="390" y="2162"/>
                  <a:pt x="415" y="2200"/>
                </a:cubicBezTo>
                <a:cubicBezTo>
                  <a:pt x="456" y="2267"/>
                  <a:pt x="503" y="2330"/>
                  <a:pt x="552" y="2392"/>
                </a:cubicBezTo>
                <a:cubicBezTo>
                  <a:pt x="732" y="2613"/>
                  <a:pt x="905" y="2852"/>
                  <a:pt x="1157" y="2996"/>
                </a:cubicBezTo>
                <a:cubicBezTo>
                  <a:pt x="1275" y="3066"/>
                  <a:pt x="1398" y="3123"/>
                  <a:pt x="1517" y="3192"/>
                </a:cubicBezTo>
                <a:cubicBezTo>
                  <a:pt x="1673" y="3288"/>
                  <a:pt x="1826" y="3396"/>
                  <a:pt x="1947" y="3535"/>
                </a:cubicBezTo>
                <a:cubicBezTo>
                  <a:pt x="1993" y="3788"/>
                  <a:pt x="2065" y="4037"/>
                  <a:pt x="2134" y="4284"/>
                </a:cubicBezTo>
                <a:cubicBezTo>
                  <a:pt x="2135" y="4291"/>
                  <a:pt x="2137" y="4297"/>
                  <a:pt x="2138" y="4304"/>
                </a:cubicBezTo>
                <a:cubicBezTo>
                  <a:pt x="2107" y="4232"/>
                  <a:pt x="2074" y="4162"/>
                  <a:pt x="2029" y="4098"/>
                </a:cubicBezTo>
                <a:cubicBezTo>
                  <a:pt x="1848" y="3880"/>
                  <a:pt x="1599" y="3727"/>
                  <a:pt x="1352" y="3593"/>
                </a:cubicBezTo>
                <a:cubicBezTo>
                  <a:pt x="1068" y="3428"/>
                  <a:pt x="754" y="3331"/>
                  <a:pt x="435" y="3260"/>
                </a:cubicBezTo>
                <a:cubicBezTo>
                  <a:pt x="311" y="3237"/>
                  <a:pt x="197" y="3181"/>
                  <a:pt x="79" y="3140"/>
                </a:cubicBezTo>
                <a:cubicBezTo>
                  <a:pt x="48" y="3128"/>
                  <a:pt x="1" y="3134"/>
                  <a:pt x="0" y="3174"/>
                </a:cubicBezTo>
                <a:cubicBezTo>
                  <a:pt x="4" y="3212"/>
                  <a:pt x="41" y="3236"/>
                  <a:pt x="63" y="3264"/>
                </a:cubicBezTo>
                <a:cubicBezTo>
                  <a:pt x="146" y="3352"/>
                  <a:pt x="229" y="3435"/>
                  <a:pt x="321" y="3515"/>
                </a:cubicBezTo>
                <a:cubicBezTo>
                  <a:pt x="529" y="3693"/>
                  <a:pt x="783" y="3805"/>
                  <a:pt x="1018" y="3941"/>
                </a:cubicBezTo>
                <a:cubicBezTo>
                  <a:pt x="1264" y="4066"/>
                  <a:pt x="1519" y="4172"/>
                  <a:pt x="1767" y="4295"/>
                </a:cubicBezTo>
                <a:cubicBezTo>
                  <a:pt x="1936" y="4361"/>
                  <a:pt x="2081" y="4467"/>
                  <a:pt x="2190" y="4609"/>
                </a:cubicBezTo>
                <a:cubicBezTo>
                  <a:pt x="2191" y="4613"/>
                  <a:pt x="2192" y="4616"/>
                  <a:pt x="2194" y="4620"/>
                </a:cubicBezTo>
                <a:cubicBezTo>
                  <a:pt x="2216" y="4700"/>
                  <a:pt x="2239" y="4770"/>
                  <a:pt x="2262" y="4831"/>
                </a:cubicBezTo>
                <a:lnTo>
                  <a:pt x="2262" y="4831"/>
                </a:lnTo>
                <a:cubicBezTo>
                  <a:pt x="2287" y="4910"/>
                  <a:pt x="2315" y="4986"/>
                  <a:pt x="2346" y="5057"/>
                </a:cubicBezTo>
                <a:cubicBezTo>
                  <a:pt x="2384" y="5126"/>
                  <a:pt x="2426" y="5202"/>
                  <a:pt x="2474" y="5275"/>
                </a:cubicBezTo>
                <a:cubicBezTo>
                  <a:pt x="2232" y="5057"/>
                  <a:pt x="1981" y="4836"/>
                  <a:pt x="1659" y="4752"/>
                </a:cubicBezTo>
                <a:cubicBezTo>
                  <a:pt x="1500" y="4713"/>
                  <a:pt x="1336" y="4742"/>
                  <a:pt x="1175" y="4730"/>
                </a:cubicBezTo>
                <a:cubicBezTo>
                  <a:pt x="1012" y="4707"/>
                  <a:pt x="862" y="4629"/>
                  <a:pt x="698" y="4611"/>
                </a:cubicBezTo>
                <a:cubicBezTo>
                  <a:pt x="632" y="4602"/>
                  <a:pt x="402" y="4578"/>
                  <a:pt x="450" y="4699"/>
                </a:cubicBezTo>
                <a:cubicBezTo>
                  <a:pt x="479" y="4734"/>
                  <a:pt x="521" y="4757"/>
                  <a:pt x="557" y="4785"/>
                </a:cubicBezTo>
                <a:cubicBezTo>
                  <a:pt x="886" y="5025"/>
                  <a:pt x="1271" y="5195"/>
                  <a:pt x="1669" y="5280"/>
                </a:cubicBezTo>
                <a:cubicBezTo>
                  <a:pt x="1768" y="5299"/>
                  <a:pt x="1866" y="5318"/>
                  <a:pt x="1966" y="5329"/>
                </a:cubicBezTo>
                <a:cubicBezTo>
                  <a:pt x="2054" y="5336"/>
                  <a:pt x="2142" y="5344"/>
                  <a:pt x="2228" y="5366"/>
                </a:cubicBezTo>
                <a:cubicBezTo>
                  <a:pt x="2405" y="5408"/>
                  <a:pt x="2575" y="5484"/>
                  <a:pt x="2738" y="5565"/>
                </a:cubicBezTo>
                <a:cubicBezTo>
                  <a:pt x="2764" y="5587"/>
                  <a:pt x="2791" y="5609"/>
                  <a:pt x="2819" y="5630"/>
                </a:cubicBezTo>
                <a:cubicBezTo>
                  <a:pt x="2649" y="5610"/>
                  <a:pt x="2477" y="5627"/>
                  <a:pt x="2310" y="5663"/>
                </a:cubicBezTo>
                <a:cubicBezTo>
                  <a:pt x="2056" y="5708"/>
                  <a:pt x="1800" y="5746"/>
                  <a:pt x="1546" y="5796"/>
                </a:cubicBezTo>
                <a:cubicBezTo>
                  <a:pt x="1445" y="5817"/>
                  <a:pt x="1344" y="5840"/>
                  <a:pt x="1243" y="5852"/>
                </a:cubicBezTo>
                <a:cubicBezTo>
                  <a:pt x="1160" y="5861"/>
                  <a:pt x="1076" y="5858"/>
                  <a:pt x="994" y="5868"/>
                </a:cubicBezTo>
                <a:cubicBezTo>
                  <a:pt x="966" y="5873"/>
                  <a:pt x="934" y="5873"/>
                  <a:pt x="912" y="5892"/>
                </a:cubicBezTo>
                <a:cubicBezTo>
                  <a:pt x="858" y="5945"/>
                  <a:pt x="911" y="6029"/>
                  <a:pt x="959" y="6066"/>
                </a:cubicBezTo>
                <a:cubicBezTo>
                  <a:pt x="1077" y="6159"/>
                  <a:pt x="1235" y="6164"/>
                  <a:pt x="1380" y="6168"/>
                </a:cubicBezTo>
                <a:cubicBezTo>
                  <a:pt x="1483" y="6165"/>
                  <a:pt x="1583" y="6132"/>
                  <a:pt x="1685" y="6122"/>
                </a:cubicBezTo>
                <a:cubicBezTo>
                  <a:pt x="1787" y="6113"/>
                  <a:pt x="1889" y="6135"/>
                  <a:pt x="1990" y="6135"/>
                </a:cubicBezTo>
                <a:cubicBezTo>
                  <a:pt x="2210" y="6141"/>
                  <a:pt x="2444" y="6114"/>
                  <a:pt x="2646" y="6024"/>
                </a:cubicBezTo>
                <a:cubicBezTo>
                  <a:pt x="2750" y="5975"/>
                  <a:pt x="2814" y="5879"/>
                  <a:pt x="2890" y="5798"/>
                </a:cubicBezTo>
                <a:cubicBezTo>
                  <a:pt x="2914" y="5774"/>
                  <a:pt x="2943" y="5759"/>
                  <a:pt x="2974" y="5751"/>
                </a:cubicBezTo>
                <a:cubicBezTo>
                  <a:pt x="2997" y="5769"/>
                  <a:pt x="3019" y="5788"/>
                  <a:pt x="3042" y="5807"/>
                </a:cubicBezTo>
                <a:cubicBezTo>
                  <a:pt x="3088" y="5848"/>
                  <a:pt x="3135" y="5890"/>
                  <a:pt x="3180" y="5932"/>
                </a:cubicBezTo>
                <a:cubicBezTo>
                  <a:pt x="3319" y="6102"/>
                  <a:pt x="3457" y="6274"/>
                  <a:pt x="3645" y="6390"/>
                </a:cubicBezTo>
                <a:cubicBezTo>
                  <a:pt x="3702" y="6412"/>
                  <a:pt x="3779" y="6369"/>
                  <a:pt x="3730" y="6306"/>
                </a:cubicBezTo>
                <a:cubicBezTo>
                  <a:pt x="3711" y="6209"/>
                  <a:pt x="3507" y="6078"/>
                  <a:pt x="3381" y="5976"/>
                </a:cubicBezTo>
                <a:cubicBezTo>
                  <a:pt x="3373" y="5966"/>
                  <a:pt x="3364" y="5956"/>
                  <a:pt x="3355" y="5946"/>
                </a:cubicBezTo>
                <a:cubicBezTo>
                  <a:pt x="3293" y="5887"/>
                  <a:pt x="3247" y="5808"/>
                  <a:pt x="3181" y="5754"/>
                </a:cubicBezTo>
                <a:cubicBezTo>
                  <a:pt x="3142" y="5709"/>
                  <a:pt x="3103" y="5664"/>
                  <a:pt x="3063" y="5619"/>
                </a:cubicBezTo>
                <a:cubicBezTo>
                  <a:pt x="3066" y="5616"/>
                  <a:pt x="3068" y="5612"/>
                  <a:pt x="3071" y="5608"/>
                </a:cubicBezTo>
                <a:cubicBezTo>
                  <a:pt x="3084" y="5593"/>
                  <a:pt x="3099" y="5579"/>
                  <a:pt x="3115" y="5566"/>
                </a:cubicBezTo>
                <a:cubicBezTo>
                  <a:pt x="3180" y="5518"/>
                  <a:pt x="3250" y="5477"/>
                  <a:pt x="3313" y="5427"/>
                </a:cubicBezTo>
                <a:cubicBezTo>
                  <a:pt x="3432" y="5327"/>
                  <a:pt x="3521" y="5197"/>
                  <a:pt x="3607" y="5069"/>
                </a:cubicBezTo>
                <a:cubicBezTo>
                  <a:pt x="3692" y="4934"/>
                  <a:pt x="3694" y="4769"/>
                  <a:pt x="3721" y="4616"/>
                </a:cubicBezTo>
                <a:cubicBezTo>
                  <a:pt x="3752" y="4461"/>
                  <a:pt x="3758" y="4305"/>
                  <a:pt x="3761" y="4148"/>
                </a:cubicBezTo>
                <a:cubicBezTo>
                  <a:pt x="3760" y="4053"/>
                  <a:pt x="3778" y="3961"/>
                  <a:pt x="3791" y="3867"/>
                </a:cubicBezTo>
                <a:cubicBezTo>
                  <a:pt x="3793" y="3841"/>
                  <a:pt x="3794" y="3815"/>
                  <a:pt x="3791" y="3789"/>
                </a:cubicBezTo>
                <a:close/>
              </a:path>
            </a:pathLst>
          </a:custGeom>
          <a:solidFill>
            <a:srgbClr val="5F6C3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392" name="Google Shape;1392;p28"/>
          <p:cNvGrpSpPr/>
          <p:nvPr/>
        </p:nvGrpSpPr>
        <p:grpSpPr>
          <a:xfrm rot="-751124" flipH="1">
            <a:off x="7726420" y="4054886"/>
            <a:ext cx="911026" cy="931730"/>
            <a:chOff x="251881" y="150913"/>
            <a:chExt cx="777147" cy="794808"/>
          </a:xfrm>
        </p:grpSpPr>
        <p:sp>
          <p:nvSpPr>
            <p:cNvPr id="1393" name="Google Shape;1393;p28"/>
            <p:cNvSpPr/>
            <p:nvPr/>
          </p:nvSpPr>
          <p:spPr>
            <a:xfrm>
              <a:off x="251881" y="150913"/>
              <a:ext cx="647507" cy="690257"/>
            </a:xfrm>
            <a:custGeom>
              <a:avLst/>
              <a:gdLst/>
              <a:ahLst/>
              <a:cxnLst/>
              <a:rect l="l" t="t" r="r" b="b"/>
              <a:pathLst>
                <a:path w="3083" h="3286" extrusionOk="0">
                  <a:moveTo>
                    <a:pt x="520" y="1816"/>
                  </a:moveTo>
                  <a:cubicBezTo>
                    <a:pt x="624" y="1822"/>
                    <a:pt x="728" y="1826"/>
                    <a:pt x="831" y="1830"/>
                  </a:cubicBezTo>
                  <a:cubicBezTo>
                    <a:pt x="759" y="1806"/>
                    <a:pt x="687" y="1782"/>
                    <a:pt x="615" y="1756"/>
                  </a:cubicBezTo>
                  <a:cubicBezTo>
                    <a:pt x="481" y="1709"/>
                    <a:pt x="366" y="1611"/>
                    <a:pt x="295" y="1485"/>
                  </a:cubicBezTo>
                  <a:cubicBezTo>
                    <a:pt x="213" y="1338"/>
                    <a:pt x="152" y="1191"/>
                    <a:pt x="108" y="1050"/>
                  </a:cubicBezTo>
                  <a:cubicBezTo>
                    <a:pt x="209" y="1078"/>
                    <a:pt x="310" y="1105"/>
                    <a:pt x="411" y="1130"/>
                  </a:cubicBezTo>
                  <a:cubicBezTo>
                    <a:pt x="348" y="1099"/>
                    <a:pt x="285" y="1067"/>
                    <a:pt x="224" y="1035"/>
                  </a:cubicBezTo>
                  <a:cubicBezTo>
                    <a:pt x="132" y="987"/>
                    <a:pt x="63" y="899"/>
                    <a:pt x="43" y="798"/>
                  </a:cubicBezTo>
                  <a:cubicBezTo>
                    <a:pt x="20" y="674"/>
                    <a:pt x="6" y="559"/>
                    <a:pt x="1" y="455"/>
                  </a:cubicBezTo>
                  <a:cubicBezTo>
                    <a:pt x="63" y="481"/>
                    <a:pt x="125" y="507"/>
                    <a:pt x="188" y="532"/>
                  </a:cubicBezTo>
                  <a:cubicBezTo>
                    <a:pt x="152" y="503"/>
                    <a:pt x="117" y="473"/>
                    <a:pt x="82" y="444"/>
                  </a:cubicBezTo>
                  <a:cubicBezTo>
                    <a:pt x="28" y="398"/>
                    <a:pt x="-3" y="330"/>
                    <a:pt x="0" y="262"/>
                  </a:cubicBezTo>
                  <a:cubicBezTo>
                    <a:pt x="4" y="147"/>
                    <a:pt x="15" y="57"/>
                    <a:pt x="25" y="0"/>
                  </a:cubicBezTo>
                  <a:cubicBezTo>
                    <a:pt x="76" y="7"/>
                    <a:pt x="150" y="21"/>
                    <a:pt x="242" y="41"/>
                  </a:cubicBezTo>
                  <a:cubicBezTo>
                    <a:pt x="289" y="53"/>
                    <a:pt x="328" y="85"/>
                    <a:pt x="349" y="129"/>
                  </a:cubicBezTo>
                  <a:cubicBezTo>
                    <a:pt x="375" y="186"/>
                    <a:pt x="402" y="243"/>
                    <a:pt x="429" y="299"/>
                  </a:cubicBezTo>
                  <a:cubicBezTo>
                    <a:pt x="416" y="226"/>
                    <a:pt x="405" y="153"/>
                    <a:pt x="394" y="81"/>
                  </a:cubicBezTo>
                  <a:cubicBezTo>
                    <a:pt x="492" y="109"/>
                    <a:pt x="602" y="145"/>
                    <a:pt x="719" y="192"/>
                  </a:cubicBezTo>
                  <a:cubicBezTo>
                    <a:pt x="784" y="218"/>
                    <a:pt x="837" y="270"/>
                    <a:pt x="866" y="335"/>
                  </a:cubicBezTo>
                  <a:cubicBezTo>
                    <a:pt x="888" y="388"/>
                    <a:pt x="911" y="441"/>
                    <a:pt x="935" y="494"/>
                  </a:cubicBezTo>
                  <a:cubicBezTo>
                    <a:pt x="929" y="422"/>
                    <a:pt x="924" y="352"/>
                    <a:pt x="919" y="281"/>
                  </a:cubicBezTo>
                  <a:cubicBezTo>
                    <a:pt x="956" y="299"/>
                    <a:pt x="993" y="318"/>
                    <a:pt x="1030" y="338"/>
                  </a:cubicBezTo>
                  <a:cubicBezTo>
                    <a:pt x="1091" y="370"/>
                    <a:pt x="1137" y="426"/>
                    <a:pt x="1158" y="491"/>
                  </a:cubicBezTo>
                  <a:cubicBezTo>
                    <a:pt x="1180" y="558"/>
                    <a:pt x="1203" y="625"/>
                    <a:pt x="1226" y="692"/>
                  </a:cubicBezTo>
                  <a:cubicBezTo>
                    <a:pt x="1223" y="611"/>
                    <a:pt x="1221" y="530"/>
                    <a:pt x="1219" y="450"/>
                  </a:cubicBezTo>
                  <a:cubicBezTo>
                    <a:pt x="1430" y="586"/>
                    <a:pt x="1640" y="763"/>
                    <a:pt x="1832" y="999"/>
                  </a:cubicBezTo>
                  <a:cubicBezTo>
                    <a:pt x="2023" y="1232"/>
                    <a:pt x="2208" y="1461"/>
                    <a:pt x="2372" y="1679"/>
                  </a:cubicBezTo>
                  <a:cubicBezTo>
                    <a:pt x="2423" y="1745"/>
                    <a:pt x="2452" y="1824"/>
                    <a:pt x="2459" y="1906"/>
                  </a:cubicBezTo>
                  <a:cubicBezTo>
                    <a:pt x="2468" y="2015"/>
                    <a:pt x="2478" y="2125"/>
                    <a:pt x="2489" y="2234"/>
                  </a:cubicBezTo>
                  <a:cubicBezTo>
                    <a:pt x="2498" y="2114"/>
                    <a:pt x="2507" y="1995"/>
                    <a:pt x="2517" y="1876"/>
                  </a:cubicBezTo>
                  <a:cubicBezTo>
                    <a:pt x="2700" y="2131"/>
                    <a:pt x="2846" y="2368"/>
                    <a:pt x="2925" y="2574"/>
                  </a:cubicBezTo>
                  <a:cubicBezTo>
                    <a:pt x="2893" y="2442"/>
                    <a:pt x="2830" y="2276"/>
                    <a:pt x="2719" y="2071"/>
                  </a:cubicBezTo>
                  <a:cubicBezTo>
                    <a:pt x="2719" y="2071"/>
                    <a:pt x="2968" y="2367"/>
                    <a:pt x="3012" y="2691"/>
                  </a:cubicBezTo>
                  <a:cubicBezTo>
                    <a:pt x="3006" y="2566"/>
                    <a:pt x="2973" y="2410"/>
                    <a:pt x="2889" y="2221"/>
                  </a:cubicBezTo>
                  <a:cubicBezTo>
                    <a:pt x="2886" y="2224"/>
                    <a:pt x="3256" y="2675"/>
                    <a:pt x="2983" y="3111"/>
                  </a:cubicBezTo>
                  <a:cubicBezTo>
                    <a:pt x="2614" y="3477"/>
                    <a:pt x="2069" y="3154"/>
                    <a:pt x="2071" y="3151"/>
                  </a:cubicBezTo>
                  <a:cubicBezTo>
                    <a:pt x="2280" y="3220"/>
                    <a:pt x="2446" y="3231"/>
                    <a:pt x="2572" y="3217"/>
                  </a:cubicBezTo>
                  <a:cubicBezTo>
                    <a:pt x="2236" y="3227"/>
                    <a:pt x="1888" y="2988"/>
                    <a:pt x="1889" y="2988"/>
                  </a:cubicBezTo>
                  <a:cubicBezTo>
                    <a:pt x="2118" y="3090"/>
                    <a:pt x="2298" y="3133"/>
                    <a:pt x="2437" y="3147"/>
                  </a:cubicBezTo>
                  <a:cubicBezTo>
                    <a:pt x="2156" y="3083"/>
                    <a:pt x="1803" y="2899"/>
                    <a:pt x="1435" y="2634"/>
                  </a:cubicBezTo>
                  <a:cubicBezTo>
                    <a:pt x="1558" y="2638"/>
                    <a:pt x="1682" y="2641"/>
                    <a:pt x="1804" y="2643"/>
                  </a:cubicBezTo>
                  <a:cubicBezTo>
                    <a:pt x="1700" y="2625"/>
                    <a:pt x="1596" y="2606"/>
                    <a:pt x="1492" y="2586"/>
                  </a:cubicBezTo>
                  <a:cubicBezTo>
                    <a:pt x="1383" y="2565"/>
                    <a:pt x="1278" y="2518"/>
                    <a:pt x="1189" y="2445"/>
                  </a:cubicBezTo>
                  <a:cubicBezTo>
                    <a:pt x="1031" y="2319"/>
                    <a:pt x="874" y="2180"/>
                    <a:pt x="720" y="2033"/>
                  </a:cubicBezTo>
                  <a:cubicBezTo>
                    <a:pt x="646" y="1962"/>
                    <a:pt x="580" y="1889"/>
                    <a:pt x="520" y="181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4" name="Google Shape;1394;p28"/>
            <p:cNvSpPr/>
            <p:nvPr/>
          </p:nvSpPr>
          <p:spPr>
            <a:xfrm>
              <a:off x="261176" y="177532"/>
              <a:ext cx="767851" cy="768189"/>
            </a:xfrm>
            <a:custGeom>
              <a:avLst/>
              <a:gdLst/>
              <a:ahLst/>
              <a:cxnLst/>
              <a:rect l="l" t="t" r="r" b="b"/>
              <a:pathLst>
                <a:path w="3656" h="3657" extrusionOk="0">
                  <a:moveTo>
                    <a:pt x="0" y="0"/>
                  </a:moveTo>
                  <a:cubicBezTo>
                    <a:pt x="1022" y="1401"/>
                    <a:pt x="2255" y="2635"/>
                    <a:pt x="3656" y="3657"/>
                  </a:cubicBezTo>
                  <a:lnTo>
                    <a:pt x="0" y="0"/>
                  </a:lnTo>
                  <a:close/>
                </a:path>
              </a:pathLst>
            </a:custGeom>
            <a:noFill/>
            <a:ln w="11150" cap="flat" cmpd="sng">
              <a:solidFill>
                <a:schemeClr val="lt2"/>
              </a:solidFill>
              <a:prstDash val="solid"/>
              <a:bevel/>
              <a:headEnd type="none" w="sm" len="sm"/>
              <a:tailEnd type="none" w="sm" len="sm"/>
            </a:ln>
          </p:spPr>
          <p:txBody>
            <a:bodyPr spcFirstLastPara="1" wrap="square" lIns="95400" tIns="50400" rIns="95400" bIns="50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5" name="Google Shape;1395;p28"/>
            <p:cNvSpPr/>
            <p:nvPr/>
          </p:nvSpPr>
          <p:spPr>
            <a:xfrm>
              <a:off x="302917" y="214141"/>
              <a:ext cx="90521" cy="110071"/>
            </a:xfrm>
            <a:custGeom>
              <a:avLst/>
              <a:gdLst/>
              <a:ahLst/>
              <a:cxnLst/>
              <a:rect l="l" t="t" r="r" b="b"/>
              <a:pathLst>
                <a:path w="431" h="524" extrusionOk="0">
                  <a:moveTo>
                    <a:pt x="329" y="172"/>
                  </a:moveTo>
                  <a:cubicBezTo>
                    <a:pt x="412" y="276"/>
                    <a:pt x="443" y="405"/>
                    <a:pt x="426" y="524"/>
                  </a:cubicBezTo>
                  <a:cubicBezTo>
                    <a:pt x="305" y="520"/>
                    <a:pt x="183" y="462"/>
                    <a:pt x="98" y="356"/>
                  </a:cubicBezTo>
                  <a:cubicBezTo>
                    <a:pt x="14" y="250"/>
                    <a:pt x="-15" y="118"/>
                    <a:pt x="7" y="0"/>
                  </a:cubicBezTo>
                  <a:cubicBezTo>
                    <a:pt x="127" y="9"/>
                    <a:pt x="246" y="68"/>
                    <a:pt x="329" y="17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6" name="Google Shape;1396;p28"/>
            <p:cNvSpPr/>
            <p:nvPr/>
          </p:nvSpPr>
          <p:spPr>
            <a:xfrm>
              <a:off x="329590" y="247331"/>
              <a:ext cx="36544" cy="44323"/>
            </a:xfrm>
            <a:custGeom>
              <a:avLst/>
              <a:gdLst/>
              <a:ahLst/>
              <a:cxnLst/>
              <a:rect l="l" t="t" r="r" b="b"/>
              <a:pathLst>
                <a:path w="174" h="211" extrusionOk="0">
                  <a:moveTo>
                    <a:pt x="133" y="69"/>
                  </a:moveTo>
                  <a:cubicBezTo>
                    <a:pt x="167" y="112"/>
                    <a:pt x="179" y="163"/>
                    <a:pt x="172" y="211"/>
                  </a:cubicBezTo>
                  <a:cubicBezTo>
                    <a:pt x="123" y="209"/>
                    <a:pt x="74" y="186"/>
                    <a:pt x="41" y="143"/>
                  </a:cubicBezTo>
                  <a:cubicBezTo>
                    <a:pt x="7" y="101"/>
                    <a:pt x="-5" y="48"/>
                    <a:pt x="3" y="0"/>
                  </a:cubicBezTo>
                  <a:cubicBezTo>
                    <a:pt x="51" y="4"/>
                    <a:pt x="100" y="27"/>
                    <a:pt x="133" y="69"/>
                  </a:cubicBezTo>
                  <a:close/>
                </a:path>
              </a:pathLst>
            </a:custGeom>
            <a:solidFill>
              <a:schemeClr val="accent2"/>
            </a:solidFill>
            <a:ln>
              <a:noFill/>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397" name="Google Shape;1397;p28"/>
          <p:cNvSpPr/>
          <p:nvPr/>
        </p:nvSpPr>
        <p:spPr>
          <a:xfrm rot="-5400000" flipH="1">
            <a:off x="1004240" y="-477155"/>
            <a:ext cx="746280" cy="1441440"/>
          </a:xfrm>
          <a:custGeom>
            <a:avLst/>
            <a:gdLst/>
            <a:ahLst/>
            <a:cxnLst/>
            <a:rect l="l" t="t" r="r" b="b"/>
            <a:pathLst>
              <a:path w="2073" h="4004" extrusionOk="0">
                <a:moveTo>
                  <a:pt x="1636" y="2244"/>
                </a:moveTo>
                <a:cubicBezTo>
                  <a:pt x="1520" y="2362"/>
                  <a:pt x="1402" y="2478"/>
                  <a:pt x="1270" y="2579"/>
                </a:cubicBezTo>
                <a:cubicBezTo>
                  <a:pt x="1168" y="2660"/>
                  <a:pt x="1075" y="2751"/>
                  <a:pt x="974" y="2834"/>
                </a:cubicBezTo>
                <a:cubicBezTo>
                  <a:pt x="842" y="2937"/>
                  <a:pt x="708" y="3037"/>
                  <a:pt x="571" y="3133"/>
                </a:cubicBezTo>
                <a:cubicBezTo>
                  <a:pt x="440" y="3216"/>
                  <a:pt x="316" y="3307"/>
                  <a:pt x="193" y="3401"/>
                </a:cubicBezTo>
                <a:cubicBezTo>
                  <a:pt x="189" y="3405"/>
                  <a:pt x="183" y="3409"/>
                  <a:pt x="175" y="3414"/>
                </a:cubicBezTo>
                <a:cubicBezTo>
                  <a:pt x="173" y="3357"/>
                  <a:pt x="170" y="3310"/>
                  <a:pt x="173" y="3289"/>
                </a:cubicBezTo>
                <a:cubicBezTo>
                  <a:pt x="173" y="3262"/>
                  <a:pt x="172" y="3234"/>
                  <a:pt x="172" y="3207"/>
                </a:cubicBezTo>
                <a:cubicBezTo>
                  <a:pt x="175" y="3205"/>
                  <a:pt x="177" y="3204"/>
                  <a:pt x="180" y="3203"/>
                </a:cubicBezTo>
                <a:cubicBezTo>
                  <a:pt x="257" y="3161"/>
                  <a:pt x="337" y="3125"/>
                  <a:pt x="405" y="3069"/>
                </a:cubicBezTo>
                <a:cubicBezTo>
                  <a:pt x="580" y="2939"/>
                  <a:pt x="774" y="2836"/>
                  <a:pt x="950" y="2706"/>
                </a:cubicBezTo>
                <a:cubicBezTo>
                  <a:pt x="1186" y="2534"/>
                  <a:pt x="1439" y="2359"/>
                  <a:pt x="1593" y="2104"/>
                </a:cubicBezTo>
                <a:cubicBezTo>
                  <a:pt x="1647" y="2004"/>
                  <a:pt x="1705" y="1890"/>
                  <a:pt x="1679" y="1773"/>
                </a:cubicBezTo>
                <a:cubicBezTo>
                  <a:pt x="1640" y="1624"/>
                  <a:pt x="1503" y="1530"/>
                  <a:pt x="1393" y="1433"/>
                </a:cubicBezTo>
                <a:cubicBezTo>
                  <a:pt x="1236" y="1312"/>
                  <a:pt x="1084" y="1184"/>
                  <a:pt x="918" y="1075"/>
                </a:cubicBezTo>
                <a:cubicBezTo>
                  <a:pt x="753" y="967"/>
                  <a:pt x="582" y="868"/>
                  <a:pt x="418" y="757"/>
                </a:cubicBezTo>
                <a:cubicBezTo>
                  <a:pt x="369" y="723"/>
                  <a:pt x="317" y="688"/>
                  <a:pt x="263" y="655"/>
                </a:cubicBezTo>
                <a:cubicBezTo>
                  <a:pt x="241" y="642"/>
                  <a:pt x="219" y="627"/>
                  <a:pt x="197" y="614"/>
                </a:cubicBezTo>
                <a:lnTo>
                  <a:pt x="198" y="595"/>
                </a:lnTo>
                <a:cubicBezTo>
                  <a:pt x="198" y="582"/>
                  <a:pt x="199" y="571"/>
                  <a:pt x="199" y="558"/>
                </a:cubicBezTo>
                <a:cubicBezTo>
                  <a:pt x="211" y="564"/>
                  <a:pt x="222" y="569"/>
                  <a:pt x="233" y="576"/>
                </a:cubicBezTo>
                <a:cubicBezTo>
                  <a:pt x="271" y="595"/>
                  <a:pt x="312" y="618"/>
                  <a:pt x="348" y="642"/>
                </a:cubicBezTo>
                <a:cubicBezTo>
                  <a:pt x="624" y="821"/>
                  <a:pt x="907" y="987"/>
                  <a:pt x="1173" y="1181"/>
                </a:cubicBezTo>
                <a:cubicBezTo>
                  <a:pt x="1303" y="1278"/>
                  <a:pt x="1421" y="1387"/>
                  <a:pt x="1542" y="1494"/>
                </a:cubicBezTo>
                <a:cubicBezTo>
                  <a:pt x="1808" y="1730"/>
                  <a:pt x="1912" y="1958"/>
                  <a:pt x="1636" y="2244"/>
                </a:cubicBezTo>
                <a:moveTo>
                  <a:pt x="160" y="2892"/>
                </a:moveTo>
                <a:cubicBezTo>
                  <a:pt x="184" y="2876"/>
                  <a:pt x="209" y="2852"/>
                  <a:pt x="227" y="2844"/>
                </a:cubicBezTo>
                <a:cubicBezTo>
                  <a:pt x="341" y="2772"/>
                  <a:pt x="452" y="2692"/>
                  <a:pt x="569" y="2624"/>
                </a:cubicBezTo>
                <a:cubicBezTo>
                  <a:pt x="737" y="2527"/>
                  <a:pt x="888" y="2403"/>
                  <a:pt x="1034" y="2276"/>
                </a:cubicBezTo>
                <a:cubicBezTo>
                  <a:pt x="1222" y="2124"/>
                  <a:pt x="1449" y="1827"/>
                  <a:pt x="1242" y="1603"/>
                </a:cubicBezTo>
                <a:cubicBezTo>
                  <a:pt x="1152" y="1506"/>
                  <a:pt x="1036" y="1437"/>
                  <a:pt x="928" y="1363"/>
                </a:cubicBezTo>
                <a:cubicBezTo>
                  <a:pt x="789" y="1277"/>
                  <a:pt x="648" y="1192"/>
                  <a:pt x="500" y="1123"/>
                </a:cubicBezTo>
                <a:cubicBezTo>
                  <a:pt x="391" y="1066"/>
                  <a:pt x="293" y="991"/>
                  <a:pt x="185" y="932"/>
                </a:cubicBezTo>
                <a:cubicBezTo>
                  <a:pt x="180" y="929"/>
                  <a:pt x="176" y="926"/>
                  <a:pt x="171" y="923"/>
                </a:cubicBezTo>
                <a:cubicBezTo>
                  <a:pt x="175" y="891"/>
                  <a:pt x="178" y="858"/>
                  <a:pt x="181" y="825"/>
                </a:cubicBezTo>
                <a:cubicBezTo>
                  <a:pt x="266" y="871"/>
                  <a:pt x="349" y="922"/>
                  <a:pt x="430" y="974"/>
                </a:cubicBezTo>
                <a:cubicBezTo>
                  <a:pt x="540" y="1044"/>
                  <a:pt x="656" y="1100"/>
                  <a:pt x="765" y="1170"/>
                </a:cubicBezTo>
                <a:cubicBezTo>
                  <a:pt x="949" y="1292"/>
                  <a:pt x="1136" y="1415"/>
                  <a:pt x="1297" y="1569"/>
                </a:cubicBezTo>
                <a:cubicBezTo>
                  <a:pt x="1355" y="1629"/>
                  <a:pt x="1419" y="1695"/>
                  <a:pt x="1439" y="1779"/>
                </a:cubicBezTo>
                <a:cubicBezTo>
                  <a:pt x="1462" y="1948"/>
                  <a:pt x="1331" y="2087"/>
                  <a:pt x="1211" y="2186"/>
                </a:cubicBezTo>
                <a:cubicBezTo>
                  <a:pt x="1091" y="2288"/>
                  <a:pt x="969" y="2389"/>
                  <a:pt x="839" y="2477"/>
                </a:cubicBezTo>
                <a:cubicBezTo>
                  <a:pt x="676" y="2582"/>
                  <a:pt x="525" y="2703"/>
                  <a:pt x="368" y="2816"/>
                </a:cubicBezTo>
                <a:cubicBezTo>
                  <a:pt x="299" y="2864"/>
                  <a:pt x="230" y="2913"/>
                  <a:pt x="162" y="2965"/>
                </a:cubicBezTo>
                <a:cubicBezTo>
                  <a:pt x="161" y="2941"/>
                  <a:pt x="161" y="2916"/>
                  <a:pt x="160" y="2892"/>
                </a:cubicBezTo>
                <a:moveTo>
                  <a:pt x="162" y="2447"/>
                </a:moveTo>
                <a:cubicBezTo>
                  <a:pt x="164" y="2447"/>
                  <a:pt x="166" y="2448"/>
                  <a:pt x="169" y="2449"/>
                </a:cubicBezTo>
                <a:cubicBezTo>
                  <a:pt x="204" y="2455"/>
                  <a:pt x="291" y="2372"/>
                  <a:pt x="331" y="2351"/>
                </a:cubicBezTo>
                <a:cubicBezTo>
                  <a:pt x="488" y="2255"/>
                  <a:pt x="647" y="2158"/>
                  <a:pt x="801" y="2056"/>
                </a:cubicBezTo>
                <a:cubicBezTo>
                  <a:pt x="823" y="2039"/>
                  <a:pt x="850" y="2016"/>
                  <a:pt x="876" y="1990"/>
                </a:cubicBezTo>
                <a:cubicBezTo>
                  <a:pt x="890" y="1980"/>
                  <a:pt x="903" y="1969"/>
                  <a:pt x="916" y="1956"/>
                </a:cubicBezTo>
                <a:cubicBezTo>
                  <a:pt x="968" y="1907"/>
                  <a:pt x="1005" y="1803"/>
                  <a:pt x="939" y="1751"/>
                </a:cubicBezTo>
                <a:cubicBezTo>
                  <a:pt x="928" y="1742"/>
                  <a:pt x="916" y="1733"/>
                  <a:pt x="904" y="1725"/>
                </a:cubicBezTo>
                <a:cubicBezTo>
                  <a:pt x="839" y="1669"/>
                  <a:pt x="761" y="1625"/>
                  <a:pt x="691" y="1574"/>
                </a:cubicBezTo>
                <a:cubicBezTo>
                  <a:pt x="629" y="1531"/>
                  <a:pt x="567" y="1486"/>
                  <a:pt x="500" y="1451"/>
                </a:cubicBezTo>
                <a:cubicBezTo>
                  <a:pt x="440" y="1418"/>
                  <a:pt x="378" y="1391"/>
                  <a:pt x="323" y="1351"/>
                </a:cubicBezTo>
                <a:cubicBezTo>
                  <a:pt x="284" y="1325"/>
                  <a:pt x="245" y="1300"/>
                  <a:pt x="206" y="1276"/>
                </a:cubicBezTo>
                <a:cubicBezTo>
                  <a:pt x="193" y="1269"/>
                  <a:pt x="178" y="1256"/>
                  <a:pt x="164" y="1250"/>
                </a:cubicBezTo>
                <a:cubicBezTo>
                  <a:pt x="162" y="1217"/>
                  <a:pt x="161" y="1183"/>
                  <a:pt x="161" y="1150"/>
                </a:cubicBezTo>
                <a:cubicBezTo>
                  <a:pt x="211" y="1176"/>
                  <a:pt x="259" y="1203"/>
                  <a:pt x="309" y="1231"/>
                </a:cubicBezTo>
                <a:cubicBezTo>
                  <a:pt x="532" y="1355"/>
                  <a:pt x="753" y="1485"/>
                  <a:pt x="962" y="1633"/>
                </a:cubicBezTo>
                <a:cubicBezTo>
                  <a:pt x="1126" y="1733"/>
                  <a:pt x="1126" y="1896"/>
                  <a:pt x="1004" y="2033"/>
                </a:cubicBezTo>
                <a:cubicBezTo>
                  <a:pt x="831" y="2197"/>
                  <a:pt x="615" y="2308"/>
                  <a:pt x="414" y="2434"/>
                </a:cubicBezTo>
                <a:cubicBezTo>
                  <a:pt x="332" y="2484"/>
                  <a:pt x="255" y="2539"/>
                  <a:pt x="176" y="2592"/>
                </a:cubicBezTo>
                <a:cubicBezTo>
                  <a:pt x="172" y="2596"/>
                  <a:pt x="167" y="2600"/>
                  <a:pt x="161" y="2604"/>
                </a:cubicBezTo>
                <a:cubicBezTo>
                  <a:pt x="162" y="2552"/>
                  <a:pt x="162" y="2499"/>
                  <a:pt x="162" y="2447"/>
                </a:cubicBezTo>
                <a:moveTo>
                  <a:pt x="492" y="1814"/>
                </a:moveTo>
                <a:cubicBezTo>
                  <a:pt x="456" y="1773"/>
                  <a:pt x="405" y="1747"/>
                  <a:pt x="361" y="1716"/>
                </a:cubicBezTo>
                <a:cubicBezTo>
                  <a:pt x="296" y="1677"/>
                  <a:pt x="232" y="1637"/>
                  <a:pt x="165" y="1601"/>
                </a:cubicBezTo>
                <a:cubicBezTo>
                  <a:pt x="166" y="1562"/>
                  <a:pt x="166" y="1523"/>
                  <a:pt x="167" y="1485"/>
                </a:cubicBezTo>
                <a:cubicBezTo>
                  <a:pt x="167" y="1477"/>
                  <a:pt x="167" y="1468"/>
                  <a:pt x="167" y="1460"/>
                </a:cubicBezTo>
                <a:cubicBezTo>
                  <a:pt x="179" y="1467"/>
                  <a:pt x="191" y="1473"/>
                  <a:pt x="203" y="1479"/>
                </a:cubicBezTo>
                <a:cubicBezTo>
                  <a:pt x="277" y="1515"/>
                  <a:pt x="350" y="1554"/>
                  <a:pt x="423" y="1594"/>
                </a:cubicBezTo>
                <a:cubicBezTo>
                  <a:pt x="530" y="1652"/>
                  <a:pt x="635" y="1715"/>
                  <a:pt x="740" y="1778"/>
                </a:cubicBezTo>
                <a:cubicBezTo>
                  <a:pt x="760" y="1791"/>
                  <a:pt x="782" y="1804"/>
                  <a:pt x="796" y="1824"/>
                </a:cubicBezTo>
                <a:cubicBezTo>
                  <a:pt x="797" y="1837"/>
                  <a:pt x="789" y="1851"/>
                  <a:pt x="785" y="1863"/>
                </a:cubicBezTo>
                <a:cubicBezTo>
                  <a:pt x="781" y="1873"/>
                  <a:pt x="776" y="1882"/>
                  <a:pt x="771" y="1890"/>
                </a:cubicBezTo>
                <a:cubicBezTo>
                  <a:pt x="676" y="1985"/>
                  <a:pt x="524" y="2051"/>
                  <a:pt x="428" y="2129"/>
                </a:cubicBezTo>
                <a:cubicBezTo>
                  <a:pt x="378" y="2163"/>
                  <a:pt x="332" y="2201"/>
                  <a:pt x="285" y="2238"/>
                </a:cubicBezTo>
                <a:cubicBezTo>
                  <a:pt x="245" y="2269"/>
                  <a:pt x="202" y="2298"/>
                  <a:pt x="162" y="2330"/>
                </a:cubicBezTo>
                <a:cubicBezTo>
                  <a:pt x="163" y="2261"/>
                  <a:pt x="163" y="2192"/>
                  <a:pt x="163" y="2123"/>
                </a:cubicBezTo>
                <a:cubicBezTo>
                  <a:pt x="165" y="2122"/>
                  <a:pt x="169" y="2120"/>
                  <a:pt x="171" y="2119"/>
                </a:cubicBezTo>
                <a:cubicBezTo>
                  <a:pt x="216" y="2091"/>
                  <a:pt x="259" y="2059"/>
                  <a:pt x="304" y="2031"/>
                </a:cubicBezTo>
                <a:cubicBezTo>
                  <a:pt x="361" y="1988"/>
                  <a:pt x="550" y="1901"/>
                  <a:pt x="492" y="1814"/>
                </a:cubicBezTo>
                <a:moveTo>
                  <a:pt x="1956" y="1547"/>
                </a:moveTo>
                <a:cubicBezTo>
                  <a:pt x="1859" y="1439"/>
                  <a:pt x="1742" y="1349"/>
                  <a:pt x="1628" y="1259"/>
                </a:cubicBezTo>
                <a:cubicBezTo>
                  <a:pt x="1268" y="966"/>
                  <a:pt x="879" y="712"/>
                  <a:pt x="490" y="461"/>
                </a:cubicBezTo>
                <a:cubicBezTo>
                  <a:pt x="416" y="413"/>
                  <a:pt x="343" y="362"/>
                  <a:pt x="273" y="309"/>
                </a:cubicBezTo>
                <a:cubicBezTo>
                  <a:pt x="254" y="295"/>
                  <a:pt x="235" y="280"/>
                  <a:pt x="216" y="266"/>
                </a:cubicBezTo>
                <a:cubicBezTo>
                  <a:pt x="222" y="203"/>
                  <a:pt x="227" y="140"/>
                  <a:pt x="215" y="77"/>
                </a:cubicBezTo>
                <a:cubicBezTo>
                  <a:pt x="202" y="13"/>
                  <a:pt x="151" y="-15"/>
                  <a:pt x="110" y="9"/>
                </a:cubicBezTo>
                <a:cubicBezTo>
                  <a:pt x="48" y="35"/>
                  <a:pt x="46" y="123"/>
                  <a:pt x="43" y="188"/>
                </a:cubicBezTo>
                <a:cubicBezTo>
                  <a:pt x="38" y="214"/>
                  <a:pt x="36" y="240"/>
                  <a:pt x="33" y="266"/>
                </a:cubicBezTo>
                <a:cubicBezTo>
                  <a:pt x="15" y="343"/>
                  <a:pt x="15" y="422"/>
                  <a:pt x="15" y="501"/>
                </a:cubicBezTo>
                <a:cubicBezTo>
                  <a:pt x="15" y="555"/>
                  <a:pt x="17" y="610"/>
                  <a:pt x="20" y="664"/>
                </a:cubicBezTo>
                <a:cubicBezTo>
                  <a:pt x="17" y="768"/>
                  <a:pt x="21" y="871"/>
                  <a:pt x="27" y="975"/>
                </a:cubicBezTo>
                <a:cubicBezTo>
                  <a:pt x="25" y="1135"/>
                  <a:pt x="18" y="1294"/>
                  <a:pt x="24" y="1454"/>
                </a:cubicBezTo>
                <a:cubicBezTo>
                  <a:pt x="25" y="1493"/>
                  <a:pt x="27" y="1533"/>
                  <a:pt x="29" y="1572"/>
                </a:cubicBezTo>
                <a:cubicBezTo>
                  <a:pt x="23" y="1686"/>
                  <a:pt x="17" y="1800"/>
                  <a:pt x="7" y="1914"/>
                </a:cubicBezTo>
                <a:cubicBezTo>
                  <a:pt x="1" y="2029"/>
                  <a:pt x="19" y="2143"/>
                  <a:pt x="28" y="2258"/>
                </a:cubicBezTo>
                <a:cubicBezTo>
                  <a:pt x="27" y="2345"/>
                  <a:pt x="15" y="2432"/>
                  <a:pt x="12" y="2519"/>
                </a:cubicBezTo>
                <a:cubicBezTo>
                  <a:pt x="-4" y="2762"/>
                  <a:pt x="-3" y="3005"/>
                  <a:pt x="12" y="3249"/>
                </a:cubicBezTo>
                <a:cubicBezTo>
                  <a:pt x="19" y="3328"/>
                  <a:pt x="21" y="3409"/>
                  <a:pt x="27" y="3489"/>
                </a:cubicBezTo>
                <a:cubicBezTo>
                  <a:pt x="25" y="3568"/>
                  <a:pt x="23" y="3646"/>
                  <a:pt x="22" y="3725"/>
                </a:cubicBezTo>
                <a:cubicBezTo>
                  <a:pt x="25" y="3805"/>
                  <a:pt x="-12" y="3979"/>
                  <a:pt x="93" y="4004"/>
                </a:cubicBezTo>
                <a:cubicBezTo>
                  <a:pt x="167" y="4008"/>
                  <a:pt x="173" y="3854"/>
                  <a:pt x="180" y="3801"/>
                </a:cubicBezTo>
                <a:cubicBezTo>
                  <a:pt x="180" y="3784"/>
                  <a:pt x="183" y="3751"/>
                  <a:pt x="183" y="3715"/>
                </a:cubicBezTo>
                <a:cubicBezTo>
                  <a:pt x="184" y="3715"/>
                  <a:pt x="184" y="3715"/>
                  <a:pt x="185" y="3714"/>
                </a:cubicBezTo>
                <a:cubicBezTo>
                  <a:pt x="241" y="3679"/>
                  <a:pt x="297" y="3642"/>
                  <a:pt x="352" y="3603"/>
                </a:cubicBezTo>
                <a:cubicBezTo>
                  <a:pt x="464" y="3522"/>
                  <a:pt x="573" y="3437"/>
                  <a:pt x="679" y="3347"/>
                </a:cubicBezTo>
                <a:cubicBezTo>
                  <a:pt x="775" y="3264"/>
                  <a:pt x="863" y="3172"/>
                  <a:pt x="968" y="3099"/>
                </a:cubicBezTo>
                <a:cubicBezTo>
                  <a:pt x="1142" y="2978"/>
                  <a:pt x="1313" y="2852"/>
                  <a:pt x="1474" y="2715"/>
                </a:cubicBezTo>
                <a:cubicBezTo>
                  <a:pt x="1738" y="2500"/>
                  <a:pt x="2027" y="2247"/>
                  <a:pt x="2069" y="1890"/>
                </a:cubicBezTo>
                <a:cubicBezTo>
                  <a:pt x="2086" y="1753"/>
                  <a:pt x="2051" y="1647"/>
                  <a:pt x="1956" y="1547"/>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1398"/>
        <p:cNvGrpSpPr/>
        <p:nvPr/>
      </p:nvGrpSpPr>
      <p:grpSpPr>
        <a:xfrm>
          <a:off x="0" y="0"/>
          <a:ext cx="0" cy="0"/>
          <a:chOff x="0" y="0"/>
          <a:chExt cx="0" cy="0"/>
        </a:xfrm>
      </p:grpSpPr>
      <p:grpSp>
        <p:nvGrpSpPr>
          <p:cNvPr id="1399" name="Google Shape;1399;p29"/>
          <p:cNvGrpSpPr/>
          <p:nvPr/>
        </p:nvGrpSpPr>
        <p:grpSpPr>
          <a:xfrm rot="5400000">
            <a:off x="5664020" y="2183275"/>
            <a:ext cx="6338520" cy="404280"/>
            <a:chOff x="1617120" y="691200"/>
            <a:chExt cx="6338520" cy="404280"/>
          </a:xfrm>
        </p:grpSpPr>
        <p:sp>
          <p:nvSpPr>
            <p:cNvPr id="1400" name="Google Shape;1400;p29"/>
            <p:cNvSpPr/>
            <p:nvPr/>
          </p:nvSpPr>
          <p:spPr>
            <a:xfrm>
              <a:off x="1859400" y="1005840"/>
              <a:ext cx="48600" cy="46440"/>
            </a:xfrm>
            <a:custGeom>
              <a:avLst/>
              <a:gdLst/>
              <a:ahLst/>
              <a:cxnLst/>
              <a:rect l="l" t="t" r="r" b="b"/>
              <a:pathLst>
                <a:path w="135" h="129" extrusionOk="0">
                  <a:moveTo>
                    <a:pt x="85" y="1"/>
                  </a:moveTo>
                  <a:cubicBezTo>
                    <a:pt x="46" y="-6"/>
                    <a:pt x="2" y="20"/>
                    <a:pt x="0" y="61"/>
                  </a:cubicBezTo>
                  <a:cubicBezTo>
                    <a:pt x="-1" y="89"/>
                    <a:pt x="13" y="119"/>
                    <a:pt x="41" y="127"/>
                  </a:cubicBezTo>
                  <a:cubicBezTo>
                    <a:pt x="79" y="135"/>
                    <a:pt x="131" y="115"/>
                    <a:pt x="135" y="72"/>
                  </a:cubicBezTo>
                  <a:cubicBezTo>
                    <a:pt x="138" y="40"/>
                    <a:pt x="118"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1" name="Google Shape;1401;p29"/>
            <p:cNvSpPr/>
            <p:nvPr/>
          </p:nvSpPr>
          <p:spPr>
            <a:xfrm>
              <a:off x="2114280" y="1005840"/>
              <a:ext cx="48600" cy="46440"/>
            </a:xfrm>
            <a:custGeom>
              <a:avLst/>
              <a:gdLst/>
              <a:ahLst/>
              <a:cxnLst/>
              <a:rect l="l" t="t" r="r" b="b"/>
              <a:pathLst>
                <a:path w="135" h="129" extrusionOk="0">
                  <a:moveTo>
                    <a:pt x="84" y="1"/>
                  </a:moveTo>
                  <a:cubicBezTo>
                    <a:pt x="47" y="-6"/>
                    <a:pt x="2" y="20"/>
                    <a:pt x="0" y="61"/>
                  </a:cubicBezTo>
                  <a:cubicBezTo>
                    <a:pt x="-1" y="89"/>
                    <a:pt x="13" y="119"/>
                    <a:pt x="42" y="127"/>
                  </a:cubicBezTo>
                  <a:cubicBezTo>
                    <a:pt x="79" y="135"/>
                    <a:pt x="132" y="115"/>
                    <a:pt x="134" y="72"/>
                  </a:cubicBezTo>
                  <a:cubicBezTo>
                    <a:pt x="138" y="40"/>
                    <a:pt x="118" y="5"/>
                    <a:pt x="84"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2" name="Google Shape;1402;p29"/>
            <p:cNvSpPr/>
            <p:nvPr/>
          </p:nvSpPr>
          <p:spPr>
            <a:xfrm>
              <a:off x="2401920" y="1005840"/>
              <a:ext cx="48600" cy="46440"/>
            </a:xfrm>
            <a:custGeom>
              <a:avLst/>
              <a:gdLst/>
              <a:ahLst/>
              <a:cxnLst/>
              <a:rect l="l" t="t" r="r" b="b"/>
              <a:pathLst>
                <a:path w="135" h="129" extrusionOk="0">
                  <a:moveTo>
                    <a:pt x="85" y="1"/>
                  </a:moveTo>
                  <a:cubicBezTo>
                    <a:pt x="47" y="-6"/>
                    <a:pt x="2" y="20"/>
                    <a:pt x="0" y="61"/>
                  </a:cubicBezTo>
                  <a:cubicBezTo>
                    <a:pt x="-1" y="89"/>
                    <a:pt x="13" y="119"/>
                    <a:pt x="42" y="127"/>
                  </a:cubicBezTo>
                  <a:cubicBezTo>
                    <a:pt x="79" y="135"/>
                    <a:pt x="132" y="115"/>
                    <a:pt x="134" y="72"/>
                  </a:cubicBezTo>
                  <a:cubicBezTo>
                    <a:pt x="138" y="40"/>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3" name="Google Shape;1403;p29"/>
            <p:cNvSpPr/>
            <p:nvPr/>
          </p:nvSpPr>
          <p:spPr>
            <a:xfrm>
              <a:off x="2695680" y="1005840"/>
              <a:ext cx="48600" cy="46440"/>
            </a:xfrm>
            <a:custGeom>
              <a:avLst/>
              <a:gdLst/>
              <a:ahLst/>
              <a:cxnLst/>
              <a:rect l="l" t="t" r="r" b="b"/>
              <a:pathLst>
                <a:path w="135" h="129" extrusionOk="0">
                  <a:moveTo>
                    <a:pt x="85" y="1"/>
                  </a:moveTo>
                  <a:cubicBezTo>
                    <a:pt x="46" y="-6"/>
                    <a:pt x="2" y="20"/>
                    <a:pt x="0" y="61"/>
                  </a:cubicBezTo>
                  <a:cubicBezTo>
                    <a:pt x="-1" y="89"/>
                    <a:pt x="13" y="119"/>
                    <a:pt x="41" y="127"/>
                  </a:cubicBezTo>
                  <a:cubicBezTo>
                    <a:pt x="79" y="135"/>
                    <a:pt x="132" y="115"/>
                    <a:pt x="135" y="72"/>
                  </a:cubicBezTo>
                  <a:cubicBezTo>
                    <a:pt x="138" y="40"/>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4" name="Google Shape;1404;p29"/>
            <p:cNvSpPr/>
            <p:nvPr/>
          </p:nvSpPr>
          <p:spPr>
            <a:xfrm>
              <a:off x="2989800" y="1005840"/>
              <a:ext cx="48600" cy="46440"/>
            </a:xfrm>
            <a:custGeom>
              <a:avLst/>
              <a:gdLst/>
              <a:ahLst/>
              <a:cxnLst/>
              <a:rect l="l" t="t" r="r" b="b"/>
              <a:pathLst>
                <a:path w="135" h="129" extrusionOk="0">
                  <a:moveTo>
                    <a:pt x="85" y="1"/>
                  </a:moveTo>
                  <a:cubicBezTo>
                    <a:pt x="47" y="-6"/>
                    <a:pt x="2" y="20"/>
                    <a:pt x="0" y="61"/>
                  </a:cubicBezTo>
                  <a:cubicBezTo>
                    <a:pt x="0" y="89"/>
                    <a:pt x="13" y="119"/>
                    <a:pt x="41" y="127"/>
                  </a:cubicBezTo>
                  <a:cubicBezTo>
                    <a:pt x="79" y="135"/>
                    <a:pt x="132" y="115"/>
                    <a:pt x="135" y="72"/>
                  </a:cubicBezTo>
                  <a:cubicBezTo>
                    <a:pt x="138" y="40"/>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5" name="Google Shape;1405;p29"/>
            <p:cNvSpPr/>
            <p:nvPr/>
          </p:nvSpPr>
          <p:spPr>
            <a:xfrm>
              <a:off x="3293280" y="1005840"/>
              <a:ext cx="48600" cy="46440"/>
            </a:xfrm>
            <a:custGeom>
              <a:avLst/>
              <a:gdLst/>
              <a:ahLst/>
              <a:cxnLst/>
              <a:rect l="l" t="t" r="r" b="b"/>
              <a:pathLst>
                <a:path w="135" h="129" extrusionOk="0">
                  <a:moveTo>
                    <a:pt x="85" y="1"/>
                  </a:moveTo>
                  <a:cubicBezTo>
                    <a:pt x="47" y="-6"/>
                    <a:pt x="2" y="20"/>
                    <a:pt x="0" y="61"/>
                  </a:cubicBezTo>
                  <a:cubicBezTo>
                    <a:pt x="-1" y="89"/>
                    <a:pt x="13" y="119"/>
                    <a:pt x="41" y="127"/>
                  </a:cubicBezTo>
                  <a:cubicBezTo>
                    <a:pt x="79" y="135"/>
                    <a:pt x="132" y="115"/>
                    <a:pt x="135" y="72"/>
                  </a:cubicBezTo>
                  <a:cubicBezTo>
                    <a:pt x="138" y="40"/>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6" name="Google Shape;1406;p29"/>
            <p:cNvSpPr/>
            <p:nvPr/>
          </p:nvSpPr>
          <p:spPr>
            <a:xfrm>
              <a:off x="3645000" y="1005840"/>
              <a:ext cx="48600" cy="46440"/>
            </a:xfrm>
            <a:custGeom>
              <a:avLst/>
              <a:gdLst/>
              <a:ahLst/>
              <a:cxnLst/>
              <a:rect l="l" t="t" r="r" b="b"/>
              <a:pathLst>
                <a:path w="135" h="129" extrusionOk="0">
                  <a:moveTo>
                    <a:pt x="85" y="1"/>
                  </a:moveTo>
                  <a:cubicBezTo>
                    <a:pt x="47" y="-6"/>
                    <a:pt x="2" y="20"/>
                    <a:pt x="0" y="61"/>
                  </a:cubicBezTo>
                  <a:cubicBezTo>
                    <a:pt x="-1" y="89"/>
                    <a:pt x="13" y="119"/>
                    <a:pt x="42" y="127"/>
                  </a:cubicBezTo>
                  <a:cubicBezTo>
                    <a:pt x="79" y="135"/>
                    <a:pt x="132" y="115"/>
                    <a:pt x="135" y="72"/>
                  </a:cubicBezTo>
                  <a:cubicBezTo>
                    <a:pt x="138" y="40"/>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7" name="Google Shape;1407;p29"/>
            <p:cNvSpPr/>
            <p:nvPr/>
          </p:nvSpPr>
          <p:spPr>
            <a:xfrm>
              <a:off x="3995640" y="1005840"/>
              <a:ext cx="48960" cy="46440"/>
            </a:xfrm>
            <a:custGeom>
              <a:avLst/>
              <a:gdLst/>
              <a:ahLst/>
              <a:cxnLst/>
              <a:rect l="l" t="t" r="r" b="b"/>
              <a:pathLst>
                <a:path w="136" h="129" extrusionOk="0">
                  <a:moveTo>
                    <a:pt x="85" y="1"/>
                  </a:moveTo>
                  <a:cubicBezTo>
                    <a:pt x="47" y="-6"/>
                    <a:pt x="2" y="20"/>
                    <a:pt x="1" y="61"/>
                  </a:cubicBezTo>
                  <a:cubicBezTo>
                    <a:pt x="0" y="89"/>
                    <a:pt x="13" y="119"/>
                    <a:pt x="42" y="127"/>
                  </a:cubicBezTo>
                  <a:cubicBezTo>
                    <a:pt x="80" y="135"/>
                    <a:pt x="133" y="115"/>
                    <a:pt x="135" y="72"/>
                  </a:cubicBezTo>
                  <a:cubicBezTo>
                    <a:pt x="139" y="40"/>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8" name="Google Shape;1408;p29"/>
            <p:cNvSpPr/>
            <p:nvPr/>
          </p:nvSpPr>
          <p:spPr>
            <a:xfrm>
              <a:off x="4359600" y="1005840"/>
              <a:ext cx="48600" cy="46440"/>
            </a:xfrm>
            <a:custGeom>
              <a:avLst/>
              <a:gdLst/>
              <a:ahLst/>
              <a:cxnLst/>
              <a:rect l="l" t="t" r="r" b="b"/>
              <a:pathLst>
                <a:path w="135" h="129" extrusionOk="0">
                  <a:moveTo>
                    <a:pt x="84" y="1"/>
                  </a:moveTo>
                  <a:cubicBezTo>
                    <a:pt x="47" y="-6"/>
                    <a:pt x="2" y="20"/>
                    <a:pt x="0" y="61"/>
                  </a:cubicBezTo>
                  <a:cubicBezTo>
                    <a:pt x="-1" y="89"/>
                    <a:pt x="13" y="119"/>
                    <a:pt x="42" y="127"/>
                  </a:cubicBezTo>
                  <a:cubicBezTo>
                    <a:pt x="79" y="135"/>
                    <a:pt x="132" y="115"/>
                    <a:pt x="134" y="72"/>
                  </a:cubicBezTo>
                  <a:cubicBezTo>
                    <a:pt x="138" y="40"/>
                    <a:pt x="118" y="5"/>
                    <a:pt x="84"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9" name="Google Shape;1409;p29"/>
            <p:cNvSpPr/>
            <p:nvPr/>
          </p:nvSpPr>
          <p:spPr>
            <a:xfrm>
              <a:off x="1618560" y="691200"/>
              <a:ext cx="6337080" cy="75600"/>
            </a:xfrm>
            <a:custGeom>
              <a:avLst/>
              <a:gdLst/>
              <a:ahLst/>
              <a:cxnLst/>
              <a:rect l="l" t="t" r="r" b="b"/>
              <a:pathLst>
                <a:path w="17603" h="210" extrusionOk="0">
                  <a:moveTo>
                    <a:pt x="17477" y="144"/>
                  </a:moveTo>
                  <a:cubicBezTo>
                    <a:pt x="17477" y="143"/>
                    <a:pt x="17476" y="143"/>
                    <a:pt x="17476" y="142"/>
                  </a:cubicBezTo>
                  <a:cubicBezTo>
                    <a:pt x="17478" y="142"/>
                    <a:pt x="17480" y="142"/>
                    <a:pt x="17483" y="142"/>
                  </a:cubicBezTo>
                  <a:cubicBezTo>
                    <a:pt x="17485" y="142"/>
                    <a:pt x="17488" y="142"/>
                    <a:pt x="17491" y="141"/>
                  </a:cubicBezTo>
                  <a:cubicBezTo>
                    <a:pt x="17486" y="142"/>
                    <a:pt x="17482" y="143"/>
                    <a:pt x="17477" y="144"/>
                  </a:cubicBezTo>
                  <a:moveTo>
                    <a:pt x="16723" y="80"/>
                  </a:moveTo>
                  <a:cubicBezTo>
                    <a:pt x="16719" y="80"/>
                    <a:pt x="16715" y="80"/>
                    <a:pt x="16711" y="80"/>
                  </a:cubicBezTo>
                  <a:cubicBezTo>
                    <a:pt x="16715" y="80"/>
                    <a:pt x="16719" y="80"/>
                    <a:pt x="16723" y="80"/>
                  </a:cubicBezTo>
                  <a:moveTo>
                    <a:pt x="16558" y="123"/>
                  </a:moveTo>
                  <a:cubicBezTo>
                    <a:pt x="16578" y="122"/>
                    <a:pt x="16598" y="122"/>
                    <a:pt x="16618" y="122"/>
                  </a:cubicBezTo>
                  <a:cubicBezTo>
                    <a:pt x="16618" y="124"/>
                    <a:pt x="16619" y="124"/>
                    <a:pt x="16620" y="126"/>
                  </a:cubicBezTo>
                  <a:cubicBezTo>
                    <a:pt x="16600" y="125"/>
                    <a:pt x="16579" y="124"/>
                    <a:pt x="16558" y="123"/>
                  </a:cubicBezTo>
                  <a:moveTo>
                    <a:pt x="12886" y="118"/>
                  </a:moveTo>
                  <a:cubicBezTo>
                    <a:pt x="12886" y="117"/>
                    <a:pt x="12887" y="117"/>
                    <a:pt x="12887" y="117"/>
                  </a:cubicBezTo>
                  <a:cubicBezTo>
                    <a:pt x="12892" y="116"/>
                    <a:pt x="12897" y="116"/>
                    <a:pt x="12902" y="116"/>
                  </a:cubicBezTo>
                  <a:cubicBezTo>
                    <a:pt x="12902" y="117"/>
                    <a:pt x="12902" y="117"/>
                    <a:pt x="12902" y="118"/>
                  </a:cubicBezTo>
                  <a:cubicBezTo>
                    <a:pt x="12898" y="118"/>
                    <a:pt x="12892" y="118"/>
                    <a:pt x="12886" y="118"/>
                  </a:cubicBezTo>
                  <a:moveTo>
                    <a:pt x="11288" y="44"/>
                  </a:moveTo>
                  <a:cubicBezTo>
                    <a:pt x="11288" y="43"/>
                    <a:pt x="11288" y="43"/>
                    <a:pt x="11288" y="43"/>
                  </a:cubicBezTo>
                  <a:cubicBezTo>
                    <a:pt x="11296" y="43"/>
                    <a:pt x="11305" y="43"/>
                    <a:pt x="11314" y="43"/>
                  </a:cubicBezTo>
                  <a:cubicBezTo>
                    <a:pt x="11305" y="43"/>
                    <a:pt x="11296" y="44"/>
                    <a:pt x="11288" y="44"/>
                  </a:cubicBezTo>
                  <a:moveTo>
                    <a:pt x="8176" y="90"/>
                  </a:moveTo>
                  <a:cubicBezTo>
                    <a:pt x="8172" y="90"/>
                    <a:pt x="8168" y="90"/>
                    <a:pt x="8165" y="90"/>
                  </a:cubicBezTo>
                  <a:cubicBezTo>
                    <a:pt x="8168" y="90"/>
                    <a:pt x="8173" y="90"/>
                    <a:pt x="8176" y="90"/>
                  </a:cubicBezTo>
                  <a:moveTo>
                    <a:pt x="8012" y="134"/>
                  </a:moveTo>
                  <a:cubicBezTo>
                    <a:pt x="8031" y="133"/>
                    <a:pt x="8051" y="133"/>
                    <a:pt x="8071" y="133"/>
                  </a:cubicBezTo>
                  <a:cubicBezTo>
                    <a:pt x="8071" y="134"/>
                    <a:pt x="8073" y="135"/>
                    <a:pt x="8073" y="136"/>
                  </a:cubicBezTo>
                  <a:cubicBezTo>
                    <a:pt x="8053" y="135"/>
                    <a:pt x="8032" y="135"/>
                    <a:pt x="8012" y="134"/>
                  </a:cubicBezTo>
                  <a:moveTo>
                    <a:pt x="4340" y="128"/>
                  </a:moveTo>
                  <a:cubicBezTo>
                    <a:pt x="4340" y="127"/>
                    <a:pt x="4340" y="127"/>
                    <a:pt x="4340" y="127"/>
                  </a:cubicBezTo>
                  <a:cubicBezTo>
                    <a:pt x="4345" y="127"/>
                    <a:pt x="4350" y="127"/>
                    <a:pt x="4355" y="127"/>
                  </a:cubicBezTo>
                  <a:lnTo>
                    <a:pt x="4356" y="127"/>
                  </a:lnTo>
                  <a:cubicBezTo>
                    <a:pt x="4351" y="128"/>
                    <a:pt x="4345" y="128"/>
                    <a:pt x="4340" y="128"/>
                  </a:cubicBezTo>
                  <a:moveTo>
                    <a:pt x="2741" y="55"/>
                  </a:moveTo>
                  <a:cubicBezTo>
                    <a:pt x="2741" y="54"/>
                    <a:pt x="2741" y="54"/>
                    <a:pt x="2741" y="53"/>
                  </a:cubicBezTo>
                  <a:cubicBezTo>
                    <a:pt x="2749" y="53"/>
                    <a:pt x="2758" y="53"/>
                    <a:pt x="2767" y="53"/>
                  </a:cubicBezTo>
                  <a:cubicBezTo>
                    <a:pt x="2758" y="54"/>
                    <a:pt x="2749" y="54"/>
                    <a:pt x="2741" y="55"/>
                  </a:cubicBezTo>
                  <a:moveTo>
                    <a:pt x="17559" y="34"/>
                  </a:moveTo>
                  <a:cubicBezTo>
                    <a:pt x="17444" y="13"/>
                    <a:pt x="17327" y="35"/>
                    <a:pt x="17212" y="35"/>
                  </a:cubicBezTo>
                  <a:cubicBezTo>
                    <a:pt x="16894" y="40"/>
                    <a:pt x="16576" y="40"/>
                    <a:pt x="16259" y="48"/>
                  </a:cubicBezTo>
                  <a:cubicBezTo>
                    <a:pt x="15463" y="56"/>
                    <a:pt x="14668" y="14"/>
                    <a:pt x="13872" y="23"/>
                  </a:cubicBezTo>
                  <a:cubicBezTo>
                    <a:pt x="13503" y="22"/>
                    <a:pt x="13135" y="3"/>
                    <a:pt x="12766" y="0"/>
                  </a:cubicBezTo>
                  <a:cubicBezTo>
                    <a:pt x="12297" y="2"/>
                    <a:pt x="11827" y="7"/>
                    <a:pt x="11357" y="1"/>
                  </a:cubicBezTo>
                  <a:cubicBezTo>
                    <a:pt x="10703" y="-4"/>
                    <a:pt x="10048" y="3"/>
                    <a:pt x="9394" y="25"/>
                  </a:cubicBezTo>
                  <a:cubicBezTo>
                    <a:pt x="9253" y="30"/>
                    <a:pt x="9113" y="35"/>
                    <a:pt x="8973" y="39"/>
                  </a:cubicBezTo>
                  <a:cubicBezTo>
                    <a:pt x="8871" y="28"/>
                    <a:pt x="8767" y="46"/>
                    <a:pt x="8665" y="45"/>
                  </a:cubicBezTo>
                  <a:cubicBezTo>
                    <a:pt x="8654" y="45"/>
                    <a:pt x="8643" y="46"/>
                    <a:pt x="8633" y="46"/>
                  </a:cubicBezTo>
                  <a:cubicBezTo>
                    <a:pt x="8623" y="45"/>
                    <a:pt x="8614" y="44"/>
                    <a:pt x="8605" y="46"/>
                  </a:cubicBezTo>
                  <a:cubicBezTo>
                    <a:pt x="8604" y="46"/>
                    <a:pt x="8603" y="46"/>
                    <a:pt x="8602" y="46"/>
                  </a:cubicBezTo>
                  <a:cubicBezTo>
                    <a:pt x="8305" y="50"/>
                    <a:pt x="8008" y="51"/>
                    <a:pt x="7712" y="59"/>
                  </a:cubicBezTo>
                  <a:cubicBezTo>
                    <a:pt x="6916" y="66"/>
                    <a:pt x="6121" y="24"/>
                    <a:pt x="5325" y="34"/>
                  </a:cubicBezTo>
                  <a:cubicBezTo>
                    <a:pt x="4957" y="33"/>
                    <a:pt x="4588" y="14"/>
                    <a:pt x="4219" y="11"/>
                  </a:cubicBezTo>
                  <a:cubicBezTo>
                    <a:pt x="3750" y="13"/>
                    <a:pt x="3280" y="17"/>
                    <a:pt x="2811" y="12"/>
                  </a:cubicBezTo>
                  <a:cubicBezTo>
                    <a:pt x="2156" y="6"/>
                    <a:pt x="1501" y="14"/>
                    <a:pt x="847" y="35"/>
                  </a:cubicBezTo>
                  <a:cubicBezTo>
                    <a:pt x="654" y="42"/>
                    <a:pt x="461" y="50"/>
                    <a:pt x="268" y="55"/>
                  </a:cubicBezTo>
                  <a:cubicBezTo>
                    <a:pt x="212" y="56"/>
                    <a:pt x="156" y="57"/>
                    <a:pt x="100" y="59"/>
                  </a:cubicBezTo>
                  <a:cubicBezTo>
                    <a:pt x="87" y="56"/>
                    <a:pt x="72" y="53"/>
                    <a:pt x="58" y="56"/>
                  </a:cubicBezTo>
                  <a:cubicBezTo>
                    <a:pt x="16" y="60"/>
                    <a:pt x="-20" y="114"/>
                    <a:pt x="14" y="149"/>
                  </a:cubicBezTo>
                  <a:cubicBezTo>
                    <a:pt x="22" y="156"/>
                    <a:pt x="30" y="162"/>
                    <a:pt x="40" y="166"/>
                  </a:cubicBezTo>
                  <a:cubicBezTo>
                    <a:pt x="92" y="235"/>
                    <a:pt x="245" y="179"/>
                    <a:pt x="324" y="181"/>
                  </a:cubicBezTo>
                  <a:cubicBezTo>
                    <a:pt x="453" y="174"/>
                    <a:pt x="582" y="173"/>
                    <a:pt x="712" y="167"/>
                  </a:cubicBezTo>
                  <a:cubicBezTo>
                    <a:pt x="1185" y="140"/>
                    <a:pt x="1658" y="102"/>
                    <a:pt x="2133" y="110"/>
                  </a:cubicBezTo>
                  <a:cubicBezTo>
                    <a:pt x="2735" y="85"/>
                    <a:pt x="3334" y="157"/>
                    <a:pt x="3936" y="169"/>
                  </a:cubicBezTo>
                  <a:cubicBezTo>
                    <a:pt x="4384" y="175"/>
                    <a:pt x="4832" y="153"/>
                    <a:pt x="5281" y="165"/>
                  </a:cubicBezTo>
                  <a:cubicBezTo>
                    <a:pt x="5644" y="181"/>
                    <a:pt x="6008" y="208"/>
                    <a:pt x="6371" y="209"/>
                  </a:cubicBezTo>
                  <a:cubicBezTo>
                    <a:pt x="6794" y="216"/>
                    <a:pt x="7213" y="172"/>
                    <a:pt x="7634" y="147"/>
                  </a:cubicBezTo>
                  <a:cubicBezTo>
                    <a:pt x="7642" y="147"/>
                    <a:pt x="7651" y="147"/>
                    <a:pt x="7660" y="146"/>
                  </a:cubicBezTo>
                  <a:cubicBezTo>
                    <a:pt x="7663" y="146"/>
                    <a:pt x="7667" y="145"/>
                    <a:pt x="7671" y="145"/>
                  </a:cubicBezTo>
                  <a:cubicBezTo>
                    <a:pt x="7745" y="151"/>
                    <a:pt x="7818" y="160"/>
                    <a:pt x="7891" y="166"/>
                  </a:cubicBezTo>
                  <a:cubicBezTo>
                    <a:pt x="8202" y="183"/>
                    <a:pt x="8514" y="201"/>
                    <a:pt x="8825" y="203"/>
                  </a:cubicBezTo>
                  <a:cubicBezTo>
                    <a:pt x="8883" y="204"/>
                    <a:pt x="8943" y="199"/>
                    <a:pt x="8996" y="177"/>
                  </a:cubicBezTo>
                  <a:cubicBezTo>
                    <a:pt x="9003" y="174"/>
                    <a:pt x="9011" y="170"/>
                    <a:pt x="9018" y="164"/>
                  </a:cubicBezTo>
                  <a:cubicBezTo>
                    <a:pt x="9098" y="162"/>
                    <a:pt x="9178" y="160"/>
                    <a:pt x="9258" y="156"/>
                  </a:cubicBezTo>
                  <a:cubicBezTo>
                    <a:pt x="9731" y="130"/>
                    <a:pt x="10205" y="92"/>
                    <a:pt x="10680" y="100"/>
                  </a:cubicBezTo>
                  <a:cubicBezTo>
                    <a:pt x="11282" y="75"/>
                    <a:pt x="11881" y="147"/>
                    <a:pt x="12483" y="158"/>
                  </a:cubicBezTo>
                  <a:cubicBezTo>
                    <a:pt x="12931" y="164"/>
                    <a:pt x="13379" y="143"/>
                    <a:pt x="13828" y="155"/>
                  </a:cubicBezTo>
                  <a:cubicBezTo>
                    <a:pt x="14191" y="170"/>
                    <a:pt x="14554" y="198"/>
                    <a:pt x="14918" y="198"/>
                  </a:cubicBezTo>
                  <a:cubicBezTo>
                    <a:pt x="15341" y="205"/>
                    <a:pt x="15760" y="161"/>
                    <a:pt x="16180" y="136"/>
                  </a:cubicBezTo>
                  <a:cubicBezTo>
                    <a:pt x="16189" y="136"/>
                    <a:pt x="16198" y="136"/>
                    <a:pt x="16206" y="136"/>
                  </a:cubicBezTo>
                  <a:cubicBezTo>
                    <a:pt x="16210" y="135"/>
                    <a:pt x="16214" y="135"/>
                    <a:pt x="16218" y="135"/>
                  </a:cubicBezTo>
                  <a:cubicBezTo>
                    <a:pt x="16292" y="140"/>
                    <a:pt x="16364" y="150"/>
                    <a:pt x="16438" y="156"/>
                  </a:cubicBezTo>
                  <a:cubicBezTo>
                    <a:pt x="16749" y="172"/>
                    <a:pt x="17060" y="190"/>
                    <a:pt x="17372" y="192"/>
                  </a:cubicBezTo>
                  <a:cubicBezTo>
                    <a:pt x="17430" y="194"/>
                    <a:pt x="17490" y="189"/>
                    <a:pt x="17543" y="167"/>
                  </a:cubicBezTo>
                  <a:cubicBezTo>
                    <a:pt x="17566" y="156"/>
                    <a:pt x="17599" y="134"/>
                    <a:pt x="17599" y="105"/>
                  </a:cubicBezTo>
                  <a:cubicBezTo>
                    <a:pt x="17613" y="78"/>
                    <a:pt x="17586" y="43"/>
                    <a:pt x="17559" y="34"/>
                  </a:cubicBezTo>
                  <a:close/>
                </a:path>
              </a:pathLst>
            </a:custGeom>
            <a:solidFill>
              <a:schemeClr val="dk2"/>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0" name="Google Shape;1410;p29"/>
            <p:cNvSpPr/>
            <p:nvPr/>
          </p:nvSpPr>
          <p:spPr>
            <a:xfrm>
              <a:off x="7809480" y="864360"/>
              <a:ext cx="0" cy="0"/>
            </a:xfrm>
            <a:custGeom>
              <a:avLst/>
              <a:gdLst/>
              <a:ahLst/>
              <a:cxnLst/>
              <a:rect l="l" t="t" r="r" b="b"/>
              <a:pathLst>
                <a:path w="120000" h="120000" extrusionOk="0">
                  <a:moveTo>
                    <a:pt x="0" y="0"/>
                  </a:move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1" name="Google Shape;1411;p29"/>
            <p:cNvSpPr/>
            <p:nvPr/>
          </p:nvSpPr>
          <p:spPr>
            <a:xfrm>
              <a:off x="1617120" y="820800"/>
              <a:ext cx="6194520" cy="274680"/>
            </a:xfrm>
            <a:custGeom>
              <a:avLst/>
              <a:gdLst/>
              <a:ahLst/>
              <a:cxnLst/>
              <a:rect l="l" t="t" r="r" b="b"/>
              <a:pathLst>
                <a:path w="17207" h="763" extrusionOk="0">
                  <a:moveTo>
                    <a:pt x="17017" y="174"/>
                  </a:moveTo>
                  <a:cubicBezTo>
                    <a:pt x="16917" y="321"/>
                    <a:pt x="16836" y="479"/>
                    <a:pt x="16732" y="623"/>
                  </a:cubicBezTo>
                  <a:cubicBezTo>
                    <a:pt x="16677" y="545"/>
                    <a:pt x="16627" y="464"/>
                    <a:pt x="16568" y="387"/>
                  </a:cubicBezTo>
                  <a:cubicBezTo>
                    <a:pt x="16520" y="321"/>
                    <a:pt x="16467" y="258"/>
                    <a:pt x="16419" y="191"/>
                  </a:cubicBezTo>
                  <a:cubicBezTo>
                    <a:pt x="16402" y="168"/>
                    <a:pt x="16386" y="144"/>
                    <a:pt x="16369" y="121"/>
                  </a:cubicBezTo>
                  <a:cubicBezTo>
                    <a:pt x="16517" y="122"/>
                    <a:pt x="16664" y="126"/>
                    <a:pt x="16811" y="130"/>
                  </a:cubicBezTo>
                  <a:cubicBezTo>
                    <a:pt x="16888" y="133"/>
                    <a:pt x="16964" y="135"/>
                    <a:pt x="17041" y="137"/>
                  </a:cubicBezTo>
                  <a:cubicBezTo>
                    <a:pt x="17032" y="152"/>
                    <a:pt x="17024" y="166"/>
                    <a:pt x="17017" y="174"/>
                  </a:cubicBezTo>
                  <a:moveTo>
                    <a:pt x="16677" y="679"/>
                  </a:moveTo>
                  <a:lnTo>
                    <a:pt x="16676" y="678"/>
                  </a:lnTo>
                  <a:cubicBezTo>
                    <a:pt x="16676" y="678"/>
                    <a:pt x="16677" y="677"/>
                    <a:pt x="16677" y="676"/>
                  </a:cubicBezTo>
                  <a:cubicBezTo>
                    <a:pt x="16677" y="677"/>
                    <a:pt x="16678" y="678"/>
                    <a:pt x="16678" y="678"/>
                  </a:cubicBezTo>
                  <a:lnTo>
                    <a:pt x="16677" y="679"/>
                  </a:lnTo>
                  <a:moveTo>
                    <a:pt x="16525" y="475"/>
                  </a:moveTo>
                  <a:cubicBezTo>
                    <a:pt x="16523" y="471"/>
                    <a:pt x="16520" y="466"/>
                    <a:pt x="16517" y="462"/>
                  </a:cubicBezTo>
                  <a:cubicBezTo>
                    <a:pt x="16518" y="465"/>
                    <a:pt x="16520" y="467"/>
                    <a:pt x="16522" y="469"/>
                  </a:cubicBezTo>
                  <a:lnTo>
                    <a:pt x="16526" y="474"/>
                  </a:lnTo>
                  <a:cubicBezTo>
                    <a:pt x="16525" y="475"/>
                    <a:pt x="16525" y="475"/>
                    <a:pt x="16525" y="475"/>
                  </a:cubicBezTo>
                  <a:moveTo>
                    <a:pt x="16103" y="122"/>
                  </a:moveTo>
                  <a:cubicBezTo>
                    <a:pt x="16082" y="150"/>
                    <a:pt x="16061" y="177"/>
                    <a:pt x="16040" y="205"/>
                  </a:cubicBezTo>
                  <a:cubicBezTo>
                    <a:pt x="15946" y="331"/>
                    <a:pt x="15858" y="461"/>
                    <a:pt x="15758" y="582"/>
                  </a:cubicBezTo>
                  <a:cubicBezTo>
                    <a:pt x="15671" y="469"/>
                    <a:pt x="15579" y="359"/>
                    <a:pt x="15483" y="252"/>
                  </a:cubicBezTo>
                  <a:cubicBezTo>
                    <a:pt x="15453" y="216"/>
                    <a:pt x="15419" y="182"/>
                    <a:pt x="15385" y="150"/>
                  </a:cubicBezTo>
                  <a:cubicBezTo>
                    <a:pt x="15377" y="142"/>
                    <a:pt x="15371" y="130"/>
                    <a:pt x="15363" y="121"/>
                  </a:cubicBezTo>
                  <a:cubicBezTo>
                    <a:pt x="15579" y="125"/>
                    <a:pt x="15793" y="127"/>
                    <a:pt x="16009" y="126"/>
                  </a:cubicBezTo>
                  <a:cubicBezTo>
                    <a:pt x="16040" y="124"/>
                    <a:pt x="16071" y="123"/>
                    <a:pt x="16103" y="122"/>
                  </a:cubicBezTo>
                  <a:moveTo>
                    <a:pt x="15055" y="116"/>
                  </a:moveTo>
                  <a:cubicBezTo>
                    <a:pt x="15034" y="141"/>
                    <a:pt x="15013" y="167"/>
                    <a:pt x="14993" y="192"/>
                  </a:cubicBezTo>
                  <a:cubicBezTo>
                    <a:pt x="14952" y="242"/>
                    <a:pt x="14913" y="292"/>
                    <a:pt x="14875" y="344"/>
                  </a:cubicBezTo>
                  <a:cubicBezTo>
                    <a:pt x="14829" y="408"/>
                    <a:pt x="14790" y="477"/>
                    <a:pt x="14739" y="537"/>
                  </a:cubicBezTo>
                  <a:cubicBezTo>
                    <a:pt x="14677" y="464"/>
                    <a:pt x="14627" y="382"/>
                    <a:pt x="14567" y="307"/>
                  </a:cubicBezTo>
                  <a:cubicBezTo>
                    <a:pt x="14527" y="260"/>
                    <a:pt x="14483" y="217"/>
                    <a:pt x="14440" y="173"/>
                  </a:cubicBezTo>
                  <a:cubicBezTo>
                    <a:pt x="14416" y="150"/>
                    <a:pt x="14393" y="125"/>
                    <a:pt x="14369" y="102"/>
                  </a:cubicBezTo>
                  <a:cubicBezTo>
                    <a:pt x="14367" y="100"/>
                    <a:pt x="14364" y="97"/>
                    <a:pt x="14361" y="94"/>
                  </a:cubicBezTo>
                  <a:cubicBezTo>
                    <a:pt x="14373" y="94"/>
                    <a:pt x="14386" y="94"/>
                    <a:pt x="14398" y="94"/>
                  </a:cubicBezTo>
                  <a:cubicBezTo>
                    <a:pt x="14618" y="101"/>
                    <a:pt x="14837" y="108"/>
                    <a:pt x="15057" y="114"/>
                  </a:cubicBezTo>
                  <a:cubicBezTo>
                    <a:pt x="15056" y="115"/>
                    <a:pt x="15055" y="116"/>
                    <a:pt x="15055" y="116"/>
                  </a:cubicBezTo>
                  <a:moveTo>
                    <a:pt x="14955" y="400"/>
                  </a:moveTo>
                  <a:lnTo>
                    <a:pt x="14955" y="400"/>
                  </a:lnTo>
                  <a:cubicBezTo>
                    <a:pt x="14957" y="397"/>
                    <a:pt x="14959" y="395"/>
                    <a:pt x="14961" y="393"/>
                  </a:cubicBezTo>
                  <a:cubicBezTo>
                    <a:pt x="14960" y="395"/>
                    <a:pt x="14957" y="398"/>
                    <a:pt x="14955" y="400"/>
                  </a:cubicBezTo>
                  <a:moveTo>
                    <a:pt x="14114" y="108"/>
                  </a:moveTo>
                  <a:cubicBezTo>
                    <a:pt x="14074" y="160"/>
                    <a:pt x="14039" y="213"/>
                    <a:pt x="14003" y="266"/>
                  </a:cubicBezTo>
                  <a:cubicBezTo>
                    <a:pt x="13963" y="327"/>
                    <a:pt x="13916" y="382"/>
                    <a:pt x="13871" y="439"/>
                  </a:cubicBezTo>
                  <a:cubicBezTo>
                    <a:pt x="13836" y="480"/>
                    <a:pt x="13811" y="534"/>
                    <a:pt x="13763" y="561"/>
                  </a:cubicBezTo>
                  <a:cubicBezTo>
                    <a:pt x="13720" y="518"/>
                    <a:pt x="13688" y="465"/>
                    <a:pt x="13646" y="421"/>
                  </a:cubicBezTo>
                  <a:cubicBezTo>
                    <a:pt x="13578" y="341"/>
                    <a:pt x="13505" y="266"/>
                    <a:pt x="13437" y="187"/>
                  </a:cubicBezTo>
                  <a:cubicBezTo>
                    <a:pt x="13417" y="164"/>
                    <a:pt x="13397" y="140"/>
                    <a:pt x="13377" y="117"/>
                  </a:cubicBezTo>
                  <a:cubicBezTo>
                    <a:pt x="13543" y="114"/>
                    <a:pt x="13708" y="112"/>
                    <a:pt x="13874" y="111"/>
                  </a:cubicBezTo>
                  <a:cubicBezTo>
                    <a:pt x="13956" y="108"/>
                    <a:pt x="14038" y="103"/>
                    <a:pt x="14121" y="100"/>
                  </a:cubicBezTo>
                  <a:cubicBezTo>
                    <a:pt x="14119" y="103"/>
                    <a:pt x="14116" y="106"/>
                    <a:pt x="14114" y="108"/>
                  </a:cubicBezTo>
                  <a:moveTo>
                    <a:pt x="13606" y="437"/>
                  </a:moveTo>
                  <a:cubicBezTo>
                    <a:pt x="13605" y="436"/>
                    <a:pt x="13603" y="434"/>
                    <a:pt x="13602" y="432"/>
                  </a:cubicBezTo>
                  <a:cubicBezTo>
                    <a:pt x="13604" y="434"/>
                    <a:pt x="13606" y="436"/>
                    <a:pt x="13607" y="437"/>
                  </a:cubicBezTo>
                  <a:lnTo>
                    <a:pt x="13606" y="437"/>
                  </a:lnTo>
                  <a:moveTo>
                    <a:pt x="13011" y="347"/>
                  </a:moveTo>
                  <a:cubicBezTo>
                    <a:pt x="12956" y="407"/>
                    <a:pt x="12907" y="470"/>
                    <a:pt x="12861" y="536"/>
                  </a:cubicBezTo>
                  <a:cubicBezTo>
                    <a:pt x="12766" y="422"/>
                    <a:pt x="12653" y="323"/>
                    <a:pt x="12558" y="208"/>
                  </a:cubicBezTo>
                  <a:cubicBezTo>
                    <a:pt x="12546" y="198"/>
                    <a:pt x="12524" y="162"/>
                    <a:pt x="12501" y="136"/>
                  </a:cubicBezTo>
                  <a:cubicBezTo>
                    <a:pt x="12599" y="131"/>
                    <a:pt x="12696" y="127"/>
                    <a:pt x="12793" y="126"/>
                  </a:cubicBezTo>
                  <a:cubicBezTo>
                    <a:pt x="12921" y="124"/>
                    <a:pt x="13049" y="122"/>
                    <a:pt x="13178" y="120"/>
                  </a:cubicBezTo>
                  <a:cubicBezTo>
                    <a:pt x="13121" y="196"/>
                    <a:pt x="13060" y="266"/>
                    <a:pt x="13011" y="347"/>
                  </a:cubicBezTo>
                  <a:moveTo>
                    <a:pt x="12305" y="211"/>
                  </a:moveTo>
                  <a:cubicBezTo>
                    <a:pt x="12198" y="323"/>
                    <a:pt x="12096" y="440"/>
                    <a:pt x="12002" y="563"/>
                  </a:cubicBezTo>
                  <a:cubicBezTo>
                    <a:pt x="11906" y="453"/>
                    <a:pt x="11840" y="320"/>
                    <a:pt x="11747" y="206"/>
                  </a:cubicBezTo>
                  <a:cubicBezTo>
                    <a:pt x="11742" y="201"/>
                    <a:pt x="11734" y="190"/>
                    <a:pt x="11723" y="177"/>
                  </a:cubicBezTo>
                  <a:cubicBezTo>
                    <a:pt x="11938" y="171"/>
                    <a:pt x="12152" y="156"/>
                    <a:pt x="12366" y="143"/>
                  </a:cubicBezTo>
                  <a:cubicBezTo>
                    <a:pt x="12347" y="167"/>
                    <a:pt x="12327" y="190"/>
                    <a:pt x="12305" y="211"/>
                  </a:cubicBezTo>
                  <a:moveTo>
                    <a:pt x="11393" y="260"/>
                  </a:moveTo>
                  <a:cubicBezTo>
                    <a:pt x="11319" y="345"/>
                    <a:pt x="11237" y="423"/>
                    <a:pt x="11163" y="508"/>
                  </a:cubicBezTo>
                  <a:cubicBezTo>
                    <a:pt x="11085" y="405"/>
                    <a:pt x="11000" y="310"/>
                    <a:pt x="10913" y="216"/>
                  </a:cubicBezTo>
                  <a:cubicBezTo>
                    <a:pt x="10897" y="199"/>
                    <a:pt x="10882" y="182"/>
                    <a:pt x="10865" y="166"/>
                  </a:cubicBezTo>
                  <a:cubicBezTo>
                    <a:pt x="11066" y="171"/>
                    <a:pt x="11266" y="176"/>
                    <a:pt x="11466" y="179"/>
                  </a:cubicBezTo>
                  <a:cubicBezTo>
                    <a:pt x="11442" y="206"/>
                    <a:pt x="11417" y="233"/>
                    <a:pt x="11393" y="260"/>
                  </a:cubicBezTo>
                  <a:moveTo>
                    <a:pt x="10639" y="228"/>
                  </a:moveTo>
                  <a:cubicBezTo>
                    <a:pt x="10561" y="324"/>
                    <a:pt x="10462" y="400"/>
                    <a:pt x="10385" y="497"/>
                  </a:cubicBezTo>
                  <a:cubicBezTo>
                    <a:pt x="10328" y="435"/>
                    <a:pt x="10270" y="375"/>
                    <a:pt x="10215" y="311"/>
                  </a:cubicBezTo>
                  <a:cubicBezTo>
                    <a:pt x="10196" y="286"/>
                    <a:pt x="10135" y="186"/>
                    <a:pt x="10086" y="143"/>
                  </a:cubicBezTo>
                  <a:cubicBezTo>
                    <a:pt x="10290" y="148"/>
                    <a:pt x="10495" y="155"/>
                    <a:pt x="10699" y="161"/>
                  </a:cubicBezTo>
                  <a:cubicBezTo>
                    <a:pt x="10680" y="184"/>
                    <a:pt x="10660" y="206"/>
                    <a:pt x="10639" y="228"/>
                  </a:cubicBezTo>
                  <a:moveTo>
                    <a:pt x="10384" y="612"/>
                  </a:moveTo>
                  <a:cubicBezTo>
                    <a:pt x="10381" y="612"/>
                    <a:pt x="10379" y="610"/>
                    <a:pt x="10377" y="609"/>
                  </a:cubicBezTo>
                  <a:cubicBezTo>
                    <a:pt x="10379" y="610"/>
                    <a:pt x="10381" y="610"/>
                    <a:pt x="10383" y="611"/>
                  </a:cubicBezTo>
                  <a:cubicBezTo>
                    <a:pt x="10385" y="612"/>
                    <a:pt x="10387" y="612"/>
                    <a:pt x="10389" y="612"/>
                  </a:cubicBezTo>
                  <a:cubicBezTo>
                    <a:pt x="10387" y="612"/>
                    <a:pt x="10385" y="612"/>
                    <a:pt x="10384" y="612"/>
                  </a:cubicBezTo>
                  <a:moveTo>
                    <a:pt x="9923" y="160"/>
                  </a:moveTo>
                  <a:cubicBezTo>
                    <a:pt x="9876" y="208"/>
                    <a:pt x="9830" y="256"/>
                    <a:pt x="9787" y="308"/>
                  </a:cubicBezTo>
                  <a:cubicBezTo>
                    <a:pt x="9739" y="366"/>
                    <a:pt x="9696" y="430"/>
                    <a:pt x="9637" y="476"/>
                  </a:cubicBezTo>
                  <a:cubicBezTo>
                    <a:pt x="9579" y="377"/>
                    <a:pt x="9517" y="280"/>
                    <a:pt x="9453" y="184"/>
                  </a:cubicBezTo>
                  <a:cubicBezTo>
                    <a:pt x="9443" y="171"/>
                    <a:pt x="9430" y="150"/>
                    <a:pt x="9416" y="132"/>
                  </a:cubicBezTo>
                  <a:cubicBezTo>
                    <a:pt x="9591" y="134"/>
                    <a:pt x="9767" y="136"/>
                    <a:pt x="9942" y="140"/>
                  </a:cubicBezTo>
                  <a:cubicBezTo>
                    <a:pt x="9935" y="148"/>
                    <a:pt x="9928" y="156"/>
                    <a:pt x="9923" y="160"/>
                  </a:cubicBezTo>
                  <a:moveTo>
                    <a:pt x="9263" y="134"/>
                  </a:moveTo>
                  <a:cubicBezTo>
                    <a:pt x="9204" y="195"/>
                    <a:pt x="9147" y="258"/>
                    <a:pt x="9091" y="323"/>
                  </a:cubicBezTo>
                  <a:cubicBezTo>
                    <a:pt x="9043" y="371"/>
                    <a:pt x="8985" y="471"/>
                    <a:pt x="8924" y="493"/>
                  </a:cubicBezTo>
                  <a:cubicBezTo>
                    <a:pt x="8853" y="383"/>
                    <a:pt x="8798" y="263"/>
                    <a:pt x="8723" y="156"/>
                  </a:cubicBezTo>
                  <a:cubicBezTo>
                    <a:pt x="8742" y="155"/>
                    <a:pt x="8760" y="153"/>
                    <a:pt x="8775" y="153"/>
                  </a:cubicBezTo>
                  <a:cubicBezTo>
                    <a:pt x="8939" y="150"/>
                    <a:pt x="9102" y="131"/>
                    <a:pt x="9266" y="131"/>
                  </a:cubicBezTo>
                  <a:cubicBezTo>
                    <a:pt x="9265" y="132"/>
                    <a:pt x="9264" y="132"/>
                    <a:pt x="9263" y="134"/>
                  </a:cubicBezTo>
                  <a:moveTo>
                    <a:pt x="8936" y="577"/>
                  </a:moveTo>
                  <a:cubicBezTo>
                    <a:pt x="8936" y="577"/>
                    <a:pt x="8936" y="576"/>
                    <a:pt x="8935" y="576"/>
                  </a:cubicBezTo>
                  <a:cubicBezTo>
                    <a:pt x="8936" y="576"/>
                    <a:pt x="8936" y="576"/>
                    <a:pt x="8937" y="576"/>
                  </a:cubicBezTo>
                  <a:cubicBezTo>
                    <a:pt x="8936" y="576"/>
                    <a:pt x="8936" y="577"/>
                    <a:pt x="8936" y="577"/>
                  </a:cubicBezTo>
                  <a:moveTo>
                    <a:pt x="8471" y="185"/>
                  </a:moveTo>
                  <a:cubicBezTo>
                    <a:pt x="8371" y="332"/>
                    <a:pt x="8289" y="490"/>
                    <a:pt x="8185" y="634"/>
                  </a:cubicBezTo>
                  <a:cubicBezTo>
                    <a:pt x="8130" y="556"/>
                    <a:pt x="8080" y="474"/>
                    <a:pt x="8022" y="398"/>
                  </a:cubicBezTo>
                  <a:cubicBezTo>
                    <a:pt x="7973" y="332"/>
                    <a:pt x="7920" y="268"/>
                    <a:pt x="7872" y="201"/>
                  </a:cubicBezTo>
                  <a:cubicBezTo>
                    <a:pt x="7856" y="178"/>
                    <a:pt x="7839" y="155"/>
                    <a:pt x="7823" y="131"/>
                  </a:cubicBezTo>
                  <a:cubicBezTo>
                    <a:pt x="7970" y="132"/>
                    <a:pt x="8117" y="137"/>
                    <a:pt x="8265" y="141"/>
                  </a:cubicBezTo>
                  <a:cubicBezTo>
                    <a:pt x="8341" y="143"/>
                    <a:pt x="8418" y="145"/>
                    <a:pt x="8494" y="147"/>
                  </a:cubicBezTo>
                  <a:cubicBezTo>
                    <a:pt x="8485" y="163"/>
                    <a:pt x="8477" y="177"/>
                    <a:pt x="8471" y="185"/>
                  </a:cubicBezTo>
                  <a:moveTo>
                    <a:pt x="8130" y="690"/>
                  </a:moveTo>
                  <a:cubicBezTo>
                    <a:pt x="8130" y="689"/>
                    <a:pt x="8129" y="689"/>
                    <a:pt x="8129" y="688"/>
                  </a:cubicBezTo>
                  <a:lnTo>
                    <a:pt x="8130" y="687"/>
                  </a:lnTo>
                  <a:cubicBezTo>
                    <a:pt x="8130" y="687"/>
                    <a:pt x="8131" y="688"/>
                    <a:pt x="8132" y="689"/>
                  </a:cubicBezTo>
                  <a:lnTo>
                    <a:pt x="8130" y="690"/>
                  </a:lnTo>
                  <a:moveTo>
                    <a:pt x="7978" y="486"/>
                  </a:moveTo>
                  <a:cubicBezTo>
                    <a:pt x="7976" y="481"/>
                    <a:pt x="7974" y="477"/>
                    <a:pt x="7970" y="473"/>
                  </a:cubicBezTo>
                  <a:cubicBezTo>
                    <a:pt x="7972" y="475"/>
                    <a:pt x="7974" y="477"/>
                    <a:pt x="7975" y="479"/>
                  </a:cubicBezTo>
                  <a:lnTo>
                    <a:pt x="7979" y="485"/>
                  </a:lnTo>
                  <a:lnTo>
                    <a:pt x="7978" y="486"/>
                  </a:lnTo>
                  <a:moveTo>
                    <a:pt x="7556" y="133"/>
                  </a:moveTo>
                  <a:cubicBezTo>
                    <a:pt x="7535" y="161"/>
                    <a:pt x="7514" y="187"/>
                    <a:pt x="7494" y="215"/>
                  </a:cubicBezTo>
                  <a:cubicBezTo>
                    <a:pt x="7399" y="340"/>
                    <a:pt x="7311" y="472"/>
                    <a:pt x="7211" y="593"/>
                  </a:cubicBezTo>
                  <a:cubicBezTo>
                    <a:pt x="7124" y="479"/>
                    <a:pt x="7032" y="369"/>
                    <a:pt x="6937" y="263"/>
                  </a:cubicBezTo>
                  <a:cubicBezTo>
                    <a:pt x="6906" y="226"/>
                    <a:pt x="6872" y="193"/>
                    <a:pt x="6838" y="161"/>
                  </a:cubicBezTo>
                  <a:cubicBezTo>
                    <a:pt x="6830" y="153"/>
                    <a:pt x="6824" y="140"/>
                    <a:pt x="6816" y="132"/>
                  </a:cubicBezTo>
                  <a:cubicBezTo>
                    <a:pt x="7032" y="135"/>
                    <a:pt x="7247" y="137"/>
                    <a:pt x="7462" y="136"/>
                  </a:cubicBezTo>
                  <a:cubicBezTo>
                    <a:pt x="7494" y="135"/>
                    <a:pt x="7525" y="134"/>
                    <a:pt x="7556" y="133"/>
                  </a:cubicBezTo>
                  <a:moveTo>
                    <a:pt x="6508" y="127"/>
                  </a:moveTo>
                  <a:cubicBezTo>
                    <a:pt x="6487" y="151"/>
                    <a:pt x="6467" y="177"/>
                    <a:pt x="6446" y="203"/>
                  </a:cubicBezTo>
                  <a:cubicBezTo>
                    <a:pt x="6406" y="252"/>
                    <a:pt x="6367" y="303"/>
                    <a:pt x="6328" y="355"/>
                  </a:cubicBezTo>
                  <a:cubicBezTo>
                    <a:pt x="6282" y="418"/>
                    <a:pt x="6243" y="487"/>
                    <a:pt x="6192" y="547"/>
                  </a:cubicBezTo>
                  <a:cubicBezTo>
                    <a:pt x="6130" y="474"/>
                    <a:pt x="6080" y="392"/>
                    <a:pt x="6020" y="318"/>
                  </a:cubicBezTo>
                  <a:cubicBezTo>
                    <a:pt x="5981" y="270"/>
                    <a:pt x="5936" y="227"/>
                    <a:pt x="5893" y="184"/>
                  </a:cubicBezTo>
                  <a:cubicBezTo>
                    <a:pt x="5870" y="160"/>
                    <a:pt x="5847" y="135"/>
                    <a:pt x="5823" y="113"/>
                  </a:cubicBezTo>
                  <a:cubicBezTo>
                    <a:pt x="5820" y="110"/>
                    <a:pt x="5818" y="107"/>
                    <a:pt x="5814" y="104"/>
                  </a:cubicBezTo>
                  <a:cubicBezTo>
                    <a:pt x="5827" y="104"/>
                    <a:pt x="5839" y="104"/>
                    <a:pt x="5852" y="105"/>
                  </a:cubicBezTo>
                  <a:cubicBezTo>
                    <a:pt x="6071" y="111"/>
                    <a:pt x="6290" y="119"/>
                    <a:pt x="6510" y="124"/>
                  </a:cubicBezTo>
                  <a:cubicBezTo>
                    <a:pt x="6509" y="125"/>
                    <a:pt x="6509" y="126"/>
                    <a:pt x="6508" y="127"/>
                  </a:cubicBezTo>
                  <a:moveTo>
                    <a:pt x="6409" y="410"/>
                  </a:moveTo>
                  <a:lnTo>
                    <a:pt x="6408" y="410"/>
                  </a:lnTo>
                  <a:cubicBezTo>
                    <a:pt x="6410" y="408"/>
                    <a:pt x="6412" y="405"/>
                    <a:pt x="6414" y="403"/>
                  </a:cubicBezTo>
                  <a:cubicBezTo>
                    <a:pt x="6413" y="406"/>
                    <a:pt x="6411" y="408"/>
                    <a:pt x="6409" y="410"/>
                  </a:cubicBezTo>
                  <a:moveTo>
                    <a:pt x="5567" y="119"/>
                  </a:moveTo>
                  <a:cubicBezTo>
                    <a:pt x="5528" y="169"/>
                    <a:pt x="5492" y="223"/>
                    <a:pt x="5456" y="276"/>
                  </a:cubicBezTo>
                  <a:cubicBezTo>
                    <a:pt x="5416" y="337"/>
                    <a:pt x="5369" y="393"/>
                    <a:pt x="5324" y="450"/>
                  </a:cubicBezTo>
                  <a:cubicBezTo>
                    <a:pt x="5289" y="490"/>
                    <a:pt x="5264" y="545"/>
                    <a:pt x="5216" y="571"/>
                  </a:cubicBezTo>
                  <a:cubicBezTo>
                    <a:pt x="5173" y="529"/>
                    <a:pt x="5141" y="476"/>
                    <a:pt x="5099" y="431"/>
                  </a:cubicBezTo>
                  <a:cubicBezTo>
                    <a:pt x="5032" y="352"/>
                    <a:pt x="4959" y="276"/>
                    <a:pt x="4890" y="198"/>
                  </a:cubicBezTo>
                  <a:cubicBezTo>
                    <a:pt x="4870" y="174"/>
                    <a:pt x="4851" y="151"/>
                    <a:pt x="4831" y="127"/>
                  </a:cubicBezTo>
                  <a:cubicBezTo>
                    <a:pt x="4996" y="125"/>
                    <a:pt x="5161" y="122"/>
                    <a:pt x="5327" y="122"/>
                  </a:cubicBezTo>
                  <a:cubicBezTo>
                    <a:pt x="5409" y="118"/>
                    <a:pt x="5492" y="113"/>
                    <a:pt x="5574" y="110"/>
                  </a:cubicBezTo>
                  <a:cubicBezTo>
                    <a:pt x="5572" y="113"/>
                    <a:pt x="5569" y="116"/>
                    <a:pt x="5567" y="119"/>
                  </a:cubicBezTo>
                  <a:moveTo>
                    <a:pt x="5059" y="448"/>
                  </a:moveTo>
                  <a:cubicBezTo>
                    <a:pt x="5058" y="446"/>
                    <a:pt x="5057" y="444"/>
                    <a:pt x="5055" y="442"/>
                  </a:cubicBezTo>
                  <a:cubicBezTo>
                    <a:pt x="5057" y="444"/>
                    <a:pt x="5059" y="446"/>
                    <a:pt x="5060" y="448"/>
                  </a:cubicBezTo>
                  <a:lnTo>
                    <a:pt x="5059" y="448"/>
                  </a:lnTo>
                  <a:moveTo>
                    <a:pt x="4464" y="357"/>
                  </a:moveTo>
                  <a:cubicBezTo>
                    <a:pt x="4409" y="416"/>
                    <a:pt x="4360" y="481"/>
                    <a:pt x="4315" y="547"/>
                  </a:cubicBezTo>
                  <a:cubicBezTo>
                    <a:pt x="4219" y="432"/>
                    <a:pt x="4106" y="334"/>
                    <a:pt x="4011" y="218"/>
                  </a:cubicBezTo>
                  <a:cubicBezTo>
                    <a:pt x="4000" y="208"/>
                    <a:pt x="3977" y="172"/>
                    <a:pt x="3955" y="147"/>
                  </a:cubicBezTo>
                  <a:cubicBezTo>
                    <a:pt x="4052" y="142"/>
                    <a:pt x="4149" y="138"/>
                    <a:pt x="4246" y="137"/>
                  </a:cubicBezTo>
                  <a:cubicBezTo>
                    <a:pt x="4374" y="135"/>
                    <a:pt x="4502" y="133"/>
                    <a:pt x="4631" y="130"/>
                  </a:cubicBezTo>
                  <a:cubicBezTo>
                    <a:pt x="4575" y="206"/>
                    <a:pt x="4513" y="277"/>
                    <a:pt x="4464" y="357"/>
                  </a:cubicBezTo>
                  <a:moveTo>
                    <a:pt x="3758" y="221"/>
                  </a:moveTo>
                  <a:cubicBezTo>
                    <a:pt x="3651" y="333"/>
                    <a:pt x="3549" y="450"/>
                    <a:pt x="3456" y="574"/>
                  </a:cubicBezTo>
                  <a:cubicBezTo>
                    <a:pt x="3359" y="463"/>
                    <a:pt x="3294" y="331"/>
                    <a:pt x="3201" y="217"/>
                  </a:cubicBezTo>
                  <a:cubicBezTo>
                    <a:pt x="3196" y="211"/>
                    <a:pt x="3187" y="200"/>
                    <a:pt x="3176" y="188"/>
                  </a:cubicBezTo>
                  <a:cubicBezTo>
                    <a:pt x="3391" y="181"/>
                    <a:pt x="3605" y="166"/>
                    <a:pt x="3820" y="153"/>
                  </a:cubicBezTo>
                  <a:cubicBezTo>
                    <a:pt x="3800" y="177"/>
                    <a:pt x="3780" y="200"/>
                    <a:pt x="3758" y="221"/>
                  </a:cubicBezTo>
                  <a:moveTo>
                    <a:pt x="2846" y="271"/>
                  </a:moveTo>
                  <a:cubicBezTo>
                    <a:pt x="2773" y="356"/>
                    <a:pt x="2690" y="433"/>
                    <a:pt x="2616" y="518"/>
                  </a:cubicBezTo>
                  <a:cubicBezTo>
                    <a:pt x="2539" y="416"/>
                    <a:pt x="2453" y="321"/>
                    <a:pt x="2366" y="227"/>
                  </a:cubicBezTo>
                  <a:cubicBezTo>
                    <a:pt x="2351" y="210"/>
                    <a:pt x="2335" y="193"/>
                    <a:pt x="2319" y="176"/>
                  </a:cubicBezTo>
                  <a:cubicBezTo>
                    <a:pt x="2519" y="181"/>
                    <a:pt x="2719" y="186"/>
                    <a:pt x="2920" y="189"/>
                  </a:cubicBezTo>
                  <a:cubicBezTo>
                    <a:pt x="2895" y="216"/>
                    <a:pt x="2871" y="243"/>
                    <a:pt x="2846" y="271"/>
                  </a:cubicBezTo>
                  <a:moveTo>
                    <a:pt x="2093" y="239"/>
                  </a:moveTo>
                  <a:cubicBezTo>
                    <a:pt x="2014" y="334"/>
                    <a:pt x="1915" y="410"/>
                    <a:pt x="1838" y="507"/>
                  </a:cubicBezTo>
                  <a:cubicBezTo>
                    <a:pt x="1781" y="445"/>
                    <a:pt x="1723" y="386"/>
                    <a:pt x="1668" y="321"/>
                  </a:cubicBezTo>
                  <a:cubicBezTo>
                    <a:pt x="1649" y="296"/>
                    <a:pt x="1588" y="197"/>
                    <a:pt x="1539" y="154"/>
                  </a:cubicBezTo>
                  <a:cubicBezTo>
                    <a:pt x="1743" y="159"/>
                    <a:pt x="1948" y="165"/>
                    <a:pt x="2153" y="171"/>
                  </a:cubicBezTo>
                  <a:cubicBezTo>
                    <a:pt x="2133" y="194"/>
                    <a:pt x="2113" y="216"/>
                    <a:pt x="2093" y="239"/>
                  </a:cubicBezTo>
                  <a:moveTo>
                    <a:pt x="1837" y="623"/>
                  </a:moveTo>
                  <a:cubicBezTo>
                    <a:pt x="1835" y="622"/>
                    <a:pt x="1833" y="621"/>
                    <a:pt x="1830" y="620"/>
                  </a:cubicBezTo>
                  <a:cubicBezTo>
                    <a:pt x="1833" y="620"/>
                    <a:pt x="1835" y="621"/>
                    <a:pt x="1836" y="621"/>
                  </a:cubicBezTo>
                  <a:cubicBezTo>
                    <a:pt x="1838" y="622"/>
                    <a:pt x="1840" y="622"/>
                    <a:pt x="1842" y="622"/>
                  </a:cubicBezTo>
                  <a:cubicBezTo>
                    <a:pt x="1840" y="623"/>
                    <a:pt x="1839" y="623"/>
                    <a:pt x="1837" y="623"/>
                  </a:cubicBezTo>
                  <a:moveTo>
                    <a:pt x="1376" y="171"/>
                  </a:moveTo>
                  <a:cubicBezTo>
                    <a:pt x="1329" y="219"/>
                    <a:pt x="1283" y="267"/>
                    <a:pt x="1240" y="319"/>
                  </a:cubicBezTo>
                  <a:cubicBezTo>
                    <a:pt x="1192" y="376"/>
                    <a:pt x="1150" y="440"/>
                    <a:pt x="1090" y="487"/>
                  </a:cubicBezTo>
                  <a:cubicBezTo>
                    <a:pt x="1032" y="387"/>
                    <a:pt x="971" y="290"/>
                    <a:pt x="906" y="195"/>
                  </a:cubicBezTo>
                  <a:cubicBezTo>
                    <a:pt x="896" y="182"/>
                    <a:pt x="884" y="161"/>
                    <a:pt x="869" y="143"/>
                  </a:cubicBezTo>
                  <a:cubicBezTo>
                    <a:pt x="1045" y="143"/>
                    <a:pt x="1220" y="147"/>
                    <a:pt x="1395" y="150"/>
                  </a:cubicBezTo>
                  <a:cubicBezTo>
                    <a:pt x="1388" y="158"/>
                    <a:pt x="1381" y="166"/>
                    <a:pt x="1376" y="171"/>
                  </a:cubicBezTo>
                  <a:moveTo>
                    <a:pt x="717" y="144"/>
                  </a:moveTo>
                  <a:cubicBezTo>
                    <a:pt x="657" y="206"/>
                    <a:pt x="600" y="269"/>
                    <a:pt x="544" y="334"/>
                  </a:cubicBezTo>
                  <a:cubicBezTo>
                    <a:pt x="496" y="381"/>
                    <a:pt x="439" y="481"/>
                    <a:pt x="378" y="503"/>
                  </a:cubicBezTo>
                  <a:cubicBezTo>
                    <a:pt x="306" y="394"/>
                    <a:pt x="251" y="274"/>
                    <a:pt x="177" y="166"/>
                  </a:cubicBezTo>
                  <a:cubicBezTo>
                    <a:pt x="196" y="165"/>
                    <a:pt x="213" y="164"/>
                    <a:pt x="228" y="163"/>
                  </a:cubicBezTo>
                  <a:cubicBezTo>
                    <a:pt x="392" y="160"/>
                    <a:pt x="555" y="142"/>
                    <a:pt x="719" y="142"/>
                  </a:cubicBezTo>
                  <a:cubicBezTo>
                    <a:pt x="718" y="142"/>
                    <a:pt x="717" y="143"/>
                    <a:pt x="717" y="144"/>
                  </a:cubicBezTo>
                  <a:moveTo>
                    <a:pt x="389" y="587"/>
                  </a:moveTo>
                  <a:lnTo>
                    <a:pt x="388" y="587"/>
                  </a:lnTo>
                  <a:cubicBezTo>
                    <a:pt x="389" y="587"/>
                    <a:pt x="389" y="587"/>
                    <a:pt x="390" y="587"/>
                  </a:cubicBezTo>
                  <a:lnTo>
                    <a:pt x="389" y="587"/>
                  </a:lnTo>
                  <a:moveTo>
                    <a:pt x="17203" y="69"/>
                  </a:moveTo>
                  <a:cubicBezTo>
                    <a:pt x="17202" y="68"/>
                    <a:pt x="17201" y="66"/>
                    <a:pt x="17201" y="65"/>
                  </a:cubicBezTo>
                  <a:cubicBezTo>
                    <a:pt x="17200" y="63"/>
                    <a:pt x="17200" y="62"/>
                    <a:pt x="17199" y="61"/>
                  </a:cubicBezTo>
                  <a:cubicBezTo>
                    <a:pt x="17197" y="58"/>
                    <a:pt x="17196" y="56"/>
                    <a:pt x="17194" y="54"/>
                  </a:cubicBezTo>
                  <a:cubicBezTo>
                    <a:pt x="17191" y="50"/>
                    <a:pt x="17188" y="47"/>
                    <a:pt x="17185" y="43"/>
                  </a:cubicBezTo>
                  <a:cubicBezTo>
                    <a:pt x="17183" y="42"/>
                    <a:pt x="17182" y="41"/>
                    <a:pt x="17180" y="40"/>
                  </a:cubicBezTo>
                  <a:cubicBezTo>
                    <a:pt x="17178" y="38"/>
                    <a:pt x="17175" y="37"/>
                    <a:pt x="17172" y="35"/>
                  </a:cubicBezTo>
                  <a:cubicBezTo>
                    <a:pt x="17172" y="35"/>
                    <a:pt x="17171" y="35"/>
                    <a:pt x="17171" y="34"/>
                  </a:cubicBezTo>
                  <a:cubicBezTo>
                    <a:pt x="17158" y="29"/>
                    <a:pt x="17145" y="26"/>
                    <a:pt x="17132" y="23"/>
                  </a:cubicBezTo>
                  <a:cubicBezTo>
                    <a:pt x="17124" y="21"/>
                    <a:pt x="17116" y="20"/>
                    <a:pt x="17108" y="19"/>
                  </a:cubicBezTo>
                  <a:cubicBezTo>
                    <a:pt x="17102" y="18"/>
                    <a:pt x="17095" y="17"/>
                    <a:pt x="17088" y="17"/>
                  </a:cubicBezTo>
                  <a:cubicBezTo>
                    <a:pt x="17081" y="17"/>
                    <a:pt x="17074" y="16"/>
                    <a:pt x="17066" y="16"/>
                  </a:cubicBezTo>
                  <a:cubicBezTo>
                    <a:pt x="17061" y="15"/>
                    <a:pt x="17056" y="14"/>
                    <a:pt x="17051" y="14"/>
                  </a:cubicBezTo>
                  <a:cubicBezTo>
                    <a:pt x="16977" y="15"/>
                    <a:pt x="16904" y="16"/>
                    <a:pt x="16830" y="19"/>
                  </a:cubicBezTo>
                  <a:cubicBezTo>
                    <a:pt x="16565" y="29"/>
                    <a:pt x="16301" y="42"/>
                    <a:pt x="16036" y="37"/>
                  </a:cubicBezTo>
                  <a:cubicBezTo>
                    <a:pt x="15692" y="32"/>
                    <a:pt x="15348" y="-5"/>
                    <a:pt x="15003" y="6"/>
                  </a:cubicBezTo>
                  <a:cubicBezTo>
                    <a:pt x="14682" y="6"/>
                    <a:pt x="14361" y="30"/>
                    <a:pt x="14040" y="27"/>
                  </a:cubicBezTo>
                  <a:cubicBezTo>
                    <a:pt x="13895" y="27"/>
                    <a:pt x="13750" y="26"/>
                    <a:pt x="13605" y="25"/>
                  </a:cubicBezTo>
                  <a:cubicBezTo>
                    <a:pt x="13363" y="23"/>
                    <a:pt x="13121" y="21"/>
                    <a:pt x="12879" y="27"/>
                  </a:cubicBezTo>
                  <a:cubicBezTo>
                    <a:pt x="12300" y="27"/>
                    <a:pt x="11720" y="46"/>
                    <a:pt x="11141" y="25"/>
                  </a:cubicBezTo>
                  <a:cubicBezTo>
                    <a:pt x="11049" y="27"/>
                    <a:pt x="10958" y="28"/>
                    <a:pt x="10866" y="29"/>
                  </a:cubicBezTo>
                  <a:cubicBezTo>
                    <a:pt x="10823" y="28"/>
                    <a:pt x="10780" y="26"/>
                    <a:pt x="10737" y="25"/>
                  </a:cubicBezTo>
                  <a:cubicBezTo>
                    <a:pt x="10585" y="15"/>
                    <a:pt x="10433" y="14"/>
                    <a:pt x="10280" y="11"/>
                  </a:cubicBezTo>
                  <a:cubicBezTo>
                    <a:pt x="10153" y="4"/>
                    <a:pt x="10026" y="6"/>
                    <a:pt x="9900" y="10"/>
                  </a:cubicBezTo>
                  <a:cubicBezTo>
                    <a:pt x="9847" y="11"/>
                    <a:pt x="9795" y="13"/>
                    <a:pt x="9743" y="14"/>
                  </a:cubicBezTo>
                  <a:cubicBezTo>
                    <a:pt x="9736" y="9"/>
                    <a:pt x="9726" y="8"/>
                    <a:pt x="9717" y="10"/>
                  </a:cubicBezTo>
                  <a:cubicBezTo>
                    <a:pt x="9693" y="11"/>
                    <a:pt x="9670" y="11"/>
                    <a:pt x="9646" y="10"/>
                  </a:cubicBezTo>
                  <a:cubicBezTo>
                    <a:pt x="9600" y="9"/>
                    <a:pt x="9553" y="8"/>
                    <a:pt x="9506" y="8"/>
                  </a:cubicBezTo>
                  <a:cubicBezTo>
                    <a:pt x="9387" y="11"/>
                    <a:pt x="9268" y="-4"/>
                    <a:pt x="9149" y="0"/>
                  </a:cubicBezTo>
                  <a:cubicBezTo>
                    <a:pt x="9069" y="4"/>
                    <a:pt x="8988" y="14"/>
                    <a:pt x="8906" y="12"/>
                  </a:cubicBezTo>
                  <a:cubicBezTo>
                    <a:pt x="8828" y="11"/>
                    <a:pt x="8749" y="5"/>
                    <a:pt x="8671" y="8"/>
                  </a:cubicBezTo>
                  <a:cubicBezTo>
                    <a:pt x="8669" y="8"/>
                    <a:pt x="8669" y="8"/>
                    <a:pt x="8668" y="8"/>
                  </a:cubicBezTo>
                  <a:cubicBezTo>
                    <a:pt x="8634" y="6"/>
                    <a:pt x="8599" y="14"/>
                    <a:pt x="8582" y="33"/>
                  </a:cubicBezTo>
                  <a:cubicBezTo>
                    <a:pt x="8576" y="31"/>
                    <a:pt x="8569" y="30"/>
                    <a:pt x="8561" y="29"/>
                  </a:cubicBezTo>
                  <a:cubicBezTo>
                    <a:pt x="8555" y="29"/>
                    <a:pt x="8548" y="28"/>
                    <a:pt x="8542" y="28"/>
                  </a:cubicBezTo>
                  <a:cubicBezTo>
                    <a:pt x="8534" y="27"/>
                    <a:pt x="8527" y="27"/>
                    <a:pt x="8519" y="26"/>
                  </a:cubicBezTo>
                  <a:cubicBezTo>
                    <a:pt x="8514" y="26"/>
                    <a:pt x="8510" y="25"/>
                    <a:pt x="8505" y="25"/>
                  </a:cubicBezTo>
                  <a:cubicBezTo>
                    <a:pt x="8430" y="26"/>
                    <a:pt x="8357" y="27"/>
                    <a:pt x="8284" y="29"/>
                  </a:cubicBezTo>
                  <a:cubicBezTo>
                    <a:pt x="8019" y="40"/>
                    <a:pt x="7754" y="52"/>
                    <a:pt x="7489" y="47"/>
                  </a:cubicBezTo>
                  <a:cubicBezTo>
                    <a:pt x="7145" y="43"/>
                    <a:pt x="6801" y="6"/>
                    <a:pt x="6456" y="16"/>
                  </a:cubicBezTo>
                  <a:cubicBezTo>
                    <a:pt x="6135" y="16"/>
                    <a:pt x="5815" y="41"/>
                    <a:pt x="5493" y="37"/>
                  </a:cubicBezTo>
                  <a:cubicBezTo>
                    <a:pt x="5348" y="38"/>
                    <a:pt x="5203" y="37"/>
                    <a:pt x="5058" y="35"/>
                  </a:cubicBezTo>
                  <a:cubicBezTo>
                    <a:pt x="4816" y="33"/>
                    <a:pt x="4575" y="31"/>
                    <a:pt x="4332" y="37"/>
                  </a:cubicBezTo>
                  <a:cubicBezTo>
                    <a:pt x="3753" y="37"/>
                    <a:pt x="3173" y="56"/>
                    <a:pt x="2594" y="35"/>
                  </a:cubicBezTo>
                  <a:cubicBezTo>
                    <a:pt x="2503" y="37"/>
                    <a:pt x="2411" y="38"/>
                    <a:pt x="2319" y="39"/>
                  </a:cubicBezTo>
                  <a:cubicBezTo>
                    <a:pt x="2277" y="38"/>
                    <a:pt x="2233" y="37"/>
                    <a:pt x="2190" y="35"/>
                  </a:cubicBezTo>
                  <a:cubicBezTo>
                    <a:pt x="2038" y="25"/>
                    <a:pt x="1886" y="25"/>
                    <a:pt x="1734" y="21"/>
                  </a:cubicBezTo>
                  <a:cubicBezTo>
                    <a:pt x="1607" y="14"/>
                    <a:pt x="1480" y="16"/>
                    <a:pt x="1353" y="21"/>
                  </a:cubicBezTo>
                  <a:cubicBezTo>
                    <a:pt x="1300" y="21"/>
                    <a:pt x="1248" y="22"/>
                    <a:pt x="1196" y="24"/>
                  </a:cubicBezTo>
                  <a:cubicBezTo>
                    <a:pt x="1189" y="19"/>
                    <a:pt x="1179" y="19"/>
                    <a:pt x="1171" y="21"/>
                  </a:cubicBezTo>
                  <a:cubicBezTo>
                    <a:pt x="1147" y="22"/>
                    <a:pt x="1123" y="21"/>
                    <a:pt x="1100" y="21"/>
                  </a:cubicBezTo>
                  <a:cubicBezTo>
                    <a:pt x="1053" y="20"/>
                    <a:pt x="1006" y="19"/>
                    <a:pt x="959" y="19"/>
                  </a:cubicBezTo>
                  <a:cubicBezTo>
                    <a:pt x="840" y="21"/>
                    <a:pt x="722" y="7"/>
                    <a:pt x="603" y="11"/>
                  </a:cubicBezTo>
                  <a:cubicBezTo>
                    <a:pt x="522" y="14"/>
                    <a:pt x="441" y="25"/>
                    <a:pt x="359" y="22"/>
                  </a:cubicBezTo>
                  <a:cubicBezTo>
                    <a:pt x="281" y="21"/>
                    <a:pt x="202" y="16"/>
                    <a:pt x="124" y="19"/>
                  </a:cubicBezTo>
                  <a:cubicBezTo>
                    <a:pt x="123" y="19"/>
                    <a:pt x="122" y="19"/>
                    <a:pt x="121" y="19"/>
                  </a:cubicBezTo>
                  <a:cubicBezTo>
                    <a:pt x="83" y="17"/>
                    <a:pt x="45" y="26"/>
                    <a:pt x="31" y="50"/>
                  </a:cubicBezTo>
                  <a:cubicBezTo>
                    <a:pt x="28" y="53"/>
                    <a:pt x="24" y="56"/>
                    <a:pt x="21" y="59"/>
                  </a:cubicBezTo>
                  <a:cubicBezTo>
                    <a:pt x="9" y="72"/>
                    <a:pt x="0" y="87"/>
                    <a:pt x="0" y="105"/>
                  </a:cubicBezTo>
                  <a:cubicBezTo>
                    <a:pt x="0" y="124"/>
                    <a:pt x="8" y="147"/>
                    <a:pt x="23" y="161"/>
                  </a:cubicBezTo>
                  <a:cubicBezTo>
                    <a:pt x="26" y="166"/>
                    <a:pt x="28" y="169"/>
                    <a:pt x="31" y="174"/>
                  </a:cubicBezTo>
                  <a:cubicBezTo>
                    <a:pt x="37" y="188"/>
                    <a:pt x="44" y="202"/>
                    <a:pt x="51" y="214"/>
                  </a:cubicBezTo>
                  <a:cubicBezTo>
                    <a:pt x="107" y="299"/>
                    <a:pt x="166" y="382"/>
                    <a:pt x="216" y="471"/>
                  </a:cubicBezTo>
                  <a:cubicBezTo>
                    <a:pt x="251" y="524"/>
                    <a:pt x="278" y="612"/>
                    <a:pt x="336" y="641"/>
                  </a:cubicBezTo>
                  <a:cubicBezTo>
                    <a:pt x="402" y="654"/>
                    <a:pt x="455" y="604"/>
                    <a:pt x="495" y="559"/>
                  </a:cubicBezTo>
                  <a:cubicBezTo>
                    <a:pt x="554" y="498"/>
                    <a:pt x="607" y="431"/>
                    <a:pt x="663" y="368"/>
                  </a:cubicBezTo>
                  <a:cubicBezTo>
                    <a:pt x="705" y="320"/>
                    <a:pt x="745" y="271"/>
                    <a:pt x="785" y="221"/>
                  </a:cubicBezTo>
                  <a:cubicBezTo>
                    <a:pt x="788" y="217"/>
                    <a:pt x="791" y="212"/>
                    <a:pt x="796" y="207"/>
                  </a:cubicBezTo>
                  <a:cubicBezTo>
                    <a:pt x="798" y="210"/>
                    <a:pt x="799" y="213"/>
                    <a:pt x="800" y="216"/>
                  </a:cubicBezTo>
                  <a:cubicBezTo>
                    <a:pt x="825" y="258"/>
                    <a:pt x="848" y="302"/>
                    <a:pt x="872" y="344"/>
                  </a:cubicBezTo>
                  <a:cubicBezTo>
                    <a:pt x="903" y="402"/>
                    <a:pt x="938" y="457"/>
                    <a:pt x="978" y="510"/>
                  </a:cubicBezTo>
                  <a:cubicBezTo>
                    <a:pt x="1013" y="560"/>
                    <a:pt x="1050" y="624"/>
                    <a:pt x="1120" y="621"/>
                  </a:cubicBezTo>
                  <a:cubicBezTo>
                    <a:pt x="1163" y="626"/>
                    <a:pt x="1189" y="587"/>
                    <a:pt x="1215" y="560"/>
                  </a:cubicBezTo>
                  <a:cubicBezTo>
                    <a:pt x="1271" y="500"/>
                    <a:pt x="1323" y="435"/>
                    <a:pt x="1374" y="369"/>
                  </a:cubicBezTo>
                  <a:cubicBezTo>
                    <a:pt x="1412" y="321"/>
                    <a:pt x="1447" y="271"/>
                    <a:pt x="1485" y="222"/>
                  </a:cubicBezTo>
                  <a:cubicBezTo>
                    <a:pt x="1500" y="256"/>
                    <a:pt x="1524" y="294"/>
                    <a:pt x="1533" y="310"/>
                  </a:cubicBezTo>
                  <a:cubicBezTo>
                    <a:pt x="1554" y="341"/>
                    <a:pt x="1580" y="368"/>
                    <a:pt x="1602" y="398"/>
                  </a:cubicBezTo>
                  <a:cubicBezTo>
                    <a:pt x="1628" y="434"/>
                    <a:pt x="1660" y="467"/>
                    <a:pt x="1683" y="505"/>
                  </a:cubicBezTo>
                  <a:cubicBezTo>
                    <a:pt x="1720" y="563"/>
                    <a:pt x="1754" y="634"/>
                    <a:pt x="1822" y="661"/>
                  </a:cubicBezTo>
                  <a:cubicBezTo>
                    <a:pt x="1881" y="675"/>
                    <a:pt x="1930" y="605"/>
                    <a:pt x="1966" y="566"/>
                  </a:cubicBezTo>
                  <a:cubicBezTo>
                    <a:pt x="2020" y="516"/>
                    <a:pt x="2065" y="455"/>
                    <a:pt x="2114" y="400"/>
                  </a:cubicBezTo>
                  <a:cubicBezTo>
                    <a:pt x="2135" y="376"/>
                    <a:pt x="2154" y="350"/>
                    <a:pt x="2173" y="324"/>
                  </a:cubicBezTo>
                  <a:cubicBezTo>
                    <a:pt x="2201" y="297"/>
                    <a:pt x="2230" y="270"/>
                    <a:pt x="2259" y="244"/>
                  </a:cubicBezTo>
                  <a:cubicBezTo>
                    <a:pt x="2272" y="263"/>
                    <a:pt x="2287" y="282"/>
                    <a:pt x="2302" y="300"/>
                  </a:cubicBezTo>
                  <a:cubicBezTo>
                    <a:pt x="2362" y="372"/>
                    <a:pt x="2422" y="443"/>
                    <a:pt x="2481" y="515"/>
                  </a:cubicBezTo>
                  <a:cubicBezTo>
                    <a:pt x="2503" y="545"/>
                    <a:pt x="2525" y="574"/>
                    <a:pt x="2547" y="605"/>
                  </a:cubicBezTo>
                  <a:cubicBezTo>
                    <a:pt x="2563" y="626"/>
                    <a:pt x="2577" y="651"/>
                    <a:pt x="2599" y="666"/>
                  </a:cubicBezTo>
                  <a:cubicBezTo>
                    <a:pt x="2668" y="695"/>
                    <a:pt x="2743" y="577"/>
                    <a:pt x="2789" y="536"/>
                  </a:cubicBezTo>
                  <a:cubicBezTo>
                    <a:pt x="2849" y="474"/>
                    <a:pt x="2907" y="410"/>
                    <a:pt x="2965" y="345"/>
                  </a:cubicBezTo>
                  <a:cubicBezTo>
                    <a:pt x="3000" y="306"/>
                    <a:pt x="3034" y="265"/>
                    <a:pt x="3068" y="224"/>
                  </a:cubicBezTo>
                  <a:cubicBezTo>
                    <a:pt x="3081" y="240"/>
                    <a:pt x="3092" y="256"/>
                    <a:pt x="3104" y="271"/>
                  </a:cubicBezTo>
                  <a:cubicBezTo>
                    <a:pt x="3130" y="304"/>
                    <a:pt x="3152" y="339"/>
                    <a:pt x="3174" y="375"/>
                  </a:cubicBezTo>
                  <a:cubicBezTo>
                    <a:pt x="3227" y="450"/>
                    <a:pt x="3274" y="531"/>
                    <a:pt x="3339" y="597"/>
                  </a:cubicBezTo>
                  <a:cubicBezTo>
                    <a:pt x="3361" y="633"/>
                    <a:pt x="3386" y="671"/>
                    <a:pt x="3428" y="685"/>
                  </a:cubicBezTo>
                  <a:cubicBezTo>
                    <a:pt x="3439" y="692"/>
                    <a:pt x="3451" y="699"/>
                    <a:pt x="3463" y="703"/>
                  </a:cubicBezTo>
                  <a:cubicBezTo>
                    <a:pt x="3511" y="718"/>
                    <a:pt x="3538" y="663"/>
                    <a:pt x="3565" y="633"/>
                  </a:cubicBezTo>
                  <a:cubicBezTo>
                    <a:pt x="3598" y="592"/>
                    <a:pt x="3630" y="551"/>
                    <a:pt x="3661" y="508"/>
                  </a:cubicBezTo>
                  <a:cubicBezTo>
                    <a:pt x="3731" y="419"/>
                    <a:pt x="3806" y="334"/>
                    <a:pt x="3875" y="245"/>
                  </a:cubicBezTo>
                  <a:cubicBezTo>
                    <a:pt x="3883" y="236"/>
                    <a:pt x="3890" y="227"/>
                    <a:pt x="3897" y="218"/>
                  </a:cubicBezTo>
                  <a:cubicBezTo>
                    <a:pt x="3913" y="241"/>
                    <a:pt x="3930" y="263"/>
                    <a:pt x="3948" y="284"/>
                  </a:cubicBezTo>
                  <a:cubicBezTo>
                    <a:pt x="3982" y="325"/>
                    <a:pt x="4014" y="367"/>
                    <a:pt x="4045" y="410"/>
                  </a:cubicBezTo>
                  <a:cubicBezTo>
                    <a:pt x="4067" y="442"/>
                    <a:pt x="4092" y="471"/>
                    <a:pt x="4114" y="502"/>
                  </a:cubicBezTo>
                  <a:cubicBezTo>
                    <a:pt x="4144" y="547"/>
                    <a:pt x="4174" y="594"/>
                    <a:pt x="4214" y="632"/>
                  </a:cubicBezTo>
                  <a:cubicBezTo>
                    <a:pt x="4244" y="657"/>
                    <a:pt x="4268" y="694"/>
                    <a:pt x="4311" y="694"/>
                  </a:cubicBezTo>
                  <a:cubicBezTo>
                    <a:pt x="4391" y="691"/>
                    <a:pt x="4441" y="591"/>
                    <a:pt x="4484" y="532"/>
                  </a:cubicBezTo>
                  <a:cubicBezTo>
                    <a:pt x="4519" y="482"/>
                    <a:pt x="4555" y="431"/>
                    <a:pt x="4592" y="382"/>
                  </a:cubicBezTo>
                  <a:cubicBezTo>
                    <a:pt x="4637" y="318"/>
                    <a:pt x="4696" y="265"/>
                    <a:pt x="4743" y="203"/>
                  </a:cubicBezTo>
                  <a:cubicBezTo>
                    <a:pt x="4750" y="211"/>
                    <a:pt x="4757" y="219"/>
                    <a:pt x="4765" y="227"/>
                  </a:cubicBezTo>
                  <a:cubicBezTo>
                    <a:pt x="4800" y="262"/>
                    <a:pt x="4832" y="298"/>
                    <a:pt x="4864" y="336"/>
                  </a:cubicBezTo>
                  <a:cubicBezTo>
                    <a:pt x="4929" y="413"/>
                    <a:pt x="4983" y="498"/>
                    <a:pt x="5051" y="573"/>
                  </a:cubicBezTo>
                  <a:cubicBezTo>
                    <a:pt x="5096" y="627"/>
                    <a:pt x="5143" y="691"/>
                    <a:pt x="5214" y="710"/>
                  </a:cubicBezTo>
                  <a:cubicBezTo>
                    <a:pt x="5229" y="716"/>
                    <a:pt x="5244" y="713"/>
                    <a:pt x="5258" y="705"/>
                  </a:cubicBezTo>
                  <a:cubicBezTo>
                    <a:pt x="5295" y="692"/>
                    <a:pt x="5320" y="660"/>
                    <a:pt x="5343" y="629"/>
                  </a:cubicBezTo>
                  <a:cubicBezTo>
                    <a:pt x="5377" y="581"/>
                    <a:pt x="5408" y="531"/>
                    <a:pt x="5442" y="482"/>
                  </a:cubicBezTo>
                  <a:cubicBezTo>
                    <a:pt x="5511" y="381"/>
                    <a:pt x="5592" y="290"/>
                    <a:pt x="5676" y="199"/>
                  </a:cubicBezTo>
                  <a:cubicBezTo>
                    <a:pt x="5686" y="187"/>
                    <a:pt x="5696" y="176"/>
                    <a:pt x="5707" y="163"/>
                  </a:cubicBezTo>
                  <a:lnTo>
                    <a:pt x="5708" y="162"/>
                  </a:lnTo>
                  <a:cubicBezTo>
                    <a:pt x="5715" y="169"/>
                    <a:pt x="5724" y="176"/>
                    <a:pt x="5729" y="183"/>
                  </a:cubicBezTo>
                  <a:cubicBezTo>
                    <a:pt x="5745" y="202"/>
                    <a:pt x="5761" y="219"/>
                    <a:pt x="5777" y="239"/>
                  </a:cubicBezTo>
                  <a:cubicBezTo>
                    <a:pt x="5835" y="313"/>
                    <a:pt x="5885" y="393"/>
                    <a:pt x="5941" y="469"/>
                  </a:cubicBezTo>
                  <a:cubicBezTo>
                    <a:pt x="5975" y="516"/>
                    <a:pt x="6007" y="564"/>
                    <a:pt x="6041" y="611"/>
                  </a:cubicBezTo>
                  <a:cubicBezTo>
                    <a:pt x="6078" y="661"/>
                    <a:pt x="6116" y="727"/>
                    <a:pt x="6183" y="737"/>
                  </a:cubicBezTo>
                  <a:cubicBezTo>
                    <a:pt x="6329" y="732"/>
                    <a:pt x="6383" y="589"/>
                    <a:pt x="6450" y="484"/>
                  </a:cubicBezTo>
                  <a:cubicBezTo>
                    <a:pt x="6509" y="396"/>
                    <a:pt x="6576" y="314"/>
                    <a:pt x="6635" y="226"/>
                  </a:cubicBezTo>
                  <a:cubicBezTo>
                    <a:pt x="6648" y="208"/>
                    <a:pt x="6661" y="191"/>
                    <a:pt x="6674" y="173"/>
                  </a:cubicBezTo>
                  <a:cubicBezTo>
                    <a:pt x="6675" y="171"/>
                    <a:pt x="6677" y="168"/>
                    <a:pt x="6679" y="165"/>
                  </a:cubicBezTo>
                  <a:cubicBezTo>
                    <a:pt x="6700" y="192"/>
                    <a:pt x="6727" y="220"/>
                    <a:pt x="6737" y="235"/>
                  </a:cubicBezTo>
                  <a:cubicBezTo>
                    <a:pt x="6804" y="313"/>
                    <a:pt x="6877" y="385"/>
                    <a:pt x="6947" y="461"/>
                  </a:cubicBezTo>
                  <a:cubicBezTo>
                    <a:pt x="6983" y="510"/>
                    <a:pt x="7020" y="557"/>
                    <a:pt x="7059" y="603"/>
                  </a:cubicBezTo>
                  <a:cubicBezTo>
                    <a:pt x="7082" y="631"/>
                    <a:pt x="7103" y="658"/>
                    <a:pt x="7128" y="684"/>
                  </a:cubicBezTo>
                  <a:cubicBezTo>
                    <a:pt x="7145" y="700"/>
                    <a:pt x="7171" y="700"/>
                    <a:pt x="7193" y="707"/>
                  </a:cubicBezTo>
                  <a:cubicBezTo>
                    <a:pt x="7308" y="727"/>
                    <a:pt x="7472" y="455"/>
                    <a:pt x="7542" y="371"/>
                  </a:cubicBezTo>
                  <a:cubicBezTo>
                    <a:pt x="7599" y="297"/>
                    <a:pt x="7659" y="225"/>
                    <a:pt x="7714" y="150"/>
                  </a:cubicBezTo>
                  <a:cubicBezTo>
                    <a:pt x="7717" y="154"/>
                    <a:pt x="7720" y="158"/>
                    <a:pt x="7723" y="163"/>
                  </a:cubicBezTo>
                  <a:cubicBezTo>
                    <a:pt x="7765" y="235"/>
                    <a:pt x="7810" y="305"/>
                    <a:pt x="7858" y="373"/>
                  </a:cubicBezTo>
                  <a:cubicBezTo>
                    <a:pt x="7917" y="461"/>
                    <a:pt x="7969" y="554"/>
                    <a:pt x="8032" y="639"/>
                  </a:cubicBezTo>
                  <a:cubicBezTo>
                    <a:pt x="8066" y="687"/>
                    <a:pt x="8096" y="751"/>
                    <a:pt x="8161" y="762"/>
                  </a:cubicBezTo>
                  <a:cubicBezTo>
                    <a:pt x="8166" y="763"/>
                    <a:pt x="8171" y="763"/>
                    <a:pt x="8175" y="763"/>
                  </a:cubicBezTo>
                  <a:cubicBezTo>
                    <a:pt x="8261" y="763"/>
                    <a:pt x="8305" y="663"/>
                    <a:pt x="8348" y="601"/>
                  </a:cubicBezTo>
                  <a:cubicBezTo>
                    <a:pt x="8374" y="561"/>
                    <a:pt x="8400" y="521"/>
                    <a:pt x="8426" y="482"/>
                  </a:cubicBezTo>
                  <a:cubicBezTo>
                    <a:pt x="8484" y="395"/>
                    <a:pt x="8547" y="311"/>
                    <a:pt x="8603" y="224"/>
                  </a:cubicBezTo>
                  <a:cubicBezTo>
                    <a:pt x="8603" y="222"/>
                    <a:pt x="8605" y="219"/>
                    <a:pt x="8606" y="217"/>
                  </a:cubicBezTo>
                  <a:cubicBezTo>
                    <a:pt x="8660" y="297"/>
                    <a:pt x="8715" y="376"/>
                    <a:pt x="8763" y="460"/>
                  </a:cubicBezTo>
                  <a:cubicBezTo>
                    <a:pt x="8797" y="513"/>
                    <a:pt x="8824" y="602"/>
                    <a:pt x="8883" y="630"/>
                  </a:cubicBezTo>
                  <a:cubicBezTo>
                    <a:pt x="8948" y="644"/>
                    <a:pt x="9002" y="594"/>
                    <a:pt x="9042" y="549"/>
                  </a:cubicBezTo>
                  <a:cubicBezTo>
                    <a:pt x="9101" y="487"/>
                    <a:pt x="9154" y="421"/>
                    <a:pt x="9210" y="357"/>
                  </a:cubicBezTo>
                  <a:cubicBezTo>
                    <a:pt x="9252" y="310"/>
                    <a:pt x="9292" y="261"/>
                    <a:pt x="9331" y="211"/>
                  </a:cubicBezTo>
                  <a:cubicBezTo>
                    <a:pt x="9335" y="206"/>
                    <a:pt x="9338" y="202"/>
                    <a:pt x="9343" y="197"/>
                  </a:cubicBezTo>
                  <a:cubicBezTo>
                    <a:pt x="9344" y="200"/>
                    <a:pt x="9346" y="203"/>
                    <a:pt x="9347" y="205"/>
                  </a:cubicBezTo>
                  <a:cubicBezTo>
                    <a:pt x="9372" y="248"/>
                    <a:pt x="9394" y="291"/>
                    <a:pt x="9419" y="334"/>
                  </a:cubicBezTo>
                  <a:cubicBezTo>
                    <a:pt x="9449" y="392"/>
                    <a:pt x="9485" y="447"/>
                    <a:pt x="9524" y="499"/>
                  </a:cubicBezTo>
                  <a:cubicBezTo>
                    <a:pt x="9559" y="550"/>
                    <a:pt x="9597" y="613"/>
                    <a:pt x="9667" y="611"/>
                  </a:cubicBezTo>
                  <a:cubicBezTo>
                    <a:pt x="9709" y="615"/>
                    <a:pt x="9735" y="577"/>
                    <a:pt x="9761" y="550"/>
                  </a:cubicBezTo>
                  <a:cubicBezTo>
                    <a:pt x="9818" y="489"/>
                    <a:pt x="9870" y="424"/>
                    <a:pt x="9921" y="359"/>
                  </a:cubicBezTo>
                  <a:cubicBezTo>
                    <a:pt x="9958" y="310"/>
                    <a:pt x="9994" y="260"/>
                    <a:pt x="10031" y="212"/>
                  </a:cubicBezTo>
                  <a:cubicBezTo>
                    <a:pt x="10047" y="246"/>
                    <a:pt x="10071" y="283"/>
                    <a:pt x="10080" y="300"/>
                  </a:cubicBezTo>
                  <a:cubicBezTo>
                    <a:pt x="10100" y="331"/>
                    <a:pt x="10127" y="358"/>
                    <a:pt x="10148" y="388"/>
                  </a:cubicBezTo>
                  <a:cubicBezTo>
                    <a:pt x="10175" y="424"/>
                    <a:pt x="10207" y="457"/>
                    <a:pt x="10229" y="495"/>
                  </a:cubicBezTo>
                  <a:cubicBezTo>
                    <a:pt x="10267" y="553"/>
                    <a:pt x="10301" y="624"/>
                    <a:pt x="10369" y="650"/>
                  </a:cubicBezTo>
                  <a:cubicBezTo>
                    <a:pt x="10428" y="665"/>
                    <a:pt x="10477" y="595"/>
                    <a:pt x="10513" y="557"/>
                  </a:cubicBezTo>
                  <a:cubicBezTo>
                    <a:pt x="10567" y="505"/>
                    <a:pt x="10612" y="445"/>
                    <a:pt x="10661" y="389"/>
                  </a:cubicBezTo>
                  <a:cubicBezTo>
                    <a:pt x="10682" y="365"/>
                    <a:pt x="10701" y="340"/>
                    <a:pt x="10720" y="314"/>
                  </a:cubicBezTo>
                  <a:cubicBezTo>
                    <a:pt x="10748" y="287"/>
                    <a:pt x="10777" y="260"/>
                    <a:pt x="10806" y="234"/>
                  </a:cubicBezTo>
                  <a:cubicBezTo>
                    <a:pt x="10819" y="253"/>
                    <a:pt x="10834" y="272"/>
                    <a:pt x="10848" y="290"/>
                  </a:cubicBezTo>
                  <a:cubicBezTo>
                    <a:pt x="10909" y="361"/>
                    <a:pt x="10969" y="432"/>
                    <a:pt x="11028" y="505"/>
                  </a:cubicBezTo>
                  <a:cubicBezTo>
                    <a:pt x="11050" y="534"/>
                    <a:pt x="11072" y="565"/>
                    <a:pt x="11093" y="594"/>
                  </a:cubicBezTo>
                  <a:cubicBezTo>
                    <a:pt x="11110" y="615"/>
                    <a:pt x="11124" y="641"/>
                    <a:pt x="11146" y="656"/>
                  </a:cubicBezTo>
                  <a:cubicBezTo>
                    <a:pt x="11215" y="684"/>
                    <a:pt x="11290" y="566"/>
                    <a:pt x="11336" y="526"/>
                  </a:cubicBezTo>
                  <a:cubicBezTo>
                    <a:pt x="11396" y="463"/>
                    <a:pt x="11454" y="400"/>
                    <a:pt x="11511" y="335"/>
                  </a:cubicBezTo>
                  <a:cubicBezTo>
                    <a:pt x="11547" y="295"/>
                    <a:pt x="11581" y="255"/>
                    <a:pt x="11615" y="214"/>
                  </a:cubicBezTo>
                  <a:cubicBezTo>
                    <a:pt x="11628" y="229"/>
                    <a:pt x="11639" y="245"/>
                    <a:pt x="11650" y="261"/>
                  </a:cubicBezTo>
                  <a:cubicBezTo>
                    <a:pt x="11677" y="294"/>
                    <a:pt x="11699" y="329"/>
                    <a:pt x="11721" y="365"/>
                  </a:cubicBezTo>
                  <a:cubicBezTo>
                    <a:pt x="11773" y="440"/>
                    <a:pt x="11821" y="520"/>
                    <a:pt x="11886" y="587"/>
                  </a:cubicBezTo>
                  <a:cubicBezTo>
                    <a:pt x="11908" y="622"/>
                    <a:pt x="11933" y="661"/>
                    <a:pt x="11975" y="674"/>
                  </a:cubicBezTo>
                  <a:cubicBezTo>
                    <a:pt x="11986" y="682"/>
                    <a:pt x="11997" y="688"/>
                    <a:pt x="12010" y="692"/>
                  </a:cubicBezTo>
                  <a:cubicBezTo>
                    <a:pt x="12058" y="708"/>
                    <a:pt x="12085" y="653"/>
                    <a:pt x="12112" y="623"/>
                  </a:cubicBezTo>
                  <a:cubicBezTo>
                    <a:pt x="12145" y="582"/>
                    <a:pt x="12177" y="540"/>
                    <a:pt x="12207" y="497"/>
                  </a:cubicBezTo>
                  <a:cubicBezTo>
                    <a:pt x="12278" y="409"/>
                    <a:pt x="12353" y="324"/>
                    <a:pt x="12422" y="234"/>
                  </a:cubicBezTo>
                  <a:cubicBezTo>
                    <a:pt x="12430" y="226"/>
                    <a:pt x="12436" y="216"/>
                    <a:pt x="12444" y="207"/>
                  </a:cubicBezTo>
                  <a:cubicBezTo>
                    <a:pt x="12459" y="231"/>
                    <a:pt x="12477" y="252"/>
                    <a:pt x="12495" y="273"/>
                  </a:cubicBezTo>
                  <a:cubicBezTo>
                    <a:pt x="12529" y="314"/>
                    <a:pt x="12561" y="356"/>
                    <a:pt x="12592" y="400"/>
                  </a:cubicBezTo>
                  <a:cubicBezTo>
                    <a:pt x="12614" y="431"/>
                    <a:pt x="12639" y="460"/>
                    <a:pt x="12661" y="492"/>
                  </a:cubicBezTo>
                  <a:cubicBezTo>
                    <a:pt x="12691" y="537"/>
                    <a:pt x="12721" y="584"/>
                    <a:pt x="12761" y="621"/>
                  </a:cubicBezTo>
                  <a:cubicBezTo>
                    <a:pt x="12790" y="646"/>
                    <a:pt x="12815" y="684"/>
                    <a:pt x="12857" y="684"/>
                  </a:cubicBezTo>
                  <a:cubicBezTo>
                    <a:pt x="12938" y="681"/>
                    <a:pt x="12988" y="581"/>
                    <a:pt x="13031" y="522"/>
                  </a:cubicBezTo>
                  <a:cubicBezTo>
                    <a:pt x="13066" y="471"/>
                    <a:pt x="13102" y="421"/>
                    <a:pt x="13139" y="371"/>
                  </a:cubicBezTo>
                  <a:cubicBezTo>
                    <a:pt x="13184" y="308"/>
                    <a:pt x="13242" y="255"/>
                    <a:pt x="13289" y="193"/>
                  </a:cubicBezTo>
                  <a:cubicBezTo>
                    <a:pt x="13297" y="201"/>
                    <a:pt x="13304" y="209"/>
                    <a:pt x="13312" y="217"/>
                  </a:cubicBezTo>
                  <a:cubicBezTo>
                    <a:pt x="13347" y="252"/>
                    <a:pt x="13379" y="288"/>
                    <a:pt x="13410" y="326"/>
                  </a:cubicBezTo>
                  <a:cubicBezTo>
                    <a:pt x="13475" y="402"/>
                    <a:pt x="13530" y="487"/>
                    <a:pt x="13597" y="563"/>
                  </a:cubicBezTo>
                  <a:cubicBezTo>
                    <a:pt x="13643" y="616"/>
                    <a:pt x="13689" y="680"/>
                    <a:pt x="13761" y="700"/>
                  </a:cubicBezTo>
                  <a:cubicBezTo>
                    <a:pt x="13775" y="705"/>
                    <a:pt x="13791" y="702"/>
                    <a:pt x="13804" y="695"/>
                  </a:cubicBezTo>
                  <a:cubicBezTo>
                    <a:pt x="13841" y="681"/>
                    <a:pt x="13867" y="649"/>
                    <a:pt x="13890" y="618"/>
                  </a:cubicBezTo>
                  <a:cubicBezTo>
                    <a:pt x="13924" y="571"/>
                    <a:pt x="13955" y="521"/>
                    <a:pt x="13988" y="471"/>
                  </a:cubicBezTo>
                  <a:cubicBezTo>
                    <a:pt x="14058" y="371"/>
                    <a:pt x="14138" y="279"/>
                    <a:pt x="14222" y="189"/>
                  </a:cubicBezTo>
                  <a:cubicBezTo>
                    <a:pt x="14233" y="177"/>
                    <a:pt x="14243" y="165"/>
                    <a:pt x="14253" y="153"/>
                  </a:cubicBezTo>
                  <a:cubicBezTo>
                    <a:pt x="14253" y="153"/>
                    <a:pt x="14254" y="152"/>
                    <a:pt x="14255" y="151"/>
                  </a:cubicBezTo>
                  <a:cubicBezTo>
                    <a:pt x="14262" y="159"/>
                    <a:pt x="14271" y="166"/>
                    <a:pt x="14276" y="172"/>
                  </a:cubicBezTo>
                  <a:cubicBezTo>
                    <a:pt x="14292" y="191"/>
                    <a:pt x="14308" y="209"/>
                    <a:pt x="14324" y="229"/>
                  </a:cubicBezTo>
                  <a:cubicBezTo>
                    <a:pt x="14382" y="303"/>
                    <a:pt x="14432" y="383"/>
                    <a:pt x="14488" y="458"/>
                  </a:cubicBezTo>
                  <a:cubicBezTo>
                    <a:pt x="14522" y="505"/>
                    <a:pt x="14553" y="553"/>
                    <a:pt x="14587" y="600"/>
                  </a:cubicBezTo>
                  <a:cubicBezTo>
                    <a:pt x="14624" y="650"/>
                    <a:pt x="14663" y="716"/>
                    <a:pt x="14730" y="727"/>
                  </a:cubicBezTo>
                  <a:cubicBezTo>
                    <a:pt x="14876" y="721"/>
                    <a:pt x="14930" y="579"/>
                    <a:pt x="14997" y="474"/>
                  </a:cubicBezTo>
                  <a:cubicBezTo>
                    <a:pt x="15055" y="386"/>
                    <a:pt x="15123" y="303"/>
                    <a:pt x="15182" y="216"/>
                  </a:cubicBezTo>
                  <a:cubicBezTo>
                    <a:pt x="15195" y="198"/>
                    <a:pt x="15207" y="181"/>
                    <a:pt x="15220" y="163"/>
                  </a:cubicBezTo>
                  <a:cubicBezTo>
                    <a:pt x="15222" y="160"/>
                    <a:pt x="15224" y="157"/>
                    <a:pt x="15226" y="155"/>
                  </a:cubicBezTo>
                  <a:cubicBezTo>
                    <a:pt x="15246" y="182"/>
                    <a:pt x="15273" y="210"/>
                    <a:pt x="15283" y="225"/>
                  </a:cubicBezTo>
                  <a:cubicBezTo>
                    <a:pt x="15351" y="303"/>
                    <a:pt x="15424" y="374"/>
                    <a:pt x="15493" y="451"/>
                  </a:cubicBezTo>
                  <a:cubicBezTo>
                    <a:pt x="15530" y="499"/>
                    <a:pt x="15567" y="547"/>
                    <a:pt x="15606" y="593"/>
                  </a:cubicBezTo>
                  <a:cubicBezTo>
                    <a:pt x="15629" y="620"/>
                    <a:pt x="15650" y="649"/>
                    <a:pt x="15675" y="673"/>
                  </a:cubicBezTo>
                  <a:cubicBezTo>
                    <a:pt x="15692" y="690"/>
                    <a:pt x="15717" y="690"/>
                    <a:pt x="15740" y="697"/>
                  </a:cubicBezTo>
                  <a:cubicBezTo>
                    <a:pt x="15855" y="716"/>
                    <a:pt x="16019" y="444"/>
                    <a:pt x="16089" y="361"/>
                  </a:cubicBezTo>
                  <a:cubicBezTo>
                    <a:pt x="16146" y="287"/>
                    <a:pt x="16206" y="214"/>
                    <a:pt x="16261" y="139"/>
                  </a:cubicBezTo>
                  <a:cubicBezTo>
                    <a:pt x="16264" y="143"/>
                    <a:pt x="16266" y="148"/>
                    <a:pt x="16270" y="152"/>
                  </a:cubicBezTo>
                  <a:cubicBezTo>
                    <a:pt x="16312" y="224"/>
                    <a:pt x="16357" y="294"/>
                    <a:pt x="16405" y="362"/>
                  </a:cubicBezTo>
                  <a:cubicBezTo>
                    <a:pt x="16463" y="450"/>
                    <a:pt x="16515" y="544"/>
                    <a:pt x="16579" y="629"/>
                  </a:cubicBezTo>
                  <a:cubicBezTo>
                    <a:pt x="16613" y="677"/>
                    <a:pt x="16643" y="741"/>
                    <a:pt x="16707" y="752"/>
                  </a:cubicBezTo>
                  <a:cubicBezTo>
                    <a:pt x="16712" y="752"/>
                    <a:pt x="16717" y="753"/>
                    <a:pt x="16722" y="753"/>
                  </a:cubicBezTo>
                  <a:cubicBezTo>
                    <a:pt x="16807" y="753"/>
                    <a:pt x="16852" y="652"/>
                    <a:pt x="16895" y="591"/>
                  </a:cubicBezTo>
                  <a:cubicBezTo>
                    <a:pt x="16920" y="551"/>
                    <a:pt x="16946" y="511"/>
                    <a:pt x="16973" y="472"/>
                  </a:cubicBezTo>
                  <a:cubicBezTo>
                    <a:pt x="17031" y="385"/>
                    <a:pt x="17093" y="301"/>
                    <a:pt x="17150" y="213"/>
                  </a:cubicBezTo>
                  <a:cubicBezTo>
                    <a:pt x="17153" y="205"/>
                    <a:pt x="17163" y="192"/>
                    <a:pt x="17173" y="177"/>
                  </a:cubicBezTo>
                  <a:cubicBezTo>
                    <a:pt x="17177" y="169"/>
                    <a:pt x="17182" y="161"/>
                    <a:pt x="17186" y="153"/>
                  </a:cubicBezTo>
                  <a:cubicBezTo>
                    <a:pt x="17188" y="149"/>
                    <a:pt x="17191" y="144"/>
                    <a:pt x="17193" y="140"/>
                  </a:cubicBezTo>
                  <a:lnTo>
                    <a:pt x="17193" y="140"/>
                  </a:lnTo>
                  <a:cubicBezTo>
                    <a:pt x="17193" y="139"/>
                    <a:pt x="17194" y="138"/>
                    <a:pt x="17194" y="137"/>
                  </a:cubicBezTo>
                  <a:cubicBezTo>
                    <a:pt x="17195" y="135"/>
                    <a:pt x="17196" y="133"/>
                    <a:pt x="17197" y="130"/>
                  </a:cubicBezTo>
                  <a:lnTo>
                    <a:pt x="17197" y="130"/>
                  </a:lnTo>
                  <a:cubicBezTo>
                    <a:pt x="17199" y="127"/>
                    <a:pt x="17200" y="124"/>
                    <a:pt x="17201" y="121"/>
                  </a:cubicBezTo>
                  <a:cubicBezTo>
                    <a:pt x="17203" y="119"/>
                    <a:pt x="17203" y="117"/>
                    <a:pt x="17204" y="115"/>
                  </a:cubicBezTo>
                  <a:cubicBezTo>
                    <a:pt x="17204" y="114"/>
                    <a:pt x="17204" y="114"/>
                    <a:pt x="17205" y="114"/>
                  </a:cubicBezTo>
                  <a:cubicBezTo>
                    <a:pt x="17205" y="109"/>
                    <a:pt x="17206" y="105"/>
                    <a:pt x="17206" y="100"/>
                  </a:cubicBezTo>
                  <a:cubicBezTo>
                    <a:pt x="17207" y="97"/>
                    <a:pt x="17207" y="95"/>
                    <a:pt x="17207" y="92"/>
                  </a:cubicBezTo>
                  <a:cubicBezTo>
                    <a:pt x="17207" y="90"/>
                    <a:pt x="17206" y="87"/>
                    <a:pt x="17206" y="85"/>
                  </a:cubicBezTo>
                  <a:cubicBezTo>
                    <a:pt x="17205" y="80"/>
                    <a:pt x="17204" y="74"/>
                    <a:pt x="17203" y="6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2" name="Google Shape;1412;p29"/>
            <p:cNvSpPr/>
            <p:nvPr/>
          </p:nvSpPr>
          <p:spPr>
            <a:xfrm>
              <a:off x="4936320" y="1001880"/>
              <a:ext cx="48240" cy="46440"/>
            </a:xfrm>
            <a:custGeom>
              <a:avLst/>
              <a:gdLst/>
              <a:ahLst/>
              <a:cxnLst/>
              <a:rect l="l" t="t" r="r" b="b"/>
              <a:pathLst>
                <a:path w="134" h="129" extrusionOk="0">
                  <a:moveTo>
                    <a:pt x="84" y="1"/>
                  </a:moveTo>
                  <a:cubicBezTo>
                    <a:pt x="46" y="-5"/>
                    <a:pt x="2" y="20"/>
                    <a:pt x="0" y="62"/>
                  </a:cubicBezTo>
                  <a:cubicBezTo>
                    <a:pt x="-2" y="89"/>
                    <a:pt x="13" y="119"/>
                    <a:pt x="41" y="127"/>
                  </a:cubicBezTo>
                  <a:cubicBezTo>
                    <a:pt x="79" y="136"/>
                    <a:pt x="131" y="117"/>
                    <a:pt x="134" y="73"/>
                  </a:cubicBezTo>
                  <a:cubicBezTo>
                    <a:pt x="138" y="41"/>
                    <a:pt x="118" y="5"/>
                    <a:pt x="84"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3" name="Google Shape;1413;p29"/>
            <p:cNvSpPr/>
            <p:nvPr/>
          </p:nvSpPr>
          <p:spPr>
            <a:xfrm>
              <a:off x="4693680" y="1001880"/>
              <a:ext cx="48240" cy="46440"/>
            </a:xfrm>
            <a:custGeom>
              <a:avLst/>
              <a:gdLst/>
              <a:ahLst/>
              <a:cxnLst/>
              <a:rect l="l" t="t" r="r" b="b"/>
              <a:pathLst>
                <a:path w="134" h="129" extrusionOk="0">
                  <a:moveTo>
                    <a:pt x="85" y="1"/>
                  </a:moveTo>
                  <a:cubicBezTo>
                    <a:pt x="46" y="-5"/>
                    <a:pt x="2" y="20"/>
                    <a:pt x="0" y="62"/>
                  </a:cubicBezTo>
                  <a:cubicBezTo>
                    <a:pt x="-1" y="89"/>
                    <a:pt x="13" y="119"/>
                    <a:pt x="41" y="127"/>
                  </a:cubicBezTo>
                  <a:cubicBezTo>
                    <a:pt x="79" y="136"/>
                    <a:pt x="132" y="117"/>
                    <a:pt x="134" y="73"/>
                  </a:cubicBezTo>
                  <a:cubicBezTo>
                    <a:pt x="138" y="41"/>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4" name="Google Shape;1414;p29"/>
            <p:cNvSpPr/>
            <p:nvPr/>
          </p:nvSpPr>
          <p:spPr>
            <a:xfrm>
              <a:off x="5190840" y="1001880"/>
              <a:ext cx="48600" cy="46440"/>
            </a:xfrm>
            <a:custGeom>
              <a:avLst/>
              <a:gdLst/>
              <a:ahLst/>
              <a:cxnLst/>
              <a:rect l="l" t="t" r="r" b="b"/>
              <a:pathLst>
                <a:path w="135" h="129" extrusionOk="0">
                  <a:moveTo>
                    <a:pt x="85" y="1"/>
                  </a:moveTo>
                  <a:cubicBezTo>
                    <a:pt x="47" y="-5"/>
                    <a:pt x="3" y="20"/>
                    <a:pt x="0" y="62"/>
                  </a:cubicBezTo>
                  <a:cubicBezTo>
                    <a:pt x="0" y="89"/>
                    <a:pt x="13" y="119"/>
                    <a:pt x="42" y="127"/>
                  </a:cubicBezTo>
                  <a:cubicBezTo>
                    <a:pt x="79" y="136"/>
                    <a:pt x="133" y="117"/>
                    <a:pt x="135" y="73"/>
                  </a:cubicBezTo>
                  <a:cubicBezTo>
                    <a:pt x="139" y="41"/>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5" name="Google Shape;1415;p29"/>
            <p:cNvSpPr/>
            <p:nvPr/>
          </p:nvSpPr>
          <p:spPr>
            <a:xfrm>
              <a:off x="5478480" y="1001880"/>
              <a:ext cx="48960" cy="46440"/>
            </a:xfrm>
            <a:custGeom>
              <a:avLst/>
              <a:gdLst/>
              <a:ahLst/>
              <a:cxnLst/>
              <a:rect l="l" t="t" r="r" b="b"/>
              <a:pathLst>
                <a:path w="136" h="129" extrusionOk="0">
                  <a:moveTo>
                    <a:pt x="86" y="1"/>
                  </a:moveTo>
                  <a:cubicBezTo>
                    <a:pt x="47" y="-5"/>
                    <a:pt x="3" y="20"/>
                    <a:pt x="1" y="62"/>
                  </a:cubicBezTo>
                  <a:cubicBezTo>
                    <a:pt x="0" y="89"/>
                    <a:pt x="13" y="119"/>
                    <a:pt x="43" y="127"/>
                  </a:cubicBezTo>
                  <a:cubicBezTo>
                    <a:pt x="80" y="136"/>
                    <a:pt x="133" y="117"/>
                    <a:pt x="135" y="73"/>
                  </a:cubicBezTo>
                  <a:cubicBezTo>
                    <a:pt x="139" y="41"/>
                    <a:pt x="120" y="5"/>
                    <a:pt x="86"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6" name="Google Shape;1416;p29"/>
            <p:cNvSpPr/>
            <p:nvPr/>
          </p:nvSpPr>
          <p:spPr>
            <a:xfrm>
              <a:off x="5772600" y="1001880"/>
              <a:ext cx="48600" cy="46440"/>
            </a:xfrm>
            <a:custGeom>
              <a:avLst/>
              <a:gdLst/>
              <a:ahLst/>
              <a:cxnLst/>
              <a:rect l="l" t="t" r="r" b="b"/>
              <a:pathLst>
                <a:path w="135" h="129" extrusionOk="0">
                  <a:moveTo>
                    <a:pt x="85" y="1"/>
                  </a:moveTo>
                  <a:cubicBezTo>
                    <a:pt x="46" y="-5"/>
                    <a:pt x="2" y="20"/>
                    <a:pt x="0" y="62"/>
                  </a:cubicBezTo>
                  <a:cubicBezTo>
                    <a:pt x="-1" y="89"/>
                    <a:pt x="13" y="119"/>
                    <a:pt x="41" y="127"/>
                  </a:cubicBezTo>
                  <a:cubicBezTo>
                    <a:pt x="79" y="136"/>
                    <a:pt x="131" y="117"/>
                    <a:pt x="134" y="73"/>
                  </a:cubicBezTo>
                  <a:cubicBezTo>
                    <a:pt x="138" y="41"/>
                    <a:pt x="118"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7" name="Google Shape;1417;p29"/>
            <p:cNvSpPr/>
            <p:nvPr/>
          </p:nvSpPr>
          <p:spPr>
            <a:xfrm>
              <a:off x="6066720" y="1001880"/>
              <a:ext cx="48600" cy="46440"/>
            </a:xfrm>
            <a:custGeom>
              <a:avLst/>
              <a:gdLst/>
              <a:ahLst/>
              <a:cxnLst/>
              <a:rect l="l" t="t" r="r" b="b"/>
              <a:pathLst>
                <a:path w="135" h="129" extrusionOk="0">
                  <a:moveTo>
                    <a:pt x="85" y="1"/>
                  </a:moveTo>
                  <a:cubicBezTo>
                    <a:pt x="46" y="-5"/>
                    <a:pt x="2" y="20"/>
                    <a:pt x="0" y="62"/>
                  </a:cubicBezTo>
                  <a:cubicBezTo>
                    <a:pt x="-1" y="89"/>
                    <a:pt x="13" y="119"/>
                    <a:pt x="41" y="127"/>
                  </a:cubicBezTo>
                  <a:cubicBezTo>
                    <a:pt x="79" y="136"/>
                    <a:pt x="131" y="117"/>
                    <a:pt x="135" y="73"/>
                  </a:cubicBezTo>
                  <a:cubicBezTo>
                    <a:pt x="138" y="41"/>
                    <a:pt x="118"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8" name="Google Shape;1418;p29"/>
            <p:cNvSpPr/>
            <p:nvPr/>
          </p:nvSpPr>
          <p:spPr>
            <a:xfrm>
              <a:off x="6370200" y="1001880"/>
              <a:ext cx="48600" cy="46440"/>
            </a:xfrm>
            <a:custGeom>
              <a:avLst/>
              <a:gdLst/>
              <a:ahLst/>
              <a:cxnLst/>
              <a:rect l="l" t="t" r="r" b="b"/>
              <a:pathLst>
                <a:path w="135" h="129" extrusionOk="0">
                  <a:moveTo>
                    <a:pt x="84" y="1"/>
                  </a:moveTo>
                  <a:cubicBezTo>
                    <a:pt x="47" y="-5"/>
                    <a:pt x="2" y="20"/>
                    <a:pt x="0" y="62"/>
                  </a:cubicBezTo>
                  <a:cubicBezTo>
                    <a:pt x="-1" y="89"/>
                    <a:pt x="13" y="119"/>
                    <a:pt x="41" y="127"/>
                  </a:cubicBezTo>
                  <a:cubicBezTo>
                    <a:pt x="79" y="136"/>
                    <a:pt x="132" y="117"/>
                    <a:pt x="134" y="73"/>
                  </a:cubicBezTo>
                  <a:cubicBezTo>
                    <a:pt x="138" y="41"/>
                    <a:pt x="118" y="5"/>
                    <a:pt x="84"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9" name="Google Shape;1419;p29"/>
            <p:cNvSpPr/>
            <p:nvPr/>
          </p:nvSpPr>
          <p:spPr>
            <a:xfrm>
              <a:off x="6721920" y="1001880"/>
              <a:ext cx="48600" cy="46440"/>
            </a:xfrm>
            <a:custGeom>
              <a:avLst/>
              <a:gdLst/>
              <a:ahLst/>
              <a:cxnLst/>
              <a:rect l="l" t="t" r="r" b="b"/>
              <a:pathLst>
                <a:path w="135" h="129" extrusionOk="0">
                  <a:moveTo>
                    <a:pt x="84" y="1"/>
                  </a:moveTo>
                  <a:cubicBezTo>
                    <a:pt x="47" y="-5"/>
                    <a:pt x="2" y="20"/>
                    <a:pt x="0" y="62"/>
                  </a:cubicBezTo>
                  <a:cubicBezTo>
                    <a:pt x="-1" y="89"/>
                    <a:pt x="13" y="119"/>
                    <a:pt x="42" y="127"/>
                  </a:cubicBezTo>
                  <a:cubicBezTo>
                    <a:pt x="79" y="136"/>
                    <a:pt x="132" y="117"/>
                    <a:pt x="134" y="73"/>
                  </a:cubicBezTo>
                  <a:cubicBezTo>
                    <a:pt x="138" y="41"/>
                    <a:pt x="118" y="5"/>
                    <a:pt x="84"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0" name="Google Shape;1420;p29"/>
            <p:cNvSpPr/>
            <p:nvPr/>
          </p:nvSpPr>
          <p:spPr>
            <a:xfrm>
              <a:off x="7072560" y="1001880"/>
              <a:ext cx="48600" cy="46440"/>
            </a:xfrm>
            <a:custGeom>
              <a:avLst/>
              <a:gdLst/>
              <a:ahLst/>
              <a:cxnLst/>
              <a:rect l="l" t="t" r="r" b="b"/>
              <a:pathLst>
                <a:path w="135" h="129" extrusionOk="0">
                  <a:moveTo>
                    <a:pt x="85" y="1"/>
                  </a:moveTo>
                  <a:cubicBezTo>
                    <a:pt x="47" y="-5"/>
                    <a:pt x="2" y="20"/>
                    <a:pt x="0" y="62"/>
                  </a:cubicBezTo>
                  <a:cubicBezTo>
                    <a:pt x="0" y="89"/>
                    <a:pt x="13" y="119"/>
                    <a:pt x="42" y="127"/>
                  </a:cubicBezTo>
                  <a:cubicBezTo>
                    <a:pt x="79" y="136"/>
                    <a:pt x="132" y="117"/>
                    <a:pt x="135" y="73"/>
                  </a:cubicBezTo>
                  <a:cubicBezTo>
                    <a:pt x="139" y="41"/>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1" name="Google Shape;1421;p29"/>
            <p:cNvSpPr/>
            <p:nvPr/>
          </p:nvSpPr>
          <p:spPr>
            <a:xfrm>
              <a:off x="7436520" y="1001880"/>
              <a:ext cx="48600" cy="46440"/>
            </a:xfrm>
            <a:custGeom>
              <a:avLst/>
              <a:gdLst/>
              <a:ahLst/>
              <a:cxnLst/>
              <a:rect l="l" t="t" r="r" b="b"/>
              <a:pathLst>
                <a:path w="135" h="129" extrusionOk="0">
                  <a:moveTo>
                    <a:pt x="84" y="1"/>
                  </a:moveTo>
                  <a:cubicBezTo>
                    <a:pt x="47" y="-5"/>
                    <a:pt x="1" y="20"/>
                    <a:pt x="0" y="62"/>
                  </a:cubicBezTo>
                  <a:cubicBezTo>
                    <a:pt x="-1" y="89"/>
                    <a:pt x="13" y="119"/>
                    <a:pt x="41" y="127"/>
                  </a:cubicBezTo>
                  <a:cubicBezTo>
                    <a:pt x="79" y="136"/>
                    <a:pt x="132" y="117"/>
                    <a:pt x="134" y="73"/>
                  </a:cubicBezTo>
                  <a:cubicBezTo>
                    <a:pt x="138" y="41"/>
                    <a:pt x="118" y="5"/>
                    <a:pt x="84"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2" name="Google Shape;1422;p29"/>
            <p:cNvSpPr/>
            <p:nvPr/>
          </p:nvSpPr>
          <p:spPr>
            <a:xfrm>
              <a:off x="3886200" y="1035000"/>
              <a:ext cx="1080" cy="0"/>
            </a:xfrm>
            <a:custGeom>
              <a:avLst/>
              <a:gdLst/>
              <a:ahLst/>
              <a:cxnLst/>
              <a:rect l="l" t="t" r="r" b="b"/>
              <a:pathLst>
                <a:path w="3" h="120000" extrusionOk="0">
                  <a:moveTo>
                    <a:pt x="3" y="0"/>
                  </a:moveTo>
                  <a:cubicBezTo>
                    <a:pt x="3" y="0"/>
                    <a:pt x="2" y="0"/>
                    <a:pt x="1" y="0"/>
                  </a:cubicBezTo>
                  <a:lnTo>
                    <a:pt x="0" y="0"/>
                  </a:lnTo>
                  <a:cubicBezTo>
                    <a:pt x="1" y="0"/>
                    <a:pt x="2" y="0"/>
                    <a:pt x="3"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3" name="Google Shape;1423;p29"/>
            <p:cNvSpPr/>
            <p:nvPr/>
          </p:nvSpPr>
          <p:spPr>
            <a:xfrm>
              <a:off x="3956400" y="1029240"/>
              <a:ext cx="1080" cy="360"/>
            </a:xfrm>
            <a:custGeom>
              <a:avLst/>
              <a:gdLst/>
              <a:ahLst/>
              <a:cxnLst/>
              <a:rect l="l" t="t" r="r" b="b"/>
              <a:pathLst>
                <a:path w="3" h="1" extrusionOk="0">
                  <a:moveTo>
                    <a:pt x="3" y="0"/>
                  </a:moveTo>
                  <a:cubicBezTo>
                    <a:pt x="3" y="0"/>
                    <a:pt x="1" y="0"/>
                    <a:pt x="1" y="1"/>
                  </a:cubicBezTo>
                  <a:lnTo>
                    <a:pt x="0" y="1"/>
                  </a:lnTo>
                  <a:cubicBezTo>
                    <a:pt x="1" y="1"/>
                    <a:pt x="2" y="0"/>
                    <a:pt x="3"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4" name="Google Shape;1424;p29"/>
            <p:cNvSpPr/>
            <p:nvPr/>
          </p:nvSpPr>
          <p:spPr>
            <a:xfrm>
              <a:off x="3711600" y="877680"/>
              <a:ext cx="720" cy="0"/>
            </a:xfrm>
            <a:custGeom>
              <a:avLst/>
              <a:gdLst/>
              <a:ahLst/>
              <a:cxnLst/>
              <a:rect l="l" t="t" r="r" b="b"/>
              <a:pathLst>
                <a:path w="2" h="120000" extrusionOk="0">
                  <a:moveTo>
                    <a:pt x="0" y="0"/>
                  </a:moveTo>
                  <a:cubicBezTo>
                    <a:pt x="0" y="0"/>
                    <a:pt x="1" y="0"/>
                    <a:pt x="2" y="0"/>
                  </a:cubicBezTo>
                  <a:lnTo>
                    <a:pt x="2" y="0"/>
                  </a:lnTo>
                  <a:cubicBezTo>
                    <a:pt x="2" y="0"/>
                    <a:pt x="1" y="0"/>
                    <a:pt x="0"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5" name="Google Shape;1425;p29"/>
            <p:cNvSpPr/>
            <p:nvPr/>
          </p:nvSpPr>
          <p:spPr>
            <a:xfrm>
              <a:off x="3719880" y="711360"/>
              <a:ext cx="1080" cy="360"/>
            </a:xfrm>
            <a:custGeom>
              <a:avLst/>
              <a:gdLst/>
              <a:ahLst/>
              <a:cxnLst/>
              <a:rect l="l" t="t" r="r" b="b"/>
              <a:pathLst>
                <a:path w="3" h="1" extrusionOk="0">
                  <a:moveTo>
                    <a:pt x="3" y="1"/>
                  </a:moveTo>
                  <a:cubicBezTo>
                    <a:pt x="2" y="0"/>
                    <a:pt x="1" y="0"/>
                    <a:pt x="1" y="0"/>
                  </a:cubicBezTo>
                  <a:lnTo>
                    <a:pt x="0" y="0"/>
                  </a:lnTo>
                  <a:lnTo>
                    <a:pt x="3" y="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6" name="Google Shape;1426;p29"/>
            <p:cNvSpPr/>
            <p:nvPr/>
          </p:nvSpPr>
          <p:spPr>
            <a:xfrm>
              <a:off x="3863520" y="869760"/>
              <a:ext cx="1080" cy="360"/>
            </a:xfrm>
            <a:custGeom>
              <a:avLst/>
              <a:gdLst/>
              <a:ahLst/>
              <a:cxnLst/>
              <a:rect l="l" t="t" r="r" b="b"/>
              <a:pathLst>
                <a:path w="3" h="1" extrusionOk="0">
                  <a:moveTo>
                    <a:pt x="0" y="1"/>
                  </a:moveTo>
                  <a:cubicBezTo>
                    <a:pt x="1" y="1"/>
                    <a:pt x="2" y="1"/>
                    <a:pt x="3" y="0"/>
                  </a:cubicBezTo>
                  <a:lnTo>
                    <a:pt x="3" y="0"/>
                  </a:lnTo>
                  <a:cubicBezTo>
                    <a:pt x="2" y="0"/>
                    <a:pt x="1" y="1"/>
                    <a:pt x="0" y="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7" name="Google Shape;1427;p29"/>
            <p:cNvSpPr/>
            <p:nvPr/>
          </p:nvSpPr>
          <p:spPr>
            <a:xfrm>
              <a:off x="3711600" y="877680"/>
              <a:ext cx="0" cy="0"/>
            </a:xfrm>
            <a:custGeom>
              <a:avLst/>
              <a:gdLst/>
              <a:ahLst/>
              <a:cxnLst/>
              <a:rect l="l" t="t" r="r" b="b"/>
              <a:pathLst>
                <a:path w="120000" h="120000" extrusionOk="0">
                  <a:moveTo>
                    <a:pt x="0" y="0"/>
                  </a:move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8" name="Google Shape;1428;p29"/>
            <p:cNvSpPr/>
            <p:nvPr/>
          </p:nvSpPr>
          <p:spPr>
            <a:xfrm>
              <a:off x="3257640" y="1029240"/>
              <a:ext cx="720" cy="0"/>
            </a:xfrm>
            <a:custGeom>
              <a:avLst/>
              <a:gdLst/>
              <a:ahLst/>
              <a:cxnLst/>
              <a:rect l="l" t="t" r="r" b="b"/>
              <a:pathLst>
                <a:path w="2" h="120000" extrusionOk="0">
                  <a:moveTo>
                    <a:pt x="2" y="0"/>
                  </a:moveTo>
                  <a:cubicBezTo>
                    <a:pt x="1" y="0"/>
                    <a:pt x="1" y="0"/>
                    <a:pt x="1" y="0"/>
                  </a:cubicBezTo>
                  <a:lnTo>
                    <a:pt x="0" y="0"/>
                  </a:lnTo>
                  <a:lnTo>
                    <a:pt x="0" y="0"/>
                  </a:lnTo>
                  <a:lnTo>
                    <a:pt x="0" y="0"/>
                  </a:lnTo>
                  <a:cubicBezTo>
                    <a:pt x="1" y="0"/>
                    <a:pt x="1" y="0"/>
                    <a:pt x="2"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9" name="Google Shape;1429;p29"/>
            <p:cNvSpPr/>
            <p:nvPr/>
          </p:nvSpPr>
          <p:spPr>
            <a:xfrm>
              <a:off x="3649680" y="735480"/>
              <a:ext cx="360" cy="0"/>
            </a:xfrm>
            <a:custGeom>
              <a:avLst/>
              <a:gdLst/>
              <a:ahLst/>
              <a:cxnLst/>
              <a:rect l="l" t="t" r="r" b="b"/>
              <a:pathLst>
                <a:path w="1" h="120000" extrusionOk="0">
                  <a:moveTo>
                    <a:pt x="1" y="0"/>
                  </a:moveTo>
                  <a:cubicBezTo>
                    <a:pt x="0" y="0"/>
                    <a:pt x="0" y="0"/>
                    <a:pt x="0" y="0"/>
                  </a:cubicBezTo>
                  <a:lnTo>
                    <a:pt x="0" y="0"/>
                  </a:lnTo>
                  <a:lnTo>
                    <a:pt x="1"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0" name="Google Shape;1430;p29"/>
            <p:cNvSpPr/>
            <p:nvPr/>
          </p:nvSpPr>
          <p:spPr>
            <a:xfrm>
              <a:off x="3685320" y="735840"/>
              <a:ext cx="360" cy="0"/>
            </a:xfrm>
            <a:custGeom>
              <a:avLst/>
              <a:gdLst/>
              <a:ahLst/>
              <a:cxnLst/>
              <a:rect l="l" t="t" r="r" b="b"/>
              <a:pathLst>
                <a:path w="1" h="120000" extrusionOk="0">
                  <a:moveTo>
                    <a:pt x="0" y="0"/>
                  </a:moveTo>
                  <a:lnTo>
                    <a:pt x="1" y="0"/>
                  </a:lnTo>
                  <a:cubicBezTo>
                    <a:pt x="0" y="0"/>
                    <a:pt x="0" y="0"/>
                    <a:pt x="0"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1" name="Google Shape;1431;p29"/>
            <p:cNvSpPr/>
            <p:nvPr/>
          </p:nvSpPr>
          <p:spPr>
            <a:xfrm>
              <a:off x="3685680" y="735840"/>
              <a:ext cx="0" cy="0"/>
            </a:xfrm>
            <a:custGeom>
              <a:avLst/>
              <a:gdLst/>
              <a:ahLst/>
              <a:cxnLst/>
              <a:rect l="l" t="t" r="r" b="b"/>
              <a:pathLst>
                <a:path w="120000" h="120000" extrusionOk="0">
                  <a:moveTo>
                    <a:pt x="0" y="0"/>
                  </a:move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2" name="Google Shape;1432;p29"/>
            <p:cNvSpPr/>
            <p:nvPr/>
          </p:nvSpPr>
          <p:spPr>
            <a:xfrm>
              <a:off x="3257640" y="1029240"/>
              <a:ext cx="0" cy="0"/>
            </a:xfrm>
            <a:custGeom>
              <a:avLst/>
              <a:gdLst/>
              <a:ahLst/>
              <a:cxnLst/>
              <a:rect l="l" t="t" r="r" b="b"/>
              <a:pathLst>
                <a:path w="120000" h="120000" extrusionOk="0">
                  <a:moveTo>
                    <a:pt x="0" y="0"/>
                  </a:move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3" name="Google Shape;1433;p29"/>
            <p:cNvSpPr/>
            <p:nvPr/>
          </p:nvSpPr>
          <p:spPr>
            <a:xfrm>
              <a:off x="3692520" y="735120"/>
              <a:ext cx="0" cy="0"/>
            </a:xfrm>
            <a:custGeom>
              <a:avLst/>
              <a:gdLst/>
              <a:ahLst/>
              <a:cxnLst/>
              <a:rect l="l" t="t" r="r" b="b"/>
              <a:pathLst>
                <a:path w="120000" h="120000" extrusionOk="0">
                  <a:moveTo>
                    <a:pt x="0" y="0"/>
                  </a:move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434" name="Google Shape;1434;p29"/>
          <p:cNvSpPr/>
          <p:nvPr/>
        </p:nvSpPr>
        <p:spPr>
          <a:xfrm rot="10263447" flipH="1">
            <a:off x="239725" y="-344923"/>
            <a:ext cx="945722" cy="1215363"/>
          </a:xfrm>
          <a:custGeom>
            <a:avLst/>
            <a:gdLst/>
            <a:ahLst/>
            <a:cxnLst/>
            <a:rect l="l" t="t" r="r" b="b"/>
            <a:pathLst>
              <a:path w="2627" h="3376" extrusionOk="0">
                <a:moveTo>
                  <a:pt x="108" y="294"/>
                </a:moveTo>
                <a:cubicBezTo>
                  <a:pt x="107" y="295"/>
                  <a:pt x="107" y="297"/>
                  <a:pt x="106" y="300"/>
                </a:cubicBezTo>
                <a:cubicBezTo>
                  <a:pt x="106" y="297"/>
                  <a:pt x="106" y="295"/>
                  <a:pt x="106" y="294"/>
                </a:cubicBezTo>
                <a:cubicBezTo>
                  <a:pt x="107" y="294"/>
                  <a:pt x="107" y="294"/>
                  <a:pt x="108" y="294"/>
                </a:cubicBezTo>
                <a:moveTo>
                  <a:pt x="142" y="352"/>
                </a:moveTo>
                <a:cubicBezTo>
                  <a:pt x="157" y="396"/>
                  <a:pt x="174" y="440"/>
                  <a:pt x="190" y="484"/>
                </a:cubicBezTo>
                <a:cubicBezTo>
                  <a:pt x="228" y="584"/>
                  <a:pt x="261" y="686"/>
                  <a:pt x="301" y="786"/>
                </a:cubicBezTo>
                <a:cubicBezTo>
                  <a:pt x="393" y="1007"/>
                  <a:pt x="484" y="1229"/>
                  <a:pt x="573" y="1452"/>
                </a:cubicBezTo>
                <a:cubicBezTo>
                  <a:pt x="613" y="1554"/>
                  <a:pt x="655" y="1655"/>
                  <a:pt x="690" y="1758"/>
                </a:cubicBezTo>
                <a:cubicBezTo>
                  <a:pt x="735" y="1890"/>
                  <a:pt x="776" y="2024"/>
                  <a:pt x="831" y="2152"/>
                </a:cubicBezTo>
                <a:cubicBezTo>
                  <a:pt x="956" y="2428"/>
                  <a:pt x="1042" y="2718"/>
                  <a:pt x="1139" y="3004"/>
                </a:cubicBezTo>
                <a:cubicBezTo>
                  <a:pt x="1154" y="3040"/>
                  <a:pt x="1170" y="3076"/>
                  <a:pt x="1187" y="3111"/>
                </a:cubicBezTo>
                <a:cubicBezTo>
                  <a:pt x="1113" y="3030"/>
                  <a:pt x="1031" y="2957"/>
                  <a:pt x="971" y="2865"/>
                </a:cubicBezTo>
                <a:cubicBezTo>
                  <a:pt x="903" y="2774"/>
                  <a:pt x="835" y="2684"/>
                  <a:pt x="771" y="2591"/>
                </a:cubicBezTo>
                <a:cubicBezTo>
                  <a:pt x="703" y="2500"/>
                  <a:pt x="653" y="2392"/>
                  <a:pt x="579" y="2307"/>
                </a:cubicBezTo>
                <a:cubicBezTo>
                  <a:pt x="355" y="1919"/>
                  <a:pt x="201" y="1490"/>
                  <a:pt x="155" y="1043"/>
                </a:cubicBezTo>
                <a:cubicBezTo>
                  <a:pt x="135" y="815"/>
                  <a:pt x="137" y="585"/>
                  <a:pt x="140" y="355"/>
                </a:cubicBezTo>
                <a:cubicBezTo>
                  <a:pt x="140" y="354"/>
                  <a:pt x="141" y="353"/>
                  <a:pt x="142" y="352"/>
                </a:cubicBezTo>
                <a:moveTo>
                  <a:pt x="834" y="1980"/>
                </a:moveTo>
                <a:cubicBezTo>
                  <a:pt x="829" y="1968"/>
                  <a:pt x="825" y="1956"/>
                  <a:pt x="821" y="1945"/>
                </a:cubicBezTo>
                <a:cubicBezTo>
                  <a:pt x="815" y="1929"/>
                  <a:pt x="808" y="1913"/>
                  <a:pt x="803" y="1897"/>
                </a:cubicBezTo>
                <a:cubicBezTo>
                  <a:pt x="812" y="1921"/>
                  <a:pt x="822" y="1945"/>
                  <a:pt x="831" y="1970"/>
                </a:cubicBezTo>
                <a:cubicBezTo>
                  <a:pt x="831" y="1974"/>
                  <a:pt x="832" y="1977"/>
                  <a:pt x="834" y="1980"/>
                </a:cubicBezTo>
                <a:moveTo>
                  <a:pt x="273" y="403"/>
                </a:moveTo>
                <a:cubicBezTo>
                  <a:pt x="314" y="441"/>
                  <a:pt x="353" y="481"/>
                  <a:pt x="391" y="521"/>
                </a:cubicBezTo>
                <a:cubicBezTo>
                  <a:pt x="418" y="550"/>
                  <a:pt x="445" y="581"/>
                  <a:pt x="470" y="612"/>
                </a:cubicBezTo>
                <a:cubicBezTo>
                  <a:pt x="618" y="792"/>
                  <a:pt x="775" y="969"/>
                  <a:pt x="891" y="1175"/>
                </a:cubicBezTo>
                <a:cubicBezTo>
                  <a:pt x="949" y="1283"/>
                  <a:pt x="998" y="1395"/>
                  <a:pt x="1041" y="1511"/>
                </a:cubicBezTo>
                <a:cubicBezTo>
                  <a:pt x="1126" y="1769"/>
                  <a:pt x="1176" y="2040"/>
                  <a:pt x="1212" y="2310"/>
                </a:cubicBezTo>
                <a:cubicBezTo>
                  <a:pt x="1226" y="2403"/>
                  <a:pt x="1242" y="2497"/>
                  <a:pt x="1251" y="2591"/>
                </a:cubicBezTo>
                <a:cubicBezTo>
                  <a:pt x="1253" y="2620"/>
                  <a:pt x="1255" y="2648"/>
                  <a:pt x="1257" y="2677"/>
                </a:cubicBezTo>
                <a:cubicBezTo>
                  <a:pt x="1259" y="2709"/>
                  <a:pt x="1259" y="2741"/>
                  <a:pt x="1258" y="2773"/>
                </a:cubicBezTo>
                <a:cubicBezTo>
                  <a:pt x="1260" y="2862"/>
                  <a:pt x="1262" y="2951"/>
                  <a:pt x="1257" y="3040"/>
                </a:cubicBezTo>
                <a:cubicBezTo>
                  <a:pt x="1249" y="3019"/>
                  <a:pt x="1241" y="2998"/>
                  <a:pt x="1233" y="2977"/>
                </a:cubicBezTo>
                <a:cubicBezTo>
                  <a:pt x="1194" y="2877"/>
                  <a:pt x="1163" y="2775"/>
                  <a:pt x="1124" y="2675"/>
                </a:cubicBezTo>
                <a:cubicBezTo>
                  <a:pt x="1076" y="2550"/>
                  <a:pt x="1024" y="2428"/>
                  <a:pt x="980" y="2302"/>
                </a:cubicBezTo>
                <a:cubicBezTo>
                  <a:pt x="921" y="2128"/>
                  <a:pt x="867" y="1952"/>
                  <a:pt x="797" y="1782"/>
                </a:cubicBezTo>
                <a:cubicBezTo>
                  <a:pt x="663" y="1459"/>
                  <a:pt x="526" y="1137"/>
                  <a:pt x="401" y="810"/>
                </a:cubicBezTo>
                <a:cubicBezTo>
                  <a:pt x="364" y="730"/>
                  <a:pt x="298" y="499"/>
                  <a:pt x="230" y="361"/>
                </a:cubicBezTo>
                <a:cubicBezTo>
                  <a:pt x="245" y="374"/>
                  <a:pt x="259" y="389"/>
                  <a:pt x="273" y="403"/>
                </a:cubicBezTo>
                <a:moveTo>
                  <a:pt x="1953" y="805"/>
                </a:moveTo>
                <a:cubicBezTo>
                  <a:pt x="2087" y="613"/>
                  <a:pt x="2239" y="433"/>
                  <a:pt x="2392" y="255"/>
                </a:cubicBezTo>
                <a:cubicBezTo>
                  <a:pt x="2393" y="254"/>
                  <a:pt x="2394" y="253"/>
                  <a:pt x="2395" y="253"/>
                </a:cubicBezTo>
                <a:cubicBezTo>
                  <a:pt x="2379" y="298"/>
                  <a:pt x="2363" y="343"/>
                  <a:pt x="2347" y="388"/>
                </a:cubicBezTo>
                <a:cubicBezTo>
                  <a:pt x="2311" y="492"/>
                  <a:pt x="2271" y="594"/>
                  <a:pt x="2236" y="698"/>
                </a:cubicBezTo>
                <a:cubicBezTo>
                  <a:pt x="2164" y="933"/>
                  <a:pt x="2090" y="1167"/>
                  <a:pt x="2014" y="1401"/>
                </a:cubicBezTo>
                <a:cubicBezTo>
                  <a:pt x="1978" y="1508"/>
                  <a:pt x="1945" y="1614"/>
                  <a:pt x="1905" y="1719"/>
                </a:cubicBezTo>
                <a:cubicBezTo>
                  <a:pt x="1854" y="1852"/>
                  <a:pt x="1799" y="1984"/>
                  <a:pt x="1758" y="2121"/>
                </a:cubicBezTo>
                <a:cubicBezTo>
                  <a:pt x="1675" y="2420"/>
                  <a:pt x="1553" y="2705"/>
                  <a:pt x="1442" y="2994"/>
                </a:cubicBezTo>
                <a:cubicBezTo>
                  <a:pt x="1430" y="3032"/>
                  <a:pt x="1420" y="3070"/>
                  <a:pt x="1410" y="3109"/>
                </a:cubicBezTo>
                <a:cubicBezTo>
                  <a:pt x="1404" y="2998"/>
                  <a:pt x="1388" y="2886"/>
                  <a:pt x="1401" y="2773"/>
                </a:cubicBezTo>
                <a:cubicBezTo>
                  <a:pt x="1407" y="2658"/>
                  <a:pt x="1412" y="2542"/>
                  <a:pt x="1423" y="2428"/>
                </a:cubicBezTo>
                <a:cubicBezTo>
                  <a:pt x="1429" y="2311"/>
                  <a:pt x="1461" y="2194"/>
                  <a:pt x="1459" y="2078"/>
                </a:cubicBezTo>
                <a:cubicBezTo>
                  <a:pt x="1536" y="1626"/>
                  <a:pt x="1697" y="1187"/>
                  <a:pt x="1953" y="805"/>
                </a:cubicBezTo>
                <a:moveTo>
                  <a:pt x="2406" y="184"/>
                </a:moveTo>
                <a:cubicBezTo>
                  <a:pt x="2407" y="184"/>
                  <a:pt x="2407" y="185"/>
                  <a:pt x="2408" y="185"/>
                </a:cubicBezTo>
                <a:cubicBezTo>
                  <a:pt x="2406" y="186"/>
                  <a:pt x="2404" y="187"/>
                  <a:pt x="2402" y="189"/>
                </a:cubicBezTo>
                <a:cubicBezTo>
                  <a:pt x="2403" y="187"/>
                  <a:pt x="2405" y="185"/>
                  <a:pt x="2406" y="184"/>
                </a:cubicBezTo>
                <a:moveTo>
                  <a:pt x="1534" y="3033"/>
                </a:moveTo>
                <a:cubicBezTo>
                  <a:pt x="1568" y="2930"/>
                  <a:pt x="1611" y="2828"/>
                  <a:pt x="1645" y="2725"/>
                </a:cubicBezTo>
                <a:cubicBezTo>
                  <a:pt x="1690" y="2596"/>
                  <a:pt x="1729" y="2465"/>
                  <a:pt x="1777" y="2337"/>
                </a:cubicBezTo>
                <a:cubicBezTo>
                  <a:pt x="1845" y="2161"/>
                  <a:pt x="1917" y="1987"/>
                  <a:pt x="1974" y="1807"/>
                </a:cubicBezTo>
                <a:cubicBezTo>
                  <a:pt x="2081" y="1466"/>
                  <a:pt x="2184" y="1123"/>
                  <a:pt x="2300" y="784"/>
                </a:cubicBezTo>
                <a:cubicBezTo>
                  <a:pt x="2323" y="696"/>
                  <a:pt x="2423" y="471"/>
                  <a:pt x="2459" y="318"/>
                </a:cubicBezTo>
                <a:cubicBezTo>
                  <a:pt x="2462" y="338"/>
                  <a:pt x="2463" y="359"/>
                  <a:pt x="2465" y="379"/>
                </a:cubicBezTo>
                <a:cubicBezTo>
                  <a:pt x="2472" y="436"/>
                  <a:pt x="2478" y="492"/>
                  <a:pt x="2481" y="549"/>
                </a:cubicBezTo>
                <a:cubicBezTo>
                  <a:pt x="2483" y="590"/>
                  <a:pt x="2484" y="631"/>
                  <a:pt x="2484" y="673"/>
                </a:cubicBezTo>
                <a:cubicBezTo>
                  <a:pt x="2481" y="912"/>
                  <a:pt x="2489" y="1154"/>
                  <a:pt x="2445" y="1391"/>
                </a:cubicBezTo>
                <a:cubicBezTo>
                  <a:pt x="2420" y="1514"/>
                  <a:pt x="2386" y="1635"/>
                  <a:pt x="2344" y="1754"/>
                </a:cubicBezTo>
                <a:cubicBezTo>
                  <a:pt x="2241" y="2013"/>
                  <a:pt x="2102" y="2259"/>
                  <a:pt x="1955" y="2495"/>
                </a:cubicBezTo>
                <a:cubicBezTo>
                  <a:pt x="1905" y="2578"/>
                  <a:pt x="1855" y="2662"/>
                  <a:pt x="1801" y="2741"/>
                </a:cubicBezTo>
                <a:cubicBezTo>
                  <a:pt x="1783" y="2765"/>
                  <a:pt x="1766" y="2789"/>
                  <a:pt x="1749" y="2814"/>
                </a:cubicBezTo>
                <a:cubicBezTo>
                  <a:pt x="1729" y="2839"/>
                  <a:pt x="1709" y="2865"/>
                  <a:pt x="1687" y="2890"/>
                </a:cubicBezTo>
                <a:cubicBezTo>
                  <a:pt x="1630" y="2961"/>
                  <a:pt x="1574" y="3032"/>
                  <a:pt x="1512" y="3099"/>
                </a:cubicBezTo>
                <a:cubicBezTo>
                  <a:pt x="1519" y="3077"/>
                  <a:pt x="1527" y="3056"/>
                  <a:pt x="1534" y="3033"/>
                </a:cubicBezTo>
                <a:moveTo>
                  <a:pt x="1885" y="1951"/>
                </a:moveTo>
                <a:cubicBezTo>
                  <a:pt x="1892" y="1935"/>
                  <a:pt x="1897" y="1918"/>
                  <a:pt x="1903" y="1901"/>
                </a:cubicBezTo>
                <a:cubicBezTo>
                  <a:pt x="1895" y="1927"/>
                  <a:pt x="1887" y="1952"/>
                  <a:pt x="1877" y="1977"/>
                </a:cubicBezTo>
                <a:cubicBezTo>
                  <a:pt x="1875" y="1981"/>
                  <a:pt x="1874" y="1984"/>
                  <a:pt x="1873" y="1987"/>
                </a:cubicBezTo>
                <a:cubicBezTo>
                  <a:pt x="1877" y="1976"/>
                  <a:pt x="1881" y="1963"/>
                  <a:pt x="1885" y="1951"/>
                </a:cubicBezTo>
                <a:moveTo>
                  <a:pt x="1872" y="2734"/>
                </a:moveTo>
                <a:cubicBezTo>
                  <a:pt x="1858" y="2753"/>
                  <a:pt x="1844" y="2772"/>
                  <a:pt x="1830" y="2790"/>
                </a:cubicBezTo>
                <a:cubicBezTo>
                  <a:pt x="1843" y="2770"/>
                  <a:pt x="1858" y="2750"/>
                  <a:pt x="1874" y="2731"/>
                </a:cubicBezTo>
                <a:cubicBezTo>
                  <a:pt x="1873" y="2732"/>
                  <a:pt x="1873" y="2733"/>
                  <a:pt x="1872" y="2734"/>
                </a:cubicBezTo>
                <a:moveTo>
                  <a:pt x="7" y="276"/>
                </a:moveTo>
                <a:cubicBezTo>
                  <a:pt x="2" y="345"/>
                  <a:pt x="3" y="416"/>
                  <a:pt x="2" y="486"/>
                </a:cubicBezTo>
                <a:cubicBezTo>
                  <a:pt x="-4" y="687"/>
                  <a:pt x="3" y="889"/>
                  <a:pt x="36" y="1088"/>
                </a:cubicBezTo>
                <a:cubicBezTo>
                  <a:pt x="46" y="1151"/>
                  <a:pt x="57" y="1215"/>
                  <a:pt x="69" y="1278"/>
                </a:cubicBezTo>
                <a:cubicBezTo>
                  <a:pt x="111" y="1574"/>
                  <a:pt x="190" y="1864"/>
                  <a:pt x="330" y="2129"/>
                </a:cubicBezTo>
                <a:cubicBezTo>
                  <a:pt x="351" y="2168"/>
                  <a:pt x="374" y="2207"/>
                  <a:pt x="396" y="2245"/>
                </a:cubicBezTo>
                <a:cubicBezTo>
                  <a:pt x="408" y="2270"/>
                  <a:pt x="419" y="2294"/>
                  <a:pt x="432" y="2318"/>
                </a:cubicBezTo>
                <a:cubicBezTo>
                  <a:pt x="512" y="2450"/>
                  <a:pt x="597" y="2581"/>
                  <a:pt x="692" y="2703"/>
                </a:cubicBezTo>
                <a:cubicBezTo>
                  <a:pt x="763" y="2792"/>
                  <a:pt x="844" y="2873"/>
                  <a:pt x="917" y="2959"/>
                </a:cubicBezTo>
                <a:cubicBezTo>
                  <a:pt x="959" y="3011"/>
                  <a:pt x="1001" y="3064"/>
                  <a:pt x="1046" y="3114"/>
                </a:cubicBezTo>
                <a:cubicBezTo>
                  <a:pt x="1101" y="3191"/>
                  <a:pt x="1233" y="3415"/>
                  <a:pt x="1302" y="3354"/>
                </a:cubicBezTo>
                <a:cubicBezTo>
                  <a:pt x="1312" y="3370"/>
                  <a:pt x="1326" y="3379"/>
                  <a:pt x="1346" y="3376"/>
                </a:cubicBezTo>
                <a:cubicBezTo>
                  <a:pt x="1349" y="3374"/>
                  <a:pt x="1352" y="3372"/>
                  <a:pt x="1356" y="3370"/>
                </a:cubicBezTo>
                <a:cubicBezTo>
                  <a:pt x="1424" y="3364"/>
                  <a:pt x="1554" y="3189"/>
                  <a:pt x="1593" y="3155"/>
                </a:cubicBezTo>
                <a:cubicBezTo>
                  <a:pt x="1670" y="3078"/>
                  <a:pt x="1751" y="3004"/>
                  <a:pt x="1821" y="2920"/>
                </a:cubicBezTo>
                <a:cubicBezTo>
                  <a:pt x="1893" y="2831"/>
                  <a:pt x="1955" y="2735"/>
                  <a:pt x="2014" y="2638"/>
                </a:cubicBezTo>
                <a:cubicBezTo>
                  <a:pt x="2130" y="2463"/>
                  <a:pt x="2236" y="2281"/>
                  <a:pt x="2336" y="2096"/>
                </a:cubicBezTo>
                <a:cubicBezTo>
                  <a:pt x="2406" y="1967"/>
                  <a:pt x="2452" y="1827"/>
                  <a:pt x="2496" y="1687"/>
                </a:cubicBezTo>
                <a:cubicBezTo>
                  <a:pt x="2547" y="1520"/>
                  <a:pt x="2599" y="1353"/>
                  <a:pt x="2613" y="1178"/>
                </a:cubicBezTo>
                <a:cubicBezTo>
                  <a:pt x="2649" y="880"/>
                  <a:pt x="2609" y="580"/>
                  <a:pt x="2570" y="284"/>
                </a:cubicBezTo>
                <a:cubicBezTo>
                  <a:pt x="2558" y="202"/>
                  <a:pt x="2570" y="115"/>
                  <a:pt x="2538" y="37"/>
                </a:cubicBezTo>
                <a:cubicBezTo>
                  <a:pt x="2492" y="-60"/>
                  <a:pt x="2381" y="56"/>
                  <a:pt x="2340" y="105"/>
                </a:cubicBezTo>
                <a:cubicBezTo>
                  <a:pt x="2290" y="156"/>
                  <a:pt x="2245" y="212"/>
                  <a:pt x="2198" y="267"/>
                </a:cubicBezTo>
                <a:cubicBezTo>
                  <a:pt x="2061" y="421"/>
                  <a:pt x="1935" y="585"/>
                  <a:pt x="1830" y="763"/>
                </a:cubicBezTo>
                <a:cubicBezTo>
                  <a:pt x="1796" y="819"/>
                  <a:pt x="1763" y="876"/>
                  <a:pt x="1732" y="934"/>
                </a:cubicBezTo>
                <a:cubicBezTo>
                  <a:pt x="1570" y="1194"/>
                  <a:pt x="1442" y="1475"/>
                  <a:pt x="1379" y="1774"/>
                </a:cubicBezTo>
                <a:cubicBezTo>
                  <a:pt x="1370" y="1819"/>
                  <a:pt x="1362" y="1864"/>
                  <a:pt x="1356" y="1910"/>
                </a:cubicBezTo>
                <a:cubicBezTo>
                  <a:pt x="1347" y="1936"/>
                  <a:pt x="1341" y="1963"/>
                  <a:pt x="1335" y="1990"/>
                </a:cubicBezTo>
                <a:cubicBezTo>
                  <a:pt x="1328" y="2040"/>
                  <a:pt x="1321" y="2091"/>
                  <a:pt x="1314" y="2142"/>
                </a:cubicBezTo>
                <a:cubicBezTo>
                  <a:pt x="1296" y="2018"/>
                  <a:pt x="1273" y="1895"/>
                  <a:pt x="1249" y="1772"/>
                </a:cubicBezTo>
                <a:cubicBezTo>
                  <a:pt x="1221" y="1631"/>
                  <a:pt x="1167" y="1498"/>
                  <a:pt x="1113" y="1365"/>
                </a:cubicBezTo>
                <a:cubicBezTo>
                  <a:pt x="1048" y="1209"/>
                  <a:pt x="983" y="1050"/>
                  <a:pt x="884" y="910"/>
                </a:cubicBezTo>
                <a:cubicBezTo>
                  <a:pt x="723" y="664"/>
                  <a:pt x="506" y="464"/>
                  <a:pt x="291" y="266"/>
                </a:cubicBezTo>
                <a:cubicBezTo>
                  <a:pt x="232" y="212"/>
                  <a:pt x="187" y="140"/>
                  <a:pt x="114" y="102"/>
                </a:cubicBezTo>
                <a:cubicBezTo>
                  <a:pt x="19" y="56"/>
                  <a:pt x="8" y="214"/>
                  <a:pt x="7" y="27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435" name="Google Shape;1435;p29"/>
          <p:cNvGrpSpPr/>
          <p:nvPr/>
        </p:nvGrpSpPr>
        <p:grpSpPr>
          <a:xfrm>
            <a:off x="7235533" y="4154110"/>
            <a:ext cx="1217880" cy="1140120"/>
            <a:chOff x="8467920" y="4233960"/>
            <a:chExt cx="1217880" cy="1140120"/>
          </a:xfrm>
        </p:grpSpPr>
        <p:sp>
          <p:nvSpPr>
            <p:cNvPr id="1436" name="Google Shape;1436;p29"/>
            <p:cNvSpPr/>
            <p:nvPr/>
          </p:nvSpPr>
          <p:spPr>
            <a:xfrm>
              <a:off x="8467920" y="4598640"/>
              <a:ext cx="1202400" cy="775440"/>
            </a:xfrm>
            <a:custGeom>
              <a:avLst/>
              <a:gdLst/>
              <a:ahLst/>
              <a:cxnLst/>
              <a:rect l="l" t="t" r="r" b="b"/>
              <a:pathLst>
                <a:path w="3340" h="2154" extrusionOk="0">
                  <a:moveTo>
                    <a:pt x="929" y="1766"/>
                  </a:moveTo>
                  <a:cubicBezTo>
                    <a:pt x="1032" y="1784"/>
                    <a:pt x="1179" y="1884"/>
                    <a:pt x="1261" y="1781"/>
                  </a:cubicBezTo>
                  <a:cubicBezTo>
                    <a:pt x="1302" y="1711"/>
                    <a:pt x="1265" y="1630"/>
                    <a:pt x="1252" y="1558"/>
                  </a:cubicBezTo>
                  <a:cubicBezTo>
                    <a:pt x="1230" y="1445"/>
                    <a:pt x="1254" y="1327"/>
                    <a:pt x="1215" y="1217"/>
                  </a:cubicBezTo>
                  <a:cubicBezTo>
                    <a:pt x="1156" y="1046"/>
                    <a:pt x="998" y="757"/>
                    <a:pt x="1224" y="646"/>
                  </a:cubicBezTo>
                  <a:cubicBezTo>
                    <a:pt x="1226" y="645"/>
                    <a:pt x="1238" y="644"/>
                    <a:pt x="1241" y="645"/>
                  </a:cubicBezTo>
                  <a:lnTo>
                    <a:pt x="1240" y="645"/>
                  </a:lnTo>
                  <a:cubicBezTo>
                    <a:pt x="1239" y="645"/>
                    <a:pt x="1238" y="645"/>
                    <a:pt x="1238" y="645"/>
                  </a:cubicBezTo>
                  <a:cubicBezTo>
                    <a:pt x="1385" y="699"/>
                    <a:pt x="1318" y="1101"/>
                    <a:pt x="1347" y="1239"/>
                  </a:cubicBezTo>
                  <a:cubicBezTo>
                    <a:pt x="1375" y="1382"/>
                    <a:pt x="1404" y="1524"/>
                    <a:pt x="1423" y="1668"/>
                  </a:cubicBezTo>
                  <a:cubicBezTo>
                    <a:pt x="1476" y="1932"/>
                    <a:pt x="1757" y="2090"/>
                    <a:pt x="2014" y="2055"/>
                  </a:cubicBezTo>
                  <a:cubicBezTo>
                    <a:pt x="2140" y="2026"/>
                    <a:pt x="2371" y="2095"/>
                    <a:pt x="2322" y="1885"/>
                  </a:cubicBezTo>
                  <a:cubicBezTo>
                    <a:pt x="2313" y="1836"/>
                    <a:pt x="2293" y="1779"/>
                    <a:pt x="2315" y="1732"/>
                  </a:cubicBezTo>
                  <a:cubicBezTo>
                    <a:pt x="2431" y="1688"/>
                    <a:pt x="2434" y="1955"/>
                    <a:pt x="2496" y="2014"/>
                  </a:cubicBezTo>
                  <a:cubicBezTo>
                    <a:pt x="2633" y="2184"/>
                    <a:pt x="2871" y="2166"/>
                    <a:pt x="3064" y="2128"/>
                  </a:cubicBezTo>
                  <a:cubicBezTo>
                    <a:pt x="3152" y="2100"/>
                    <a:pt x="3261" y="2134"/>
                    <a:pt x="3340" y="2087"/>
                  </a:cubicBezTo>
                  <a:cubicBezTo>
                    <a:pt x="3324" y="2077"/>
                    <a:pt x="3308" y="2068"/>
                    <a:pt x="3290" y="2058"/>
                  </a:cubicBezTo>
                  <a:cubicBezTo>
                    <a:pt x="3272" y="2049"/>
                    <a:pt x="3254" y="2039"/>
                    <a:pt x="3236" y="2029"/>
                  </a:cubicBezTo>
                  <a:cubicBezTo>
                    <a:pt x="3222" y="2023"/>
                    <a:pt x="3208" y="2018"/>
                    <a:pt x="3194" y="2011"/>
                  </a:cubicBezTo>
                  <a:cubicBezTo>
                    <a:pt x="3180" y="2005"/>
                    <a:pt x="3167" y="1999"/>
                    <a:pt x="3153" y="1993"/>
                  </a:cubicBezTo>
                  <a:cubicBezTo>
                    <a:pt x="3141" y="1987"/>
                    <a:pt x="3128" y="1982"/>
                    <a:pt x="3117" y="1975"/>
                  </a:cubicBezTo>
                  <a:cubicBezTo>
                    <a:pt x="3106" y="1969"/>
                    <a:pt x="3096" y="1961"/>
                    <a:pt x="3086" y="1953"/>
                  </a:cubicBezTo>
                  <a:cubicBezTo>
                    <a:pt x="3064" y="1934"/>
                    <a:pt x="3044" y="1913"/>
                    <a:pt x="3025" y="1892"/>
                  </a:cubicBezTo>
                  <a:cubicBezTo>
                    <a:pt x="3004" y="1871"/>
                    <a:pt x="2983" y="1850"/>
                    <a:pt x="2965" y="1827"/>
                  </a:cubicBezTo>
                  <a:cubicBezTo>
                    <a:pt x="2965" y="1826"/>
                    <a:pt x="2964" y="1826"/>
                    <a:pt x="2964" y="1826"/>
                  </a:cubicBezTo>
                  <a:cubicBezTo>
                    <a:pt x="2964" y="1825"/>
                    <a:pt x="2963" y="1824"/>
                    <a:pt x="2962" y="1824"/>
                  </a:cubicBezTo>
                  <a:lnTo>
                    <a:pt x="2962" y="1824"/>
                  </a:lnTo>
                  <a:lnTo>
                    <a:pt x="2962" y="1824"/>
                  </a:lnTo>
                  <a:lnTo>
                    <a:pt x="2962" y="1824"/>
                  </a:lnTo>
                  <a:cubicBezTo>
                    <a:pt x="2954" y="1813"/>
                    <a:pt x="2946" y="1802"/>
                    <a:pt x="2938" y="1792"/>
                  </a:cubicBezTo>
                  <a:cubicBezTo>
                    <a:pt x="2930" y="1782"/>
                    <a:pt x="2922" y="1773"/>
                    <a:pt x="2912" y="1764"/>
                  </a:cubicBezTo>
                  <a:cubicBezTo>
                    <a:pt x="2892" y="1745"/>
                    <a:pt x="2870" y="1729"/>
                    <a:pt x="2850" y="1709"/>
                  </a:cubicBezTo>
                  <a:cubicBezTo>
                    <a:pt x="2839" y="1699"/>
                    <a:pt x="2830" y="1689"/>
                    <a:pt x="2820" y="1678"/>
                  </a:cubicBezTo>
                  <a:cubicBezTo>
                    <a:pt x="2810" y="1669"/>
                    <a:pt x="2801" y="1660"/>
                    <a:pt x="2791" y="1651"/>
                  </a:cubicBezTo>
                  <a:cubicBezTo>
                    <a:pt x="2777" y="1638"/>
                    <a:pt x="2763" y="1626"/>
                    <a:pt x="2748" y="1614"/>
                  </a:cubicBezTo>
                  <a:cubicBezTo>
                    <a:pt x="2732" y="1601"/>
                    <a:pt x="2716" y="1588"/>
                    <a:pt x="2701" y="1575"/>
                  </a:cubicBezTo>
                  <a:cubicBezTo>
                    <a:pt x="2688" y="1563"/>
                    <a:pt x="2675" y="1551"/>
                    <a:pt x="2662" y="1539"/>
                  </a:cubicBezTo>
                  <a:cubicBezTo>
                    <a:pt x="2646" y="1525"/>
                    <a:pt x="2632" y="1511"/>
                    <a:pt x="2618" y="1496"/>
                  </a:cubicBezTo>
                  <a:cubicBezTo>
                    <a:pt x="2605" y="1482"/>
                    <a:pt x="2593" y="1469"/>
                    <a:pt x="2580" y="1456"/>
                  </a:cubicBezTo>
                  <a:cubicBezTo>
                    <a:pt x="2567" y="1442"/>
                    <a:pt x="2554" y="1428"/>
                    <a:pt x="2541" y="1415"/>
                  </a:cubicBezTo>
                  <a:cubicBezTo>
                    <a:pt x="2528" y="1402"/>
                    <a:pt x="2516" y="1390"/>
                    <a:pt x="2504" y="1376"/>
                  </a:cubicBezTo>
                  <a:cubicBezTo>
                    <a:pt x="2492" y="1362"/>
                    <a:pt x="2480" y="1348"/>
                    <a:pt x="2468" y="1335"/>
                  </a:cubicBezTo>
                  <a:cubicBezTo>
                    <a:pt x="2458" y="1324"/>
                    <a:pt x="2449" y="1314"/>
                    <a:pt x="2438" y="1304"/>
                  </a:cubicBezTo>
                  <a:cubicBezTo>
                    <a:pt x="2424" y="1291"/>
                    <a:pt x="2409" y="1279"/>
                    <a:pt x="2395" y="1266"/>
                  </a:cubicBezTo>
                  <a:cubicBezTo>
                    <a:pt x="2379" y="1251"/>
                    <a:pt x="2364" y="1236"/>
                    <a:pt x="2348" y="1222"/>
                  </a:cubicBezTo>
                  <a:cubicBezTo>
                    <a:pt x="2337" y="1212"/>
                    <a:pt x="2328" y="1204"/>
                    <a:pt x="2317" y="1196"/>
                  </a:cubicBezTo>
                  <a:cubicBezTo>
                    <a:pt x="2305" y="1186"/>
                    <a:pt x="2294" y="1177"/>
                    <a:pt x="2283" y="1167"/>
                  </a:cubicBezTo>
                  <a:cubicBezTo>
                    <a:pt x="2260" y="1148"/>
                    <a:pt x="2239" y="1125"/>
                    <a:pt x="2218" y="1103"/>
                  </a:cubicBezTo>
                  <a:cubicBezTo>
                    <a:pt x="2198" y="1083"/>
                    <a:pt x="2178" y="1062"/>
                    <a:pt x="2160" y="1041"/>
                  </a:cubicBezTo>
                  <a:cubicBezTo>
                    <a:pt x="2152" y="1032"/>
                    <a:pt x="2145" y="1022"/>
                    <a:pt x="2137" y="1012"/>
                  </a:cubicBezTo>
                  <a:cubicBezTo>
                    <a:pt x="2134" y="1010"/>
                    <a:pt x="2132" y="1007"/>
                    <a:pt x="2130" y="1004"/>
                  </a:cubicBezTo>
                  <a:cubicBezTo>
                    <a:pt x="2115" y="990"/>
                    <a:pt x="2100" y="975"/>
                    <a:pt x="2085" y="960"/>
                  </a:cubicBezTo>
                  <a:cubicBezTo>
                    <a:pt x="2085" y="959"/>
                    <a:pt x="2084" y="959"/>
                    <a:pt x="2084" y="958"/>
                  </a:cubicBezTo>
                  <a:cubicBezTo>
                    <a:pt x="2074" y="949"/>
                    <a:pt x="2065" y="941"/>
                    <a:pt x="2056" y="931"/>
                  </a:cubicBezTo>
                  <a:cubicBezTo>
                    <a:pt x="2055" y="930"/>
                    <a:pt x="2053" y="928"/>
                    <a:pt x="2051" y="927"/>
                  </a:cubicBezTo>
                  <a:cubicBezTo>
                    <a:pt x="2026" y="902"/>
                    <a:pt x="2000" y="878"/>
                    <a:pt x="1975" y="855"/>
                  </a:cubicBezTo>
                  <a:cubicBezTo>
                    <a:pt x="1961" y="842"/>
                    <a:pt x="1948" y="829"/>
                    <a:pt x="1935" y="817"/>
                  </a:cubicBezTo>
                  <a:cubicBezTo>
                    <a:pt x="1922" y="803"/>
                    <a:pt x="1908" y="789"/>
                    <a:pt x="1895" y="776"/>
                  </a:cubicBezTo>
                  <a:cubicBezTo>
                    <a:pt x="1877" y="759"/>
                    <a:pt x="1859" y="740"/>
                    <a:pt x="1842" y="723"/>
                  </a:cubicBezTo>
                  <a:cubicBezTo>
                    <a:pt x="1824" y="705"/>
                    <a:pt x="1806" y="688"/>
                    <a:pt x="1787" y="672"/>
                  </a:cubicBezTo>
                  <a:cubicBezTo>
                    <a:pt x="1783" y="668"/>
                    <a:pt x="1779" y="663"/>
                    <a:pt x="1774" y="660"/>
                  </a:cubicBezTo>
                  <a:cubicBezTo>
                    <a:pt x="1754" y="642"/>
                    <a:pt x="1734" y="625"/>
                    <a:pt x="1714" y="608"/>
                  </a:cubicBezTo>
                  <a:lnTo>
                    <a:pt x="1714" y="608"/>
                  </a:lnTo>
                  <a:lnTo>
                    <a:pt x="1713" y="607"/>
                  </a:lnTo>
                  <a:lnTo>
                    <a:pt x="1712" y="607"/>
                  </a:lnTo>
                  <a:cubicBezTo>
                    <a:pt x="1691" y="588"/>
                    <a:pt x="1670" y="570"/>
                    <a:pt x="1648" y="551"/>
                  </a:cubicBezTo>
                  <a:cubicBezTo>
                    <a:pt x="1645" y="547"/>
                    <a:pt x="1640" y="544"/>
                    <a:pt x="1636" y="540"/>
                  </a:cubicBezTo>
                  <a:cubicBezTo>
                    <a:pt x="1625" y="535"/>
                    <a:pt x="1614" y="530"/>
                    <a:pt x="1603" y="526"/>
                  </a:cubicBezTo>
                  <a:cubicBezTo>
                    <a:pt x="1594" y="522"/>
                    <a:pt x="1585" y="519"/>
                    <a:pt x="1575" y="515"/>
                  </a:cubicBezTo>
                  <a:cubicBezTo>
                    <a:pt x="1565" y="511"/>
                    <a:pt x="1556" y="507"/>
                    <a:pt x="1545" y="502"/>
                  </a:cubicBezTo>
                  <a:cubicBezTo>
                    <a:pt x="1527" y="494"/>
                    <a:pt x="1509" y="486"/>
                    <a:pt x="1491" y="478"/>
                  </a:cubicBezTo>
                  <a:cubicBezTo>
                    <a:pt x="1476" y="470"/>
                    <a:pt x="1460" y="461"/>
                    <a:pt x="1446" y="452"/>
                  </a:cubicBezTo>
                  <a:cubicBezTo>
                    <a:pt x="1428" y="442"/>
                    <a:pt x="1412" y="432"/>
                    <a:pt x="1396" y="421"/>
                  </a:cubicBezTo>
                  <a:cubicBezTo>
                    <a:pt x="1386" y="415"/>
                    <a:pt x="1377" y="410"/>
                    <a:pt x="1368" y="404"/>
                  </a:cubicBezTo>
                  <a:cubicBezTo>
                    <a:pt x="1360" y="397"/>
                    <a:pt x="1351" y="391"/>
                    <a:pt x="1343" y="383"/>
                  </a:cubicBezTo>
                  <a:cubicBezTo>
                    <a:pt x="1329" y="371"/>
                    <a:pt x="1316" y="357"/>
                    <a:pt x="1303" y="343"/>
                  </a:cubicBezTo>
                  <a:cubicBezTo>
                    <a:pt x="1293" y="333"/>
                    <a:pt x="1283" y="322"/>
                    <a:pt x="1272" y="312"/>
                  </a:cubicBezTo>
                  <a:cubicBezTo>
                    <a:pt x="1259" y="302"/>
                    <a:pt x="1246" y="292"/>
                    <a:pt x="1233" y="281"/>
                  </a:cubicBezTo>
                  <a:cubicBezTo>
                    <a:pt x="1234" y="283"/>
                    <a:pt x="1234" y="283"/>
                    <a:pt x="1236" y="284"/>
                  </a:cubicBezTo>
                  <a:cubicBezTo>
                    <a:pt x="1229" y="278"/>
                    <a:pt x="1222" y="273"/>
                    <a:pt x="1215" y="268"/>
                  </a:cubicBezTo>
                  <a:cubicBezTo>
                    <a:pt x="1213" y="266"/>
                    <a:pt x="1212" y="265"/>
                    <a:pt x="1210" y="263"/>
                  </a:cubicBezTo>
                  <a:cubicBezTo>
                    <a:pt x="1208" y="262"/>
                    <a:pt x="1205" y="260"/>
                    <a:pt x="1204" y="259"/>
                  </a:cubicBezTo>
                  <a:cubicBezTo>
                    <a:pt x="1194" y="252"/>
                    <a:pt x="1185" y="246"/>
                    <a:pt x="1176" y="240"/>
                  </a:cubicBezTo>
                  <a:cubicBezTo>
                    <a:pt x="1177" y="241"/>
                    <a:pt x="1178" y="241"/>
                    <a:pt x="1179" y="242"/>
                  </a:cubicBezTo>
                  <a:cubicBezTo>
                    <a:pt x="1167" y="234"/>
                    <a:pt x="1155" y="226"/>
                    <a:pt x="1144" y="217"/>
                  </a:cubicBezTo>
                  <a:cubicBezTo>
                    <a:pt x="1143" y="216"/>
                    <a:pt x="1141" y="215"/>
                    <a:pt x="1140" y="214"/>
                  </a:cubicBezTo>
                  <a:cubicBezTo>
                    <a:pt x="1129" y="208"/>
                    <a:pt x="1118" y="203"/>
                    <a:pt x="1107" y="199"/>
                  </a:cubicBezTo>
                  <a:cubicBezTo>
                    <a:pt x="1089" y="192"/>
                    <a:pt x="1070" y="186"/>
                    <a:pt x="1052" y="180"/>
                  </a:cubicBezTo>
                  <a:cubicBezTo>
                    <a:pt x="1033" y="173"/>
                    <a:pt x="1014" y="166"/>
                    <a:pt x="995" y="158"/>
                  </a:cubicBezTo>
                  <a:cubicBezTo>
                    <a:pt x="962" y="144"/>
                    <a:pt x="927" y="129"/>
                    <a:pt x="894" y="113"/>
                  </a:cubicBezTo>
                  <a:cubicBezTo>
                    <a:pt x="865" y="100"/>
                    <a:pt x="837" y="86"/>
                    <a:pt x="810" y="71"/>
                  </a:cubicBezTo>
                  <a:cubicBezTo>
                    <a:pt x="798" y="68"/>
                    <a:pt x="787" y="65"/>
                    <a:pt x="777" y="62"/>
                  </a:cubicBezTo>
                  <a:cubicBezTo>
                    <a:pt x="757" y="56"/>
                    <a:pt x="738" y="47"/>
                    <a:pt x="719" y="40"/>
                  </a:cubicBezTo>
                  <a:cubicBezTo>
                    <a:pt x="718" y="39"/>
                    <a:pt x="718" y="39"/>
                    <a:pt x="718" y="39"/>
                  </a:cubicBezTo>
                  <a:cubicBezTo>
                    <a:pt x="704" y="34"/>
                    <a:pt x="690" y="29"/>
                    <a:pt x="677" y="25"/>
                  </a:cubicBezTo>
                  <a:cubicBezTo>
                    <a:pt x="675" y="24"/>
                    <a:pt x="673" y="24"/>
                    <a:pt x="671" y="23"/>
                  </a:cubicBezTo>
                  <a:cubicBezTo>
                    <a:pt x="627" y="13"/>
                    <a:pt x="583" y="6"/>
                    <a:pt x="538" y="2"/>
                  </a:cubicBezTo>
                  <a:cubicBezTo>
                    <a:pt x="537" y="2"/>
                    <a:pt x="535" y="2"/>
                    <a:pt x="534" y="2"/>
                  </a:cubicBezTo>
                  <a:cubicBezTo>
                    <a:pt x="516" y="0"/>
                    <a:pt x="500" y="-1"/>
                    <a:pt x="482" y="0"/>
                  </a:cubicBezTo>
                  <a:cubicBezTo>
                    <a:pt x="460" y="1"/>
                    <a:pt x="437" y="4"/>
                    <a:pt x="415" y="8"/>
                  </a:cubicBezTo>
                  <a:cubicBezTo>
                    <a:pt x="404" y="10"/>
                    <a:pt x="393" y="14"/>
                    <a:pt x="382" y="17"/>
                  </a:cubicBezTo>
                  <a:cubicBezTo>
                    <a:pt x="370" y="21"/>
                    <a:pt x="358" y="26"/>
                    <a:pt x="346" y="31"/>
                  </a:cubicBezTo>
                  <a:cubicBezTo>
                    <a:pt x="260" y="93"/>
                    <a:pt x="181" y="179"/>
                    <a:pt x="127" y="253"/>
                  </a:cubicBezTo>
                  <a:cubicBezTo>
                    <a:pt x="112" y="276"/>
                    <a:pt x="99" y="301"/>
                    <a:pt x="86" y="326"/>
                  </a:cubicBezTo>
                  <a:cubicBezTo>
                    <a:pt x="15" y="471"/>
                    <a:pt x="-15" y="638"/>
                    <a:pt x="6" y="797"/>
                  </a:cubicBezTo>
                  <a:cubicBezTo>
                    <a:pt x="19" y="891"/>
                    <a:pt x="30" y="990"/>
                    <a:pt x="65" y="1079"/>
                  </a:cubicBezTo>
                  <a:lnTo>
                    <a:pt x="65" y="1079"/>
                  </a:lnTo>
                  <a:cubicBezTo>
                    <a:pt x="138" y="1305"/>
                    <a:pt x="314" y="1503"/>
                    <a:pt x="518" y="1624"/>
                  </a:cubicBezTo>
                  <a:cubicBezTo>
                    <a:pt x="645" y="1697"/>
                    <a:pt x="790" y="1727"/>
                    <a:pt x="929" y="1766"/>
                  </a:cubicBezTo>
                  <a:close/>
                </a:path>
              </a:pathLst>
            </a:custGeom>
            <a:solidFill>
              <a:srgbClr val="5F6C3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7" name="Google Shape;1437;p29"/>
            <p:cNvSpPr/>
            <p:nvPr/>
          </p:nvSpPr>
          <p:spPr>
            <a:xfrm>
              <a:off x="8656560" y="4233960"/>
              <a:ext cx="1029240" cy="1099080"/>
            </a:xfrm>
            <a:custGeom>
              <a:avLst/>
              <a:gdLst/>
              <a:ahLst/>
              <a:cxnLst/>
              <a:rect l="l" t="t" r="r" b="b"/>
              <a:pathLst>
                <a:path w="2859" h="3053" extrusionOk="0">
                  <a:moveTo>
                    <a:pt x="1056" y="1443"/>
                  </a:moveTo>
                  <a:cubicBezTo>
                    <a:pt x="1065" y="1447"/>
                    <a:pt x="1074" y="1452"/>
                    <a:pt x="1083" y="1455"/>
                  </a:cubicBezTo>
                  <a:cubicBezTo>
                    <a:pt x="1093" y="1460"/>
                    <a:pt x="1102" y="1463"/>
                    <a:pt x="1112" y="1467"/>
                  </a:cubicBezTo>
                  <a:cubicBezTo>
                    <a:pt x="1144" y="1481"/>
                    <a:pt x="1175" y="1497"/>
                    <a:pt x="1203" y="1518"/>
                  </a:cubicBezTo>
                  <a:cubicBezTo>
                    <a:pt x="1219" y="1531"/>
                    <a:pt x="1233" y="1544"/>
                    <a:pt x="1248" y="1557"/>
                  </a:cubicBezTo>
                  <a:cubicBezTo>
                    <a:pt x="1264" y="1570"/>
                    <a:pt x="1279" y="1583"/>
                    <a:pt x="1294" y="1596"/>
                  </a:cubicBezTo>
                  <a:cubicBezTo>
                    <a:pt x="1324" y="1621"/>
                    <a:pt x="1350" y="1650"/>
                    <a:pt x="1378" y="1678"/>
                  </a:cubicBezTo>
                  <a:cubicBezTo>
                    <a:pt x="1382" y="1681"/>
                    <a:pt x="1385" y="1685"/>
                    <a:pt x="1389" y="1688"/>
                  </a:cubicBezTo>
                  <a:cubicBezTo>
                    <a:pt x="1388" y="1688"/>
                    <a:pt x="1388" y="1687"/>
                    <a:pt x="1388" y="1687"/>
                  </a:cubicBezTo>
                  <a:cubicBezTo>
                    <a:pt x="1405" y="1704"/>
                    <a:pt x="1422" y="1721"/>
                    <a:pt x="1439" y="1739"/>
                  </a:cubicBezTo>
                  <a:cubicBezTo>
                    <a:pt x="1455" y="1757"/>
                    <a:pt x="1470" y="1774"/>
                    <a:pt x="1487" y="1791"/>
                  </a:cubicBezTo>
                  <a:cubicBezTo>
                    <a:pt x="1495" y="1799"/>
                    <a:pt x="1503" y="1806"/>
                    <a:pt x="1511" y="1814"/>
                  </a:cubicBezTo>
                  <a:cubicBezTo>
                    <a:pt x="1522" y="1824"/>
                    <a:pt x="1532" y="1835"/>
                    <a:pt x="1543" y="1846"/>
                  </a:cubicBezTo>
                  <a:cubicBezTo>
                    <a:pt x="1561" y="1865"/>
                    <a:pt x="1579" y="1885"/>
                    <a:pt x="1597" y="1904"/>
                  </a:cubicBezTo>
                  <a:cubicBezTo>
                    <a:pt x="1607" y="1913"/>
                    <a:pt x="1616" y="1922"/>
                    <a:pt x="1626" y="1932"/>
                  </a:cubicBezTo>
                  <a:cubicBezTo>
                    <a:pt x="1637" y="1942"/>
                    <a:pt x="1648" y="1954"/>
                    <a:pt x="1658" y="1965"/>
                  </a:cubicBezTo>
                  <a:cubicBezTo>
                    <a:pt x="1668" y="1976"/>
                    <a:pt x="1677" y="1988"/>
                    <a:pt x="1686" y="1999"/>
                  </a:cubicBezTo>
                  <a:cubicBezTo>
                    <a:pt x="1695" y="2010"/>
                    <a:pt x="1703" y="2020"/>
                    <a:pt x="1713" y="2031"/>
                  </a:cubicBezTo>
                  <a:cubicBezTo>
                    <a:pt x="1727" y="2046"/>
                    <a:pt x="1742" y="2060"/>
                    <a:pt x="1756" y="2075"/>
                  </a:cubicBezTo>
                  <a:cubicBezTo>
                    <a:pt x="1771" y="2091"/>
                    <a:pt x="1787" y="2106"/>
                    <a:pt x="1804" y="2121"/>
                  </a:cubicBezTo>
                  <a:cubicBezTo>
                    <a:pt x="1814" y="2130"/>
                    <a:pt x="1825" y="2138"/>
                    <a:pt x="1835" y="2146"/>
                  </a:cubicBezTo>
                  <a:cubicBezTo>
                    <a:pt x="1846" y="2154"/>
                    <a:pt x="1857" y="2163"/>
                    <a:pt x="1867" y="2172"/>
                  </a:cubicBezTo>
                  <a:cubicBezTo>
                    <a:pt x="1888" y="2190"/>
                    <a:pt x="1908" y="2210"/>
                    <a:pt x="1929" y="2229"/>
                  </a:cubicBezTo>
                  <a:cubicBezTo>
                    <a:pt x="1950" y="2248"/>
                    <a:pt x="1972" y="2267"/>
                    <a:pt x="1992" y="2288"/>
                  </a:cubicBezTo>
                  <a:cubicBezTo>
                    <a:pt x="2012" y="2309"/>
                    <a:pt x="2030" y="2332"/>
                    <a:pt x="2049" y="2353"/>
                  </a:cubicBezTo>
                  <a:cubicBezTo>
                    <a:pt x="2068" y="2374"/>
                    <a:pt x="2088" y="2392"/>
                    <a:pt x="2106" y="2412"/>
                  </a:cubicBezTo>
                  <a:cubicBezTo>
                    <a:pt x="2126" y="2432"/>
                    <a:pt x="2144" y="2453"/>
                    <a:pt x="2164" y="2474"/>
                  </a:cubicBezTo>
                  <a:cubicBezTo>
                    <a:pt x="2181" y="2492"/>
                    <a:pt x="2199" y="2509"/>
                    <a:pt x="2217" y="2526"/>
                  </a:cubicBezTo>
                  <a:cubicBezTo>
                    <a:pt x="2236" y="2545"/>
                    <a:pt x="2257" y="2563"/>
                    <a:pt x="2278" y="2582"/>
                  </a:cubicBezTo>
                  <a:cubicBezTo>
                    <a:pt x="2298" y="2600"/>
                    <a:pt x="2317" y="2619"/>
                    <a:pt x="2336" y="2639"/>
                  </a:cubicBezTo>
                  <a:cubicBezTo>
                    <a:pt x="2354" y="2658"/>
                    <a:pt x="2372" y="2678"/>
                    <a:pt x="2392" y="2697"/>
                  </a:cubicBezTo>
                  <a:cubicBezTo>
                    <a:pt x="2407" y="2710"/>
                    <a:pt x="2422" y="2724"/>
                    <a:pt x="2436" y="2739"/>
                  </a:cubicBezTo>
                  <a:cubicBezTo>
                    <a:pt x="2449" y="2752"/>
                    <a:pt x="2459" y="2766"/>
                    <a:pt x="2469" y="2781"/>
                  </a:cubicBezTo>
                  <a:cubicBezTo>
                    <a:pt x="2470" y="2782"/>
                    <a:pt x="2471" y="2783"/>
                    <a:pt x="2472" y="2784"/>
                  </a:cubicBezTo>
                  <a:cubicBezTo>
                    <a:pt x="2474" y="2786"/>
                    <a:pt x="2477" y="2789"/>
                    <a:pt x="2480" y="2792"/>
                  </a:cubicBezTo>
                  <a:cubicBezTo>
                    <a:pt x="2493" y="2804"/>
                    <a:pt x="2505" y="2816"/>
                    <a:pt x="2517" y="2829"/>
                  </a:cubicBezTo>
                  <a:cubicBezTo>
                    <a:pt x="2529" y="2840"/>
                    <a:pt x="2540" y="2850"/>
                    <a:pt x="2551" y="2861"/>
                  </a:cubicBezTo>
                  <a:cubicBezTo>
                    <a:pt x="2565" y="2875"/>
                    <a:pt x="2578" y="2889"/>
                    <a:pt x="2592" y="2902"/>
                  </a:cubicBezTo>
                  <a:cubicBezTo>
                    <a:pt x="2609" y="2917"/>
                    <a:pt x="2628" y="2931"/>
                    <a:pt x="2647" y="2944"/>
                  </a:cubicBezTo>
                  <a:cubicBezTo>
                    <a:pt x="2660" y="2953"/>
                    <a:pt x="2674" y="2961"/>
                    <a:pt x="2687" y="2970"/>
                  </a:cubicBezTo>
                  <a:cubicBezTo>
                    <a:pt x="2692" y="2973"/>
                    <a:pt x="2697" y="2974"/>
                    <a:pt x="2703" y="2977"/>
                  </a:cubicBezTo>
                  <a:cubicBezTo>
                    <a:pt x="2711" y="2980"/>
                    <a:pt x="2719" y="2982"/>
                    <a:pt x="2727" y="2986"/>
                  </a:cubicBezTo>
                  <a:cubicBezTo>
                    <a:pt x="2735" y="2990"/>
                    <a:pt x="2744" y="2994"/>
                    <a:pt x="2752" y="2998"/>
                  </a:cubicBezTo>
                  <a:cubicBezTo>
                    <a:pt x="2766" y="3004"/>
                    <a:pt x="2779" y="3011"/>
                    <a:pt x="2792" y="3018"/>
                  </a:cubicBezTo>
                  <a:cubicBezTo>
                    <a:pt x="2805" y="3025"/>
                    <a:pt x="2818" y="3032"/>
                    <a:pt x="2830" y="3039"/>
                  </a:cubicBezTo>
                  <a:cubicBezTo>
                    <a:pt x="2837" y="3044"/>
                    <a:pt x="2845" y="3048"/>
                    <a:pt x="2851" y="3053"/>
                  </a:cubicBezTo>
                  <a:cubicBezTo>
                    <a:pt x="2888" y="2936"/>
                    <a:pt x="2784" y="2756"/>
                    <a:pt x="2759" y="2646"/>
                  </a:cubicBezTo>
                  <a:cubicBezTo>
                    <a:pt x="2732" y="2473"/>
                    <a:pt x="2766" y="2179"/>
                    <a:pt x="2517" y="2182"/>
                  </a:cubicBezTo>
                  <a:cubicBezTo>
                    <a:pt x="2438" y="2170"/>
                    <a:pt x="2340" y="2168"/>
                    <a:pt x="2285" y="2101"/>
                  </a:cubicBezTo>
                  <a:cubicBezTo>
                    <a:pt x="2261" y="2065"/>
                    <a:pt x="2269" y="2003"/>
                    <a:pt x="2309" y="1983"/>
                  </a:cubicBezTo>
                  <a:cubicBezTo>
                    <a:pt x="2336" y="1978"/>
                    <a:pt x="2364" y="1987"/>
                    <a:pt x="2390" y="1995"/>
                  </a:cubicBezTo>
                  <a:cubicBezTo>
                    <a:pt x="2656" y="2115"/>
                    <a:pt x="2779" y="2001"/>
                    <a:pt x="2652" y="1733"/>
                  </a:cubicBezTo>
                  <a:cubicBezTo>
                    <a:pt x="2541" y="1557"/>
                    <a:pt x="2456" y="1242"/>
                    <a:pt x="2233" y="1187"/>
                  </a:cubicBezTo>
                  <a:cubicBezTo>
                    <a:pt x="2094" y="1155"/>
                    <a:pt x="1981" y="1228"/>
                    <a:pt x="1860" y="1279"/>
                  </a:cubicBezTo>
                  <a:cubicBezTo>
                    <a:pt x="1757" y="1307"/>
                    <a:pt x="1621" y="1312"/>
                    <a:pt x="1539" y="1232"/>
                  </a:cubicBezTo>
                  <a:cubicBezTo>
                    <a:pt x="1481" y="1108"/>
                    <a:pt x="1668" y="1049"/>
                    <a:pt x="1760" y="1027"/>
                  </a:cubicBezTo>
                  <a:cubicBezTo>
                    <a:pt x="1900" y="1002"/>
                    <a:pt x="2049" y="1061"/>
                    <a:pt x="2186" y="1019"/>
                  </a:cubicBezTo>
                  <a:cubicBezTo>
                    <a:pt x="2274" y="966"/>
                    <a:pt x="2138" y="832"/>
                    <a:pt x="2099" y="781"/>
                  </a:cubicBezTo>
                  <a:cubicBezTo>
                    <a:pt x="2018" y="703"/>
                    <a:pt x="1921" y="646"/>
                    <a:pt x="1834" y="576"/>
                  </a:cubicBezTo>
                  <a:cubicBezTo>
                    <a:pt x="1716" y="483"/>
                    <a:pt x="1610" y="374"/>
                    <a:pt x="1484" y="293"/>
                  </a:cubicBezTo>
                  <a:cubicBezTo>
                    <a:pt x="1477" y="289"/>
                    <a:pt x="1470" y="285"/>
                    <a:pt x="1464" y="281"/>
                  </a:cubicBezTo>
                  <a:cubicBezTo>
                    <a:pt x="1438" y="256"/>
                    <a:pt x="1411" y="232"/>
                    <a:pt x="1382" y="211"/>
                  </a:cubicBezTo>
                  <a:cubicBezTo>
                    <a:pt x="1203" y="79"/>
                    <a:pt x="770" y="-39"/>
                    <a:pt x="553" y="12"/>
                  </a:cubicBezTo>
                  <a:cubicBezTo>
                    <a:pt x="460" y="40"/>
                    <a:pt x="377" y="93"/>
                    <a:pt x="290" y="136"/>
                  </a:cubicBezTo>
                  <a:cubicBezTo>
                    <a:pt x="204" y="177"/>
                    <a:pt x="143" y="251"/>
                    <a:pt x="95" y="331"/>
                  </a:cubicBezTo>
                  <a:cubicBezTo>
                    <a:pt x="77" y="358"/>
                    <a:pt x="61" y="387"/>
                    <a:pt x="47" y="416"/>
                  </a:cubicBezTo>
                  <a:cubicBezTo>
                    <a:pt x="27" y="454"/>
                    <a:pt x="12" y="495"/>
                    <a:pt x="0" y="536"/>
                  </a:cubicBezTo>
                  <a:cubicBezTo>
                    <a:pt x="0" y="538"/>
                    <a:pt x="0" y="540"/>
                    <a:pt x="0" y="542"/>
                  </a:cubicBezTo>
                  <a:cubicBezTo>
                    <a:pt x="0" y="553"/>
                    <a:pt x="1" y="564"/>
                    <a:pt x="0" y="576"/>
                  </a:cubicBezTo>
                  <a:cubicBezTo>
                    <a:pt x="0" y="584"/>
                    <a:pt x="0" y="592"/>
                    <a:pt x="0" y="600"/>
                  </a:cubicBezTo>
                  <a:cubicBezTo>
                    <a:pt x="-1" y="619"/>
                    <a:pt x="2" y="639"/>
                    <a:pt x="4" y="659"/>
                  </a:cubicBezTo>
                  <a:lnTo>
                    <a:pt x="4" y="660"/>
                  </a:lnTo>
                  <a:lnTo>
                    <a:pt x="4" y="659"/>
                  </a:lnTo>
                  <a:cubicBezTo>
                    <a:pt x="5" y="670"/>
                    <a:pt x="6" y="681"/>
                    <a:pt x="8" y="692"/>
                  </a:cubicBezTo>
                  <a:cubicBezTo>
                    <a:pt x="10" y="704"/>
                    <a:pt x="11" y="716"/>
                    <a:pt x="14" y="727"/>
                  </a:cubicBezTo>
                  <a:cubicBezTo>
                    <a:pt x="16" y="737"/>
                    <a:pt x="19" y="745"/>
                    <a:pt x="23" y="755"/>
                  </a:cubicBezTo>
                  <a:cubicBezTo>
                    <a:pt x="27" y="766"/>
                    <a:pt x="33" y="777"/>
                    <a:pt x="39" y="788"/>
                  </a:cubicBezTo>
                  <a:cubicBezTo>
                    <a:pt x="53" y="812"/>
                    <a:pt x="70" y="835"/>
                    <a:pt x="87" y="857"/>
                  </a:cubicBezTo>
                  <a:cubicBezTo>
                    <a:pt x="95" y="868"/>
                    <a:pt x="104" y="879"/>
                    <a:pt x="114" y="889"/>
                  </a:cubicBezTo>
                  <a:cubicBezTo>
                    <a:pt x="128" y="903"/>
                    <a:pt x="143" y="916"/>
                    <a:pt x="158" y="929"/>
                  </a:cubicBezTo>
                  <a:cubicBezTo>
                    <a:pt x="168" y="936"/>
                    <a:pt x="179" y="943"/>
                    <a:pt x="189" y="950"/>
                  </a:cubicBezTo>
                  <a:cubicBezTo>
                    <a:pt x="200" y="957"/>
                    <a:pt x="210" y="964"/>
                    <a:pt x="220" y="971"/>
                  </a:cubicBezTo>
                  <a:cubicBezTo>
                    <a:pt x="227" y="976"/>
                    <a:pt x="234" y="981"/>
                    <a:pt x="241" y="986"/>
                  </a:cubicBezTo>
                  <a:cubicBezTo>
                    <a:pt x="249" y="990"/>
                    <a:pt x="257" y="994"/>
                    <a:pt x="265" y="997"/>
                  </a:cubicBezTo>
                  <a:cubicBezTo>
                    <a:pt x="278" y="1003"/>
                    <a:pt x="291" y="1009"/>
                    <a:pt x="305" y="1015"/>
                  </a:cubicBezTo>
                  <a:cubicBezTo>
                    <a:pt x="321" y="1023"/>
                    <a:pt x="339" y="1028"/>
                    <a:pt x="357" y="1034"/>
                  </a:cubicBezTo>
                  <a:lnTo>
                    <a:pt x="357" y="1034"/>
                  </a:lnTo>
                  <a:lnTo>
                    <a:pt x="358" y="1034"/>
                  </a:lnTo>
                  <a:cubicBezTo>
                    <a:pt x="367" y="1037"/>
                    <a:pt x="376" y="1039"/>
                    <a:pt x="384" y="1042"/>
                  </a:cubicBezTo>
                  <a:cubicBezTo>
                    <a:pt x="397" y="1047"/>
                    <a:pt x="409" y="1053"/>
                    <a:pt x="421" y="1060"/>
                  </a:cubicBezTo>
                  <a:cubicBezTo>
                    <a:pt x="431" y="1065"/>
                    <a:pt x="441" y="1070"/>
                    <a:pt x="450" y="1074"/>
                  </a:cubicBezTo>
                  <a:cubicBezTo>
                    <a:pt x="462" y="1080"/>
                    <a:pt x="472" y="1086"/>
                    <a:pt x="483" y="1092"/>
                  </a:cubicBezTo>
                  <a:cubicBezTo>
                    <a:pt x="489" y="1095"/>
                    <a:pt x="494" y="1098"/>
                    <a:pt x="501" y="1100"/>
                  </a:cubicBezTo>
                  <a:cubicBezTo>
                    <a:pt x="509" y="1104"/>
                    <a:pt x="517" y="1107"/>
                    <a:pt x="525" y="1111"/>
                  </a:cubicBezTo>
                  <a:cubicBezTo>
                    <a:pt x="539" y="1118"/>
                    <a:pt x="553" y="1126"/>
                    <a:pt x="567" y="1134"/>
                  </a:cubicBezTo>
                  <a:cubicBezTo>
                    <a:pt x="574" y="1138"/>
                    <a:pt x="581" y="1142"/>
                    <a:pt x="589" y="1147"/>
                  </a:cubicBezTo>
                  <a:cubicBezTo>
                    <a:pt x="599" y="1150"/>
                    <a:pt x="609" y="1153"/>
                    <a:pt x="619" y="1158"/>
                  </a:cubicBezTo>
                  <a:cubicBezTo>
                    <a:pt x="649" y="1170"/>
                    <a:pt x="678" y="1187"/>
                    <a:pt x="705" y="1206"/>
                  </a:cubicBezTo>
                  <a:cubicBezTo>
                    <a:pt x="733" y="1227"/>
                    <a:pt x="760" y="1248"/>
                    <a:pt x="788" y="1270"/>
                  </a:cubicBezTo>
                  <a:cubicBezTo>
                    <a:pt x="799" y="1280"/>
                    <a:pt x="811" y="1291"/>
                    <a:pt x="822" y="1302"/>
                  </a:cubicBezTo>
                  <a:cubicBezTo>
                    <a:pt x="833" y="1313"/>
                    <a:pt x="845" y="1324"/>
                    <a:pt x="857" y="1334"/>
                  </a:cubicBezTo>
                  <a:cubicBezTo>
                    <a:pt x="859" y="1335"/>
                    <a:pt x="859" y="1336"/>
                    <a:pt x="861" y="1337"/>
                  </a:cubicBezTo>
                  <a:cubicBezTo>
                    <a:pt x="886" y="1352"/>
                    <a:pt x="912" y="1366"/>
                    <a:pt x="938" y="1381"/>
                  </a:cubicBezTo>
                  <a:cubicBezTo>
                    <a:pt x="965" y="1396"/>
                    <a:pt x="993" y="1411"/>
                    <a:pt x="1019" y="1428"/>
                  </a:cubicBezTo>
                  <a:cubicBezTo>
                    <a:pt x="1032" y="1433"/>
                    <a:pt x="1043" y="1438"/>
                    <a:pt x="1056" y="1443"/>
                  </a:cubicBezTo>
                  <a:close/>
                </a:path>
              </a:pathLst>
            </a:custGeom>
            <a:solidFill>
              <a:srgbClr val="5F6C3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438" name="Google Shape;1438;p29"/>
          <p:cNvSpPr/>
          <p:nvPr/>
        </p:nvSpPr>
        <p:spPr>
          <a:xfrm flipH="1">
            <a:off x="7364413" y="-203082"/>
            <a:ext cx="960120" cy="931680"/>
          </a:xfrm>
          <a:custGeom>
            <a:avLst/>
            <a:gdLst/>
            <a:ahLst/>
            <a:cxnLst/>
            <a:rect l="l" t="t" r="r" b="b"/>
            <a:pathLst>
              <a:path w="2667" h="2588" extrusionOk="0">
                <a:moveTo>
                  <a:pt x="2663" y="1247"/>
                </a:moveTo>
                <a:cubicBezTo>
                  <a:pt x="2655" y="1077"/>
                  <a:pt x="2619" y="911"/>
                  <a:pt x="2560" y="751"/>
                </a:cubicBezTo>
                <a:cubicBezTo>
                  <a:pt x="2489" y="520"/>
                  <a:pt x="2343" y="315"/>
                  <a:pt x="2150" y="171"/>
                </a:cubicBezTo>
                <a:cubicBezTo>
                  <a:pt x="1887" y="-39"/>
                  <a:pt x="1524" y="-30"/>
                  <a:pt x="1216" y="62"/>
                </a:cubicBezTo>
                <a:cubicBezTo>
                  <a:pt x="1119" y="90"/>
                  <a:pt x="1023" y="126"/>
                  <a:pt x="929" y="170"/>
                </a:cubicBezTo>
                <a:cubicBezTo>
                  <a:pt x="890" y="179"/>
                  <a:pt x="852" y="194"/>
                  <a:pt x="816" y="213"/>
                </a:cubicBezTo>
                <a:cubicBezTo>
                  <a:pt x="571" y="358"/>
                  <a:pt x="314" y="534"/>
                  <a:pt x="195" y="801"/>
                </a:cubicBezTo>
                <a:cubicBezTo>
                  <a:pt x="125" y="919"/>
                  <a:pt x="73" y="1048"/>
                  <a:pt x="46" y="1187"/>
                </a:cubicBezTo>
                <a:cubicBezTo>
                  <a:pt x="-3" y="1314"/>
                  <a:pt x="-11" y="1450"/>
                  <a:pt x="12" y="1583"/>
                </a:cubicBezTo>
                <a:cubicBezTo>
                  <a:pt x="39" y="1718"/>
                  <a:pt x="92" y="1846"/>
                  <a:pt x="144" y="1973"/>
                </a:cubicBezTo>
                <a:cubicBezTo>
                  <a:pt x="160" y="2011"/>
                  <a:pt x="179" y="2045"/>
                  <a:pt x="201" y="2079"/>
                </a:cubicBezTo>
                <a:cubicBezTo>
                  <a:pt x="211" y="2100"/>
                  <a:pt x="221" y="2120"/>
                  <a:pt x="233" y="2141"/>
                </a:cubicBezTo>
                <a:cubicBezTo>
                  <a:pt x="272" y="2199"/>
                  <a:pt x="319" y="2257"/>
                  <a:pt x="375" y="2302"/>
                </a:cubicBezTo>
                <a:cubicBezTo>
                  <a:pt x="427" y="2362"/>
                  <a:pt x="486" y="2413"/>
                  <a:pt x="552" y="2459"/>
                </a:cubicBezTo>
                <a:cubicBezTo>
                  <a:pt x="635" y="2520"/>
                  <a:pt x="724" y="2579"/>
                  <a:pt x="829" y="2585"/>
                </a:cubicBezTo>
                <a:cubicBezTo>
                  <a:pt x="888" y="2595"/>
                  <a:pt x="1016" y="2577"/>
                  <a:pt x="986" y="2492"/>
                </a:cubicBezTo>
                <a:cubicBezTo>
                  <a:pt x="914" y="2403"/>
                  <a:pt x="794" y="2371"/>
                  <a:pt x="704" y="2303"/>
                </a:cubicBezTo>
                <a:cubicBezTo>
                  <a:pt x="635" y="2247"/>
                  <a:pt x="577" y="2181"/>
                  <a:pt x="512" y="2118"/>
                </a:cubicBezTo>
                <a:cubicBezTo>
                  <a:pt x="491" y="2103"/>
                  <a:pt x="472" y="2069"/>
                  <a:pt x="447" y="2058"/>
                </a:cubicBezTo>
                <a:cubicBezTo>
                  <a:pt x="440" y="2048"/>
                  <a:pt x="433" y="2038"/>
                  <a:pt x="427" y="2028"/>
                </a:cubicBezTo>
                <a:cubicBezTo>
                  <a:pt x="349" y="1885"/>
                  <a:pt x="276" y="1735"/>
                  <a:pt x="260" y="1571"/>
                </a:cubicBezTo>
                <a:cubicBezTo>
                  <a:pt x="246" y="1437"/>
                  <a:pt x="226" y="1290"/>
                  <a:pt x="264" y="1157"/>
                </a:cubicBezTo>
                <a:cubicBezTo>
                  <a:pt x="325" y="992"/>
                  <a:pt x="375" y="810"/>
                  <a:pt x="504" y="685"/>
                </a:cubicBezTo>
                <a:cubicBezTo>
                  <a:pt x="701" y="499"/>
                  <a:pt x="955" y="381"/>
                  <a:pt x="1203" y="278"/>
                </a:cubicBezTo>
                <a:cubicBezTo>
                  <a:pt x="1291" y="242"/>
                  <a:pt x="1376" y="191"/>
                  <a:pt x="1472" y="179"/>
                </a:cubicBezTo>
                <a:cubicBezTo>
                  <a:pt x="1706" y="158"/>
                  <a:pt x="1957" y="210"/>
                  <a:pt x="2129" y="379"/>
                </a:cubicBezTo>
                <a:cubicBezTo>
                  <a:pt x="2250" y="506"/>
                  <a:pt x="2346" y="658"/>
                  <a:pt x="2399" y="827"/>
                </a:cubicBezTo>
                <a:cubicBezTo>
                  <a:pt x="2430" y="917"/>
                  <a:pt x="2460" y="1011"/>
                  <a:pt x="2460" y="1107"/>
                </a:cubicBezTo>
                <a:cubicBezTo>
                  <a:pt x="2453" y="1375"/>
                  <a:pt x="2390" y="1751"/>
                  <a:pt x="2166" y="1923"/>
                </a:cubicBezTo>
                <a:cubicBezTo>
                  <a:pt x="2028" y="2031"/>
                  <a:pt x="1919" y="2047"/>
                  <a:pt x="1751" y="2066"/>
                </a:cubicBezTo>
                <a:cubicBezTo>
                  <a:pt x="1576" y="2087"/>
                  <a:pt x="1378" y="2142"/>
                  <a:pt x="1216" y="2043"/>
                </a:cubicBezTo>
                <a:cubicBezTo>
                  <a:pt x="1143" y="2003"/>
                  <a:pt x="1084" y="1945"/>
                  <a:pt x="1031" y="1881"/>
                </a:cubicBezTo>
                <a:cubicBezTo>
                  <a:pt x="931" y="1774"/>
                  <a:pt x="861" y="1645"/>
                  <a:pt x="813" y="1508"/>
                </a:cubicBezTo>
                <a:cubicBezTo>
                  <a:pt x="680" y="1166"/>
                  <a:pt x="787" y="814"/>
                  <a:pt x="1136" y="665"/>
                </a:cubicBezTo>
                <a:cubicBezTo>
                  <a:pt x="1247" y="611"/>
                  <a:pt x="1365" y="570"/>
                  <a:pt x="1489" y="573"/>
                </a:cubicBezTo>
                <a:cubicBezTo>
                  <a:pt x="1679" y="570"/>
                  <a:pt x="1864" y="670"/>
                  <a:pt x="1947" y="843"/>
                </a:cubicBezTo>
                <a:cubicBezTo>
                  <a:pt x="1980" y="951"/>
                  <a:pt x="2016" y="1062"/>
                  <a:pt x="2019" y="1176"/>
                </a:cubicBezTo>
                <a:cubicBezTo>
                  <a:pt x="2033" y="1404"/>
                  <a:pt x="1810" y="1550"/>
                  <a:pt x="1611" y="1596"/>
                </a:cubicBezTo>
                <a:cubicBezTo>
                  <a:pt x="1310" y="1638"/>
                  <a:pt x="1027" y="1078"/>
                  <a:pt x="1449" y="1056"/>
                </a:cubicBezTo>
                <a:cubicBezTo>
                  <a:pt x="1505" y="1053"/>
                  <a:pt x="1554" y="1085"/>
                  <a:pt x="1595" y="1120"/>
                </a:cubicBezTo>
                <a:cubicBezTo>
                  <a:pt x="1638" y="1166"/>
                  <a:pt x="1731" y="1226"/>
                  <a:pt x="1739" y="1121"/>
                </a:cubicBezTo>
                <a:cubicBezTo>
                  <a:pt x="1734" y="974"/>
                  <a:pt x="1579" y="868"/>
                  <a:pt x="1439" y="879"/>
                </a:cubicBezTo>
                <a:cubicBezTo>
                  <a:pt x="1354" y="890"/>
                  <a:pt x="1274" y="933"/>
                  <a:pt x="1202" y="977"/>
                </a:cubicBezTo>
                <a:cubicBezTo>
                  <a:pt x="1011" y="1124"/>
                  <a:pt x="944" y="1208"/>
                  <a:pt x="1084" y="1429"/>
                </a:cubicBezTo>
                <a:cubicBezTo>
                  <a:pt x="1232" y="1658"/>
                  <a:pt x="1370" y="1756"/>
                  <a:pt x="1651" y="1716"/>
                </a:cubicBezTo>
                <a:cubicBezTo>
                  <a:pt x="2067" y="1666"/>
                  <a:pt x="2278" y="1356"/>
                  <a:pt x="2170" y="951"/>
                </a:cubicBezTo>
                <a:cubicBezTo>
                  <a:pt x="2046" y="498"/>
                  <a:pt x="1613" y="274"/>
                  <a:pt x="1179" y="468"/>
                </a:cubicBezTo>
                <a:cubicBezTo>
                  <a:pt x="973" y="553"/>
                  <a:pt x="693" y="736"/>
                  <a:pt x="585" y="935"/>
                </a:cubicBezTo>
                <a:cubicBezTo>
                  <a:pt x="392" y="1318"/>
                  <a:pt x="729" y="2013"/>
                  <a:pt x="1097" y="2191"/>
                </a:cubicBezTo>
                <a:cubicBezTo>
                  <a:pt x="1274" y="2288"/>
                  <a:pt x="1479" y="2311"/>
                  <a:pt x="1678" y="2309"/>
                </a:cubicBezTo>
                <a:cubicBezTo>
                  <a:pt x="1940" y="2316"/>
                  <a:pt x="2192" y="2204"/>
                  <a:pt x="2389" y="2037"/>
                </a:cubicBezTo>
                <a:cubicBezTo>
                  <a:pt x="2623" y="1850"/>
                  <a:pt x="2682" y="1532"/>
                  <a:pt x="2663" y="1247"/>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439" name="Google Shape;1439;p29"/>
          <p:cNvGrpSpPr/>
          <p:nvPr/>
        </p:nvGrpSpPr>
        <p:grpSpPr>
          <a:xfrm rot="10800000">
            <a:off x="38703" y="3780450"/>
            <a:ext cx="558000" cy="1028160"/>
            <a:chOff x="5600520" y="2137320"/>
            <a:chExt cx="558000" cy="1028160"/>
          </a:xfrm>
        </p:grpSpPr>
        <p:sp>
          <p:nvSpPr>
            <p:cNvPr id="1440" name="Google Shape;1440;p29"/>
            <p:cNvSpPr/>
            <p:nvPr/>
          </p:nvSpPr>
          <p:spPr>
            <a:xfrm>
              <a:off x="6021360" y="3030840"/>
              <a:ext cx="0" cy="720"/>
            </a:xfrm>
            <a:custGeom>
              <a:avLst/>
              <a:gdLst/>
              <a:ahLst/>
              <a:cxnLst/>
              <a:rect l="l" t="t" r="r" b="b"/>
              <a:pathLst>
                <a:path w="120000" h="2" extrusionOk="0">
                  <a:moveTo>
                    <a:pt x="0" y="0"/>
                  </a:moveTo>
                  <a:lnTo>
                    <a:pt x="0" y="0"/>
                  </a:lnTo>
                  <a:cubicBezTo>
                    <a:pt x="0" y="1"/>
                    <a:pt x="0" y="1"/>
                    <a:pt x="0" y="2"/>
                  </a:cubicBezTo>
                  <a:cubicBezTo>
                    <a:pt x="0" y="1"/>
                    <a:pt x="0" y="1"/>
                    <a:pt x="0" y="0"/>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1" name="Google Shape;1441;p29"/>
            <p:cNvSpPr/>
            <p:nvPr/>
          </p:nvSpPr>
          <p:spPr>
            <a:xfrm>
              <a:off x="5600520" y="2137320"/>
              <a:ext cx="558000" cy="1028160"/>
            </a:xfrm>
            <a:custGeom>
              <a:avLst/>
              <a:gdLst/>
              <a:ahLst/>
              <a:cxnLst/>
              <a:rect l="l" t="t" r="r" b="b"/>
              <a:pathLst>
                <a:path w="1550" h="2856" extrusionOk="0">
                  <a:moveTo>
                    <a:pt x="833" y="1400"/>
                  </a:moveTo>
                  <a:cubicBezTo>
                    <a:pt x="832" y="1423"/>
                    <a:pt x="831" y="1447"/>
                    <a:pt x="829" y="1471"/>
                  </a:cubicBezTo>
                  <a:cubicBezTo>
                    <a:pt x="829" y="1462"/>
                    <a:pt x="829" y="1453"/>
                    <a:pt x="829" y="1445"/>
                  </a:cubicBezTo>
                  <a:cubicBezTo>
                    <a:pt x="831" y="1416"/>
                    <a:pt x="832" y="1386"/>
                    <a:pt x="834" y="1357"/>
                  </a:cubicBezTo>
                  <a:cubicBezTo>
                    <a:pt x="834" y="1371"/>
                    <a:pt x="834" y="1386"/>
                    <a:pt x="833" y="1400"/>
                  </a:cubicBezTo>
                  <a:moveTo>
                    <a:pt x="1353" y="7"/>
                  </a:moveTo>
                  <a:cubicBezTo>
                    <a:pt x="1292" y="20"/>
                    <a:pt x="1236" y="48"/>
                    <a:pt x="1187" y="85"/>
                  </a:cubicBezTo>
                  <a:cubicBezTo>
                    <a:pt x="889" y="314"/>
                    <a:pt x="789" y="709"/>
                    <a:pt x="744" y="1065"/>
                  </a:cubicBezTo>
                  <a:cubicBezTo>
                    <a:pt x="700" y="1415"/>
                    <a:pt x="749" y="1770"/>
                    <a:pt x="667" y="2115"/>
                  </a:cubicBezTo>
                  <a:cubicBezTo>
                    <a:pt x="653" y="2181"/>
                    <a:pt x="634" y="2246"/>
                    <a:pt x="609" y="2308"/>
                  </a:cubicBezTo>
                  <a:cubicBezTo>
                    <a:pt x="578" y="2367"/>
                    <a:pt x="541" y="2423"/>
                    <a:pt x="506" y="2480"/>
                  </a:cubicBezTo>
                  <a:cubicBezTo>
                    <a:pt x="419" y="2620"/>
                    <a:pt x="364" y="2727"/>
                    <a:pt x="192" y="2610"/>
                  </a:cubicBezTo>
                  <a:cubicBezTo>
                    <a:pt x="154" y="2587"/>
                    <a:pt x="106" y="2566"/>
                    <a:pt x="62" y="2589"/>
                  </a:cubicBezTo>
                  <a:cubicBezTo>
                    <a:pt x="4" y="2617"/>
                    <a:pt x="-24" y="2701"/>
                    <a:pt x="24" y="2750"/>
                  </a:cubicBezTo>
                  <a:cubicBezTo>
                    <a:pt x="44" y="2773"/>
                    <a:pt x="73" y="2786"/>
                    <a:pt x="99" y="2799"/>
                  </a:cubicBezTo>
                  <a:cubicBezTo>
                    <a:pt x="134" y="2824"/>
                    <a:pt x="171" y="2851"/>
                    <a:pt x="215" y="2856"/>
                  </a:cubicBezTo>
                  <a:cubicBezTo>
                    <a:pt x="362" y="2865"/>
                    <a:pt x="493" y="2716"/>
                    <a:pt x="562" y="2600"/>
                  </a:cubicBezTo>
                  <a:cubicBezTo>
                    <a:pt x="592" y="2551"/>
                    <a:pt x="616" y="2499"/>
                    <a:pt x="639" y="2447"/>
                  </a:cubicBezTo>
                  <a:cubicBezTo>
                    <a:pt x="651" y="2422"/>
                    <a:pt x="674" y="2395"/>
                    <a:pt x="672" y="2366"/>
                  </a:cubicBezTo>
                  <a:cubicBezTo>
                    <a:pt x="726" y="2213"/>
                    <a:pt x="782" y="2061"/>
                    <a:pt x="827" y="1905"/>
                  </a:cubicBezTo>
                  <a:cubicBezTo>
                    <a:pt x="863" y="1762"/>
                    <a:pt x="880" y="1615"/>
                    <a:pt x="885" y="1467"/>
                  </a:cubicBezTo>
                  <a:cubicBezTo>
                    <a:pt x="911" y="1178"/>
                    <a:pt x="837" y="873"/>
                    <a:pt x="960" y="600"/>
                  </a:cubicBezTo>
                  <a:cubicBezTo>
                    <a:pt x="1020" y="455"/>
                    <a:pt x="1158" y="253"/>
                    <a:pt x="1291" y="172"/>
                  </a:cubicBezTo>
                  <a:cubicBezTo>
                    <a:pt x="1321" y="156"/>
                    <a:pt x="1351" y="144"/>
                    <a:pt x="1383" y="136"/>
                  </a:cubicBezTo>
                  <a:cubicBezTo>
                    <a:pt x="1436" y="135"/>
                    <a:pt x="1564" y="133"/>
                    <a:pt x="1549" y="54"/>
                  </a:cubicBezTo>
                  <a:cubicBezTo>
                    <a:pt x="1512" y="-12"/>
                    <a:pt x="1417" y="-4"/>
                    <a:pt x="1353" y="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2" name="Google Shape;1442;p29"/>
            <p:cNvSpPr/>
            <p:nvPr/>
          </p:nvSpPr>
          <p:spPr>
            <a:xfrm>
              <a:off x="5676840" y="2977200"/>
              <a:ext cx="61560" cy="57600"/>
            </a:xfrm>
            <a:custGeom>
              <a:avLst/>
              <a:gdLst/>
              <a:ahLst/>
              <a:cxnLst/>
              <a:rect l="l" t="t" r="r" b="b"/>
              <a:pathLst>
                <a:path w="171" h="160" extrusionOk="0">
                  <a:moveTo>
                    <a:pt x="84" y="160"/>
                  </a:moveTo>
                  <a:cubicBezTo>
                    <a:pt x="211" y="151"/>
                    <a:pt x="195" y="-30"/>
                    <a:pt x="63" y="5"/>
                  </a:cubicBezTo>
                  <a:cubicBezTo>
                    <a:pt x="49" y="-3"/>
                    <a:pt x="33" y="6"/>
                    <a:pt x="23" y="16"/>
                  </a:cubicBezTo>
                  <a:cubicBezTo>
                    <a:pt x="-29" y="60"/>
                    <a:pt x="16" y="165"/>
                    <a:pt x="84" y="160"/>
                  </a:cubicBezTo>
                  <a:close/>
                </a:path>
              </a:pathLst>
            </a:custGeom>
            <a:solidFill>
              <a:schemeClr val="accent2"/>
            </a:solidFill>
            <a:ln>
              <a:noFill/>
            </a:ln>
          </p:spPr>
          <p:txBody>
            <a:bodyPr spcFirstLastPara="1" wrap="square" lIns="90000" tIns="12600" rIns="90000" bIns="12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3" name="Google Shape;1443;p29"/>
            <p:cNvSpPr/>
            <p:nvPr/>
          </p:nvSpPr>
          <p:spPr>
            <a:xfrm>
              <a:off x="6043320" y="2232720"/>
              <a:ext cx="60840" cy="60120"/>
            </a:xfrm>
            <a:custGeom>
              <a:avLst/>
              <a:gdLst/>
              <a:ahLst/>
              <a:cxnLst/>
              <a:rect l="l" t="t" r="r" b="b"/>
              <a:pathLst>
                <a:path w="169" h="167" extrusionOk="0">
                  <a:moveTo>
                    <a:pt x="101" y="75"/>
                  </a:moveTo>
                  <a:cubicBezTo>
                    <a:pt x="101" y="70"/>
                    <a:pt x="101" y="67"/>
                    <a:pt x="100" y="63"/>
                  </a:cubicBezTo>
                  <a:lnTo>
                    <a:pt x="100" y="63"/>
                  </a:lnTo>
                  <a:cubicBezTo>
                    <a:pt x="101" y="67"/>
                    <a:pt x="103" y="70"/>
                    <a:pt x="101" y="75"/>
                  </a:cubicBezTo>
                  <a:moveTo>
                    <a:pt x="90" y="0"/>
                  </a:moveTo>
                  <a:cubicBezTo>
                    <a:pt x="-17" y="-6"/>
                    <a:pt x="-38" y="174"/>
                    <a:pt x="80" y="167"/>
                  </a:cubicBezTo>
                  <a:cubicBezTo>
                    <a:pt x="191" y="159"/>
                    <a:pt x="203" y="8"/>
                    <a:pt x="90" y="0"/>
                  </a:cubicBezTo>
                  <a:close/>
                </a:path>
              </a:pathLst>
            </a:custGeom>
            <a:solidFill>
              <a:schemeClr val="accent2"/>
            </a:solidFill>
            <a:ln>
              <a:noFill/>
            </a:ln>
          </p:spPr>
          <p:txBody>
            <a:bodyPr spcFirstLastPara="1" wrap="square" lIns="90000" tIns="15100" rIns="90000" bIns="15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444" name="Google Shape;1444;p29"/>
          <p:cNvGrpSpPr/>
          <p:nvPr/>
        </p:nvGrpSpPr>
        <p:grpSpPr>
          <a:xfrm rot="-1802078" flipH="1">
            <a:off x="677170" y="4030694"/>
            <a:ext cx="391214" cy="1386950"/>
            <a:chOff x="3240360" y="859680"/>
            <a:chExt cx="620640" cy="2200320"/>
          </a:xfrm>
        </p:grpSpPr>
        <p:sp>
          <p:nvSpPr>
            <p:cNvPr id="1445" name="Google Shape;1445;p29"/>
            <p:cNvSpPr/>
            <p:nvPr/>
          </p:nvSpPr>
          <p:spPr>
            <a:xfrm>
              <a:off x="3240360" y="859680"/>
              <a:ext cx="620640" cy="1767600"/>
            </a:xfrm>
            <a:custGeom>
              <a:avLst/>
              <a:gdLst/>
              <a:ahLst/>
              <a:cxnLst/>
              <a:rect l="l" t="t" r="r" b="b"/>
              <a:pathLst>
                <a:path w="1724" h="4910" extrusionOk="0">
                  <a:moveTo>
                    <a:pt x="1543" y="1353"/>
                  </a:moveTo>
                  <a:lnTo>
                    <a:pt x="1292" y="1511"/>
                  </a:lnTo>
                  <a:lnTo>
                    <a:pt x="1509" y="1250"/>
                  </a:lnTo>
                  <a:cubicBezTo>
                    <a:pt x="1294" y="586"/>
                    <a:pt x="974" y="0"/>
                    <a:pt x="862" y="0"/>
                  </a:cubicBezTo>
                  <a:cubicBezTo>
                    <a:pt x="738" y="0"/>
                    <a:pt x="377" y="684"/>
                    <a:pt x="161" y="1410"/>
                  </a:cubicBezTo>
                  <a:lnTo>
                    <a:pt x="363" y="1662"/>
                  </a:lnTo>
                  <a:lnTo>
                    <a:pt x="132" y="1518"/>
                  </a:lnTo>
                  <a:cubicBezTo>
                    <a:pt x="118" y="1568"/>
                    <a:pt x="107" y="1618"/>
                    <a:pt x="93" y="1669"/>
                  </a:cubicBezTo>
                  <a:lnTo>
                    <a:pt x="429" y="2072"/>
                  </a:lnTo>
                  <a:lnTo>
                    <a:pt x="56" y="1836"/>
                  </a:lnTo>
                  <a:cubicBezTo>
                    <a:pt x="-8" y="2177"/>
                    <a:pt x="-26" y="2497"/>
                    <a:pt x="47" y="2733"/>
                  </a:cubicBezTo>
                  <a:cubicBezTo>
                    <a:pt x="111" y="2937"/>
                    <a:pt x="152" y="3170"/>
                    <a:pt x="187" y="3406"/>
                  </a:cubicBezTo>
                  <a:lnTo>
                    <a:pt x="429" y="3708"/>
                  </a:lnTo>
                  <a:lnTo>
                    <a:pt x="212" y="3573"/>
                  </a:lnTo>
                  <a:cubicBezTo>
                    <a:pt x="258" y="3887"/>
                    <a:pt x="299" y="4198"/>
                    <a:pt x="379" y="4441"/>
                  </a:cubicBezTo>
                  <a:lnTo>
                    <a:pt x="429" y="4475"/>
                  </a:lnTo>
                  <a:lnTo>
                    <a:pt x="386" y="4459"/>
                  </a:lnTo>
                  <a:cubicBezTo>
                    <a:pt x="477" y="4729"/>
                    <a:pt x="617" y="4910"/>
                    <a:pt x="862" y="4910"/>
                  </a:cubicBezTo>
                  <a:cubicBezTo>
                    <a:pt x="1262" y="4910"/>
                    <a:pt x="1381" y="4423"/>
                    <a:pt x="1468" y="3855"/>
                  </a:cubicBezTo>
                  <a:lnTo>
                    <a:pt x="1292" y="3914"/>
                  </a:lnTo>
                  <a:lnTo>
                    <a:pt x="1479" y="3791"/>
                  </a:lnTo>
                  <a:cubicBezTo>
                    <a:pt x="1520" y="3509"/>
                    <a:pt x="1557" y="3212"/>
                    <a:pt x="1619" y="2946"/>
                  </a:cubicBezTo>
                  <a:lnTo>
                    <a:pt x="1292" y="3148"/>
                  </a:lnTo>
                  <a:lnTo>
                    <a:pt x="1699" y="2642"/>
                  </a:lnTo>
                  <a:cubicBezTo>
                    <a:pt x="1770" y="2298"/>
                    <a:pt x="1683" y="1815"/>
                    <a:pt x="1543" y="135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6" name="Google Shape;1446;p29"/>
            <p:cNvSpPr/>
            <p:nvPr/>
          </p:nvSpPr>
          <p:spPr>
            <a:xfrm>
              <a:off x="3247560" y="1360080"/>
              <a:ext cx="605160" cy="535320"/>
            </a:xfrm>
            <a:custGeom>
              <a:avLst/>
              <a:gdLst/>
              <a:ahLst/>
              <a:cxnLst/>
              <a:rect l="l" t="t" r="r" b="b"/>
              <a:pathLst>
                <a:path w="1681" h="1487" extrusionOk="0">
                  <a:moveTo>
                    <a:pt x="1532" y="0"/>
                  </a:moveTo>
                  <a:lnTo>
                    <a:pt x="830" y="689"/>
                  </a:lnTo>
                  <a:lnTo>
                    <a:pt x="144" y="16"/>
                  </a:lnTo>
                  <a:cubicBezTo>
                    <a:pt x="144" y="16"/>
                    <a:pt x="144" y="18"/>
                    <a:pt x="141" y="20"/>
                  </a:cubicBezTo>
                  <a:lnTo>
                    <a:pt x="345" y="272"/>
                  </a:lnTo>
                  <a:lnTo>
                    <a:pt x="112" y="128"/>
                  </a:lnTo>
                  <a:cubicBezTo>
                    <a:pt x="98" y="178"/>
                    <a:pt x="87" y="228"/>
                    <a:pt x="73" y="279"/>
                  </a:cubicBezTo>
                  <a:lnTo>
                    <a:pt x="409" y="682"/>
                  </a:lnTo>
                  <a:lnTo>
                    <a:pt x="36" y="446"/>
                  </a:lnTo>
                  <a:cubicBezTo>
                    <a:pt x="22" y="521"/>
                    <a:pt x="9" y="597"/>
                    <a:pt x="0" y="673"/>
                  </a:cubicBezTo>
                  <a:lnTo>
                    <a:pt x="423" y="1089"/>
                  </a:lnTo>
                  <a:lnTo>
                    <a:pt x="830" y="1487"/>
                  </a:lnTo>
                  <a:lnTo>
                    <a:pt x="1237" y="1089"/>
                  </a:lnTo>
                  <a:lnTo>
                    <a:pt x="1681" y="654"/>
                  </a:lnTo>
                  <a:cubicBezTo>
                    <a:pt x="1651" y="444"/>
                    <a:pt x="1599" y="219"/>
                    <a:pt x="1532"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7" name="Google Shape;1447;p29"/>
            <p:cNvSpPr/>
            <p:nvPr/>
          </p:nvSpPr>
          <p:spPr>
            <a:xfrm>
              <a:off x="3259800" y="1853640"/>
              <a:ext cx="563400" cy="569160"/>
            </a:xfrm>
            <a:custGeom>
              <a:avLst/>
              <a:gdLst/>
              <a:ahLst/>
              <a:cxnLst/>
              <a:rect l="l" t="t" r="r" b="b"/>
              <a:pathLst>
                <a:path w="1565" h="1581" extrusionOk="0">
                  <a:moveTo>
                    <a:pt x="1565" y="185"/>
                  </a:moveTo>
                  <a:lnTo>
                    <a:pt x="1238" y="387"/>
                  </a:lnTo>
                  <a:lnTo>
                    <a:pt x="1386" y="203"/>
                  </a:lnTo>
                  <a:lnTo>
                    <a:pt x="796" y="783"/>
                  </a:lnTo>
                  <a:lnTo>
                    <a:pt x="0" y="0"/>
                  </a:lnTo>
                  <a:cubicBezTo>
                    <a:pt x="59" y="197"/>
                    <a:pt x="98" y="419"/>
                    <a:pt x="133" y="645"/>
                  </a:cubicBezTo>
                  <a:lnTo>
                    <a:pt x="375" y="947"/>
                  </a:lnTo>
                  <a:lnTo>
                    <a:pt x="158" y="812"/>
                  </a:lnTo>
                  <a:cubicBezTo>
                    <a:pt x="165" y="867"/>
                    <a:pt x="174" y="922"/>
                    <a:pt x="181" y="977"/>
                  </a:cubicBezTo>
                  <a:lnTo>
                    <a:pt x="389" y="1181"/>
                  </a:lnTo>
                  <a:lnTo>
                    <a:pt x="796" y="1581"/>
                  </a:lnTo>
                  <a:lnTo>
                    <a:pt x="1203" y="1181"/>
                  </a:lnTo>
                  <a:lnTo>
                    <a:pt x="1434" y="954"/>
                  </a:lnTo>
                  <a:cubicBezTo>
                    <a:pt x="1473" y="696"/>
                    <a:pt x="1510" y="425"/>
                    <a:pt x="1565" y="185"/>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48" name="Google Shape;1448;p29"/>
            <p:cNvSpPr/>
            <p:nvPr/>
          </p:nvSpPr>
          <p:spPr>
            <a:xfrm>
              <a:off x="3436920" y="859680"/>
              <a:ext cx="223920" cy="262080"/>
            </a:xfrm>
            <a:custGeom>
              <a:avLst/>
              <a:gdLst/>
              <a:ahLst/>
              <a:cxnLst/>
              <a:rect l="l" t="t" r="r" b="b"/>
              <a:pathLst>
                <a:path w="622" h="728" extrusionOk="0">
                  <a:moveTo>
                    <a:pt x="622" y="417"/>
                  </a:moveTo>
                  <a:cubicBezTo>
                    <a:pt x="492" y="165"/>
                    <a:pt x="375" y="0"/>
                    <a:pt x="316" y="0"/>
                  </a:cubicBezTo>
                  <a:cubicBezTo>
                    <a:pt x="254" y="0"/>
                    <a:pt x="133" y="169"/>
                    <a:pt x="0" y="430"/>
                  </a:cubicBezTo>
                  <a:lnTo>
                    <a:pt x="304" y="728"/>
                  </a:lnTo>
                  <a:lnTo>
                    <a:pt x="622" y="417"/>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9" name="Google Shape;1449;p29"/>
            <p:cNvSpPr/>
            <p:nvPr/>
          </p:nvSpPr>
          <p:spPr>
            <a:xfrm>
              <a:off x="3525840" y="919080"/>
              <a:ext cx="49320" cy="2140920"/>
            </a:xfrm>
            <a:custGeom>
              <a:avLst/>
              <a:gdLst/>
              <a:ahLst/>
              <a:cxnLst/>
              <a:rect l="l" t="t" r="r" b="b"/>
              <a:pathLst>
                <a:path w="137" h="5947" extrusionOk="0">
                  <a:moveTo>
                    <a:pt x="69" y="0"/>
                  </a:moveTo>
                  <a:lnTo>
                    <a:pt x="137" y="5947"/>
                  </a:lnTo>
                  <a:lnTo>
                    <a:pt x="0" y="5947"/>
                  </a:lnTo>
                  <a:lnTo>
                    <a:pt x="69"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54434068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897763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1808038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7205521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306829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8467595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2884117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7"/>
        <p:cNvGrpSpPr/>
        <p:nvPr/>
      </p:nvGrpSpPr>
      <p:grpSpPr>
        <a:xfrm>
          <a:off x="0" y="0"/>
          <a:ext cx="0" cy="0"/>
          <a:chOff x="0" y="0"/>
          <a:chExt cx="0" cy="0"/>
        </a:xfrm>
      </p:grpSpPr>
      <p:sp>
        <p:nvSpPr>
          <p:cNvPr id="318" name="Google Shape;318;p6"/>
          <p:cNvSpPr txBox="1">
            <a:spLocks noGrp="1"/>
          </p:cNvSpPr>
          <p:nvPr>
            <p:ph type="title"/>
          </p:nvPr>
        </p:nvSpPr>
        <p:spPr>
          <a:xfrm>
            <a:off x="713225" y="539500"/>
            <a:ext cx="7717500" cy="5571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9" name="Google Shape;319;p6"/>
          <p:cNvSpPr/>
          <p:nvPr/>
        </p:nvSpPr>
        <p:spPr>
          <a:xfrm>
            <a:off x="-283235" y="5"/>
            <a:ext cx="960120" cy="931680"/>
          </a:xfrm>
          <a:custGeom>
            <a:avLst/>
            <a:gdLst/>
            <a:ahLst/>
            <a:cxnLst/>
            <a:rect l="l" t="t" r="r" b="b"/>
            <a:pathLst>
              <a:path w="2667" h="2588" extrusionOk="0">
                <a:moveTo>
                  <a:pt x="2663" y="1247"/>
                </a:moveTo>
                <a:cubicBezTo>
                  <a:pt x="2655" y="1077"/>
                  <a:pt x="2619" y="911"/>
                  <a:pt x="2560" y="751"/>
                </a:cubicBezTo>
                <a:cubicBezTo>
                  <a:pt x="2489" y="520"/>
                  <a:pt x="2343" y="315"/>
                  <a:pt x="2150" y="171"/>
                </a:cubicBezTo>
                <a:cubicBezTo>
                  <a:pt x="1887" y="-39"/>
                  <a:pt x="1524" y="-30"/>
                  <a:pt x="1216" y="62"/>
                </a:cubicBezTo>
                <a:cubicBezTo>
                  <a:pt x="1119" y="90"/>
                  <a:pt x="1023" y="126"/>
                  <a:pt x="929" y="170"/>
                </a:cubicBezTo>
                <a:cubicBezTo>
                  <a:pt x="890" y="179"/>
                  <a:pt x="852" y="194"/>
                  <a:pt x="816" y="213"/>
                </a:cubicBezTo>
                <a:cubicBezTo>
                  <a:pt x="571" y="358"/>
                  <a:pt x="314" y="534"/>
                  <a:pt x="195" y="801"/>
                </a:cubicBezTo>
                <a:cubicBezTo>
                  <a:pt x="125" y="919"/>
                  <a:pt x="73" y="1048"/>
                  <a:pt x="46" y="1187"/>
                </a:cubicBezTo>
                <a:cubicBezTo>
                  <a:pt x="-3" y="1314"/>
                  <a:pt x="-11" y="1450"/>
                  <a:pt x="12" y="1583"/>
                </a:cubicBezTo>
                <a:cubicBezTo>
                  <a:pt x="39" y="1718"/>
                  <a:pt x="92" y="1846"/>
                  <a:pt x="144" y="1973"/>
                </a:cubicBezTo>
                <a:cubicBezTo>
                  <a:pt x="160" y="2011"/>
                  <a:pt x="179" y="2045"/>
                  <a:pt x="201" y="2079"/>
                </a:cubicBezTo>
                <a:cubicBezTo>
                  <a:pt x="211" y="2100"/>
                  <a:pt x="221" y="2120"/>
                  <a:pt x="233" y="2141"/>
                </a:cubicBezTo>
                <a:cubicBezTo>
                  <a:pt x="272" y="2199"/>
                  <a:pt x="319" y="2257"/>
                  <a:pt x="375" y="2302"/>
                </a:cubicBezTo>
                <a:cubicBezTo>
                  <a:pt x="427" y="2362"/>
                  <a:pt x="486" y="2413"/>
                  <a:pt x="552" y="2459"/>
                </a:cubicBezTo>
                <a:cubicBezTo>
                  <a:pt x="635" y="2520"/>
                  <a:pt x="724" y="2579"/>
                  <a:pt x="829" y="2585"/>
                </a:cubicBezTo>
                <a:cubicBezTo>
                  <a:pt x="888" y="2595"/>
                  <a:pt x="1016" y="2577"/>
                  <a:pt x="986" y="2492"/>
                </a:cubicBezTo>
                <a:cubicBezTo>
                  <a:pt x="914" y="2403"/>
                  <a:pt x="794" y="2371"/>
                  <a:pt x="704" y="2303"/>
                </a:cubicBezTo>
                <a:cubicBezTo>
                  <a:pt x="635" y="2247"/>
                  <a:pt x="577" y="2181"/>
                  <a:pt x="512" y="2118"/>
                </a:cubicBezTo>
                <a:cubicBezTo>
                  <a:pt x="491" y="2103"/>
                  <a:pt x="472" y="2069"/>
                  <a:pt x="447" y="2058"/>
                </a:cubicBezTo>
                <a:cubicBezTo>
                  <a:pt x="440" y="2048"/>
                  <a:pt x="433" y="2038"/>
                  <a:pt x="427" y="2028"/>
                </a:cubicBezTo>
                <a:cubicBezTo>
                  <a:pt x="349" y="1885"/>
                  <a:pt x="276" y="1735"/>
                  <a:pt x="260" y="1571"/>
                </a:cubicBezTo>
                <a:cubicBezTo>
                  <a:pt x="246" y="1437"/>
                  <a:pt x="226" y="1290"/>
                  <a:pt x="264" y="1157"/>
                </a:cubicBezTo>
                <a:cubicBezTo>
                  <a:pt x="325" y="992"/>
                  <a:pt x="375" y="810"/>
                  <a:pt x="504" y="685"/>
                </a:cubicBezTo>
                <a:cubicBezTo>
                  <a:pt x="701" y="499"/>
                  <a:pt x="955" y="381"/>
                  <a:pt x="1203" y="278"/>
                </a:cubicBezTo>
                <a:cubicBezTo>
                  <a:pt x="1291" y="242"/>
                  <a:pt x="1376" y="191"/>
                  <a:pt x="1472" y="179"/>
                </a:cubicBezTo>
                <a:cubicBezTo>
                  <a:pt x="1706" y="158"/>
                  <a:pt x="1957" y="210"/>
                  <a:pt x="2129" y="379"/>
                </a:cubicBezTo>
                <a:cubicBezTo>
                  <a:pt x="2250" y="506"/>
                  <a:pt x="2346" y="658"/>
                  <a:pt x="2399" y="827"/>
                </a:cubicBezTo>
                <a:cubicBezTo>
                  <a:pt x="2430" y="917"/>
                  <a:pt x="2460" y="1011"/>
                  <a:pt x="2460" y="1107"/>
                </a:cubicBezTo>
                <a:cubicBezTo>
                  <a:pt x="2453" y="1375"/>
                  <a:pt x="2390" y="1751"/>
                  <a:pt x="2166" y="1923"/>
                </a:cubicBezTo>
                <a:cubicBezTo>
                  <a:pt x="2028" y="2031"/>
                  <a:pt x="1919" y="2047"/>
                  <a:pt x="1751" y="2066"/>
                </a:cubicBezTo>
                <a:cubicBezTo>
                  <a:pt x="1576" y="2087"/>
                  <a:pt x="1378" y="2142"/>
                  <a:pt x="1216" y="2043"/>
                </a:cubicBezTo>
                <a:cubicBezTo>
                  <a:pt x="1143" y="2003"/>
                  <a:pt x="1084" y="1945"/>
                  <a:pt x="1031" y="1881"/>
                </a:cubicBezTo>
                <a:cubicBezTo>
                  <a:pt x="931" y="1774"/>
                  <a:pt x="861" y="1645"/>
                  <a:pt x="813" y="1508"/>
                </a:cubicBezTo>
                <a:cubicBezTo>
                  <a:pt x="680" y="1166"/>
                  <a:pt x="787" y="814"/>
                  <a:pt x="1136" y="665"/>
                </a:cubicBezTo>
                <a:cubicBezTo>
                  <a:pt x="1247" y="611"/>
                  <a:pt x="1365" y="570"/>
                  <a:pt x="1489" y="573"/>
                </a:cubicBezTo>
                <a:cubicBezTo>
                  <a:pt x="1679" y="570"/>
                  <a:pt x="1864" y="670"/>
                  <a:pt x="1947" y="843"/>
                </a:cubicBezTo>
                <a:cubicBezTo>
                  <a:pt x="1980" y="951"/>
                  <a:pt x="2016" y="1062"/>
                  <a:pt x="2019" y="1176"/>
                </a:cubicBezTo>
                <a:cubicBezTo>
                  <a:pt x="2033" y="1404"/>
                  <a:pt x="1810" y="1550"/>
                  <a:pt x="1611" y="1596"/>
                </a:cubicBezTo>
                <a:cubicBezTo>
                  <a:pt x="1310" y="1638"/>
                  <a:pt x="1027" y="1078"/>
                  <a:pt x="1449" y="1056"/>
                </a:cubicBezTo>
                <a:cubicBezTo>
                  <a:pt x="1505" y="1053"/>
                  <a:pt x="1554" y="1085"/>
                  <a:pt x="1595" y="1120"/>
                </a:cubicBezTo>
                <a:cubicBezTo>
                  <a:pt x="1638" y="1166"/>
                  <a:pt x="1731" y="1226"/>
                  <a:pt x="1739" y="1121"/>
                </a:cubicBezTo>
                <a:cubicBezTo>
                  <a:pt x="1734" y="974"/>
                  <a:pt x="1579" y="868"/>
                  <a:pt x="1439" y="879"/>
                </a:cubicBezTo>
                <a:cubicBezTo>
                  <a:pt x="1354" y="890"/>
                  <a:pt x="1274" y="933"/>
                  <a:pt x="1202" y="977"/>
                </a:cubicBezTo>
                <a:cubicBezTo>
                  <a:pt x="1011" y="1124"/>
                  <a:pt x="944" y="1208"/>
                  <a:pt x="1084" y="1429"/>
                </a:cubicBezTo>
                <a:cubicBezTo>
                  <a:pt x="1232" y="1658"/>
                  <a:pt x="1370" y="1756"/>
                  <a:pt x="1651" y="1716"/>
                </a:cubicBezTo>
                <a:cubicBezTo>
                  <a:pt x="2067" y="1666"/>
                  <a:pt x="2278" y="1356"/>
                  <a:pt x="2170" y="951"/>
                </a:cubicBezTo>
                <a:cubicBezTo>
                  <a:pt x="2046" y="498"/>
                  <a:pt x="1613" y="274"/>
                  <a:pt x="1179" y="468"/>
                </a:cubicBezTo>
                <a:cubicBezTo>
                  <a:pt x="973" y="553"/>
                  <a:pt x="693" y="736"/>
                  <a:pt x="585" y="935"/>
                </a:cubicBezTo>
                <a:cubicBezTo>
                  <a:pt x="392" y="1318"/>
                  <a:pt x="729" y="2013"/>
                  <a:pt x="1097" y="2191"/>
                </a:cubicBezTo>
                <a:cubicBezTo>
                  <a:pt x="1274" y="2288"/>
                  <a:pt x="1479" y="2311"/>
                  <a:pt x="1678" y="2309"/>
                </a:cubicBezTo>
                <a:cubicBezTo>
                  <a:pt x="1940" y="2316"/>
                  <a:pt x="2192" y="2204"/>
                  <a:pt x="2389" y="2037"/>
                </a:cubicBezTo>
                <a:cubicBezTo>
                  <a:pt x="2623" y="1850"/>
                  <a:pt x="2682" y="1532"/>
                  <a:pt x="2663" y="124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320" name="Google Shape;320;p6"/>
          <p:cNvGrpSpPr/>
          <p:nvPr/>
        </p:nvGrpSpPr>
        <p:grpSpPr>
          <a:xfrm rot="5400000">
            <a:off x="5664020" y="2183275"/>
            <a:ext cx="6338520" cy="404280"/>
            <a:chOff x="1617120" y="691200"/>
            <a:chExt cx="6338520" cy="404280"/>
          </a:xfrm>
        </p:grpSpPr>
        <p:sp>
          <p:nvSpPr>
            <p:cNvPr id="321" name="Google Shape;321;p6"/>
            <p:cNvSpPr/>
            <p:nvPr/>
          </p:nvSpPr>
          <p:spPr>
            <a:xfrm>
              <a:off x="1859400" y="1005840"/>
              <a:ext cx="48600" cy="46440"/>
            </a:xfrm>
            <a:custGeom>
              <a:avLst/>
              <a:gdLst/>
              <a:ahLst/>
              <a:cxnLst/>
              <a:rect l="l" t="t" r="r" b="b"/>
              <a:pathLst>
                <a:path w="135" h="129" extrusionOk="0">
                  <a:moveTo>
                    <a:pt x="85" y="1"/>
                  </a:moveTo>
                  <a:cubicBezTo>
                    <a:pt x="46" y="-6"/>
                    <a:pt x="2" y="20"/>
                    <a:pt x="0" y="61"/>
                  </a:cubicBezTo>
                  <a:cubicBezTo>
                    <a:pt x="-1" y="89"/>
                    <a:pt x="13" y="119"/>
                    <a:pt x="41" y="127"/>
                  </a:cubicBezTo>
                  <a:cubicBezTo>
                    <a:pt x="79" y="135"/>
                    <a:pt x="131" y="115"/>
                    <a:pt x="135" y="72"/>
                  </a:cubicBezTo>
                  <a:cubicBezTo>
                    <a:pt x="138" y="40"/>
                    <a:pt x="118"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2" name="Google Shape;322;p6"/>
            <p:cNvSpPr/>
            <p:nvPr/>
          </p:nvSpPr>
          <p:spPr>
            <a:xfrm>
              <a:off x="2114280" y="1005840"/>
              <a:ext cx="48600" cy="46440"/>
            </a:xfrm>
            <a:custGeom>
              <a:avLst/>
              <a:gdLst/>
              <a:ahLst/>
              <a:cxnLst/>
              <a:rect l="l" t="t" r="r" b="b"/>
              <a:pathLst>
                <a:path w="135" h="129" extrusionOk="0">
                  <a:moveTo>
                    <a:pt x="84" y="1"/>
                  </a:moveTo>
                  <a:cubicBezTo>
                    <a:pt x="47" y="-6"/>
                    <a:pt x="2" y="20"/>
                    <a:pt x="0" y="61"/>
                  </a:cubicBezTo>
                  <a:cubicBezTo>
                    <a:pt x="-1" y="89"/>
                    <a:pt x="13" y="119"/>
                    <a:pt x="42" y="127"/>
                  </a:cubicBezTo>
                  <a:cubicBezTo>
                    <a:pt x="79" y="135"/>
                    <a:pt x="132" y="115"/>
                    <a:pt x="134" y="72"/>
                  </a:cubicBezTo>
                  <a:cubicBezTo>
                    <a:pt x="138" y="40"/>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3" name="Google Shape;323;p6"/>
            <p:cNvSpPr/>
            <p:nvPr/>
          </p:nvSpPr>
          <p:spPr>
            <a:xfrm>
              <a:off x="2401920" y="1005840"/>
              <a:ext cx="48600" cy="46440"/>
            </a:xfrm>
            <a:custGeom>
              <a:avLst/>
              <a:gdLst/>
              <a:ahLst/>
              <a:cxnLst/>
              <a:rect l="l" t="t" r="r" b="b"/>
              <a:pathLst>
                <a:path w="135" h="129" extrusionOk="0">
                  <a:moveTo>
                    <a:pt x="85" y="1"/>
                  </a:moveTo>
                  <a:cubicBezTo>
                    <a:pt x="47" y="-6"/>
                    <a:pt x="2" y="20"/>
                    <a:pt x="0" y="61"/>
                  </a:cubicBezTo>
                  <a:cubicBezTo>
                    <a:pt x="-1" y="89"/>
                    <a:pt x="13" y="119"/>
                    <a:pt x="42" y="127"/>
                  </a:cubicBezTo>
                  <a:cubicBezTo>
                    <a:pt x="79" y="135"/>
                    <a:pt x="132" y="115"/>
                    <a:pt x="134"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4" name="Google Shape;324;p6"/>
            <p:cNvSpPr/>
            <p:nvPr/>
          </p:nvSpPr>
          <p:spPr>
            <a:xfrm>
              <a:off x="2695680" y="1005840"/>
              <a:ext cx="48600" cy="46440"/>
            </a:xfrm>
            <a:custGeom>
              <a:avLst/>
              <a:gdLst/>
              <a:ahLst/>
              <a:cxnLst/>
              <a:rect l="l" t="t" r="r" b="b"/>
              <a:pathLst>
                <a:path w="135" h="129" extrusionOk="0">
                  <a:moveTo>
                    <a:pt x="85" y="1"/>
                  </a:moveTo>
                  <a:cubicBezTo>
                    <a:pt x="46" y="-6"/>
                    <a:pt x="2" y="20"/>
                    <a:pt x="0" y="61"/>
                  </a:cubicBezTo>
                  <a:cubicBezTo>
                    <a:pt x="-1" y="89"/>
                    <a:pt x="13" y="119"/>
                    <a:pt x="41"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5" name="Google Shape;325;p6"/>
            <p:cNvSpPr/>
            <p:nvPr/>
          </p:nvSpPr>
          <p:spPr>
            <a:xfrm>
              <a:off x="2989800" y="1005840"/>
              <a:ext cx="48600" cy="46440"/>
            </a:xfrm>
            <a:custGeom>
              <a:avLst/>
              <a:gdLst/>
              <a:ahLst/>
              <a:cxnLst/>
              <a:rect l="l" t="t" r="r" b="b"/>
              <a:pathLst>
                <a:path w="135" h="129" extrusionOk="0">
                  <a:moveTo>
                    <a:pt x="85" y="1"/>
                  </a:moveTo>
                  <a:cubicBezTo>
                    <a:pt x="47" y="-6"/>
                    <a:pt x="2" y="20"/>
                    <a:pt x="0" y="61"/>
                  </a:cubicBezTo>
                  <a:cubicBezTo>
                    <a:pt x="0" y="89"/>
                    <a:pt x="13" y="119"/>
                    <a:pt x="41"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6" name="Google Shape;326;p6"/>
            <p:cNvSpPr/>
            <p:nvPr/>
          </p:nvSpPr>
          <p:spPr>
            <a:xfrm>
              <a:off x="3293280" y="1005840"/>
              <a:ext cx="48600" cy="46440"/>
            </a:xfrm>
            <a:custGeom>
              <a:avLst/>
              <a:gdLst/>
              <a:ahLst/>
              <a:cxnLst/>
              <a:rect l="l" t="t" r="r" b="b"/>
              <a:pathLst>
                <a:path w="135" h="129" extrusionOk="0">
                  <a:moveTo>
                    <a:pt x="85" y="1"/>
                  </a:moveTo>
                  <a:cubicBezTo>
                    <a:pt x="47" y="-6"/>
                    <a:pt x="2" y="20"/>
                    <a:pt x="0" y="61"/>
                  </a:cubicBezTo>
                  <a:cubicBezTo>
                    <a:pt x="-1" y="89"/>
                    <a:pt x="13" y="119"/>
                    <a:pt x="41"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7" name="Google Shape;327;p6"/>
            <p:cNvSpPr/>
            <p:nvPr/>
          </p:nvSpPr>
          <p:spPr>
            <a:xfrm>
              <a:off x="3645000" y="1005840"/>
              <a:ext cx="48600" cy="46440"/>
            </a:xfrm>
            <a:custGeom>
              <a:avLst/>
              <a:gdLst/>
              <a:ahLst/>
              <a:cxnLst/>
              <a:rect l="l" t="t" r="r" b="b"/>
              <a:pathLst>
                <a:path w="135" h="129" extrusionOk="0">
                  <a:moveTo>
                    <a:pt x="85" y="1"/>
                  </a:moveTo>
                  <a:cubicBezTo>
                    <a:pt x="47" y="-6"/>
                    <a:pt x="2" y="20"/>
                    <a:pt x="0" y="61"/>
                  </a:cubicBezTo>
                  <a:cubicBezTo>
                    <a:pt x="-1" y="89"/>
                    <a:pt x="13" y="119"/>
                    <a:pt x="42"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8" name="Google Shape;328;p6"/>
            <p:cNvSpPr/>
            <p:nvPr/>
          </p:nvSpPr>
          <p:spPr>
            <a:xfrm>
              <a:off x="3995640" y="1005840"/>
              <a:ext cx="48960" cy="46440"/>
            </a:xfrm>
            <a:custGeom>
              <a:avLst/>
              <a:gdLst/>
              <a:ahLst/>
              <a:cxnLst/>
              <a:rect l="l" t="t" r="r" b="b"/>
              <a:pathLst>
                <a:path w="136" h="129" extrusionOk="0">
                  <a:moveTo>
                    <a:pt x="85" y="1"/>
                  </a:moveTo>
                  <a:cubicBezTo>
                    <a:pt x="47" y="-6"/>
                    <a:pt x="2" y="20"/>
                    <a:pt x="1" y="61"/>
                  </a:cubicBezTo>
                  <a:cubicBezTo>
                    <a:pt x="0" y="89"/>
                    <a:pt x="13" y="119"/>
                    <a:pt x="42" y="127"/>
                  </a:cubicBezTo>
                  <a:cubicBezTo>
                    <a:pt x="80" y="135"/>
                    <a:pt x="133" y="115"/>
                    <a:pt x="135" y="72"/>
                  </a:cubicBezTo>
                  <a:cubicBezTo>
                    <a:pt x="139"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9" name="Google Shape;329;p6"/>
            <p:cNvSpPr/>
            <p:nvPr/>
          </p:nvSpPr>
          <p:spPr>
            <a:xfrm>
              <a:off x="4359600" y="1005840"/>
              <a:ext cx="48600" cy="46440"/>
            </a:xfrm>
            <a:custGeom>
              <a:avLst/>
              <a:gdLst/>
              <a:ahLst/>
              <a:cxnLst/>
              <a:rect l="l" t="t" r="r" b="b"/>
              <a:pathLst>
                <a:path w="135" h="129" extrusionOk="0">
                  <a:moveTo>
                    <a:pt x="84" y="1"/>
                  </a:moveTo>
                  <a:cubicBezTo>
                    <a:pt x="47" y="-6"/>
                    <a:pt x="2" y="20"/>
                    <a:pt x="0" y="61"/>
                  </a:cubicBezTo>
                  <a:cubicBezTo>
                    <a:pt x="-1" y="89"/>
                    <a:pt x="13" y="119"/>
                    <a:pt x="42" y="127"/>
                  </a:cubicBezTo>
                  <a:cubicBezTo>
                    <a:pt x="79" y="135"/>
                    <a:pt x="132" y="115"/>
                    <a:pt x="134" y="72"/>
                  </a:cubicBezTo>
                  <a:cubicBezTo>
                    <a:pt x="138" y="40"/>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0" name="Google Shape;330;p6"/>
            <p:cNvSpPr/>
            <p:nvPr/>
          </p:nvSpPr>
          <p:spPr>
            <a:xfrm>
              <a:off x="1618560" y="691200"/>
              <a:ext cx="6337080" cy="75600"/>
            </a:xfrm>
            <a:custGeom>
              <a:avLst/>
              <a:gdLst/>
              <a:ahLst/>
              <a:cxnLst/>
              <a:rect l="l" t="t" r="r" b="b"/>
              <a:pathLst>
                <a:path w="17603" h="210" extrusionOk="0">
                  <a:moveTo>
                    <a:pt x="17477" y="144"/>
                  </a:moveTo>
                  <a:cubicBezTo>
                    <a:pt x="17477" y="143"/>
                    <a:pt x="17476" y="143"/>
                    <a:pt x="17476" y="142"/>
                  </a:cubicBezTo>
                  <a:cubicBezTo>
                    <a:pt x="17478" y="142"/>
                    <a:pt x="17480" y="142"/>
                    <a:pt x="17483" y="142"/>
                  </a:cubicBezTo>
                  <a:cubicBezTo>
                    <a:pt x="17485" y="142"/>
                    <a:pt x="17488" y="142"/>
                    <a:pt x="17491" y="141"/>
                  </a:cubicBezTo>
                  <a:cubicBezTo>
                    <a:pt x="17486" y="142"/>
                    <a:pt x="17482" y="143"/>
                    <a:pt x="17477" y="144"/>
                  </a:cubicBezTo>
                  <a:moveTo>
                    <a:pt x="16723" y="80"/>
                  </a:moveTo>
                  <a:cubicBezTo>
                    <a:pt x="16719" y="80"/>
                    <a:pt x="16715" y="80"/>
                    <a:pt x="16711" y="80"/>
                  </a:cubicBezTo>
                  <a:cubicBezTo>
                    <a:pt x="16715" y="80"/>
                    <a:pt x="16719" y="80"/>
                    <a:pt x="16723" y="80"/>
                  </a:cubicBezTo>
                  <a:moveTo>
                    <a:pt x="16558" y="123"/>
                  </a:moveTo>
                  <a:cubicBezTo>
                    <a:pt x="16578" y="122"/>
                    <a:pt x="16598" y="122"/>
                    <a:pt x="16618" y="122"/>
                  </a:cubicBezTo>
                  <a:cubicBezTo>
                    <a:pt x="16618" y="124"/>
                    <a:pt x="16619" y="124"/>
                    <a:pt x="16620" y="126"/>
                  </a:cubicBezTo>
                  <a:cubicBezTo>
                    <a:pt x="16600" y="125"/>
                    <a:pt x="16579" y="124"/>
                    <a:pt x="16558" y="123"/>
                  </a:cubicBezTo>
                  <a:moveTo>
                    <a:pt x="12886" y="118"/>
                  </a:moveTo>
                  <a:cubicBezTo>
                    <a:pt x="12886" y="117"/>
                    <a:pt x="12887" y="117"/>
                    <a:pt x="12887" y="117"/>
                  </a:cubicBezTo>
                  <a:cubicBezTo>
                    <a:pt x="12892" y="116"/>
                    <a:pt x="12897" y="116"/>
                    <a:pt x="12902" y="116"/>
                  </a:cubicBezTo>
                  <a:cubicBezTo>
                    <a:pt x="12902" y="117"/>
                    <a:pt x="12902" y="117"/>
                    <a:pt x="12902" y="118"/>
                  </a:cubicBezTo>
                  <a:cubicBezTo>
                    <a:pt x="12898" y="118"/>
                    <a:pt x="12892" y="118"/>
                    <a:pt x="12886" y="118"/>
                  </a:cubicBezTo>
                  <a:moveTo>
                    <a:pt x="11288" y="44"/>
                  </a:moveTo>
                  <a:cubicBezTo>
                    <a:pt x="11288" y="43"/>
                    <a:pt x="11288" y="43"/>
                    <a:pt x="11288" y="43"/>
                  </a:cubicBezTo>
                  <a:cubicBezTo>
                    <a:pt x="11296" y="43"/>
                    <a:pt x="11305" y="43"/>
                    <a:pt x="11314" y="43"/>
                  </a:cubicBezTo>
                  <a:cubicBezTo>
                    <a:pt x="11305" y="43"/>
                    <a:pt x="11296" y="44"/>
                    <a:pt x="11288" y="44"/>
                  </a:cubicBezTo>
                  <a:moveTo>
                    <a:pt x="8176" y="90"/>
                  </a:moveTo>
                  <a:cubicBezTo>
                    <a:pt x="8172" y="90"/>
                    <a:pt x="8168" y="90"/>
                    <a:pt x="8165" y="90"/>
                  </a:cubicBezTo>
                  <a:cubicBezTo>
                    <a:pt x="8168" y="90"/>
                    <a:pt x="8173" y="90"/>
                    <a:pt x="8176" y="90"/>
                  </a:cubicBezTo>
                  <a:moveTo>
                    <a:pt x="8012" y="134"/>
                  </a:moveTo>
                  <a:cubicBezTo>
                    <a:pt x="8031" y="133"/>
                    <a:pt x="8051" y="133"/>
                    <a:pt x="8071" y="133"/>
                  </a:cubicBezTo>
                  <a:cubicBezTo>
                    <a:pt x="8071" y="134"/>
                    <a:pt x="8073" y="135"/>
                    <a:pt x="8073" y="136"/>
                  </a:cubicBezTo>
                  <a:cubicBezTo>
                    <a:pt x="8053" y="135"/>
                    <a:pt x="8032" y="135"/>
                    <a:pt x="8012" y="134"/>
                  </a:cubicBezTo>
                  <a:moveTo>
                    <a:pt x="4340" y="128"/>
                  </a:moveTo>
                  <a:cubicBezTo>
                    <a:pt x="4340" y="127"/>
                    <a:pt x="4340" y="127"/>
                    <a:pt x="4340" y="127"/>
                  </a:cubicBezTo>
                  <a:cubicBezTo>
                    <a:pt x="4345" y="127"/>
                    <a:pt x="4350" y="127"/>
                    <a:pt x="4355" y="127"/>
                  </a:cubicBezTo>
                  <a:lnTo>
                    <a:pt x="4356" y="127"/>
                  </a:lnTo>
                  <a:cubicBezTo>
                    <a:pt x="4351" y="128"/>
                    <a:pt x="4345" y="128"/>
                    <a:pt x="4340" y="128"/>
                  </a:cubicBezTo>
                  <a:moveTo>
                    <a:pt x="2741" y="55"/>
                  </a:moveTo>
                  <a:cubicBezTo>
                    <a:pt x="2741" y="54"/>
                    <a:pt x="2741" y="54"/>
                    <a:pt x="2741" y="53"/>
                  </a:cubicBezTo>
                  <a:cubicBezTo>
                    <a:pt x="2749" y="53"/>
                    <a:pt x="2758" y="53"/>
                    <a:pt x="2767" y="53"/>
                  </a:cubicBezTo>
                  <a:cubicBezTo>
                    <a:pt x="2758" y="54"/>
                    <a:pt x="2749" y="54"/>
                    <a:pt x="2741" y="55"/>
                  </a:cubicBezTo>
                  <a:moveTo>
                    <a:pt x="17559" y="34"/>
                  </a:moveTo>
                  <a:cubicBezTo>
                    <a:pt x="17444" y="13"/>
                    <a:pt x="17327" y="35"/>
                    <a:pt x="17212" y="35"/>
                  </a:cubicBezTo>
                  <a:cubicBezTo>
                    <a:pt x="16894" y="40"/>
                    <a:pt x="16576" y="40"/>
                    <a:pt x="16259" y="48"/>
                  </a:cubicBezTo>
                  <a:cubicBezTo>
                    <a:pt x="15463" y="56"/>
                    <a:pt x="14668" y="14"/>
                    <a:pt x="13872" y="23"/>
                  </a:cubicBezTo>
                  <a:cubicBezTo>
                    <a:pt x="13503" y="22"/>
                    <a:pt x="13135" y="3"/>
                    <a:pt x="12766" y="0"/>
                  </a:cubicBezTo>
                  <a:cubicBezTo>
                    <a:pt x="12297" y="2"/>
                    <a:pt x="11827" y="7"/>
                    <a:pt x="11357" y="1"/>
                  </a:cubicBezTo>
                  <a:cubicBezTo>
                    <a:pt x="10703" y="-4"/>
                    <a:pt x="10048" y="3"/>
                    <a:pt x="9394" y="25"/>
                  </a:cubicBezTo>
                  <a:cubicBezTo>
                    <a:pt x="9253" y="30"/>
                    <a:pt x="9113" y="35"/>
                    <a:pt x="8973" y="39"/>
                  </a:cubicBezTo>
                  <a:cubicBezTo>
                    <a:pt x="8871" y="28"/>
                    <a:pt x="8767" y="46"/>
                    <a:pt x="8665" y="45"/>
                  </a:cubicBezTo>
                  <a:cubicBezTo>
                    <a:pt x="8654" y="45"/>
                    <a:pt x="8643" y="46"/>
                    <a:pt x="8633" y="46"/>
                  </a:cubicBezTo>
                  <a:cubicBezTo>
                    <a:pt x="8623" y="45"/>
                    <a:pt x="8614" y="44"/>
                    <a:pt x="8605" y="46"/>
                  </a:cubicBezTo>
                  <a:cubicBezTo>
                    <a:pt x="8604" y="46"/>
                    <a:pt x="8603" y="46"/>
                    <a:pt x="8602" y="46"/>
                  </a:cubicBezTo>
                  <a:cubicBezTo>
                    <a:pt x="8305" y="50"/>
                    <a:pt x="8008" y="51"/>
                    <a:pt x="7712" y="59"/>
                  </a:cubicBezTo>
                  <a:cubicBezTo>
                    <a:pt x="6916" y="66"/>
                    <a:pt x="6121" y="24"/>
                    <a:pt x="5325" y="34"/>
                  </a:cubicBezTo>
                  <a:cubicBezTo>
                    <a:pt x="4957" y="33"/>
                    <a:pt x="4588" y="14"/>
                    <a:pt x="4219" y="11"/>
                  </a:cubicBezTo>
                  <a:cubicBezTo>
                    <a:pt x="3750" y="13"/>
                    <a:pt x="3280" y="17"/>
                    <a:pt x="2811" y="12"/>
                  </a:cubicBezTo>
                  <a:cubicBezTo>
                    <a:pt x="2156" y="6"/>
                    <a:pt x="1501" y="14"/>
                    <a:pt x="847" y="35"/>
                  </a:cubicBezTo>
                  <a:cubicBezTo>
                    <a:pt x="654" y="42"/>
                    <a:pt x="461" y="50"/>
                    <a:pt x="268" y="55"/>
                  </a:cubicBezTo>
                  <a:cubicBezTo>
                    <a:pt x="212" y="56"/>
                    <a:pt x="156" y="57"/>
                    <a:pt x="100" y="59"/>
                  </a:cubicBezTo>
                  <a:cubicBezTo>
                    <a:pt x="87" y="56"/>
                    <a:pt x="72" y="53"/>
                    <a:pt x="58" y="56"/>
                  </a:cubicBezTo>
                  <a:cubicBezTo>
                    <a:pt x="16" y="60"/>
                    <a:pt x="-20" y="114"/>
                    <a:pt x="14" y="149"/>
                  </a:cubicBezTo>
                  <a:cubicBezTo>
                    <a:pt x="22" y="156"/>
                    <a:pt x="30" y="162"/>
                    <a:pt x="40" y="166"/>
                  </a:cubicBezTo>
                  <a:cubicBezTo>
                    <a:pt x="92" y="235"/>
                    <a:pt x="245" y="179"/>
                    <a:pt x="324" y="181"/>
                  </a:cubicBezTo>
                  <a:cubicBezTo>
                    <a:pt x="453" y="174"/>
                    <a:pt x="582" y="173"/>
                    <a:pt x="712" y="167"/>
                  </a:cubicBezTo>
                  <a:cubicBezTo>
                    <a:pt x="1185" y="140"/>
                    <a:pt x="1658" y="102"/>
                    <a:pt x="2133" y="110"/>
                  </a:cubicBezTo>
                  <a:cubicBezTo>
                    <a:pt x="2735" y="85"/>
                    <a:pt x="3334" y="157"/>
                    <a:pt x="3936" y="169"/>
                  </a:cubicBezTo>
                  <a:cubicBezTo>
                    <a:pt x="4384" y="175"/>
                    <a:pt x="4832" y="153"/>
                    <a:pt x="5281" y="165"/>
                  </a:cubicBezTo>
                  <a:cubicBezTo>
                    <a:pt x="5644" y="181"/>
                    <a:pt x="6008" y="208"/>
                    <a:pt x="6371" y="209"/>
                  </a:cubicBezTo>
                  <a:cubicBezTo>
                    <a:pt x="6794" y="216"/>
                    <a:pt x="7213" y="172"/>
                    <a:pt x="7634" y="147"/>
                  </a:cubicBezTo>
                  <a:cubicBezTo>
                    <a:pt x="7642" y="147"/>
                    <a:pt x="7651" y="147"/>
                    <a:pt x="7660" y="146"/>
                  </a:cubicBezTo>
                  <a:cubicBezTo>
                    <a:pt x="7663" y="146"/>
                    <a:pt x="7667" y="145"/>
                    <a:pt x="7671" y="145"/>
                  </a:cubicBezTo>
                  <a:cubicBezTo>
                    <a:pt x="7745" y="151"/>
                    <a:pt x="7818" y="160"/>
                    <a:pt x="7891" y="166"/>
                  </a:cubicBezTo>
                  <a:cubicBezTo>
                    <a:pt x="8202" y="183"/>
                    <a:pt x="8514" y="201"/>
                    <a:pt x="8825" y="203"/>
                  </a:cubicBezTo>
                  <a:cubicBezTo>
                    <a:pt x="8883" y="204"/>
                    <a:pt x="8943" y="199"/>
                    <a:pt x="8996" y="177"/>
                  </a:cubicBezTo>
                  <a:cubicBezTo>
                    <a:pt x="9003" y="174"/>
                    <a:pt x="9011" y="170"/>
                    <a:pt x="9018" y="164"/>
                  </a:cubicBezTo>
                  <a:cubicBezTo>
                    <a:pt x="9098" y="162"/>
                    <a:pt x="9178" y="160"/>
                    <a:pt x="9258" y="156"/>
                  </a:cubicBezTo>
                  <a:cubicBezTo>
                    <a:pt x="9731" y="130"/>
                    <a:pt x="10205" y="92"/>
                    <a:pt x="10680" y="100"/>
                  </a:cubicBezTo>
                  <a:cubicBezTo>
                    <a:pt x="11282" y="75"/>
                    <a:pt x="11881" y="147"/>
                    <a:pt x="12483" y="158"/>
                  </a:cubicBezTo>
                  <a:cubicBezTo>
                    <a:pt x="12931" y="164"/>
                    <a:pt x="13379" y="143"/>
                    <a:pt x="13828" y="155"/>
                  </a:cubicBezTo>
                  <a:cubicBezTo>
                    <a:pt x="14191" y="170"/>
                    <a:pt x="14554" y="198"/>
                    <a:pt x="14918" y="198"/>
                  </a:cubicBezTo>
                  <a:cubicBezTo>
                    <a:pt x="15341" y="205"/>
                    <a:pt x="15760" y="161"/>
                    <a:pt x="16180" y="136"/>
                  </a:cubicBezTo>
                  <a:cubicBezTo>
                    <a:pt x="16189" y="136"/>
                    <a:pt x="16198" y="136"/>
                    <a:pt x="16206" y="136"/>
                  </a:cubicBezTo>
                  <a:cubicBezTo>
                    <a:pt x="16210" y="135"/>
                    <a:pt x="16214" y="135"/>
                    <a:pt x="16218" y="135"/>
                  </a:cubicBezTo>
                  <a:cubicBezTo>
                    <a:pt x="16292" y="140"/>
                    <a:pt x="16364" y="150"/>
                    <a:pt x="16438" y="156"/>
                  </a:cubicBezTo>
                  <a:cubicBezTo>
                    <a:pt x="16749" y="172"/>
                    <a:pt x="17060" y="190"/>
                    <a:pt x="17372" y="192"/>
                  </a:cubicBezTo>
                  <a:cubicBezTo>
                    <a:pt x="17430" y="194"/>
                    <a:pt x="17490" y="189"/>
                    <a:pt x="17543" y="167"/>
                  </a:cubicBezTo>
                  <a:cubicBezTo>
                    <a:pt x="17566" y="156"/>
                    <a:pt x="17599" y="134"/>
                    <a:pt x="17599" y="105"/>
                  </a:cubicBezTo>
                  <a:cubicBezTo>
                    <a:pt x="17613" y="78"/>
                    <a:pt x="17586" y="43"/>
                    <a:pt x="17559" y="34"/>
                  </a:cubicBezTo>
                  <a:close/>
                </a:path>
              </a:pathLst>
            </a:custGeom>
            <a:solidFill>
              <a:srgbClr val="E4AE40"/>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1" name="Google Shape;331;p6"/>
            <p:cNvSpPr/>
            <p:nvPr/>
          </p:nvSpPr>
          <p:spPr>
            <a:xfrm>
              <a:off x="7809480" y="864360"/>
              <a:ext cx="0" cy="0"/>
            </a:xfrm>
            <a:custGeom>
              <a:avLst/>
              <a:gdLst/>
              <a:ahLst/>
              <a:cxnLst/>
              <a:rect l="l" t="t" r="r" b="b"/>
              <a:pathLst>
                <a:path w="120000" h="120000" extrusionOk="0">
                  <a:moveTo>
                    <a:pt x="0" y="0"/>
                  </a:moveTo>
                  <a:lnTo>
                    <a:pt x="0" y="0"/>
                  </a:lnTo>
                  <a:close/>
                </a:path>
              </a:pathLst>
            </a:custGeom>
            <a:solidFill>
              <a:srgbClr val="E4AE4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2" name="Google Shape;332;p6"/>
            <p:cNvSpPr/>
            <p:nvPr/>
          </p:nvSpPr>
          <p:spPr>
            <a:xfrm>
              <a:off x="1617120" y="820800"/>
              <a:ext cx="6194520" cy="274680"/>
            </a:xfrm>
            <a:custGeom>
              <a:avLst/>
              <a:gdLst/>
              <a:ahLst/>
              <a:cxnLst/>
              <a:rect l="l" t="t" r="r" b="b"/>
              <a:pathLst>
                <a:path w="17207" h="763" extrusionOk="0">
                  <a:moveTo>
                    <a:pt x="17017" y="174"/>
                  </a:moveTo>
                  <a:cubicBezTo>
                    <a:pt x="16917" y="321"/>
                    <a:pt x="16836" y="479"/>
                    <a:pt x="16732" y="623"/>
                  </a:cubicBezTo>
                  <a:cubicBezTo>
                    <a:pt x="16677" y="545"/>
                    <a:pt x="16627" y="464"/>
                    <a:pt x="16568" y="387"/>
                  </a:cubicBezTo>
                  <a:cubicBezTo>
                    <a:pt x="16520" y="321"/>
                    <a:pt x="16467" y="258"/>
                    <a:pt x="16419" y="191"/>
                  </a:cubicBezTo>
                  <a:cubicBezTo>
                    <a:pt x="16402" y="168"/>
                    <a:pt x="16386" y="144"/>
                    <a:pt x="16369" y="121"/>
                  </a:cubicBezTo>
                  <a:cubicBezTo>
                    <a:pt x="16517" y="122"/>
                    <a:pt x="16664" y="126"/>
                    <a:pt x="16811" y="130"/>
                  </a:cubicBezTo>
                  <a:cubicBezTo>
                    <a:pt x="16888" y="133"/>
                    <a:pt x="16964" y="135"/>
                    <a:pt x="17041" y="137"/>
                  </a:cubicBezTo>
                  <a:cubicBezTo>
                    <a:pt x="17032" y="152"/>
                    <a:pt x="17024" y="166"/>
                    <a:pt x="17017" y="174"/>
                  </a:cubicBezTo>
                  <a:moveTo>
                    <a:pt x="16677" y="679"/>
                  </a:moveTo>
                  <a:lnTo>
                    <a:pt x="16676" y="678"/>
                  </a:lnTo>
                  <a:cubicBezTo>
                    <a:pt x="16676" y="678"/>
                    <a:pt x="16677" y="677"/>
                    <a:pt x="16677" y="676"/>
                  </a:cubicBezTo>
                  <a:cubicBezTo>
                    <a:pt x="16677" y="677"/>
                    <a:pt x="16678" y="678"/>
                    <a:pt x="16678" y="678"/>
                  </a:cubicBezTo>
                  <a:lnTo>
                    <a:pt x="16677" y="679"/>
                  </a:lnTo>
                  <a:moveTo>
                    <a:pt x="16525" y="475"/>
                  </a:moveTo>
                  <a:cubicBezTo>
                    <a:pt x="16523" y="471"/>
                    <a:pt x="16520" y="466"/>
                    <a:pt x="16517" y="462"/>
                  </a:cubicBezTo>
                  <a:cubicBezTo>
                    <a:pt x="16518" y="465"/>
                    <a:pt x="16520" y="467"/>
                    <a:pt x="16522" y="469"/>
                  </a:cubicBezTo>
                  <a:lnTo>
                    <a:pt x="16526" y="474"/>
                  </a:lnTo>
                  <a:cubicBezTo>
                    <a:pt x="16525" y="475"/>
                    <a:pt x="16525" y="475"/>
                    <a:pt x="16525" y="475"/>
                  </a:cubicBezTo>
                  <a:moveTo>
                    <a:pt x="16103" y="122"/>
                  </a:moveTo>
                  <a:cubicBezTo>
                    <a:pt x="16082" y="150"/>
                    <a:pt x="16061" y="177"/>
                    <a:pt x="16040" y="205"/>
                  </a:cubicBezTo>
                  <a:cubicBezTo>
                    <a:pt x="15946" y="331"/>
                    <a:pt x="15858" y="461"/>
                    <a:pt x="15758" y="582"/>
                  </a:cubicBezTo>
                  <a:cubicBezTo>
                    <a:pt x="15671" y="469"/>
                    <a:pt x="15579" y="359"/>
                    <a:pt x="15483" y="252"/>
                  </a:cubicBezTo>
                  <a:cubicBezTo>
                    <a:pt x="15453" y="216"/>
                    <a:pt x="15419" y="182"/>
                    <a:pt x="15385" y="150"/>
                  </a:cubicBezTo>
                  <a:cubicBezTo>
                    <a:pt x="15377" y="142"/>
                    <a:pt x="15371" y="130"/>
                    <a:pt x="15363" y="121"/>
                  </a:cubicBezTo>
                  <a:cubicBezTo>
                    <a:pt x="15579" y="125"/>
                    <a:pt x="15793" y="127"/>
                    <a:pt x="16009" y="126"/>
                  </a:cubicBezTo>
                  <a:cubicBezTo>
                    <a:pt x="16040" y="124"/>
                    <a:pt x="16071" y="123"/>
                    <a:pt x="16103" y="122"/>
                  </a:cubicBezTo>
                  <a:moveTo>
                    <a:pt x="15055" y="116"/>
                  </a:moveTo>
                  <a:cubicBezTo>
                    <a:pt x="15034" y="141"/>
                    <a:pt x="15013" y="167"/>
                    <a:pt x="14993" y="192"/>
                  </a:cubicBezTo>
                  <a:cubicBezTo>
                    <a:pt x="14952" y="242"/>
                    <a:pt x="14913" y="292"/>
                    <a:pt x="14875" y="344"/>
                  </a:cubicBezTo>
                  <a:cubicBezTo>
                    <a:pt x="14829" y="408"/>
                    <a:pt x="14790" y="477"/>
                    <a:pt x="14739" y="537"/>
                  </a:cubicBezTo>
                  <a:cubicBezTo>
                    <a:pt x="14677" y="464"/>
                    <a:pt x="14627" y="382"/>
                    <a:pt x="14567" y="307"/>
                  </a:cubicBezTo>
                  <a:cubicBezTo>
                    <a:pt x="14527" y="260"/>
                    <a:pt x="14483" y="217"/>
                    <a:pt x="14440" y="173"/>
                  </a:cubicBezTo>
                  <a:cubicBezTo>
                    <a:pt x="14416" y="150"/>
                    <a:pt x="14393" y="125"/>
                    <a:pt x="14369" y="102"/>
                  </a:cubicBezTo>
                  <a:cubicBezTo>
                    <a:pt x="14367" y="100"/>
                    <a:pt x="14364" y="97"/>
                    <a:pt x="14361" y="94"/>
                  </a:cubicBezTo>
                  <a:cubicBezTo>
                    <a:pt x="14373" y="94"/>
                    <a:pt x="14386" y="94"/>
                    <a:pt x="14398" y="94"/>
                  </a:cubicBezTo>
                  <a:cubicBezTo>
                    <a:pt x="14618" y="101"/>
                    <a:pt x="14837" y="108"/>
                    <a:pt x="15057" y="114"/>
                  </a:cubicBezTo>
                  <a:cubicBezTo>
                    <a:pt x="15056" y="115"/>
                    <a:pt x="15055" y="116"/>
                    <a:pt x="15055" y="116"/>
                  </a:cubicBezTo>
                  <a:moveTo>
                    <a:pt x="14955" y="400"/>
                  </a:moveTo>
                  <a:lnTo>
                    <a:pt x="14955" y="400"/>
                  </a:lnTo>
                  <a:cubicBezTo>
                    <a:pt x="14957" y="397"/>
                    <a:pt x="14959" y="395"/>
                    <a:pt x="14961" y="393"/>
                  </a:cubicBezTo>
                  <a:cubicBezTo>
                    <a:pt x="14960" y="395"/>
                    <a:pt x="14957" y="398"/>
                    <a:pt x="14955" y="400"/>
                  </a:cubicBezTo>
                  <a:moveTo>
                    <a:pt x="14114" y="108"/>
                  </a:moveTo>
                  <a:cubicBezTo>
                    <a:pt x="14074" y="160"/>
                    <a:pt x="14039" y="213"/>
                    <a:pt x="14003" y="266"/>
                  </a:cubicBezTo>
                  <a:cubicBezTo>
                    <a:pt x="13963" y="327"/>
                    <a:pt x="13916" y="382"/>
                    <a:pt x="13871" y="439"/>
                  </a:cubicBezTo>
                  <a:cubicBezTo>
                    <a:pt x="13836" y="480"/>
                    <a:pt x="13811" y="534"/>
                    <a:pt x="13763" y="561"/>
                  </a:cubicBezTo>
                  <a:cubicBezTo>
                    <a:pt x="13720" y="518"/>
                    <a:pt x="13688" y="465"/>
                    <a:pt x="13646" y="421"/>
                  </a:cubicBezTo>
                  <a:cubicBezTo>
                    <a:pt x="13578" y="341"/>
                    <a:pt x="13505" y="266"/>
                    <a:pt x="13437" y="187"/>
                  </a:cubicBezTo>
                  <a:cubicBezTo>
                    <a:pt x="13417" y="164"/>
                    <a:pt x="13397" y="140"/>
                    <a:pt x="13377" y="117"/>
                  </a:cubicBezTo>
                  <a:cubicBezTo>
                    <a:pt x="13543" y="114"/>
                    <a:pt x="13708" y="112"/>
                    <a:pt x="13874" y="111"/>
                  </a:cubicBezTo>
                  <a:cubicBezTo>
                    <a:pt x="13956" y="108"/>
                    <a:pt x="14038" y="103"/>
                    <a:pt x="14121" y="100"/>
                  </a:cubicBezTo>
                  <a:cubicBezTo>
                    <a:pt x="14119" y="103"/>
                    <a:pt x="14116" y="106"/>
                    <a:pt x="14114" y="108"/>
                  </a:cubicBezTo>
                  <a:moveTo>
                    <a:pt x="13606" y="437"/>
                  </a:moveTo>
                  <a:cubicBezTo>
                    <a:pt x="13605" y="436"/>
                    <a:pt x="13603" y="434"/>
                    <a:pt x="13602" y="432"/>
                  </a:cubicBezTo>
                  <a:cubicBezTo>
                    <a:pt x="13604" y="434"/>
                    <a:pt x="13606" y="436"/>
                    <a:pt x="13607" y="437"/>
                  </a:cubicBezTo>
                  <a:lnTo>
                    <a:pt x="13606" y="437"/>
                  </a:lnTo>
                  <a:moveTo>
                    <a:pt x="13011" y="347"/>
                  </a:moveTo>
                  <a:cubicBezTo>
                    <a:pt x="12956" y="407"/>
                    <a:pt x="12907" y="470"/>
                    <a:pt x="12861" y="536"/>
                  </a:cubicBezTo>
                  <a:cubicBezTo>
                    <a:pt x="12766" y="422"/>
                    <a:pt x="12653" y="323"/>
                    <a:pt x="12558" y="208"/>
                  </a:cubicBezTo>
                  <a:cubicBezTo>
                    <a:pt x="12546" y="198"/>
                    <a:pt x="12524" y="162"/>
                    <a:pt x="12501" y="136"/>
                  </a:cubicBezTo>
                  <a:cubicBezTo>
                    <a:pt x="12599" y="131"/>
                    <a:pt x="12696" y="127"/>
                    <a:pt x="12793" y="126"/>
                  </a:cubicBezTo>
                  <a:cubicBezTo>
                    <a:pt x="12921" y="124"/>
                    <a:pt x="13049" y="122"/>
                    <a:pt x="13178" y="120"/>
                  </a:cubicBezTo>
                  <a:cubicBezTo>
                    <a:pt x="13121" y="196"/>
                    <a:pt x="13060" y="266"/>
                    <a:pt x="13011" y="347"/>
                  </a:cubicBezTo>
                  <a:moveTo>
                    <a:pt x="12305" y="211"/>
                  </a:moveTo>
                  <a:cubicBezTo>
                    <a:pt x="12198" y="323"/>
                    <a:pt x="12096" y="440"/>
                    <a:pt x="12002" y="563"/>
                  </a:cubicBezTo>
                  <a:cubicBezTo>
                    <a:pt x="11906" y="453"/>
                    <a:pt x="11840" y="320"/>
                    <a:pt x="11747" y="206"/>
                  </a:cubicBezTo>
                  <a:cubicBezTo>
                    <a:pt x="11742" y="201"/>
                    <a:pt x="11734" y="190"/>
                    <a:pt x="11723" y="177"/>
                  </a:cubicBezTo>
                  <a:cubicBezTo>
                    <a:pt x="11938" y="171"/>
                    <a:pt x="12152" y="156"/>
                    <a:pt x="12366" y="143"/>
                  </a:cubicBezTo>
                  <a:cubicBezTo>
                    <a:pt x="12347" y="167"/>
                    <a:pt x="12327" y="190"/>
                    <a:pt x="12305" y="211"/>
                  </a:cubicBezTo>
                  <a:moveTo>
                    <a:pt x="11393" y="260"/>
                  </a:moveTo>
                  <a:cubicBezTo>
                    <a:pt x="11319" y="345"/>
                    <a:pt x="11237" y="423"/>
                    <a:pt x="11163" y="508"/>
                  </a:cubicBezTo>
                  <a:cubicBezTo>
                    <a:pt x="11085" y="405"/>
                    <a:pt x="11000" y="310"/>
                    <a:pt x="10913" y="216"/>
                  </a:cubicBezTo>
                  <a:cubicBezTo>
                    <a:pt x="10897" y="199"/>
                    <a:pt x="10882" y="182"/>
                    <a:pt x="10865" y="166"/>
                  </a:cubicBezTo>
                  <a:cubicBezTo>
                    <a:pt x="11066" y="171"/>
                    <a:pt x="11266" y="176"/>
                    <a:pt x="11466" y="179"/>
                  </a:cubicBezTo>
                  <a:cubicBezTo>
                    <a:pt x="11442" y="206"/>
                    <a:pt x="11417" y="233"/>
                    <a:pt x="11393" y="260"/>
                  </a:cubicBezTo>
                  <a:moveTo>
                    <a:pt x="10639" y="228"/>
                  </a:moveTo>
                  <a:cubicBezTo>
                    <a:pt x="10561" y="324"/>
                    <a:pt x="10462" y="400"/>
                    <a:pt x="10385" y="497"/>
                  </a:cubicBezTo>
                  <a:cubicBezTo>
                    <a:pt x="10328" y="435"/>
                    <a:pt x="10270" y="375"/>
                    <a:pt x="10215" y="311"/>
                  </a:cubicBezTo>
                  <a:cubicBezTo>
                    <a:pt x="10196" y="286"/>
                    <a:pt x="10135" y="186"/>
                    <a:pt x="10086" y="143"/>
                  </a:cubicBezTo>
                  <a:cubicBezTo>
                    <a:pt x="10290" y="148"/>
                    <a:pt x="10495" y="155"/>
                    <a:pt x="10699" y="161"/>
                  </a:cubicBezTo>
                  <a:cubicBezTo>
                    <a:pt x="10680" y="184"/>
                    <a:pt x="10660" y="206"/>
                    <a:pt x="10639" y="228"/>
                  </a:cubicBezTo>
                  <a:moveTo>
                    <a:pt x="10384" y="612"/>
                  </a:moveTo>
                  <a:cubicBezTo>
                    <a:pt x="10381" y="612"/>
                    <a:pt x="10379" y="610"/>
                    <a:pt x="10377" y="609"/>
                  </a:cubicBezTo>
                  <a:cubicBezTo>
                    <a:pt x="10379" y="610"/>
                    <a:pt x="10381" y="610"/>
                    <a:pt x="10383" y="611"/>
                  </a:cubicBezTo>
                  <a:cubicBezTo>
                    <a:pt x="10385" y="612"/>
                    <a:pt x="10387" y="612"/>
                    <a:pt x="10389" y="612"/>
                  </a:cubicBezTo>
                  <a:cubicBezTo>
                    <a:pt x="10387" y="612"/>
                    <a:pt x="10385" y="612"/>
                    <a:pt x="10384" y="612"/>
                  </a:cubicBezTo>
                  <a:moveTo>
                    <a:pt x="9923" y="160"/>
                  </a:moveTo>
                  <a:cubicBezTo>
                    <a:pt x="9876" y="208"/>
                    <a:pt x="9830" y="256"/>
                    <a:pt x="9787" y="308"/>
                  </a:cubicBezTo>
                  <a:cubicBezTo>
                    <a:pt x="9739" y="366"/>
                    <a:pt x="9696" y="430"/>
                    <a:pt x="9637" y="476"/>
                  </a:cubicBezTo>
                  <a:cubicBezTo>
                    <a:pt x="9579" y="377"/>
                    <a:pt x="9517" y="280"/>
                    <a:pt x="9453" y="184"/>
                  </a:cubicBezTo>
                  <a:cubicBezTo>
                    <a:pt x="9443" y="171"/>
                    <a:pt x="9430" y="150"/>
                    <a:pt x="9416" y="132"/>
                  </a:cubicBezTo>
                  <a:cubicBezTo>
                    <a:pt x="9591" y="134"/>
                    <a:pt x="9767" y="136"/>
                    <a:pt x="9942" y="140"/>
                  </a:cubicBezTo>
                  <a:cubicBezTo>
                    <a:pt x="9935" y="148"/>
                    <a:pt x="9928" y="156"/>
                    <a:pt x="9923" y="160"/>
                  </a:cubicBezTo>
                  <a:moveTo>
                    <a:pt x="9263" y="134"/>
                  </a:moveTo>
                  <a:cubicBezTo>
                    <a:pt x="9204" y="195"/>
                    <a:pt x="9147" y="258"/>
                    <a:pt x="9091" y="323"/>
                  </a:cubicBezTo>
                  <a:cubicBezTo>
                    <a:pt x="9043" y="371"/>
                    <a:pt x="8985" y="471"/>
                    <a:pt x="8924" y="493"/>
                  </a:cubicBezTo>
                  <a:cubicBezTo>
                    <a:pt x="8853" y="383"/>
                    <a:pt x="8798" y="263"/>
                    <a:pt x="8723" y="156"/>
                  </a:cubicBezTo>
                  <a:cubicBezTo>
                    <a:pt x="8742" y="155"/>
                    <a:pt x="8760" y="153"/>
                    <a:pt x="8775" y="153"/>
                  </a:cubicBezTo>
                  <a:cubicBezTo>
                    <a:pt x="8939" y="150"/>
                    <a:pt x="9102" y="131"/>
                    <a:pt x="9266" y="131"/>
                  </a:cubicBezTo>
                  <a:cubicBezTo>
                    <a:pt x="9265" y="132"/>
                    <a:pt x="9264" y="132"/>
                    <a:pt x="9263" y="134"/>
                  </a:cubicBezTo>
                  <a:moveTo>
                    <a:pt x="8936" y="577"/>
                  </a:moveTo>
                  <a:cubicBezTo>
                    <a:pt x="8936" y="577"/>
                    <a:pt x="8936" y="576"/>
                    <a:pt x="8935" y="576"/>
                  </a:cubicBezTo>
                  <a:cubicBezTo>
                    <a:pt x="8936" y="576"/>
                    <a:pt x="8936" y="576"/>
                    <a:pt x="8937" y="576"/>
                  </a:cubicBezTo>
                  <a:cubicBezTo>
                    <a:pt x="8936" y="576"/>
                    <a:pt x="8936" y="577"/>
                    <a:pt x="8936" y="577"/>
                  </a:cubicBezTo>
                  <a:moveTo>
                    <a:pt x="8471" y="185"/>
                  </a:moveTo>
                  <a:cubicBezTo>
                    <a:pt x="8371" y="332"/>
                    <a:pt x="8289" y="490"/>
                    <a:pt x="8185" y="634"/>
                  </a:cubicBezTo>
                  <a:cubicBezTo>
                    <a:pt x="8130" y="556"/>
                    <a:pt x="8080" y="474"/>
                    <a:pt x="8022" y="398"/>
                  </a:cubicBezTo>
                  <a:cubicBezTo>
                    <a:pt x="7973" y="332"/>
                    <a:pt x="7920" y="268"/>
                    <a:pt x="7872" y="201"/>
                  </a:cubicBezTo>
                  <a:cubicBezTo>
                    <a:pt x="7856" y="178"/>
                    <a:pt x="7839" y="155"/>
                    <a:pt x="7823" y="131"/>
                  </a:cubicBezTo>
                  <a:cubicBezTo>
                    <a:pt x="7970" y="132"/>
                    <a:pt x="8117" y="137"/>
                    <a:pt x="8265" y="141"/>
                  </a:cubicBezTo>
                  <a:cubicBezTo>
                    <a:pt x="8341" y="143"/>
                    <a:pt x="8418" y="145"/>
                    <a:pt x="8494" y="147"/>
                  </a:cubicBezTo>
                  <a:cubicBezTo>
                    <a:pt x="8485" y="163"/>
                    <a:pt x="8477" y="177"/>
                    <a:pt x="8471" y="185"/>
                  </a:cubicBezTo>
                  <a:moveTo>
                    <a:pt x="8130" y="690"/>
                  </a:moveTo>
                  <a:cubicBezTo>
                    <a:pt x="8130" y="689"/>
                    <a:pt x="8129" y="689"/>
                    <a:pt x="8129" y="688"/>
                  </a:cubicBezTo>
                  <a:lnTo>
                    <a:pt x="8130" y="687"/>
                  </a:lnTo>
                  <a:cubicBezTo>
                    <a:pt x="8130" y="687"/>
                    <a:pt x="8131" y="688"/>
                    <a:pt x="8132" y="689"/>
                  </a:cubicBezTo>
                  <a:lnTo>
                    <a:pt x="8130" y="690"/>
                  </a:lnTo>
                  <a:moveTo>
                    <a:pt x="7978" y="486"/>
                  </a:moveTo>
                  <a:cubicBezTo>
                    <a:pt x="7976" y="481"/>
                    <a:pt x="7974" y="477"/>
                    <a:pt x="7970" y="473"/>
                  </a:cubicBezTo>
                  <a:cubicBezTo>
                    <a:pt x="7972" y="475"/>
                    <a:pt x="7974" y="477"/>
                    <a:pt x="7975" y="479"/>
                  </a:cubicBezTo>
                  <a:lnTo>
                    <a:pt x="7979" y="485"/>
                  </a:lnTo>
                  <a:lnTo>
                    <a:pt x="7978" y="486"/>
                  </a:lnTo>
                  <a:moveTo>
                    <a:pt x="7556" y="133"/>
                  </a:moveTo>
                  <a:cubicBezTo>
                    <a:pt x="7535" y="161"/>
                    <a:pt x="7514" y="187"/>
                    <a:pt x="7494" y="215"/>
                  </a:cubicBezTo>
                  <a:cubicBezTo>
                    <a:pt x="7399" y="340"/>
                    <a:pt x="7311" y="472"/>
                    <a:pt x="7211" y="593"/>
                  </a:cubicBezTo>
                  <a:cubicBezTo>
                    <a:pt x="7124" y="479"/>
                    <a:pt x="7032" y="369"/>
                    <a:pt x="6937" y="263"/>
                  </a:cubicBezTo>
                  <a:cubicBezTo>
                    <a:pt x="6906" y="226"/>
                    <a:pt x="6872" y="193"/>
                    <a:pt x="6838" y="161"/>
                  </a:cubicBezTo>
                  <a:cubicBezTo>
                    <a:pt x="6830" y="153"/>
                    <a:pt x="6824" y="140"/>
                    <a:pt x="6816" y="132"/>
                  </a:cubicBezTo>
                  <a:cubicBezTo>
                    <a:pt x="7032" y="135"/>
                    <a:pt x="7247" y="137"/>
                    <a:pt x="7462" y="136"/>
                  </a:cubicBezTo>
                  <a:cubicBezTo>
                    <a:pt x="7494" y="135"/>
                    <a:pt x="7525" y="134"/>
                    <a:pt x="7556" y="133"/>
                  </a:cubicBezTo>
                  <a:moveTo>
                    <a:pt x="6508" y="127"/>
                  </a:moveTo>
                  <a:cubicBezTo>
                    <a:pt x="6487" y="151"/>
                    <a:pt x="6467" y="177"/>
                    <a:pt x="6446" y="203"/>
                  </a:cubicBezTo>
                  <a:cubicBezTo>
                    <a:pt x="6406" y="252"/>
                    <a:pt x="6367" y="303"/>
                    <a:pt x="6328" y="355"/>
                  </a:cubicBezTo>
                  <a:cubicBezTo>
                    <a:pt x="6282" y="418"/>
                    <a:pt x="6243" y="487"/>
                    <a:pt x="6192" y="547"/>
                  </a:cubicBezTo>
                  <a:cubicBezTo>
                    <a:pt x="6130" y="474"/>
                    <a:pt x="6080" y="392"/>
                    <a:pt x="6020" y="318"/>
                  </a:cubicBezTo>
                  <a:cubicBezTo>
                    <a:pt x="5981" y="270"/>
                    <a:pt x="5936" y="227"/>
                    <a:pt x="5893" y="184"/>
                  </a:cubicBezTo>
                  <a:cubicBezTo>
                    <a:pt x="5870" y="160"/>
                    <a:pt x="5847" y="135"/>
                    <a:pt x="5823" y="113"/>
                  </a:cubicBezTo>
                  <a:cubicBezTo>
                    <a:pt x="5820" y="110"/>
                    <a:pt x="5818" y="107"/>
                    <a:pt x="5814" y="104"/>
                  </a:cubicBezTo>
                  <a:cubicBezTo>
                    <a:pt x="5827" y="104"/>
                    <a:pt x="5839" y="104"/>
                    <a:pt x="5852" y="105"/>
                  </a:cubicBezTo>
                  <a:cubicBezTo>
                    <a:pt x="6071" y="111"/>
                    <a:pt x="6290" y="119"/>
                    <a:pt x="6510" y="124"/>
                  </a:cubicBezTo>
                  <a:cubicBezTo>
                    <a:pt x="6509" y="125"/>
                    <a:pt x="6509" y="126"/>
                    <a:pt x="6508" y="127"/>
                  </a:cubicBezTo>
                  <a:moveTo>
                    <a:pt x="6409" y="410"/>
                  </a:moveTo>
                  <a:lnTo>
                    <a:pt x="6408" y="410"/>
                  </a:lnTo>
                  <a:cubicBezTo>
                    <a:pt x="6410" y="408"/>
                    <a:pt x="6412" y="405"/>
                    <a:pt x="6414" y="403"/>
                  </a:cubicBezTo>
                  <a:cubicBezTo>
                    <a:pt x="6413" y="406"/>
                    <a:pt x="6411" y="408"/>
                    <a:pt x="6409" y="410"/>
                  </a:cubicBezTo>
                  <a:moveTo>
                    <a:pt x="5567" y="119"/>
                  </a:moveTo>
                  <a:cubicBezTo>
                    <a:pt x="5528" y="169"/>
                    <a:pt x="5492" y="223"/>
                    <a:pt x="5456" y="276"/>
                  </a:cubicBezTo>
                  <a:cubicBezTo>
                    <a:pt x="5416" y="337"/>
                    <a:pt x="5369" y="393"/>
                    <a:pt x="5324" y="450"/>
                  </a:cubicBezTo>
                  <a:cubicBezTo>
                    <a:pt x="5289" y="490"/>
                    <a:pt x="5264" y="545"/>
                    <a:pt x="5216" y="571"/>
                  </a:cubicBezTo>
                  <a:cubicBezTo>
                    <a:pt x="5173" y="529"/>
                    <a:pt x="5141" y="476"/>
                    <a:pt x="5099" y="431"/>
                  </a:cubicBezTo>
                  <a:cubicBezTo>
                    <a:pt x="5032" y="352"/>
                    <a:pt x="4959" y="276"/>
                    <a:pt x="4890" y="198"/>
                  </a:cubicBezTo>
                  <a:cubicBezTo>
                    <a:pt x="4870" y="174"/>
                    <a:pt x="4851" y="151"/>
                    <a:pt x="4831" y="127"/>
                  </a:cubicBezTo>
                  <a:cubicBezTo>
                    <a:pt x="4996" y="125"/>
                    <a:pt x="5161" y="122"/>
                    <a:pt x="5327" y="122"/>
                  </a:cubicBezTo>
                  <a:cubicBezTo>
                    <a:pt x="5409" y="118"/>
                    <a:pt x="5492" y="113"/>
                    <a:pt x="5574" y="110"/>
                  </a:cubicBezTo>
                  <a:cubicBezTo>
                    <a:pt x="5572" y="113"/>
                    <a:pt x="5569" y="116"/>
                    <a:pt x="5567" y="119"/>
                  </a:cubicBezTo>
                  <a:moveTo>
                    <a:pt x="5059" y="448"/>
                  </a:moveTo>
                  <a:cubicBezTo>
                    <a:pt x="5058" y="446"/>
                    <a:pt x="5057" y="444"/>
                    <a:pt x="5055" y="442"/>
                  </a:cubicBezTo>
                  <a:cubicBezTo>
                    <a:pt x="5057" y="444"/>
                    <a:pt x="5059" y="446"/>
                    <a:pt x="5060" y="448"/>
                  </a:cubicBezTo>
                  <a:lnTo>
                    <a:pt x="5059" y="448"/>
                  </a:lnTo>
                  <a:moveTo>
                    <a:pt x="4464" y="357"/>
                  </a:moveTo>
                  <a:cubicBezTo>
                    <a:pt x="4409" y="416"/>
                    <a:pt x="4360" y="481"/>
                    <a:pt x="4315" y="547"/>
                  </a:cubicBezTo>
                  <a:cubicBezTo>
                    <a:pt x="4219" y="432"/>
                    <a:pt x="4106" y="334"/>
                    <a:pt x="4011" y="218"/>
                  </a:cubicBezTo>
                  <a:cubicBezTo>
                    <a:pt x="4000" y="208"/>
                    <a:pt x="3977" y="172"/>
                    <a:pt x="3955" y="147"/>
                  </a:cubicBezTo>
                  <a:cubicBezTo>
                    <a:pt x="4052" y="142"/>
                    <a:pt x="4149" y="138"/>
                    <a:pt x="4246" y="137"/>
                  </a:cubicBezTo>
                  <a:cubicBezTo>
                    <a:pt x="4374" y="135"/>
                    <a:pt x="4502" y="133"/>
                    <a:pt x="4631" y="130"/>
                  </a:cubicBezTo>
                  <a:cubicBezTo>
                    <a:pt x="4575" y="206"/>
                    <a:pt x="4513" y="277"/>
                    <a:pt x="4464" y="357"/>
                  </a:cubicBezTo>
                  <a:moveTo>
                    <a:pt x="3758" y="221"/>
                  </a:moveTo>
                  <a:cubicBezTo>
                    <a:pt x="3651" y="333"/>
                    <a:pt x="3549" y="450"/>
                    <a:pt x="3456" y="574"/>
                  </a:cubicBezTo>
                  <a:cubicBezTo>
                    <a:pt x="3359" y="463"/>
                    <a:pt x="3294" y="331"/>
                    <a:pt x="3201" y="217"/>
                  </a:cubicBezTo>
                  <a:cubicBezTo>
                    <a:pt x="3196" y="211"/>
                    <a:pt x="3187" y="200"/>
                    <a:pt x="3176" y="188"/>
                  </a:cubicBezTo>
                  <a:cubicBezTo>
                    <a:pt x="3391" y="181"/>
                    <a:pt x="3605" y="166"/>
                    <a:pt x="3820" y="153"/>
                  </a:cubicBezTo>
                  <a:cubicBezTo>
                    <a:pt x="3800" y="177"/>
                    <a:pt x="3780" y="200"/>
                    <a:pt x="3758" y="221"/>
                  </a:cubicBezTo>
                  <a:moveTo>
                    <a:pt x="2846" y="271"/>
                  </a:moveTo>
                  <a:cubicBezTo>
                    <a:pt x="2773" y="356"/>
                    <a:pt x="2690" y="433"/>
                    <a:pt x="2616" y="518"/>
                  </a:cubicBezTo>
                  <a:cubicBezTo>
                    <a:pt x="2539" y="416"/>
                    <a:pt x="2453" y="321"/>
                    <a:pt x="2366" y="227"/>
                  </a:cubicBezTo>
                  <a:cubicBezTo>
                    <a:pt x="2351" y="210"/>
                    <a:pt x="2335" y="193"/>
                    <a:pt x="2319" y="176"/>
                  </a:cubicBezTo>
                  <a:cubicBezTo>
                    <a:pt x="2519" y="181"/>
                    <a:pt x="2719" y="186"/>
                    <a:pt x="2920" y="189"/>
                  </a:cubicBezTo>
                  <a:cubicBezTo>
                    <a:pt x="2895" y="216"/>
                    <a:pt x="2871" y="243"/>
                    <a:pt x="2846" y="271"/>
                  </a:cubicBezTo>
                  <a:moveTo>
                    <a:pt x="2093" y="239"/>
                  </a:moveTo>
                  <a:cubicBezTo>
                    <a:pt x="2014" y="334"/>
                    <a:pt x="1915" y="410"/>
                    <a:pt x="1838" y="507"/>
                  </a:cubicBezTo>
                  <a:cubicBezTo>
                    <a:pt x="1781" y="445"/>
                    <a:pt x="1723" y="386"/>
                    <a:pt x="1668" y="321"/>
                  </a:cubicBezTo>
                  <a:cubicBezTo>
                    <a:pt x="1649" y="296"/>
                    <a:pt x="1588" y="197"/>
                    <a:pt x="1539" y="154"/>
                  </a:cubicBezTo>
                  <a:cubicBezTo>
                    <a:pt x="1743" y="159"/>
                    <a:pt x="1948" y="165"/>
                    <a:pt x="2153" y="171"/>
                  </a:cubicBezTo>
                  <a:cubicBezTo>
                    <a:pt x="2133" y="194"/>
                    <a:pt x="2113" y="216"/>
                    <a:pt x="2093" y="239"/>
                  </a:cubicBezTo>
                  <a:moveTo>
                    <a:pt x="1837" y="623"/>
                  </a:moveTo>
                  <a:cubicBezTo>
                    <a:pt x="1835" y="622"/>
                    <a:pt x="1833" y="621"/>
                    <a:pt x="1830" y="620"/>
                  </a:cubicBezTo>
                  <a:cubicBezTo>
                    <a:pt x="1833" y="620"/>
                    <a:pt x="1835" y="621"/>
                    <a:pt x="1836" y="621"/>
                  </a:cubicBezTo>
                  <a:cubicBezTo>
                    <a:pt x="1838" y="622"/>
                    <a:pt x="1840" y="622"/>
                    <a:pt x="1842" y="622"/>
                  </a:cubicBezTo>
                  <a:cubicBezTo>
                    <a:pt x="1840" y="623"/>
                    <a:pt x="1839" y="623"/>
                    <a:pt x="1837" y="623"/>
                  </a:cubicBezTo>
                  <a:moveTo>
                    <a:pt x="1376" y="171"/>
                  </a:moveTo>
                  <a:cubicBezTo>
                    <a:pt x="1329" y="219"/>
                    <a:pt x="1283" y="267"/>
                    <a:pt x="1240" y="319"/>
                  </a:cubicBezTo>
                  <a:cubicBezTo>
                    <a:pt x="1192" y="376"/>
                    <a:pt x="1150" y="440"/>
                    <a:pt x="1090" y="487"/>
                  </a:cubicBezTo>
                  <a:cubicBezTo>
                    <a:pt x="1032" y="387"/>
                    <a:pt x="971" y="290"/>
                    <a:pt x="906" y="195"/>
                  </a:cubicBezTo>
                  <a:cubicBezTo>
                    <a:pt x="896" y="182"/>
                    <a:pt x="884" y="161"/>
                    <a:pt x="869" y="143"/>
                  </a:cubicBezTo>
                  <a:cubicBezTo>
                    <a:pt x="1045" y="143"/>
                    <a:pt x="1220" y="147"/>
                    <a:pt x="1395" y="150"/>
                  </a:cubicBezTo>
                  <a:cubicBezTo>
                    <a:pt x="1388" y="158"/>
                    <a:pt x="1381" y="166"/>
                    <a:pt x="1376" y="171"/>
                  </a:cubicBezTo>
                  <a:moveTo>
                    <a:pt x="717" y="144"/>
                  </a:moveTo>
                  <a:cubicBezTo>
                    <a:pt x="657" y="206"/>
                    <a:pt x="600" y="269"/>
                    <a:pt x="544" y="334"/>
                  </a:cubicBezTo>
                  <a:cubicBezTo>
                    <a:pt x="496" y="381"/>
                    <a:pt x="439" y="481"/>
                    <a:pt x="378" y="503"/>
                  </a:cubicBezTo>
                  <a:cubicBezTo>
                    <a:pt x="306" y="394"/>
                    <a:pt x="251" y="274"/>
                    <a:pt x="177" y="166"/>
                  </a:cubicBezTo>
                  <a:cubicBezTo>
                    <a:pt x="196" y="165"/>
                    <a:pt x="213" y="164"/>
                    <a:pt x="228" y="163"/>
                  </a:cubicBezTo>
                  <a:cubicBezTo>
                    <a:pt x="392" y="160"/>
                    <a:pt x="555" y="142"/>
                    <a:pt x="719" y="142"/>
                  </a:cubicBezTo>
                  <a:cubicBezTo>
                    <a:pt x="718" y="142"/>
                    <a:pt x="717" y="143"/>
                    <a:pt x="717" y="144"/>
                  </a:cubicBezTo>
                  <a:moveTo>
                    <a:pt x="389" y="587"/>
                  </a:moveTo>
                  <a:lnTo>
                    <a:pt x="388" y="587"/>
                  </a:lnTo>
                  <a:cubicBezTo>
                    <a:pt x="389" y="587"/>
                    <a:pt x="389" y="587"/>
                    <a:pt x="390" y="587"/>
                  </a:cubicBezTo>
                  <a:lnTo>
                    <a:pt x="389" y="587"/>
                  </a:lnTo>
                  <a:moveTo>
                    <a:pt x="17203" y="69"/>
                  </a:moveTo>
                  <a:cubicBezTo>
                    <a:pt x="17202" y="68"/>
                    <a:pt x="17201" y="66"/>
                    <a:pt x="17201" y="65"/>
                  </a:cubicBezTo>
                  <a:cubicBezTo>
                    <a:pt x="17200" y="63"/>
                    <a:pt x="17200" y="62"/>
                    <a:pt x="17199" y="61"/>
                  </a:cubicBezTo>
                  <a:cubicBezTo>
                    <a:pt x="17197" y="58"/>
                    <a:pt x="17196" y="56"/>
                    <a:pt x="17194" y="54"/>
                  </a:cubicBezTo>
                  <a:cubicBezTo>
                    <a:pt x="17191" y="50"/>
                    <a:pt x="17188" y="47"/>
                    <a:pt x="17185" y="43"/>
                  </a:cubicBezTo>
                  <a:cubicBezTo>
                    <a:pt x="17183" y="42"/>
                    <a:pt x="17182" y="41"/>
                    <a:pt x="17180" y="40"/>
                  </a:cubicBezTo>
                  <a:cubicBezTo>
                    <a:pt x="17178" y="38"/>
                    <a:pt x="17175" y="37"/>
                    <a:pt x="17172" y="35"/>
                  </a:cubicBezTo>
                  <a:cubicBezTo>
                    <a:pt x="17172" y="35"/>
                    <a:pt x="17171" y="35"/>
                    <a:pt x="17171" y="34"/>
                  </a:cubicBezTo>
                  <a:cubicBezTo>
                    <a:pt x="17158" y="29"/>
                    <a:pt x="17145" y="26"/>
                    <a:pt x="17132" y="23"/>
                  </a:cubicBezTo>
                  <a:cubicBezTo>
                    <a:pt x="17124" y="21"/>
                    <a:pt x="17116" y="20"/>
                    <a:pt x="17108" y="19"/>
                  </a:cubicBezTo>
                  <a:cubicBezTo>
                    <a:pt x="17102" y="18"/>
                    <a:pt x="17095" y="17"/>
                    <a:pt x="17088" y="17"/>
                  </a:cubicBezTo>
                  <a:cubicBezTo>
                    <a:pt x="17081" y="17"/>
                    <a:pt x="17074" y="16"/>
                    <a:pt x="17066" y="16"/>
                  </a:cubicBezTo>
                  <a:cubicBezTo>
                    <a:pt x="17061" y="15"/>
                    <a:pt x="17056" y="14"/>
                    <a:pt x="17051" y="14"/>
                  </a:cubicBezTo>
                  <a:cubicBezTo>
                    <a:pt x="16977" y="15"/>
                    <a:pt x="16904" y="16"/>
                    <a:pt x="16830" y="19"/>
                  </a:cubicBezTo>
                  <a:cubicBezTo>
                    <a:pt x="16565" y="29"/>
                    <a:pt x="16301" y="42"/>
                    <a:pt x="16036" y="37"/>
                  </a:cubicBezTo>
                  <a:cubicBezTo>
                    <a:pt x="15692" y="32"/>
                    <a:pt x="15348" y="-5"/>
                    <a:pt x="15003" y="6"/>
                  </a:cubicBezTo>
                  <a:cubicBezTo>
                    <a:pt x="14682" y="6"/>
                    <a:pt x="14361" y="30"/>
                    <a:pt x="14040" y="27"/>
                  </a:cubicBezTo>
                  <a:cubicBezTo>
                    <a:pt x="13895" y="27"/>
                    <a:pt x="13750" y="26"/>
                    <a:pt x="13605" y="25"/>
                  </a:cubicBezTo>
                  <a:cubicBezTo>
                    <a:pt x="13363" y="23"/>
                    <a:pt x="13121" y="21"/>
                    <a:pt x="12879" y="27"/>
                  </a:cubicBezTo>
                  <a:cubicBezTo>
                    <a:pt x="12300" y="27"/>
                    <a:pt x="11720" y="46"/>
                    <a:pt x="11141" y="25"/>
                  </a:cubicBezTo>
                  <a:cubicBezTo>
                    <a:pt x="11049" y="27"/>
                    <a:pt x="10958" y="28"/>
                    <a:pt x="10866" y="29"/>
                  </a:cubicBezTo>
                  <a:cubicBezTo>
                    <a:pt x="10823" y="28"/>
                    <a:pt x="10780" y="26"/>
                    <a:pt x="10737" y="25"/>
                  </a:cubicBezTo>
                  <a:cubicBezTo>
                    <a:pt x="10585" y="15"/>
                    <a:pt x="10433" y="14"/>
                    <a:pt x="10280" y="11"/>
                  </a:cubicBezTo>
                  <a:cubicBezTo>
                    <a:pt x="10153" y="4"/>
                    <a:pt x="10026" y="6"/>
                    <a:pt x="9900" y="10"/>
                  </a:cubicBezTo>
                  <a:cubicBezTo>
                    <a:pt x="9847" y="11"/>
                    <a:pt x="9795" y="13"/>
                    <a:pt x="9743" y="14"/>
                  </a:cubicBezTo>
                  <a:cubicBezTo>
                    <a:pt x="9736" y="9"/>
                    <a:pt x="9726" y="8"/>
                    <a:pt x="9717" y="10"/>
                  </a:cubicBezTo>
                  <a:cubicBezTo>
                    <a:pt x="9693" y="11"/>
                    <a:pt x="9670" y="11"/>
                    <a:pt x="9646" y="10"/>
                  </a:cubicBezTo>
                  <a:cubicBezTo>
                    <a:pt x="9600" y="9"/>
                    <a:pt x="9553" y="8"/>
                    <a:pt x="9506" y="8"/>
                  </a:cubicBezTo>
                  <a:cubicBezTo>
                    <a:pt x="9387" y="11"/>
                    <a:pt x="9268" y="-4"/>
                    <a:pt x="9149" y="0"/>
                  </a:cubicBezTo>
                  <a:cubicBezTo>
                    <a:pt x="9069" y="4"/>
                    <a:pt x="8988" y="14"/>
                    <a:pt x="8906" y="12"/>
                  </a:cubicBezTo>
                  <a:cubicBezTo>
                    <a:pt x="8828" y="11"/>
                    <a:pt x="8749" y="5"/>
                    <a:pt x="8671" y="8"/>
                  </a:cubicBezTo>
                  <a:cubicBezTo>
                    <a:pt x="8669" y="8"/>
                    <a:pt x="8669" y="8"/>
                    <a:pt x="8668" y="8"/>
                  </a:cubicBezTo>
                  <a:cubicBezTo>
                    <a:pt x="8634" y="6"/>
                    <a:pt x="8599" y="14"/>
                    <a:pt x="8582" y="33"/>
                  </a:cubicBezTo>
                  <a:cubicBezTo>
                    <a:pt x="8576" y="31"/>
                    <a:pt x="8569" y="30"/>
                    <a:pt x="8561" y="29"/>
                  </a:cubicBezTo>
                  <a:cubicBezTo>
                    <a:pt x="8555" y="29"/>
                    <a:pt x="8548" y="28"/>
                    <a:pt x="8542" y="28"/>
                  </a:cubicBezTo>
                  <a:cubicBezTo>
                    <a:pt x="8534" y="27"/>
                    <a:pt x="8527" y="27"/>
                    <a:pt x="8519" y="26"/>
                  </a:cubicBezTo>
                  <a:cubicBezTo>
                    <a:pt x="8514" y="26"/>
                    <a:pt x="8510" y="25"/>
                    <a:pt x="8505" y="25"/>
                  </a:cubicBezTo>
                  <a:cubicBezTo>
                    <a:pt x="8430" y="26"/>
                    <a:pt x="8357" y="27"/>
                    <a:pt x="8284" y="29"/>
                  </a:cubicBezTo>
                  <a:cubicBezTo>
                    <a:pt x="8019" y="40"/>
                    <a:pt x="7754" y="52"/>
                    <a:pt x="7489" y="47"/>
                  </a:cubicBezTo>
                  <a:cubicBezTo>
                    <a:pt x="7145" y="43"/>
                    <a:pt x="6801" y="6"/>
                    <a:pt x="6456" y="16"/>
                  </a:cubicBezTo>
                  <a:cubicBezTo>
                    <a:pt x="6135" y="16"/>
                    <a:pt x="5815" y="41"/>
                    <a:pt x="5493" y="37"/>
                  </a:cubicBezTo>
                  <a:cubicBezTo>
                    <a:pt x="5348" y="38"/>
                    <a:pt x="5203" y="37"/>
                    <a:pt x="5058" y="35"/>
                  </a:cubicBezTo>
                  <a:cubicBezTo>
                    <a:pt x="4816" y="33"/>
                    <a:pt x="4575" y="31"/>
                    <a:pt x="4332" y="37"/>
                  </a:cubicBezTo>
                  <a:cubicBezTo>
                    <a:pt x="3753" y="37"/>
                    <a:pt x="3173" y="56"/>
                    <a:pt x="2594" y="35"/>
                  </a:cubicBezTo>
                  <a:cubicBezTo>
                    <a:pt x="2503" y="37"/>
                    <a:pt x="2411" y="38"/>
                    <a:pt x="2319" y="39"/>
                  </a:cubicBezTo>
                  <a:cubicBezTo>
                    <a:pt x="2277" y="38"/>
                    <a:pt x="2233" y="37"/>
                    <a:pt x="2190" y="35"/>
                  </a:cubicBezTo>
                  <a:cubicBezTo>
                    <a:pt x="2038" y="25"/>
                    <a:pt x="1886" y="25"/>
                    <a:pt x="1734" y="21"/>
                  </a:cubicBezTo>
                  <a:cubicBezTo>
                    <a:pt x="1607" y="14"/>
                    <a:pt x="1480" y="16"/>
                    <a:pt x="1353" y="21"/>
                  </a:cubicBezTo>
                  <a:cubicBezTo>
                    <a:pt x="1300" y="21"/>
                    <a:pt x="1248" y="22"/>
                    <a:pt x="1196" y="24"/>
                  </a:cubicBezTo>
                  <a:cubicBezTo>
                    <a:pt x="1189" y="19"/>
                    <a:pt x="1179" y="19"/>
                    <a:pt x="1171" y="21"/>
                  </a:cubicBezTo>
                  <a:cubicBezTo>
                    <a:pt x="1147" y="22"/>
                    <a:pt x="1123" y="21"/>
                    <a:pt x="1100" y="21"/>
                  </a:cubicBezTo>
                  <a:cubicBezTo>
                    <a:pt x="1053" y="20"/>
                    <a:pt x="1006" y="19"/>
                    <a:pt x="959" y="19"/>
                  </a:cubicBezTo>
                  <a:cubicBezTo>
                    <a:pt x="840" y="21"/>
                    <a:pt x="722" y="7"/>
                    <a:pt x="603" y="11"/>
                  </a:cubicBezTo>
                  <a:cubicBezTo>
                    <a:pt x="522" y="14"/>
                    <a:pt x="441" y="25"/>
                    <a:pt x="359" y="22"/>
                  </a:cubicBezTo>
                  <a:cubicBezTo>
                    <a:pt x="281" y="21"/>
                    <a:pt x="202" y="16"/>
                    <a:pt x="124" y="19"/>
                  </a:cubicBezTo>
                  <a:cubicBezTo>
                    <a:pt x="123" y="19"/>
                    <a:pt x="122" y="19"/>
                    <a:pt x="121" y="19"/>
                  </a:cubicBezTo>
                  <a:cubicBezTo>
                    <a:pt x="83" y="17"/>
                    <a:pt x="45" y="26"/>
                    <a:pt x="31" y="50"/>
                  </a:cubicBezTo>
                  <a:cubicBezTo>
                    <a:pt x="28" y="53"/>
                    <a:pt x="24" y="56"/>
                    <a:pt x="21" y="59"/>
                  </a:cubicBezTo>
                  <a:cubicBezTo>
                    <a:pt x="9" y="72"/>
                    <a:pt x="0" y="87"/>
                    <a:pt x="0" y="105"/>
                  </a:cubicBezTo>
                  <a:cubicBezTo>
                    <a:pt x="0" y="124"/>
                    <a:pt x="8" y="147"/>
                    <a:pt x="23" y="161"/>
                  </a:cubicBezTo>
                  <a:cubicBezTo>
                    <a:pt x="26" y="166"/>
                    <a:pt x="28" y="169"/>
                    <a:pt x="31" y="174"/>
                  </a:cubicBezTo>
                  <a:cubicBezTo>
                    <a:pt x="37" y="188"/>
                    <a:pt x="44" y="202"/>
                    <a:pt x="51" y="214"/>
                  </a:cubicBezTo>
                  <a:cubicBezTo>
                    <a:pt x="107" y="299"/>
                    <a:pt x="166" y="382"/>
                    <a:pt x="216" y="471"/>
                  </a:cubicBezTo>
                  <a:cubicBezTo>
                    <a:pt x="251" y="524"/>
                    <a:pt x="278" y="612"/>
                    <a:pt x="336" y="641"/>
                  </a:cubicBezTo>
                  <a:cubicBezTo>
                    <a:pt x="402" y="654"/>
                    <a:pt x="455" y="604"/>
                    <a:pt x="495" y="559"/>
                  </a:cubicBezTo>
                  <a:cubicBezTo>
                    <a:pt x="554" y="498"/>
                    <a:pt x="607" y="431"/>
                    <a:pt x="663" y="368"/>
                  </a:cubicBezTo>
                  <a:cubicBezTo>
                    <a:pt x="705" y="320"/>
                    <a:pt x="745" y="271"/>
                    <a:pt x="785" y="221"/>
                  </a:cubicBezTo>
                  <a:cubicBezTo>
                    <a:pt x="788" y="217"/>
                    <a:pt x="791" y="212"/>
                    <a:pt x="796" y="207"/>
                  </a:cubicBezTo>
                  <a:cubicBezTo>
                    <a:pt x="798" y="210"/>
                    <a:pt x="799" y="213"/>
                    <a:pt x="800" y="216"/>
                  </a:cubicBezTo>
                  <a:cubicBezTo>
                    <a:pt x="825" y="258"/>
                    <a:pt x="848" y="302"/>
                    <a:pt x="872" y="344"/>
                  </a:cubicBezTo>
                  <a:cubicBezTo>
                    <a:pt x="903" y="402"/>
                    <a:pt x="938" y="457"/>
                    <a:pt x="978" y="510"/>
                  </a:cubicBezTo>
                  <a:cubicBezTo>
                    <a:pt x="1013" y="560"/>
                    <a:pt x="1050" y="624"/>
                    <a:pt x="1120" y="621"/>
                  </a:cubicBezTo>
                  <a:cubicBezTo>
                    <a:pt x="1163" y="626"/>
                    <a:pt x="1189" y="587"/>
                    <a:pt x="1215" y="560"/>
                  </a:cubicBezTo>
                  <a:cubicBezTo>
                    <a:pt x="1271" y="500"/>
                    <a:pt x="1323" y="435"/>
                    <a:pt x="1374" y="369"/>
                  </a:cubicBezTo>
                  <a:cubicBezTo>
                    <a:pt x="1412" y="321"/>
                    <a:pt x="1447" y="271"/>
                    <a:pt x="1485" y="222"/>
                  </a:cubicBezTo>
                  <a:cubicBezTo>
                    <a:pt x="1500" y="256"/>
                    <a:pt x="1524" y="294"/>
                    <a:pt x="1533" y="310"/>
                  </a:cubicBezTo>
                  <a:cubicBezTo>
                    <a:pt x="1554" y="341"/>
                    <a:pt x="1580" y="368"/>
                    <a:pt x="1602" y="398"/>
                  </a:cubicBezTo>
                  <a:cubicBezTo>
                    <a:pt x="1628" y="434"/>
                    <a:pt x="1660" y="467"/>
                    <a:pt x="1683" y="505"/>
                  </a:cubicBezTo>
                  <a:cubicBezTo>
                    <a:pt x="1720" y="563"/>
                    <a:pt x="1754" y="634"/>
                    <a:pt x="1822" y="661"/>
                  </a:cubicBezTo>
                  <a:cubicBezTo>
                    <a:pt x="1881" y="675"/>
                    <a:pt x="1930" y="605"/>
                    <a:pt x="1966" y="566"/>
                  </a:cubicBezTo>
                  <a:cubicBezTo>
                    <a:pt x="2020" y="516"/>
                    <a:pt x="2065" y="455"/>
                    <a:pt x="2114" y="400"/>
                  </a:cubicBezTo>
                  <a:cubicBezTo>
                    <a:pt x="2135" y="376"/>
                    <a:pt x="2154" y="350"/>
                    <a:pt x="2173" y="324"/>
                  </a:cubicBezTo>
                  <a:cubicBezTo>
                    <a:pt x="2201" y="297"/>
                    <a:pt x="2230" y="270"/>
                    <a:pt x="2259" y="244"/>
                  </a:cubicBezTo>
                  <a:cubicBezTo>
                    <a:pt x="2272" y="263"/>
                    <a:pt x="2287" y="282"/>
                    <a:pt x="2302" y="300"/>
                  </a:cubicBezTo>
                  <a:cubicBezTo>
                    <a:pt x="2362" y="372"/>
                    <a:pt x="2422" y="443"/>
                    <a:pt x="2481" y="515"/>
                  </a:cubicBezTo>
                  <a:cubicBezTo>
                    <a:pt x="2503" y="545"/>
                    <a:pt x="2525" y="574"/>
                    <a:pt x="2547" y="605"/>
                  </a:cubicBezTo>
                  <a:cubicBezTo>
                    <a:pt x="2563" y="626"/>
                    <a:pt x="2577" y="651"/>
                    <a:pt x="2599" y="666"/>
                  </a:cubicBezTo>
                  <a:cubicBezTo>
                    <a:pt x="2668" y="695"/>
                    <a:pt x="2743" y="577"/>
                    <a:pt x="2789" y="536"/>
                  </a:cubicBezTo>
                  <a:cubicBezTo>
                    <a:pt x="2849" y="474"/>
                    <a:pt x="2907" y="410"/>
                    <a:pt x="2965" y="345"/>
                  </a:cubicBezTo>
                  <a:cubicBezTo>
                    <a:pt x="3000" y="306"/>
                    <a:pt x="3034" y="265"/>
                    <a:pt x="3068" y="224"/>
                  </a:cubicBezTo>
                  <a:cubicBezTo>
                    <a:pt x="3081" y="240"/>
                    <a:pt x="3092" y="256"/>
                    <a:pt x="3104" y="271"/>
                  </a:cubicBezTo>
                  <a:cubicBezTo>
                    <a:pt x="3130" y="304"/>
                    <a:pt x="3152" y="339"/>
                    <a:pt x="3174" y="375"/>
                  </a:cubicBezTo>
                  <a:cubicBezTo>
                    <a:pt x="3227" y="450"/>
                    <a:pt x="3274" y="531"/>
                    <a:pt x="3339" y="597"/>
                  </a:cubicBezTo>
                  <a:cubicBezTo>
                    <a:pt x="3361" y="633"/>
                    <a:pt x="3386" y="671"/>
                    <a:pt x="3428" y="685"/>
                  </a:cubicBezTo>
                  <a:cubicBezTo>
                    <a:pt x="3439" y="692"/>
                    <a:pt x="3451" y="699"/>
                    <a:pt x="3463" y="703"/>
                  </a:cubicBezTo>
                  <a:cubicBezTo>
                    <a:pt x="3511" y="718"/>
                    <a:pt x="3538" y="663"/>
                    <a:pt x="3565" y="633"/>
                  </a:cubicBezTo>
                  <a:cubicBezTo>
                    <a:pt x="3598" y="592"/>
                    <a:pt x="3630" y="551"/>
                    <a:pt x="3661" y="508"/>
                  </a:cubicBezTo>
                  <a:cubicBezTo>
                    <a:pt x="3731" y="419"/>
                    <a:pt x="3806" y="334"/>
                    <a:pt x="3875" y="245"/>
                  </a:cubicBezTo>
                  <a:cubicBezTo>
                    <a:pt x="3883" y="236"/>
                    <a:pt x="3890" y="227"/>
                    <a:pt x="3897" y="218"/>
                  </a:cubicBezTo>
                  <a:cubicBezTo>
                    <a:pt x="3913" y="241"/>
                    <a:pt x="3930" y="263"/>
                    <a:pt x="3948" y="284"/>
                  </a:cubicBezTo>
                  <a:cubicBezTo>
                    <a:pt x="3982" y="325"/>
                    <a:pt x="4014" y="367"/>
                    <a:pt x="4045" y="410"/>
                  </a:cubicBezTo>
                  <a:cubicBezTo>
                    <a:pt x="4067" y="442"/>
                    <a:pt x="4092" y="471"/>
                    <a:pt x="4114" y="502"/>
                  </a:cubicBezTo>
                  <a:cubicBezTo>
                    <a:pt x="4144" y="547"/>
                    <a:pt x="4174" y="594"/>
                    <a:pt x="4214" y="632"/>
                  </a:cubicBezTo>
                  <a:cubicBezTo>
                    <a:pt x="4244" y="657"/>
                    <a:pt x="4268" y="694"/>
                    <a:pt x="4311" y="694"/>
                  </a:cubicBezTo>
                  <a:cubicBezTo>
                    <a:pt x="4391" y="691"/>
                    <a:pt x="4441" y="591"/>
                    <a:pt x="4484" y="532"/>
                  </a:cubicBezTo>
                  <a:cubicBezTo>
                    <a:pt x="4519" y="482"/>
                    <a:pt x="4555" y="431"/>
                    <a:pt x="4592" y="382"/>
                  </a:cubicBezTo>
                  <a:cubicBezTo>
                    <a:pt x="4637" y="318"/>
                    <a:pt x="4696" y="265"/>
                    <a:pt x="4743" y="203"/>
                  </a:cubicBezTo>
                  <a:cubicBezTo>
                    <a:pt x="4750" y="211"/>
                    <a:pt x="4757" y="219"/>
                    <a:pt x="4765" y="227"/>
                  </a:cubicBezTo>
                  <a:cubicBezTo>
                    <a:pt x="4800" y="262"/>
                    <a:pt x="4832" y="298"/>
                    <a:pt x="4864" y="336"/>
                  </a:cubicBezTo>
                  <a:cubicBezTo>
                    <a:pt x="4929" y="413"/>
                    <a:pt x="4983" y="498"/>
                    <a:pt x="5051" y="573"/>
                  </a:cubicBezTo>
                  <a:cubicBezTo>
                    <a:pt x="5096" y="627"/>
                    <a:pt x="5143" y="691"/>
                    <a:pt x="5214" y="710"/>
                  </a:cubicBezTo>
                  <a:cubicBezTo>
                    <a:pt x="5229" y="716"/>
                    <a:pt x="5244" y="713"/>
                    <a:pt x="5258" y="705"/>
                  </a:cubicBezTo>
                  <a:cubicBezTo>
                    <a:pt x="5295" y="692"/>
                    <a:pt x="5320" y="660"/>
                    <a:pt x="5343" y="629"/>
                  </a:cubicBezTo>
                  <a:cubicBezTo>
                    <a:pt x="5377" y="581"/>
                    <a:pt x="5408" y="531"/>
                    <a:pt x="5442" y="482"/>
                  </a:cubicBezTo>
                  <a:cubicBezTo>
                    <a:pt x="5511" y="381"/>
                    <a:pt x="5592" y="290"/>
                    <a:pt x="5676" y="199"/>
                  </a:cubicBezTo>
                  <a:cubicBezTo>
                    <a:pt x="5686" y="187"/>
                    <a:pt x="5696" y="176"/>
                    <a:pt x="5707" y="163"/>
                  </a:cubicBezTo>
                  <a:lnTo>
                    <a:pt x="5708" y="162"/>
                  </a:lnTo>
                  <a:cubicBezTo>
                    <a:pt x="5715" y="169"/>
                    <a:pt x="5724" y="176"/>
                    <a:pt x="5729" y="183"/>
                  </a:cubicBezTo>
                  <a:cubicBezTo>
                    <a:pt x="5745" y="202"/>
                    <a:pt x="5761" y="219"/>
                    <a:pt x="5777" y="239"/>
                  </a:cubicBezTo>
                  <a:cubicBezTo>
                    <a:pt x="5835" y="313"/>
                    <a:pt x="5885" y="393"/>
                    <a:pt x="5941" y="469"/>
                  </a:cubicBezTo>
                  <a:cubicBezTo>
                    <a:pt x="5975" y="516"/>
                    <a:pt x="6007" y="564"/>
                    <a:pt x="6041" y="611"/>
                  </a:cubicBezTo>
                  <a:cubicBezTo>
                    <a:pt x="6078" y="661"/>
                    <a:pt x="6116" y="727"/>
                    <a:pt x="6183" y="737"/>
                  </a:cubicBezTo>
                  <a:cubicBezTo>
                    <a:pt x="6329" y="732"/>
                    <a:pt x="6383" y="589"/>
                    <a:pt x="6450" y="484"/>
                  </a:cubicBezTo>
                  <a:cubicBezTo>
                    <a:pt x="6509" y="396"/>
                    <a:pt x="6576" y="314"/>
                    <a:pt x="6635" y="226"/>
                  </a:cubicBezTo>
                  <a:cubicBezTo>
                    <a:pt x="6648" y="208"/>
                    <a:pt x="6661" y="191"/>
                    <a:pt x="6674" y="173"/>
                  </a:cubicBezTo>
                  <a:cubicBezTo>
                    <a:pt x="6675" y="171"/>
                    <a:pt x="6677" y="168"/>
                    <a:pt x="6679" y="165"/>
                  </a:cubicBezTo>
                  <a:cubicBezTo>
                    <a:pt x="6700" y="192"/>
                    <a:pt x="6727" y="220"/>
                    <a:pt x="6737" y="235"/>
                  </a:cubicBezTo>
                  <a:cubicBezTo>
                    <a:pt x="6804" y="313"/>
                    <a:pt x="6877" y="385"/>
                    <a:pt x="6947" y="461"/>
                  </a:cubicBezTo>
                  <a:cubicBezTo>
                    <a:pt x="6983" y="510"/>
                    <a:pt x="7020" y="557"/>
                    <a:pt x="7059" y="603"/>
                  </a:cubicBezTo>
                  <a:cubicBezTo>
                    <a:pt x="7082" y="631"/>
                    <a:pt x="7103" y="658"/>
                    <a:pt x="7128" y="684"/>
                  </a:cubicBezTo>
                  <a:cubicBezTo>
                    <a:pt x="7145" y="700"/>
                    <a:pt x="7171" y="700"/>
                    <a:pt x="7193" y="707"/>
                  </a:cubicBezTo>
                  <a:cubicBezTo>
                    <a:pt x="7308" y="727"/>
                    <a:pt x="7472" y="455"/>
                    <a:pt x="7542" y="371"/>
                  </a:cubicBezTo>
                  <a:cubicBezTo>
                    <a:pt x="7599" y="297"/>
                    <a:pt x="7659" y="225"/>
                    <a:pt x="7714" y="150"/>
                  </a:cubicBezTo>
                  <a:cubicBezTo>
                    <a:pt x="7717" y="154"/>
                    <a:pt x="7720" y="158"/>
                    <a:pt x="7723" y="163"/>
                  </a:cubicBezTo>
                  <a:cubicBezTo>
                    <a:pt x="7765" y="235"/>
                    <a:pt x="7810" y="305"/>
                    <a:pt x="7858" y="373"/>
                  </a:cubicBezTo>
                  <a:cubicBezTo>
                    <a:pt x="7917" y="461"/>
                    <a:pt x="7969" y="554"/>
                    <a:pt x="8032" y="639"/>
                  </a:cubicBezTo>
                  <a:cubicBezTo>
                    <a:pt x="8066" y="687"/>
                    <a:pt x="8096" y="751"/>
                    <a:pt x="8161" y="762"/>
                  </a:cubicBezTo>
                  <a:cubicBezTo>
                    <a:pt x="8166" y="763"/>
                    <a:pt x="8171" y="763"/>
                    <a:pt x="8175" y="763"/>
                  </a:cubicBezTo>
                  <a:cubicBezTo>
                    <a:pt x="8261" y="763"/>
                    <a:pt x="8305" y="663"/>
                    <a:pt x="8348" y="601"/>
                  </a:cubicBezTo>
                  <a:cubicBezTo>
                    <a:pt x="8374" y="561"/>
                    <a:pt x="8400" y="521"/>
                    <a:pt x="8426" y="482"/>
                  </a:cubicBezTo>
                  <a:cubicBezTo>
                    <a:pt x="8484" y="395"/>
                    <a:pt x="8547" y="311"/>
                    <a:pt x="8603" y="224"/>
                  </a:cubicBezTo>
                  <a:cubicBezTo>
                    <a:pt x="8603" y="222"/>
                    <a:pt x="8605" y="219"/>
                    <a:pt x="8606" y="217"/>
                  </a:cubicBezTo>
                  <a:cubicBezTo>
                    <a:pt x="8660" y="297"/>
                    <a:pt x="8715" y="376"/>
                    <a:pt x="8763" y="460"/>
                  </a:cubicBezTo>
                  <a:cubicBezTo>
                    <a:pt x="8797" y="513"/>
                    <a:pt x="8824" y="602"/>
                    <a:pt x="8883" y="630"/>
                  </a:cubicBezTo>
                  <a:cubicBezTo>
                    <a:pt x="8948" y="644"/>
                    <a:pt x="9002" y="594"/>
                    <a:pt x="9042" y="549"/>
                  </a:cubicBezTo>
                  <a:cubicBezTo>
                    <a:pt x="9101" y="487"/>
                    <a:pt x="9154" y="421"/>
                    <a:pt x="9210" y="357"/>
                  </a:cubicBezTo>
                  <a:cubicBezTo>
                    <a:pt x="9252" y="310"/>
                    <a:pt x="9292" y="261"/>
                    <a:pt x="9331" y="211"/>
                  </a:cubicBezTo>
                  <a:cubicBezTo>
                    <a:pt x="9335" y="206"/>
                    <a:pt x="9338" y="202"/>
                    <a:pt x="9343" y="197"/>
                  </a:cubicBezTo>
                  <a:cubicBezTo>
                    <a:pt x="9344" y="200"/>
                    <a:pt x="9346" y="203"/>
                    <a:pt x="9347" y="205"/>
                  </a:cubicBezTo>
                  <a:cubicBezTo>
                    <a:pt x="9372" y="248"/>
                    <a:pt x="9394" y="291"/>
                    <a:pt x="9419" y="334"/>
                  </a:cubicBezTo>
                  <a:cubicBezTo>
                    <a:pt x="9449" y="392"/>
                    <a:pt x="9485" y="447"/>
                    <a:pt x="9524" y="499"/>
                  </a:cubicBezTo>
                  <a:cubicBezTo>
                    <a:pt x="9559" y="550"/>
                    <a:pt x="9597" y="613"/>
                    <a:pt x="9667" y="611"/>
                  </a:cubicBezTo>
                  <a:cubicBezTo>
                    <a:pt x="9709" y="615"/>
                    <a:pt x="9735" y="577"/>
                    <a:pt x="9761" y="550"/>
                  </a:cubicBezTo>
                  <a:cubicBezTo>
                    <a:pt x="9818" y="489"/>
                    <a:pt x="9870" y="424"/>
                    <a:pt x="9921" y="359"/>
                  </a:cubicBezTo>
                  <a:cubicBezTo>
                    <a:pt x="9958" y="310"/>
                    <a:pt x="9994" y="260"/>
                    <a:pt x="10031" y="212"/>
                  </a:cubicBezTo>
                  <a:cubicBezTo>
                    <a:pt x="10047" y="246"/>
                    <a:pt x="10071" y="283"/>
                    <a:pt x="10080" y="300"/>
                  </a:cubicBezTo>
                  <a:cubicBezTo>
                    <a:pt x="10100" y="331"/>
                    <a:pt x="10127" y="358"/>
                    <a:pt x="10148" y="388"/>
                  </a:cubicBezTo>
                  <a:cubicBezTo>
                    <a:pt x="10175" y="424"/>
                    <a:pt x="10207" y="457"/>
                    <a:pt x="10229" y="495"/>
                  </a:cubicBezTo>
                  <a:cubicBezTo>
                    <a:pt x="10267" y="553"/>
                    <a:pt x="10301" y="624"/>
                    <a:pt x="10369" y="650"/>
                  </a:cubicBezTo>
                  <a:cubicBezTo>
                    <a:pt x="10428" y="665"/>
                    <a:pt x="10477" y="595"/>
                    <a:pt x="10513" y="557"/>
                  </a:cubicBezTo>
                  <a:cubicBezTo>
                    <a:pt x="10567" y="505"/>
                    <a:pt x="10612" y="445"/>
                    <a:pt x="10661" y="389"/>
                  </a:cubicBezTo>
                  <a:cubicBezTo>
                    <a:pt x="10682" y="365"/>
                    <a:pt x="10701" y="340"/>
                    <a:pt x="10720" y="314"/>
                  </a:cubicBezTo>
                  <a:cubicBezTo>
                    <a:pt x="10748" y="287"/>
                    <a:pt x="10777" y="260"/>
                    <a:pt x="10806" y="234"/>
                  </a:cubicBezTo>
                  <a:cubicBezTo>
                    <a:pt x="10819" y="253"/>
                    <a:pt x="10834" y="272"/>
                    <a:pt x="10848" y="290"/>
                  </a:cubicBezTo>
                  <a:cubicBezTo>
                    <a:pt x="10909" y="361"/>
                    <a:pt x="10969" y="432"/>
                    <a:pt x="11028" y="505"/>
                  </a:cubicBezTo>
                  <a:cubicBezTo>
                    <a:pt x="11050" y="534"/>
                    <a:pt x="11072" y="565"/>
                    <a:pt x="11093" y="594"/>
                  </a:cubicBezTo>
                  <a:cubicBezTo>
                    <a:pt x="11110" y="615"/>
                    <a:pt x="11124" y="641"/>
                    <a:pt x="11146" y="656"/>
                  </a:cubicBezTo>
                  <a:cubicBezTo>
                    <a:pt x="11215" y="684"/>
                    <a:pt x="11290" y="566"/>
                    <a:pt x="11336" y="526"/>
                  </a:cubicBezTo>
                  <a:cubicBezTo>
                    <a:pt x="11396" y="463"/>
                    <a:pt x="11454" y="400"/>
                    <a:pt x="11511" y="335"/>
                  </a:cubicBezTo>
                  <a:cubicBezTo>
                    <a:pt x="11547" y="295"/>
                    <a:pt x="11581" y="255"/>
                    <a:pt x="11615" y="214"/>
                  </a:cubicBezTo>
                  <a:cubicBezTo>
                    <a:pt x="11628" y="229"/>
                    <a:pt x="11639" y="245"/>
                    <a:pt x="11650" y="261"/>
                  </a:cubicBezTo>
                  <a:cubicBezTo>
                    <a:pt x="11677" y="294"/>
                    <a:pt x="11699" y="329"/>
                    <a:pt x="11721" y="365"/>
                  </a:cubicBezTo>
                  <a:cubicBezTo>
                    <a:pt x="11773" y="440"/>
                    <a:pt x="11821" y="520"/>
                    <a:pt x="11886" y="587"/>
                  </a:cubicBezTo>
                  <a:cubicBezTo>
                    <a:pt x="11908" y="622"/>
                    <a:pt x="11933" y="661"/>
                    <a:pt x="11975" y="674"/>
                  </a:cubicBezTo>
                  <a:cubicBezTo>
                    <a:pt x="11986" y="682"/>
                    <a:pt x="11997" y="688"/>
                    <a:pt x="12010" y="692"/>
                  </a:cubicBezTo>
                  <a:cubicBezTo>
                    <a:pt x="12058" y="708"/>
                    <a:pt x="12085" y="653"/>
                    <a:pt x="12112" y="623"/>
                  </a:cubicBezTo>
                  <a:cubicBezTo>
                    <a:pt x="12145" y="582"/>
                    <a:pt x="12177" y="540"/>
                    <a:pt x="12207" y="497"/>
                  </a:cubicBezTo>
                  <a:cubicBezTo>
                    <a:pt x="12278" y="409"/>
                    <a:pt x="12353" y="324"/>
                    <a:pt x="12422" y="234"/>
                  </a:cubicBezTo>
                  <a:cubicBezTo>
                    <a:pt x="12430" y="226"/>
                    <a:pt x="12436" y="216"/>
                    <a:pt x="12444" y="207"/>
                  </a:cubicBezTo>
                  <a:cubicBezTo>
                    <a:pt x="12459" y="231"/>
                    <a:pt x="12477" y="252"/>
                    <a:pt x="12495" y="273"/>
                  </a:cubicBezTo>
                  <a:cubicBezTo>
                    <a:pt x="12529" y="314"/>
                    <a:pt x="12561" y="356"/>
                    <a:pt x="12592" y="400"/>
                  </a:cubicBezTo>
                  <a:cubicBezTo>
                    <a:pt x="12614" y="431"/>
                    <a:pt x="12639" y="460"/>
                    <a:pt x="12661" y="492"/>
                  </a:cubicBezTo>
                  <a:cubicBezTo>
                    <a:pt x="12691" y="537"/>
                    <a:pt x="12721" y="584"/>
                    <a:pt x="12761" y="621"/>
                  </a:cubicBezTo>
                  <a:cubicBezTo>
                    <a:pt x="12790" y="646"/>
                    <a:pt x="12815" y="684"/>
                    <a:pt x="12857" y="684"/>
                  </a:cubicBezTo>
                  <a:cubicBezTo>
                    <a:pt x="12938" y="681"/>
                    <a:pt x="12988" y="581"/>
                    <a:pt x="13031" y="522"/>
                  </a:cubicBezTo>
                  <a:cubicBezTo>
                    <a:pt x="13066" y="471"/>
                    <a:pt x="13102" y="421"/>
                    <a:pt x="13139" y="371"/>
                  </a:cubicBezTo>
                  <a:cubicBezTo>
                    <a:pt x="13184" y="308"/>
                    <a:pt x="13242" y="255"/>
                    <a:pt x="13289" y="193"/>
                  </a:cubicBezTo>
                  <a:cubicBezTo>
                    <a:pt x="13297" y="201"/>
                    <a:pt x="13304" y="209"/>
                    <a:pt x="13312" y="217"/>
                  </a:cubicBezTo>
                  <a:cubicBezTo>
                    <a:pt x="13347" y="252"/>
                    <a:pt x="13379" y="288"/>
                    <a:pt x="13410" y="326"/>
                  </a:cubicBezTo>
                  <a:cubicBezTo>
                    <a:pt x="13475" y="402"/>
                    <a:pt x="13530" y="487"/>
                    <a:pt x="13597" y="563"/>
                  </a:cubicBezTo>
                  <a:cubicBezTo>
                    <a:pt x="13643" y="616"/>
                    <a:pt x="13689" y="680"/>
                    <a:pt x="13761" y="700"/>
                  </a:cubicBezTo>
                  <a:cubicBezTo>
                    <a:pt x="13775" y="705"/>
                    <a:pt x="13791" y="702"/>
                    <a:pt x="13804" y="695"/>
                  </a:cubicBezTo>
                  <a:cubicBezTo>
                    <a:pt x="13841" y="681"/>
                    <a:pt x="13867" y="649"/>
                    <a:pt x="13890" y="618"/>
                  </a:cubicBezTo>
                  <a:cubicBezTo>
                    <a:pt x="13924" y="571"/>
                    <a:pt x="13955" y="521"/>
                    <a:pt x="13988" y="471"/>
                  </a:cubicBezTo>
                  <a:cubicBezTo>
                    <a:pt x="14058" y="371"/>
                    <a:pt x="14138" y="279"/>
                    <a:pt x="14222" y="189"/>
                  </a:cubicBezTo>
                  <a:cubicBezTo>
                    <a:pt x="14233" y="177"/>
                    <a:pt x="14243" y="165"/>
                    <a:pt x="14253" y="153"/>
                  </a:cubicBezTo>
                  <a:cubicBezTo>
                    <a:pt x="14253" y="153"/>
                    <a:pt x="14254" y="152"/>
                    <a:pt x="14255" y="151"/>
                  </a:cubicBezTo>
                  <a:cubicBezTo>
                    <a:pt x="14262" y="159"/>
                    <a:pt x="14271" y="166"/>
                    <a:pt x="14276" y="172"/>
                  </a:cubicBezTo>
                  <a:cubicBezTo>
                    <a:pt x="14292" y="191"/>
                    <a:pt x="14308" y="209"/>
                    <a:pt x="14324" y="229"/>
                  </a:cubicBezTo>
                  <a:cubicBezTo>
                    <a:pt x="14382" y="303"/>
                    <a:pt x="14432" y="383"/>
                    <a:pt x="14488" y="458"/>
                  </a:cubicBezTo>
                  <a:cubicBezTo>
                    <a:pt x="14522" y="505"/>
                    <a:pt x="14553" y="553"/>
                    <a:pt x="14587" y="600"/>
                  </a:cubicBezTo>
                  <a:cubicBezTo>
                    <a:pt x="14624" y="650"/>
                    <a:pt x="14663" y="716"/>
                    <a:pt x="14730" y="727"/>
                  </a:cubicBezTo>
                  <a:cubicBezTo>
                    <a:pt x="14876" y="721"/>
                    <a:pt x="14930" y="579"/>
                    <a:pt x="14997" y="474"/>
                  </a:cubicBezTo>
                  <a:cubicBezTo>
                    <a:pt x="15055" y="386"/>
                    <a:pt x="15123" y="303"/>
                    <a:pt x="15182" y="216"/>
                  </a:cubicBezTo>
                  <a:cubicBezTo>
                    <a:pt x="15195" y="198"/>
                    <a:pt x="15207" y="181"/>
                    <a:pt x="15220" y="163"/>
                  </a:cubicBezTo>
                  <a:cubicBezTo>
                    <a:pt x="15222" y="160"/>
                    <a:pt x="15224" y="157"/>
                    <a:pt x="15226" y="155"/>
                  </a:cubicBezTo>
                  <a:cubicBezTo>
                    <a:pt x="15246" y="182"/>
                    <a:pt x="15273" y="210"/>
                    <a:pt x="15283" y="225"/>
                  </a:cubicBezTo>
                  <a:cubicBezTo>
                    <a:pt x="15351" y="303"/>
                    <a:pt x="15424" y="374"/>
                    <a:pt x="15493" y="451"/>
                  </a:cubicBezTo>
                  <a:cubicBezTo>
                    <a:pt x="15530" y="499"/>
                    <a:pt x="15567" y="547"/>
                    <a:pt x="15606" y="593"/>
                  </a:cubicBezTo>
                  <a:cubicBezTo>
                    <a:pt x="15629" y="620"/>
                    <a:pt x="15650" y="649"/>
                    <a:pt x="15675" y="673"/>
                  </a:cubicBezTo>
                  <a:cubicBezTo>
                    <a:pt x="15692" y="690"/>
                    <a:pt x="15717" y="690"/>
                    <a:pt x="15740" y="697"/>
                  </a:cubicBezTo>
                  <a:cubicBezTo>
                    <a:pt x="15855" y="716"/>
                    <a:pt x="16019" y="444"/>
                    <a:pt x="16089" y="361"/>
                  </a:cubicBezTo>
                  <a:cubicBezTo>
                    <a:pt x="16146" y="287"/>
                    <a:pt x="16206" y="214"/>
                    <a:pt x="16261" y="139"/>
                  </a:cubicBezTo>
                  <a:cubicBezTo>
                    <a:pt x="16264" y="143"/>
                    <a:pt x="16266" y="148"/>
                    <a:pt x="16270" y="152"/>
                  </a:cubicBezTo>
                  <a:cubicBezTo>
                    <a:pt x="16312" y="224"/>
                    <a:pt x="16357" y="294"/>
                    <a:pt x="16405" y="362"/>
                  </a:cubicBezTo>
                  <a:cubicBezTo>
                    <a:pt x="16463" y="450"/>
                    <a:pt x="16515" y="544"/>
                    <a:pt x="16579" y="629"/>
                  </a:cubicBezTo>
                  <a:cubicBezTo>
                    <a:pt x="16613" y="677"/>
                    <a:pt x="16643" y="741"/>
                    <a:pt x="16707" y="752"/>
                  </a:cubicBezTo>
                  <a:cubicBezTo>
                    <a:pt x="16712" y="752"/>
                    <a:pt x="16717" y="753"/>
                    <a:pt x="16722" y="753"/>
                  </a:cubicBezTo>
                  <a:cubicBezTo>
                    <a:pt x="16807" y="753"/>
                    <a:pt x="16852" y="652"/>
                    <a:pt x="16895" y="591"/>
                  </a:cubicBezTo>
                  <a:cubicBezTo>
                    <a:pt x="16920" y="551"/>
                    <a:pt x="16946" y="511"/>
                    <a:pt x="16973" y="472"/>
                  </a:cubicBezTo>
                  <a:cubicBezTo>
                    <a:pt x="17031" y="385"/>
                    <a:pt x="17093" y="301"/>
                    <a:pt x="17150" y="213"/>
                  </a:cubicBezTo>
                  <a:cubicBezTo>
                    <a:pt x="17153" y="205"/>
                    <a:pt x="17163" y="192"/>
                    <a:pt x="17173" y="177"/>
                  </a:cubicBezTo>
                  <a:cubicBezTo>
                    <a:pt x="17177" y="169"/>
                    <a:pt x="17182" y="161"/>
                    <a:pt x="17186" y="153"/>
                  </a:cubicBezTo>
                  <a:cubicBezTo>
                    <a:pt x="17188" y="149"/>
                    <a:pt x="17191" y="144"/>
                    <a:pt x="17193" y="140"/>
                  </a:cubicBezTo>
                  <a:lnTo>
                    <a:pt x="17193" y="140"/>
                  </a:lnTo>
                  <a:cubicBezTo>
                    <a:pt x="17193" y="139"/>
                    <a:pt x="17194" y="138"/>
                    <a:pt x="17194" y="137"/>
                  </a:cubicBezTo>
                  <a:cubicBezTo>
                    <a:pt x="17195" y="135"/>
                    <a:pt x="17196" y="133"/>
                    <a:pt x="17197" y="130"/>
                  </a:cubicBezTo>
                  <a:lnTo>
                    <a:pt x="17197" y="130"/>
                  </a:lnTo>
                  <a:cubicBezTo>
                    <a:pt x="17199" y="127"/>
                    <a:pt x="17200" y="124"/>
                    <a:pt x="17201" y="121"/>
                  </a:cubicBezTo>
                  <a:cubicBezTo>
                    <a:pt x="17203" y="119"/>
                    <a:pt x="17203" y="117"/>
                    <a:pt x="17204" y="115"/>
                  </a:cubicBezTo>
                  <a:cubicBezTo>
                    <a:pt x="17204" y="114"/>
                    <a:pt x="17204" y="114"/>
                    <a:pt x="17205" y="114"/>
                  </a:cubicBezTo>
                  <a:cubicBezTo>
                    <a:pt x="17205" y="109"/>
                    <a:pt x="17206" y="105"/>
                    <a:pt x="17206" y="100"/>
                  </a:cubicBezTo>
                  <a:cubicBezTo>
                    <a:pt x="17207" y="97"/>
                    <a:pt x="17207" y="95"/>
                    <a:pt x="17207" y="92"/>
                  </a:cubicBezTo>
                  <a:cubicBezTo>
                    <a:pt x="17207" y="90"/>
                    <a:pt x="17206" y="87"/>
                    <a:pt x="17206" y="85"/>
                  </a:cubicBezTo>
                  <a:cubicBezTo>
                    <a:pt x="17205" y="80"/>
                    <a:pt x="17204" y="74"/>
                    <a:pt x="17203" y="69"/>
                  </a:cubicBezTo>
                  <a:close/>
                </a:path>
              </a:pathLst>
            </a:custGeom>
            <a:solidFill>
              <a:srgbClr val="E4AE4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3" name="Google Shape;333;p6"/>
            <p:cNvSpPr/>
            <p:nvPr/>
          </p:nvSpPr>
          <p:spPr>
            <a:xfrm>
              <a:off x="4936320" y="1001880"/>
              <a:ext cx="48240" cy="46440"/>
            </a:xfrm>
            <a:custGeom>
              <a:avLst/>
              <a:gdLst/>
              <a:ahLst/>
              <a:cxnLst/>
              <a:rect l="l" t="t" r="r" b="b"/>
              <a:pathLst>
                <a:path w="134" h="129" extrusionOk="0">
                  <a:moveTo>
                    <a:pt x="84" y="1"/>
                  </a:moveTo>
                  <a:cubicBezTo>
                    <a:pt x="46" y="-5"/>
                    <a:pt x="2" y="20"/>
                    <a:pt x="0" y="62"/>
                  </a:cubicBezTo>
                  <a:cubicBezTo>
                    <a:pt x="-2" y="89"/>
                    <a:pt x="13" y="119"/>
                    <a:pt x="41" y="127"/>
                  </a:cubicBezTo>
                  <a:cubicBezTo>
                    <a:pt x="79" y="136"/>
                    <a:pt x="131"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4" name="Google Shape;334;p6"/>
            <p:cNvSpPr/>
            <p:nvPr/>
          </p:nvSpPr>
          <p:spPr>
            <a:xfrm>
              <a:off x="4693680" y="1001880"/>
              <a:ext cx="48240" cy="46440"/>
            </a:xfrm>
            <a:custGeom>
              <a:avLst/>
              <a:gdLst/>
              <a:ahLst/>
              <a:cxnLst/>
              <a:rect l="l" t="t" r="r" b="b"/>
              <a:pathLst>
                <a:path w="134" h="129" extrusionOk="0">
                  <a:moveTo>
                    <a:pt x="85" y="1"/>
                  </a:moveTo>
                  <a:cubicBezTo>
                    <a:pt x="46" y="-5"/>
                    <a:pt x="2" y="20"/>
                    <a:pt x="0" y="62"/>
                  </a:cubicBezTo>
                  <a:cubicBezTo>
                    <a:pt x="-1" y="89"/>
                    <a:pt x="13" y="119"/>
                    <a:pt x="41" y="127"/>
                  </a:cubicBezTo>
                  <a:cubicBezTo>
                    <a:pt x="79" y="136"/>
                    <a:pt x="132" y="117"/>
                    <a:pt x="134" y="73"/>
                  </a:cubicBezTo>
                  <a:cubicBezTo>
                    <a:pt x="138" y="41"/>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5" name="Google Shape;335;p6"/>
            <p:cNvSpPr/>
            <p:nvPr/>
          </p:nvSpPr>
          <p:spPr>
            <a:xfrm>
              <a:off x="5190840" y="1001880"/>
              <a:ext cx="48600" cy="46440"/>
            </a:xfrm>
            <a:custGeom>
              <a:avLst/>
              <a:gdLst/>
              <a:ahLst/>
              <a:cxnLst/>
              <a:rect l="l" t="t" r="r" b="b"/>
              <a:pathLst>
                <a:path w="135" h="129" extrusionOk="0">
                  <a:moveTo>
                    <a:pt x="85" y="1"/>
                  </a:moveTo>
                  <a:cubicBezTo>
                    <a:pt x="47" y="-5"/>
                    <a:pt x="3" y="20"/>
                    <a:pt x="0" y="62"/>
                  </a:cubicBezTo>
                  <a:cubicBezTo>
                    <a:pt x="0" y="89"/>
                    <a:pt x="13" y="119"/>
                    <a:pt x="42" y="127"/>
                  </a:cubicBezTo>
                  <a:cubicBezTo>
                    <a:pt x="79" y="136"/>
                    <a:pt x="133" y="117"/>
                    <a:pt x="135" y="73"/>
                  </a:cubicBezTo>
                  <a:cubicBezTo>
                    <a:pt x="139" y="41"/>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6" name="Google Shape;336;p6"/>
            <p:cNvSpPr/>
            <p:nvPr/>
          </p:nvSpPr>
          <p:spPr>
            <a:xfrm>
              <a:off x="5478480" y="1001880"/>
              <a:ext cx="48960" cy="46440"/>
            </a:xfrm>
            <a:custGeom>
              <a:avLst/>
              <a:gdLst/>
              <a:ahLst/>
              <a:cxnLst/>
              <a:rect l="l" t="t" r="r" b="b"/>
              <a:pathLst>
                <a:path w="136" h="129" extrusionOk="0">
                  <a:moveTo>
                    <a:pt x="86" y="1"/>
                  </a:moveTo>
                  <a:cubicBezTo>
                    <a:pt x="47" y="-5"/>
                    <a:pt x="3" y="20"/>
                    <a:pt x="1" y="62"/>
                  </a:cubicBezTo>
                  <a:cubicBezTo>
                    <a:pt x="0" y="89"/>
                    <a:pt x="13" y="119"/>
                    <a:pt x="43" y="127"/>
                  </a:cubicBezTo>
                  <a:cubicBezTo>
                    <a:pt x="80" y="136"/>
                    <a:pt x="133" y="117"/>
                    <a:pt x="135" y="73"/>
                  </a:cubicBezTo>
                  <a:cubicBezTo>
                    <a:pt x="139" y="41"/>
                    <a:pt x="120" y="5"/>
                    <a:pt x="86"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7" name="Google Shape;337;p6"/>
            <p:cNvSpPr/>
            <p:nvPr/>
          </p:nvSpPr>
          <p:spPr>
            <a:xfrm>
              <a:off x="5772600" y="1001880"/>
              <a:ext cx="48600" cy="46440"/>
            </a:xfrm>
            <a:custGeom>
              <a:avLst/>
              <a:gdLst/>
              <a:ahLst/>
              <a:cxnLst/>
              <a:rect l="l" t="t" r="r" b="b"/>
              <a:pathLst>
                <a:path w="135" h="129" extrusionOk="0">
                  <a:moveTo>
                    <a:pt x="85" y="1"/>
                  </a:moveTo>
                  <a:cubicBezTo>
                    <a:pt x="46" y="-5"/>
                    <a:pt x="2" y="20"/>
                    <a:pt x="0" y="62"/>
                  </a:cubicBezTo>
                  <a:cubicBezTo>
                    <a:pt x="-1" y="89"/>
                    <a:pt x="13" y="119"/>
                    <a:pt x="41" y="127"/>
                  </a:cubicBezTo>
                  <a:cubicBezTo>
                    <a:pt x="79" y="136"/>
                    <a:pt x="131" y="117"/>
                    <a:pt x="134" y="73"/>
                  </a:cubicBezTo>
                  <a:cubicBezTo>
                    <a:pt x="138" y="41"/>
                    <a:pt x="118"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8" name="Google Shape;338;p6"/>
            <p:cNvSpPr/>
            <p:nvPr/>
          </p:nvSpPr>
          <p:spPr>
            <a:xfrm>
              <a:off x="6066720" y="1001880"/>
              <a:ext cx="48600" cy="46440"/>
            </a:xfrm>
            <a:custGeom>
              <a:avLst/>
              <a:gdLst/>
              <a:ahLst/>
              <a:cxnLst/>
              <a:rect l="l" t="t" r="r" b="b"/>
              <a:pathLst>
                <a:path w="135" h="129" extrusionOk="0">
                  <a:moveTo>
                    <a:pt x="85" y="1"/>
                  </a:moveTo>
                  <a:cubicBezTo>
                    <a:pt x="46" y="-5"/>
                    <a:pt x="2" y="20"/>
                    <a:pt x="0" y="62"/>
                  </a:cubicBezTo>
                  <a:cubicBezTo>
                    <a:pt x="-1" y="89"/>
                    <a:pt x="13" y="119"/>
                    <a:pt x="41" y="127"/>
                  </a:cubicBezTo>
                  <a:cubicBezTo>
                    <a:pt x="79" y="136"/>
                    <a:pt x="131" y="117"/>
                    <a:pt x="135" y="73"/>
                  </a:cubicBezTo>
                  <a:cubicBezTo>
                    <a:pt x="138" y="41"/>
                    <a:pt x="118"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9" name="Google Shape;339;p6"/>
            <p:cNvSpPr/>
            <p:nvPr/>
          </p:nvSpPr>
          <p:spPr>
            <a:xfrm>
              <a:off x="6370200" y="1001880"/>
              <a:ext cx="48600" cy="46440"/>
            </a:xfrm>
            <a:custGeom>
              <a:avLst/>
              <a:gdLst/>
              <a:ahLst/>
              <a:cxnLst/>
              <a:rect l="l" t="t" r="r" b="b"/>
              <a:pathLst>
                <a:path w="135" h="129" extrusionOk="0">
                  <a:moveTo>
                    <a:pt x="84" y="1"/>
                  </a:moveTo>
                  <a:cubicBezTo>
                    <a:pt x="47" y="-5"/>
                    <a:pt x="2" y="20"/>
                    <a:pt x="0" y="62"/>
                  </a:cubicBezTo>
                  <a:cubicBezTo>
                    <a:pt x="-1" y="89"/>
                    <a:pt x="13" y="119"/>
                    <a:pt x="41" y="127"/>
                  </a:cubicBezTo>
                  <a:cubicBezTo>
                    <a:pt x="79" y="136"/>
                    <a:pt x="132"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0" name="Google Shape;340;p6"/>
            <p:cNvSpPr/>
            <p:nvPr/>
          </p:nvSpPr>
          <p:spPr>
            <a:xfrm>
              <a:off x="6721920" y="1001880"/>
              <a:ext cx="48600" cy="46440"/>
            </a:xfrm>
            <a:custGeom>
              <a:avLst/>
              <a:gdLst/>
              <a:ahLst/>
              <a:cxnLst/>
              <a:rect l="l" t="t" r="r" b="b"/>
              <a:pathLst>
                <a:path w="135" h="129" extrusionOk="0">
                  <a:moveTo>
                    <a:pt x="84" y="1"/>
                  </a:moveTo>
                  <a:cubicBezTo>
                    <a:pt x="47" y="-5"/>
                    <a:pt x="2" y="20"/>
                    <a:pt x="0" y="62"/>
                  </a:cubicBezTo>
                  <a:cubicBezTo>
                    <a:pt x="-1" y="89"/>
                    <a:pt x="13" y="119"/>
                    <a:pt x="42" y="127"/>
                  </a:cubicBezTo>
                  <a:cubicBezTo>
                    <a:pt x="79" y="136"/>
                    <a:pt x="132"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1" name="Google Shape;341;p6"/>
            <p:cNvSpPr/>
            <p:nvPr/>
          </p:nvSpPr>
          <p:spPr>
            <a:xfrm>
              <a:off x="7072560" y="1001880"/>
              <a:ext cx="48600" cy="46440"/>
            </a:xfrm>
            <a:custGeom>
              <a:avLst/>
              <a:gdLst/>
              <a:ahLst/>
              <a:cxnLst/>
              <a:rect l="l" t="t" r="r" b="b"/>
              <a:pathLst>
                <a:path w="135" h="129" extrusionOk="0">
                  <a:moveTo>
                    <a:pt x="85" y="1"/>
                  </a:moveTo>
                  <a:cubicBezTo>
                    <a:pt x="47" y="-5"/>
                    <a:pt x="2" y="20"/>
                    <a:pt x="0" y="62"/>
                  </a:cubicBezTo>
                  <a:cubicBezTo>
                    <a:pt x="0" y="89"/>
                    <a:pt x="13" y="119"/>
                    <a:pt x="42" y="127"/>
                  </a:cubicBezTo>
                  <a:cubicBezTo>
                    <a:pt x="79" y="136"/>
                    <a:pt x="132" y="117"/>
                    <a:pt x="135" y="73"/>
                  </a:cubicBezTo>
                  <a:cubicBezTo>
                    <a:pt x="139" y="41"/>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2" name="Google Shape;342;p6"/>
            <p:cNvSpPr/>
            <p:nvPr/>
          </p:nvSpPr>
          <p:spPr>
            <a:xfrm>
              <a:off x="7436520" y="1001880"/>
              <a:ext cx="48600" cy="46440"/>
            </a:xfrm>
            <a:custGeom>
              <a:avLst/>
              <a:gdLst/>
              <a:ahLst/>
              <a:cxnLst/>
              <a:rect l="l" t="t" r="r" b="b"/>
              <a:pathLst>
                <a:path w="135" h="129" extrusionOk="0">
                  <a:moveTo>
                    <a:pt x="84" y="1"/>
                  </a:moveTo>
                  <a:cubicBezTo>
                    <a:pt x="47" y="-5"/>
                    <a:pt x="1" y="20"/>
                    <a:pt x="0" y="62"/>
                  </a:cubicBezTo>
                  <a:cubicBezTo>
                    <a:pt x="-1" y="89"/>
                    <a:pt x="13" y="119"/>
                    <a:pt x="41" y="127"/>
                  </a:cubicBezTo>
                  <a:cubicBezTo>
                    <a:pt x="79" y="136"/>
                    <a:pt x="132"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3" name="Google Shape;343;p6"/>
            <p:cNvSpPr/>
            <p:nvPr/>
          </p:nvSpPr>
          <p:spPr>
            <a:xfrm>
              <a:off x="3886200" y="1035000"/>
              <a:ext cx="1080" cy="0"/>
            </a:xfrm>
            <a:custGeom>
              <a:avLst/>
              <a:gdLst/>
              <a:ahLst/>
              <a:cxnLst/>
              <a:rect l="l" t="t" r="r" b="b"/>
              <a:pathLst>
                <a:path w="3" h="120000" extrusionOk="0">
                  <a:moveTo>
                    <a:pt x="3" y="0"/>
                  </a:moveTo>
                  <a:cubicBezTo>
                    <a:pt x="3" y="0"/>
                    <a:pt x="2" y="0"/>
                    <a:pt x="1" y="0"/>
                  </a:cubicBezTo>
                  <a:lnTo>
                    <a:pt x="0" y="0"/>
                  </a:lnTo>
                  <a:cubicBezTo>
                    <a:pt x="1" y="0"/>
                    <a:pt x="2" y="0"/>
                    <a:pt x="3"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4" name="Google Shape;344;p6"/>
            <p:cNvSpPr/>
            <p:nvPr/>
          </p:nvSpPr>
          <p:spPr>
            <a:xfrm>
              <a:off x="3956400" y="1029240"/>
              <a:ext cx="1080" cy="360"/>
            </a:xfrm>
            <a:custGeom>
              <a:avLst/>
              <a:gdLst/>
              <a:ahLst/>
              <a:cxnLst/>
              <a:rect l="l" t="t" r="r" b="b"/>
              <a:pathLst>
                <a:path w="3" h="1" extrusionOk="0">
                  <a:moveTo>
                    <a:pt x="3" y="0"/>
                  </a:moveTo>
                  <a:cubicBezTo>
                    <a:pt x="3" y="0"/>
                    <a:pt x="1" y="0"/>
                    <a:pt x="1" y="1"/>
                  </a:cubicBezTo>
                  <a:lnTo>
                    <a:pt x="0" y="1"/>
                  </a:lnTo>
                  <a:cubicBezTo>
                    <a:pt x="1" y="1"/>
                    <a:pt x="2" y="0"/>
                    <a:pt x="3"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5" name="Google Shape;345;p6"/>
            <p:cNvSpPr/>
            <p:nvPr/>
          </p:nvSpPr>
          <p:spPr>
            <a:xfrm>
              <a:off x="3711600" y="877680"/>
              <a:ext cx="720" cy="0"/>
            </a:xfrm>
            <a:custGeom>
              <a:avLst/>
              <a:gdLst/>
              <a:ahLst/>
              <a:cxnLst/>
              <a:rect l="l" t="t" r="r" b="b"/>
              <a:pathLst>
                <a:path w="2" h="120000" extrusionOk="0">
                  <a:moveTo>
                    <a:pt x="0" y="0"/>
                  </a:moveTo>
                  <a:cubicBezTo>
                    <a:pt x="0" y="0"/>
                    <a:pt x="1" y="0"/>
                    <a:pt x="2" y="0"/>
                  </a:cubicBezTo>
                  <a:lnTo>
                    <a:pt x="2" y="0"/>
                  </a:lnTo>
                  <a:cubicBezTo>
                    <a:pt x="2" y="0"/>
                    <a:pt x="1" y="0"/>
                    <a:pt x="0"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6" name="Google Shape;346;p6"/>
            <p:cNvSpPr/>
            <p:nvPr/>
          </p:nvSpPr>
          <p:spPr>
            <a:xfrm>
              <a:off x="3719880" y="711360"/>
              <a:ext cx="1080" cy="360"/>
            </a:xfrm>
            <a:custGeom>
              <a:avLst/>
              <a:gdLst/>
              <a:ahLst/>
              <a:cxnLst/>
              <a:rect l="l" t="t" r="r" b="b"/>
              <a:pathLst>
                <a:path w="3" h="1" extrusionOk="0">
                  <a:moveTo>
                    <a:pt x="3" y="1"/>
                  </a:moveTo>
                  <a:cubicBezTo>
                    <a:pt x="2" y="0"/>
                    <a:pt x="1" y="0"/>
                    <a:pt x="1" y="0"/>
                  </a:cubicBezTo>
                  <a:lnTo>
                    <a:pt x="0" y="0"/>
                  </a:lnTo>
                  <a:lnTo>
                    <a:pt x="3" y="1"/>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7" name="Google Shape;347;p6"/>
            <p:cNvSpPr/>
            <p:nvPr/>
          </p:nvSpPr>
          <p:spPr>
            <a:xfrm>
              <a:off x="3863520" y="869760"/>
              <a:ext cx="1080" cy="360"/>
            </a:xfrm>
            <a:custGeom>
              <a:avLst/>
              <a:gdLst/>
              <a:ahLst/>
              <a:cxnLst/>
              <a:rect l="l" t="t" r="r" b="b"/>
              <a:pathLst>
                <a:path w="3" h="1" extrusionOk="0">
                  <a:moveTo>
                    <a:pt x="0" y="1"/>
                  </a:moveTo>
                  <a:cubicBezTo>
                    <a:pt x="1" y="1"/>
                    <a:pt x="2" y="1"/>
                    <a:pt x="3" y="0"/>
                  </a:cubicBezTo>
                  <a:lnTo>
                    <a:pt x="3" y="0"/>
                  </a:lnTo>
                  <a:cubicBezTo>
                    <a:pt x="2" y="0"/>
                    <a:pt x="1" y="1"/>
                    <a:pt x="0" y="1"/>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8" name="Google Shape;348;p6"/>
            <p:cNvSpPr/>
            <p:nvPr/>
          </p:nvSpPr>
          <p:spPr>
            <a:xfrm>
              <a:off x="3711600" y="87768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9" name="Google Shape;349;p6"/>
            <p:cNvSpPr/>
            <p:nvPr/>
          </p:nvSpPr>
          <p:spPr>
            <a:xfrm>
              <a:off x="3257640" y="1029240"/>
              <a:ext cx="720" cy="0"/>
            </a:xfrm>
            <a:custGeom>
              <a:avLst/>
              <a:gdLst/>
              <a:ahLst/>
              <a:cxnLst/>
              <a:rect l="l" t="t" r="r" b="b"/>
              <a:pathLst>
                <a:path w="2" h="120000" extrusionOk="0">
                  <a:moveTo>
                    <a:pt x="2" y="0"/>
                  </a:moveTo>
                  <a:cubicBezTo>
                    <a:pt x="1" y="0"/>
                    <a:pt x="1" y="0"/>
                    <a:pt x="1" y="0"/>
                  </a:cubicBezTo>
                  <a:lnTo>
                    <a:pt x="0" y="0"/>
                  </a:lnTo>
                  <a:lnTo>
                    <a:pt x="0" y="0"/>
                  </a:lnTo>
                  <a:lnTo>
                    <a:pt x="0" y="0"/>
                  </a:lnTo>
                  <a:cubicBezTo>
                    <a:pt x="1" y="0"/>
                    <a:pt x="1" y="0"/>
                    <a:pt x="2"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0" name="Google Shape;350;p6"/>
            <p:cNvSpPr/>
            <p:nvPr/>
          </p:nvSpPr>
          <p:spPr>
            <a:xfrm>
              <a:off x="3649680" y="735480"/>
              <a:ext cx="360" cy="0"/>
            </a:xfrm>
            <a:custGeom>
              <a:avLst/>
              <a:gdLst/>
              <a:ahLst/>
              <a:cxnLst/>
              <a:rect l="l" t="t" r="r" b="b"/>
              <a:pathLst>
                <a:path w="1" h="120000" extrusionOk="0">
                  <a:moveTo>
                    <a:pt x="1" y="0"/>
                  </a:moveTo>
                  <a:cubicBezTo>
                    <a:pt x="0" y="0"/>
                    <a:pt x="0" y="0"/>
                    <a:pt x="0" y="0"/>
                  </a:cubicBezTo>
                  <a:lnTo>
                    <a:pt x="0" y="0"/>
                  </a:lnTo>
                  <a:lnTo>
                    <a:pt x="1"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1" name="Google Shape;351;p6"/>
            <p:cNvSpPr/>
            <p:nvPr/>
          </p:nvSpPr>
          <p:spPr>
            <a:xfrm>
              <a:off x="3685320" y="735840"/>
              <a:ext cx="360" cy="0"/>
            </a:xfrm>
            <a:custGeom>
              <a:avLst/>
              <a:gdLst/>
              <a:ahLst/>
              <a:cxnLst/>
              <a:rect l="l" t="t" r="r" b="b"/>
              <a:pathLst>
                <a:path w="1" h="120000" extrusionOk="0">
                  <a:moveTo>
                    <a:pt x="0" y="0"/>
                  </a:moveTo>
                  <a:lnTo>
                    <a:pt x="1" y="0"/>
                  </a:lnTo>
                  <a:cubicBezTo>
                    <a:pt x="0" y="0"/>
                    <a:pt x="0" y="0"/>
                    <a:pt x="0"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2" name="Google Shape;352;p6"/>
            <p:cNvSpPr/>
            <p:nvPr/>
          </p:nvSpPr>
          <p:spPr>
            <a:xfrm>
              <a:off x="3685680" y="73584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3" name="Google Shape;353;p6"/>
            <p:cNvSpPr/>
            <p:nvPr/>
          </p:nvSpPr>
          <p:spPr>
            <a:xfrm>
              <a:off x="3257640" y="102924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4" name="Google Shape;354;p6"/>
            <p:cNvSpPr/>
            <p:nvPr/>
          </p:nvSpPr>
          <p:spPr>
            <a:xfrm>
              <a:off x="3692520" y="73512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55" name="Google Shape;355;p6"/>
          <p:cNvGrpSpPr/>
          <p:nvPr/>
        </p:nvGrpSpPr>
        <p:grpSpPr>
          <a:xfrm>
            <a:off x="7997320" y="68445"/>
            <a:ext cx="558000" cy="1028160"/>
            <a:chOff x="5600520" y="2137320"/>
            <a:chExt cx="558000" cy="1028160"/>
          </a:xfrm>
        </p:grpSpPr>
        <p:sp>
          <p:nvSpPr>
            <p:cNvPr id="356" name="Google Shape;356;p6"/>
            <p:cNvSpPr/>
            <p:nvPr/>
          </p:nvSpPr>
          <p:spPr>
            <a:xfrm>
              <a:off x="6021360" y="3030840"/>
              <a:ext cx="0" cy="720"/>
            </a:xfrm>
            <a:custGeom>
              <a:avLst/>
              <a:gdLst/>
              <a:ahLst/>
              <a:cxnLst/>
              <a:rect l="l" t="t" r="r" b="b"/>
              <a:pathLst>
                <a:path w="120000" h="2" extrusionOk="0">
                  <a:moveTo>
                    <a:pt x="0" y="0"/>
                  </a:moveTo>
                  <a:lnTo>
                    <a:pt x="0" y="0"/>
                  </a:lnTo>
                  <a:cubicBezTo>
                    <a:pt x="0" y="1"/>
                    <a:pt x="0" y="1"/>
                    <a:pt x="0" y="2"/>
                  </a:cubicBezTo>
                  <a:cubicBezTo>
                    <a:pt x="0" y="1"/>
                    <a:pt x="0" y="1"/>
                    <a:pt x="0" y="0"/>
                  </a:cubicBezTo>
                  <a:close/>
                </a:path>
              </a:pathLst>
            </a:custGeom>
            <a:solidFill>
              <a:srgbClr val="E4AE4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7" name="Google Shape;357;p6"/>
            <p:cNvSpPr/>
            <p:nvPr/>
          </p:nvSpPr>
          <p:spPr>
            <a:xfrm>
              <a:off x="5600520" y="2137320"/>
              <a:ext cx="558000" cy="1028160"/>
            </a:xfrm>
            <a:custGeom>
              <a:avLst/>
              <a:gdLst/>
              <a:ahLst/>
              <a:cxnLst/>
              <a:rect l="l" t="t" r="r" b="b"/>
              <a:pathLst>
                <a:path w="1550" h="2856" extrusionOk="0">
                  <a:moveTo>
                    <a:pt x="833" y="1400"/>
                  </a:moveTo>
                  <a:cubicBezTo>
                    <a:pt x="832" y="1423"/>
                    <a:pt x="831" y="1447"/>
                    <a:pt x="829" y="1471"/>
                  </a:cubicBezTo>
                  <a:cubicBezTo>
                    <a:pt x="829" y="1462"/>
                    <a:pt x="829" y="1453"/>
                    <a:pt x="829" y="1445"/>
                  </a:cubicBezTo>
                  <a:cubicBezTo>
                    <a:pt x="831" y="1416"/>
                    <a:pt x="832" y="1386"/>
                    <a:pt x="834" y="1357"/>
                  </a:cubicBezTo>
                  <a:cubicBezTo>
                    <a:pt x="834" y="1371"/>
                    <a:pt x="834" y="1386"/>
                    <a:pt x="833" y="1400"/>
                  </a:cubicBezTo>
                  <a:moveTo>
                    <a:pt x="1353" y="7"/>
                  </a:moveTo>
                  <a:cubicBezTo>
                    <a:pt x="1292" y="20"/>
                    <a:pt x="1236" y="48"/>
                    <a:pt x="1187" y="85"/>
                  </a:cubicBezTo>
                  <a:cubicBezTo>
                    <a:pt x="889" y="314"/>
                    <a:pt x="789" y="709"/>
                    <a:pt x="744" y="1065"/>
                  </a:cubicBezTo>
                  <a:cubicBezTo>
                    <a:pt x="700" y="1415"/>
                    <a:pt x="749" y="1770"/>
                    <a:pt x="667" y="2115"/>
                  </a:cubicBezTo>
                  <a:cubicBezTo>
                    <a:pt x="653" y="2181"/>
                    <a:pt x="634" y="2246"/>
                    <a:pt x="609" y="2308"/>
                  </a:cubicBezTo>
                  <a:cubicBezTo>
                    <a:pt x="578" y="2367"/>
                    <a:pt x="541" y="2423"/>
                    <a:pt x="506" y="2480"/>
                  </a:cubicBezTo>
                  <a:cubicBezTo>
                    <a:pt x="419" y="2620"/>
                    <a:pt x="364" y="2727"/>
                    <a:pt x="192" y="2610"/>
                  </a:cubicBezTo>
                  <a:cubicBezTo>
                    <a:pt x="154" y="2587"/>
                    <a:pt x="106" y="2566"/>
                    <a:pt x="62" y="2589"/>
                  </a:cubicBezTo>
                  <a:cubicBezTo>
                    <a:pt x="4" y="2617"/>
                    <a:pt x="-24" y="2701"/>
                    <a:pt x="24" y="2750"/>
                  </a:cubicBezTo>
                  <a:cubicBezTo>
                    <a:pt x="44" y="2773"/>
                    <a:pt x="73" y="2786"/>
                    <a:pt x="99" y="2799"/>
                  </a:cubicBezTo>
                  <a:cubicBezTo>
                    <a:pt x="134" y="2824"/>
                    <a:pt x="171" y="2851"/>
                    <a:pt x="215" y="2856"/>
                  </a:cubicBezTo>
                  <a:cubicBezTo>
                    <a:pt x="362" y="2865"/>
                    <a:pt x="493" y="2716"/>
                    <a:pt x="562" y="2600"/>
                  </a:cubicBezTo>
                  <a:cubicBezTo>
                    <a:pt x="592" y="2551"/>
                    <a:pt x="616" y="2499"/>
                    <a:pt x="639" y="2447"/>
                  </a:cubicBezTo>
                  <a:cubicBezTo>
                    <a:pt x="651" y="2422"/>
                    <a:pt x="674" y="2395"/>
                    <a:pt x="672" y="2366"/>
                  </a:cubicBezTo>
                  <a:cubicBezTo>
                    <a:pt x="726" y="2213"/>
                    <a:pt x="782" y="2061"/>
                    <a:pt x="827" y="1905"/>
                  </a:cubicBezTo>
                  <a:cubicBezTo>
                    <a:pt x="863" y="1762"/>
                    <a:pt x="880" y="1615"/>
                    <a:pt x="885" y="1467"/>
                  </a:cubicBezTo>
                  <a:cubicBezTo>
                    <a:pt x="911" y="1178"/>
                    <a:pt x="837" y="873"/>
                    <a:pt x="960" y="600"/>
                  </a:cubicBezTo>
                  <a:cubicBezTo>
                    <a:pt x="1020" y="455"/>
                    <a:pt x="1158" y="253"/>
                    <a:pt x="1291" y="172"/>
                  </a:cubicBezTo>
                  <a:cubicBezTo>
                    <a:pt x="1321" y="156"/>
                    <a:pt x="1351" y="144"/>
                    <a:pt x="1383" y="136"/>
                  </a:cubicBezTo>
                  <a:cubicBezTo>
                    <a:pt x="1436" y="135"/>
                    <a:pt x="1564" y="133"/>
                    <a:pt x="1549" y="54"/>
                  </a:cubicBezTo>
                  <a:cubicBezTo>
                    <a:pt x="1512" y="-12"/>
                    <a:pt x="1417" y="-4"/>
                    <a:pt x="1353" y="7"/>
                  </a:cubicBezTo>
                  <a:close/>
                </a:path>
              </a:pathLst>
            </a:custGeom>
            <a:solidFill>
              <a:srgbClr val="5F6C3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8" name="Google Shape;358;p6"/>
            <p:cNvSpPr/>
            <p:nvPr/>
          </p:nvSpPr>
          <p:spPr>
            <a:xfrm>
              <a:off x="5676840" y="2977200"/>
              <a:ext cx="61560" cy="57600"/>
            </a:xfrm>
            <a:custGeom>
              <a:avLst/>
              <a:gdLst/>
              <a:ahLst/>
              <a:cxnLst/>
              <a:rect l="l" t="t" r="r" b="b"/>
              <a:pathLst>
                <a:path w="171" h="160" extrusionOk="0">
                  <a:moveTo>
                    <a:pt x="84" y="160"/>
                  </a:moveTo>
                  <a:cubicBezTo>
                    <a:pt x="211" y="151"/>
                    <a:pt x="195" y="-30"/>
                    <a:pt x="63" y="5"/>
                  </a:cubicBezTo>
                  <a:cubicBezTo>
                    <a:pt x="49" y="-3"/>
                    <a:pt x="33" y="6"/>
                    <a:pt x="23" y="16"/>
                  </a:cubicBezTo>
                  <a:cubicBezTo>
                    <a:pt x="-29" y="60"/>
                    <a:pt x="16" y="165"/>
                    <a:pt x="84" y="160"/>
                  </a:cubicBezTo>
                  <a:close/>
                </a:path>
              </a:pathLst>
            </a:custGeom>
            <a:solidFill>
              <a:srgbClr val="5F6C37"/>
            </a:solidFill>
            <a:ln>
              <a:noFill/>
            </a:ln>
          </p:spPr>
          <p:txBody>
            <a:bodyPr spcFirstLastPara="1" wrap="square" lIns="90000" tIns="12600" rIns="90000" bIns="12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9" name="Google Shape;359;p6"/>
            <p:cNvSpPr/>
            <p:nvPr/>
          </p:nvSpPr>
          <p:spPr>
            <a:xfrm>
              <a:off x="6043320" y="2232720"/>
              <a:ext cx="60840" cy="60120"/>
            </a:xfrm>
            <a:custGeom>
              <a:avLst/>
              <a:gdLst/>
              <a:ahLst/>
              <a:cxnLst/>
              <a:rect l="l" t="t" r="r" b="b"/>
              <a:pathLst>
                <a:path w="169" h="167" extrusionOk="0">
                  <a:moveTo>
                    <a:pt x="101" y="75"/>
                  </a:moveTo>
                  <a:cubicBezTo>
                    <a:pt x="101" y="70"/>
                    <a:pt x="101" y="67"/>
                    <a:pt x="100" y="63"/>
                  </a:cubicBezTo>
                  <a:lnTo>
                    <a:pt x="100" y="63"/>
                  </a:lnTo>
                  <a:cubicBezTo>
                    <a:pt x="101" y="67"/>
                    <a:pt x="103" y="70"/>
                    <a:pt x="101" y="75"/>
                  </a:cubicBezTo>
                  <a:moveTo>
                    <a:pt x="90" y="0"/>
                  </a:moveTo>
                  <a:cubicBezTo>
                    <a:pt x="-17" y="-6"/>
                    <a:pt x="-38" y="174"/>
                    <a:pt x="80" y="167"/>
                  </a:cubicBezTo>
                  <a:cubicBezTo>
                    <a:pt x="191" y="159"/>
                    <a:pt x="203" y="8"/>
                    <a:pt x="90" y="0"/>
                  </a:cubicBezTo>
                  <a:close/>
                </a:path>
              </a:pathLst>
            </a:custGeom>
            <a:solidFill>
              <a:srgbClr val="5F6C37"/>
            </a:solidFill>
            <a:ln>
              <a:noFill/>
            </a:ln>
          </p:spPr>
          <p:txBody>
            <a:bodyPr spcFirstLastPara="1" wrap="square" lIns="90000" tIns="15100" rIns="90000" bIns="15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60" name="Google Shape;360;p6"/>
          <p:cNvGrpSpPr/>
          <p:nvPr/>
        </p:nvGrpSpPr>
        <p:grpSpPr>
          <a:xfrm rot="1802078">
            <a:off x="410045" y="12394"/>
            <a:ext cx="391214" cy="1386950"/>
            <a:chOff x="3240360" y="859680"/>
            <a:chExt cx="620640" cy="2200320"/>
          </a:xfrm>
        </p:grpSpPr>
        <p:sp>
          <p:nvSpPr>
            <p:cNvPr id="361" name="Google Shape;361;p6"/>
            <p:cNvSpPr/>
            <p:nvPr/>
          </p:nvSpPr>
          <p:spPr>
            <a:xfrm>
              <a:off x="3240360" y="859680"/>
              <a:ext cx="620640" cy="1767600"/>
            </a:xfrm>
            <a:custGeom>
              <a:avLst/>
              <a:gdLst/>
              <a:ahLst/>
              <a:cxnLst/>
              <a:rect l="l" t="t" r="r" b="b"/>
              <a:pathLst>
                <a:path w="1724" h="4910" extrusionOk="0">
                  <a:moveTo>
                    <a:pt x="1543" y="1353"/>
                  </a:moveTo>
                  <a:lnTo>
                    <a:pt x="1292" y="1511"/>
                  </a:lnTo>
                  <a:lnTo>
                    <a:pt x="1509" y="1250"/>
                  </a:lnTo>
                  <a:cubicBezTo>
                    <a:pt x="1294" y="586"/>
                    <a:pt x="974" y="0"/>
                    <a:pt x="862" y="0"/>
                  </a:cubicBezTo>
                  <a:cubicBezTo>
                    <a:pt x="738" y="0"/>
                    <a:pt x="377" y="684"/>
                    <a:pt x="161" y="1410"/>
                  </a:cubicBezTo>
                  <a:lnTo>
                    <a:pt x="363" y="1662"/>
                  </a:lnTo>
                  <a:lnTo>
                    <a:pt x="132" y="1518"/>
                  </a:lnTo>
                  <a:cubicBezTo>
                    <a:pt x="118" y="1568"/>
                    <a:pt x="107" y="1618"/>
                    <a:pt x="93" y="1669"/>
                  </a:cubicBezTo>
                  <a:lnTo>
                    <a:pt x="429" y="2072"/>
                  </a:lnTo>
                  <a:lnTo>
                    <a:pt x="56" y="1836"/>
                  </a:lnTo>
                  <a:cubicBezTo>
                    <a:pt x="-8" y="2177"/>
                    <a:pt x="-26" y="2497"/>
                    <a:pt x="47" y="2733"/>
                  </a:cubicBezTo>
                  <a:cubicBezTo>
                    <a:pt x="111" y="2937"/>
                    <a:pt x="152" y="3170"/>
                    <a:pt x="187" y="3406"/>
                  </a:cubicBezTo>
                  <a:lnTo>
                    <a:pt x="429" y="3708"/>
                  </a:lnTo>
                  <a:lnTo>
                    <a:pt x="212" y="3573"/>
                  </a:lnTo>
                  <a:cubicBezTo>
                    <a:pt x="258" y="3887"/>
                    <a:pt x="299" y="4198"/>
                    <a:pt x="379" y="4441"/>
                  </a:cubicBezTo>
                  <a:lnTo>
                    <a:pt x="429" y="4475"/>
                  </a:lnTo>
                  <a:lnTo>
                    <a:pt x="386" y="4459"/>
                  </a:lnTo>
                  <a:cubicBezTo>
                    <a:pt x="477" y="4729"/>
                    <a:pt x="617" y="4910"/>
                    <a:pt x="862" y="4910"/>
                  </a:cubicBezTo>
                  <a:cubicBezTo>
                    <a:pt x="1262" y="4910"/>
                    <a:pt x="1381" y="4423"/>
                    <a:pt x="1468" y="3855"/>
                  </a:cubicBezTo>
                  <a:lnTo>
                    <a:pt x="1292" y="3914"/>
                  </a:lnTo>
                  <a:lnTo>
                    <a:pt x="1479" y="3791"/>
                  </a:lnTo>
                  <a:cubicBezTo>
                    <a:pt x="1520" y="3509"/>
                    <a:pt x="1557" y="3212"/>
                    <a:pt x="1619" y="2946"/>
                  </a:cubicBezTo>
                  <a:lnTo>
                    <a:pt x="1292" y="3148"/>
                  </a:lnTo>
                  <a:lnTo>
                    <a:pt x="1699" y="2642"/>
                  </a:lnTo>
                  <a:cubicBezTo>
                    <a:pt x="1770" y="2298"/>
                    <a:pt x="1683" y="1815"/>
                    <a:pt x="1543" y="135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2" name="Google Shape;362;p6"/>
            <p:cNvSpPr/>
            <p:nvPr/>
          </p:nvSpPr>
          <p:spPr>
            <a:xfrm>
              <a:off x="3247560" y="1360080"/>
              <a:ext cx="605160" cy="535320"/>
            </a:xfrm>
            <a:custGeom>
              <a:avLst/>
              <a:gdLst/>
              <a:ahLst/>
              <a:cxnLst/>
              <a:rect l="l" t="t" r="r" b="b"/>
              <a:pathLst>
                <a:path w="1681" h="1487" extrusionOk="0">
                  <a:moveTo>
                    <a:pt x="1532" y="0"/>
                  </a:moveTo>
                  <a:lnTo>
                    <a:pt x="830" y="689"/>
                  </a:lnTo>
                  <a:lnTo>
                    <a:pt x="144" y="16"/>
                  </a:lnTo>
                  <a:cubicBezTo>
                    <a:pt x="144" y="16"/>
                    <a:pt x="144" y="18"/>
                    <a:pt x="141" y="20"/>
                  </a:cubicBezTo>
                  <a:lnTo>
                    <a:pt x="345" y="272"/>
                  </a:lnTo>
                  <a:lnTo>
                    <a:pt x="112" y="128"/>
                  </a:lnTo>
                  <a:cubicBezTo>
                    <a:pt x="98" y="178"/>
                    <a:pt x="87" y="228"/>
                    <a:pt x="73" y="279"/>
                  </a:cubicBezTo>
                  <a:lnTo>
                    <a:pt x="409" y="682"/>
                  </a:lnTo>
                  <a:lnTo>
                    <a:pt x="36" y="446"/>
                  </a:lnTo>
                  <a:cubicBezTo>
                    <a:pt x="22" y="521"/>
                    <a:pt x="9" y="597"/>
                    <a:pt x="0" y="673"/>
                  </a:cubicBezTo>
                  <a:lnTo>
                    <a:pt x="423" y="1089"/>
                  </a:lnTo>
                  <a:lnTo>
                    <a:pt x="830" y="1487"/>
                  </a:lnTo>
                  <a:lnTo>
                    <a:pt x="1237" y="1089"/>
                  </a:lnTo>
                  <a:lnTo>
                    <a:pt x="1681" y="654"/>
                  </a:lnTo>
                  <a:cubicBezTo>
                    <a:pt x="1651" y="444"/>
                    <a:pt x="1599" y="219"/>
                    <a:pt x="1532"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3" name="Google Shape;363;p6"/>
            <p:cNvSpPr/>
            <p:nvPr/>
          </p:nvSpPr>
          <p:spPr>
            <a:xfrm>
              <a:off x="3259800" y="1853640"/>
              <a:ext cx="563400" cy="569160"/>
            </a:xfrm>
            <a:custGeom>
              <a:avLst/>
              <a:gdLst/>
              <a:ahLst/>
              <a:cxnLst/>
              <a:rect l="l" t="t" r="r" b="b"/>
              <a:pathLst>
                <a:path w="1565" h="1581" extrusionOk="0">
                  <a:moveTo>
                    <a:pt x="1565" y="185"/>
                  </a:moveTo>
                  <a:lnTo>
                    <a:pt x="1238" y="387"/>
                  </a:lnTo>
                  <a:lnTo>
                    <a:pt x="1386" y="203"/>
                  </a:lnTo>
                  <a:lnTo>
                    <a:pt x="796" y="783"/>
                  </a:lnTo>
                  <a:lnTo>
                    <a:pt x="0" y="0"/>
                  </a:lnTo>
                  <a:cubicBezTo>
                    <a:pt x="59" y="197"/>
                    <a:pt x="98" y="419"/>
                    <a:pt x="133" y="645"/>
                  </a:cubicBezTo>
                  <a:lnTo>
                    <a:pt x="375" y="947"/>
                  </a:lnTo>
                  <a:lnTo>
                    <a:pt x="158" y="812"/>
                  </a:lnTo>
                  <a:cubicBezTo>
                    <a:pt x="165" y="867"/>
                    <a:pt x="174" y="922"/>
                    <a:pt x="181" y="977"/>
                  </a:cubicBezTo>
                  <a:lnTo>
                    <a:pt x="389" y="1181"/>
                  </a:lnTo>
                  <a:lnTo>
                    <a:pt x="796" y="1581"/>
                  </a:lnTo>
                  <a:lnTo>
                    <a:pt x="1203" y="1181"/>
                  </a:lnTo>
                  <a:lnTo>
                    <a:pt x="1434" y="954"/>
                  </a:lnTo>
                  <a:cubicBezTo>
                    <a:pt x="1473" y="696"/>
                    <a:pt x="1510" y="425"/>
                    <a:pt x="1565" y="185"/>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4" name="Google Shape;364;p6"/>
            <p:cNvSpPr/>
            <p:nvPr/>
          </p:nvSpPr>
          <p:spPr>
            <a:xfrm>
              <a:off x="3436920" y="859680"/>
              <a:ext cx="223920" cy="262080"/>
            </a:xfrm>
            <a:custGeom>
              <a:avLst/>
              <a:gdLst/>
              <a:ahLst/>
              <a:cxnLst/>
              <a:rect l="l" t="t" r="r" b="b"/>
              <a:pathLst>
                <a:path w="622" h="728" extrusionOk="0">
                  <a:moveTo>
                    <a:pt x="622" y="417"/>
                  </a:moveTo>
                  <a:cubicBezTo>
                    <a:pt x="492" y="165"/>
                    <a:pt x="375" y="0"/>
                    <a:pt x="316" y="0"/>
                  </a:cubicBezTo>
                  <a:cubicBezTo>
                    <a:pt x="254" y="0"/>
                    <a:pt x="133" y="169"/>
                    <a:pt x="0" y="430"/>
                  </a:cubicBezTo>
                  <a:lnTo>
                    <a:pt x="304" y="728"/>
                  </a:lnTo>
                  <a:lnTo>
                    <a:pt x="622" y="417"/>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5" name="Google Shape;365;p6"/>
            <p:cNvSpPr/>
            <p:nvPr/>
          </p:nvSpPr>
          <p:spPr>
            <a:xfrm>
              <a:off x="3525840" y="919080"/>
              <a:ext cx="49320" cy="2140920"/>
            </a:xfrm>
            <a:custGeom>
              <a:avLst/>
              <a:gdLst/>
              <a:ahLst/>
              <a:cxnLst/>
              <a:rect l="l" t="t" r="r" b="b"/>
              <a:pathLst>
                <a:path w="137" h="5947" extrusionOk="0">
                  <a:moveTo>
                    <a:pt x="69" y="0"/>
                  </a:moveTo>
                  <a:lnTo>
                    <a:pt x="137" y="5947"/>
                  </a:lnTo>
                  <a:lnTo>
                    <a:pt x="0" y="5947"/>
                  </a:lnTo>
                  <a:lnTo>
                    <a:pt x="69"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366" name="Google Shape;366;p6"/>
          <p:cNvSpPr/>
          <p:nvPr/>
        </p:nvSpPr>
        <p:spPr>
          <a:xfrm rot="-1714646">
            <a:off x="687" y="3685023"/>
            <a:ext cx="1001162" cy="1997645"/>
          </a:xfrm>
          <a:custGeom>
            <a:avLst/>
            <a:gdLst/>
            <a:ahLst/>
            <a:cxnLst/>
            <a:rect l="l" t="t" r="r" b="b"/>
            <a:pathLst>
              <a:path w="2781" h="5549" extrusionOk="0">
                <a:moveTo>
                  <a:pt x="2728" y="2396"/>
                </a:moveTo>
                <a:cubicBezTo>
                  <a:pt x="2473" y="2503"/>
                  <a:pt x="2221" y="2628"/>
                  <a:pt x="1997" y="2791"/>
                </a:cubicBezTo>
                <a:cubicBezTo>
                  <a:pt x="1823" y="2923"/>
                  <a:pt x="1674" y="3086"/>
                  <a:pt x="1518" y="3238"/>
                </a:cubicBezTo>
                <a:cubicBezTo>
                  <a:pt x="1329" y="3430"/>
                  <a:pt x="1125" y="3606"/>
                  <a:pt x="947" y="3808"/>
                </a:cubicBezTo>
                <a:cubicBezTo>
                  <a:pt x="878" y="3889"/>
                  <a:pt x="831" y="3986"/>
                  <a:pt x="792" y="4085"/>
                </a:cubicBezTo>
                <a:cubicBezTo>
                  <a:pt x="792" y="4035"/>
                  <a:pt x="790" y="3985"/>
                  <a:pt x="788" y="3935"/>
                </a:cubicBezTo>
                <a:cubicBezTo>
                  <a:pt x="807" y="3706"/>
                  <a:pt x="830" y="3475"/>
                  <a:pt x="930" y="3267"/>
                </a:cubicBezTo>
                <a:cubicBezTo>
                  <a:pt x="1008" y="3128"/>
                  <a:pt x="1103" y="2988"/>
                  <a:pt x="1226" y="2886"/>
                </a:cubicBezTo>
                <a:cubicBezTo>
                  <a:pt x="1395" y="2789"/>
                  <a:pt x="1563" y="2691"/>
                  <a:pt x="1723" y="2580"/>
                </a:cubicBezTo>
                <a:cubicBezTo>
                  <a:pt x="1935" y="2436"/>
                  <a:pt x="2120" y="2249"/>
                  <a:pt x="2260" y="2035"/>
                </a:cubicBezTo>
                <a:cubicBezTo>
                  <a:pt x="2341" y="1901"/>
                  <a:pt x="2401" y="1757"/>
                  <a:pt x="2486" y="1625"/>
                </a:cubicBezTo>
                <a:cubicBezTo>
                  <a:pt x="2509" y="1572"/>
                  <a:pt x="2643" y="1424"/>
                  <a:pt x="2604" y="1375"/>
                </a:cubicBezTo>
                <a:cubicBezTo>
                  <a:pt x="2567" y="1337"/>
                  <a:pt x="2444" y="1443"/>
                  <a:pt x="2399" y="1462"/>
                </a:cubicBezTo>
                <a:cubicBezTo>
                  <a:pt x="1947" y="1734"/>
                  <a:pt x="1639" y="2166"/>
                  <a:pt x="1321" y="2576"/>
                </a:cubicBezTo>
                <a:cubicBezTo>
                  <a:pt x="1179" y="2755"/>
                  <a:pt x="1015" y="2921"/>
                  <a:pt x="887" y="3111"/>
                </a:cubicBezTo>
                <a:cubicBezTo>
                  <a:pt x="952" y="2933"/>
                  <a:pt x="1028" y="2758"/>
                  <a:pt x="1099" y="2582"/>
                </a:cubicBezTo>
                <a:cubicBezTo>
                  <a:pt x="1216" y="2264"/>
                  <a:pt x="1341" y="1949"/>
                  <a:pt x="1465" y="1632"/>
                </a:cubicBezTo>
                <a:cubicBezTo>
                  <a:pt x="1582" y="1392"/>
                  <a:pt x="1812" y="1230"/>
                  <a:pt x="1973" y="1020"/>
                </a:cubicBezTo>
                <a:cubicBezTo>
                  <a:pt x="2198" y="756"/>
                  <a:pt x="2302" y="417"/>
                  <a:pt x="2506" y="138"/>
                </a:cubicBezTo>
                <a:cubicBezTo>
                  <a:pt x="2525" y="101"/>
                  <a:pt x="2567" y="59"/>
                  <a:pt x="2551" y="16"/>
                </a:cubicBezTo>
                <a:cubicBezTo>
                  <a:pt x="2541" y="-5"/>
                  <a:pt x="2512" y="-2"/>
                  <a:pt x="2496" y="9"/>
                </a:cubicBezTo>
                <a:cubicBezTo>
                  <a:pt x="2378" y="81"/>
                  <a:pt x="2260" y="155"/>
                  <a:pt x="2152" y="241"/>
                </a:cubicBezTo>
                <a:cubicBezTo>
                  <a:pt x="1960" y="396"/>
                  <a:pt x="1789" y="577"/>
                  <a:pt x="1634" y="768"/>
                </a:cubicBezTo>
                <a:cubicBezTo>
                  <a:pt x="1514" y="910"/>
                  <a:pt x="1409" y="1064"/>
                  <a:pt x="1337" y="1236"/>
                </a:cubicBezTo>
                <a:cubicBezTo>
                  <a:pt x="1183" y="1556"/>
                  <a:pt x="1163" y="1906"/>
                  <a:pt x="1120" y="2251"/>
                </a:cubicBezTo>
                <a:cubicBezTo>
                  <a:pt x="1102" y="2357"/>
                  <a:pt x="1069" y="2458"/>
                  <a:pt x="1030" y="2557"/>
                </a:cubicBezTo>
                <a:cubicBezTo>
                  <a:pt x="1050" y="2453"/>
                  <a:pt x="1052" y="2345"/>
                  <a:pt x="1059" y="2239"/>
                </a:cubicBezTo>
                <a:cubicBezTo>
                  <a:pt x="1069" y="2071"/>
                  <a:pt x="1090" y="1903"/>
                  <a:pt x="1087" y="1734"/>
                </a:cubicBezTo>
                <a:cubicBezTo>
                  <a:pt x="1083" y="1606"/>
                  <a:pt x="1046" y="1483"/>
                  <a:pt x="1022" y="1359"/>
                </a:cubicBezTo>
                <a:cubicBezTo>
                  <a:pt x="996" y="1189"/>
                  <a:pt x="949" y="1024"/>
                  <a:pt x="908" y="858"/>
                </a:cubicBezTo>
                <a:cubicBezTo>
                  <a:pt x="856" y="666"/>
                  <a:pt x="856" y="464"/>
                  <a:pt x="801" y="274"/>
                </a:cubicBezTo>
                <a:cubicBezTo>
                  <a:pt x="790" y="237"/>
                  <a:pt x="757" y="168"/>
                  <a:pt x="711" y="204"/>
                </a:cubicBezTo>
                <a:cubicBezTo>
                  <a:pt x="685" y="238"/>
                  <a:pt x="688" y="287"/>
                  <a:pt x="676" y="327"/>
                </a:cubicBezTo>
                <a:cubicBezTo>
                  <a:pt x="645" y="477"/>
                  <a:pt x="620" y="631"/>
                  <a:pt x="623" y="784"/>
                </a:cubicBezTo>
                <a:cubicBezTo>
                  <a:pt x="623" y="1033"/>
                  <a:pt x="741" y="1259"/>
                  <a:pt x="765" y="1504"/>
                </a:cubicBezTo>
                <a:cubicBezTo>
                  <a:pt x="781" y="1650"/>
                  <a:pt x="767" y="1799"/>
                  <a:pt x="804" y="1943"/>
                </a:cubicBezTo>
                <a:cubicBezTo>
                  <a:pt x="843" y="2132"/>
                  <a:pt x="917" y="2314"/>
                  <a:pt x="936" y="2507"/>
                </a:cubicBezTo>
                <a:cubicBezTo>
                  <a:pt x="942" y="2576"/>
                  <a:pt x="942" y="2646"/>
                  <a:pt x="931" y="2715"/>
                </a:cubicBezTo>
                <a:cubicBezTo>
                  <a:pt x="912" y="2768"/>
                  <a:pt x="891" y="2820"/>
                  <a:pt x="872" y="2872"/>
                </a:cubicBezTo>
                <a:cubicBezTo>
                  <a:pt x="802" y="3071"/>
                  <a:pt x="726" y="3270"/>
                  <a:pt x="700" y="3480"/>
                </a:cubicBezTo>
                <a:cubicBezTo>
                  <a:pt x="684" y="3372"/>
                  <a:pt x="665" y="3263"/>
                  <a:pt x="626" y="3160"/>
                </a:cubicBezTo>
                <a:cubicBezTo>
                  <a:pt x="576" y="3041"/>
                  <a:pt x="523" y="2921"/>
                  <a:pt x="507" y="2791"/>
                </a:cubicBezTo>
                <a:cubicBezTo>
                  <a:pt x="491" y="2570"/>
                  <a:pt x="404" y="2368"/>
                  <a:pt x="327" y="2164"/>
                </a:cubicBezTo>
                <a:cubicBezTo>
                  <a:pt x="272" y="1972"/>
                  <a:pt x="219" y="1779"/>
                  <a:pt x="172" y="1585"/>
                </a:cubicBezTo>
                <a:cubicBezTo>
                  <a:pt x="158" y="1520"/>
                  <a:pt x="81" y="1480"/>
                  <a:pt x="50" y="1557"/>
                </a:cubicBezTo>
                <a:cubicBezTo>
                  <a:pt x="-8" y="1718"/>
                  <a:pt x="-2" y="1898"/>
                  <a:pt x="4" y="2067"/>
                </a:cubicBezTo>
                <a:cubicBezTo>
                  <a:pt x="17" y="2244"/>
                  <a:pt x="70" y="2415"/>
                  <a:pt x="96" y="2590"/>
                </a:cubicBezTo>
                <a:cubicBezTo>
                  <a:pt x="118" y="2756"/>
                  <a:pt x="114" y="2930"/>
                  <a:pt x="150" y="3095"/>
                </a:cubicBezTo>
                <a:cubicBezTo>
                  <a:pt x="179" y="3247"/>
                  <a:pt x="248" y="3389"/>
                  <a:pt x="329" y="3520"/>
                </a:cubicBezTo>
                <a:cubicBezTo>
                  <a:pt x="444" y="3712"/>
                  <a:pt x="616" y="3894"/>
                  <a:pt x="670" y="4114"/>
                </a:cubicBezTo>
                <a:cubicBezTo>
                  <a:pt x="671" y="4161"/>
                  <a:pt x="671" y="4208"/>
                  <a:pt x="671" y="4255"/>
                </a:cubicBezTo>
                <a:cubicBezTo>
                  <a:pt x="668" y="4406"/>
                  <a:pt x="648" y="4557"/>
                  <a:pt x="629" y="4707"/>
                </a:cubicBezTo>
                <a:cubicBezTo>
                  <a:pt x="620" y="4793"/>
                  <a:pt x="606" y="4879"/>
                  <a:pt x="590" y="4964"/>
                </a:cubicBezTo>
                <a:cubicBezTo>
                  <a:pt x="577" y="5025"/>
                  <a:pt x="579" y="5088"/>
                  <a:pt x="553" y="5145"/>
                </a:cubicBezTo>
                <a:cubicBezTo>
                  <a:pt x="524" y="5239"/>
                  <a:pt x="376" y="5451"/>
                  <a:pt x="437" y="5537"/>
                </a:cubicBezTo>
                <a:cubicBezTo>
                  <a:pt x="476" y="5561"/>
                  <a:pt x="533" y="5546"/>
                  <a:pt x="568" y="5520"/>
                </a:cubicBezTo>
                <a:cubicBezTo>
                  <a:pt x="594" y="5499"/>
                  <a:pt x="599" y="5465"/>
                  <a:pt x="609" y="5435"/>
                </a:cubicBezTo>
                <a:cubicBezTo>
                  <a:pt x="641" y="5329"/>
                  <a:pt x="679" y="5225"/>
                  <a:pt x="703" y="5117"/>
                </a:cubicBezTo>
                <a:cubicBezTo>
                  <a:pt x="741" y="4952"/>
                  <a:pt x="747" y="4782"/>
                  <a:pt x="763" y="4614"/>
                </a:cubicBezTo>
                <a:cubicBezTo>
                  <a:pt x="773" y="4538"/>
                  <a:pt x="780" y="4461"/>
                  <a:pt x="785" y="4386"/>
                </a:cubicBezTo>
                <a:cubicBezTo>
                  <a:pt x="788" y="4370"/>
                  <a:pt x="791" y="4355"/>
                  <a:pt x="795" y="4339"/>
                </a:cubicBezTo>
                <a:cubicBezTo>
                  <a:pt x="841" y="4229"/>
                  <a:pt x="899" y="4118"/>
                  <a:pt x="964" y="4016"/>
                </a:cubicBezTo>
                <a:cubicBezTo>
                  <a:pt x="1119" y="3827"/>
                  <a:pt x="1403" y="3853"/>
                  <a:pt x="1601" y="3730"/>
                </a:cubicBezTo>
                <a:cubicBezTo>
                  <a:pt x="1710" y="3664"/>
                  <a:pt x="1816" y="3591"/>
                  <a:pt x="1907" y="3501"/>
                </a:cubicBezTo>
                <a:cubicBezTo>
                  <a:pt x="2042" y="3370"/>
                  <a:pt x="2151" y="3212"/>
                  <a:pt x="2304" y="3099"/>
                </a:cubicBezTo>
                <a:cubicBezTo>
                  <a:pt x="2410" y="3021"/>
                  <a:pt x="2505" y="2925"/>
                  <a:pt x="2575" y="2813"/>
                </a:cubicBezTo>
                <a:cubicBezTo>
                  <a:pt x="2620" y="2743"/>
                  <a:pt x="2662" y="2673"/>
                  <a:pt x="2703" y="2601"/>
                </a:cubicBezTo>
                <a:cubicBezTo>
                  <a:pt x="2728" y="2553"/>
                  <a:pt x="2848" y="2392"/>
                  <a:pt x="2728" y="2396"/>
                </a:cubicBezTo>
                <a:close/>
              </a:path>
            </a:pathLst>
          </a:custGeom>
          <a:solidFill>
            <a:srgbClr val="5F6C3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08211568"/>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0581051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747626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41364362"/>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4451466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7"/>
        <p:cNvGrpSpPr/>
        <p:nvPr/>
      </p:nvGrpSpPr>
      <p:grpSpPr>
        <a:xfrm>
          <a:off x="0" y="0"/>
          <a:ext cx="0" cy="0"/>
          <a:chOff x="0" y="0"/>
          <a:chExt cx="0" cy="0"/>
        </a:xfrm>
      </p:grpSpPr>
      <p:sp>
        <p:nvSpPr>
          <p:cNvPr id="368" name="Google Shape;368;p7"/>
          <p:cNvSpPr txBox="1">
            <a:spLocks noGrp="1"/>
          </p:cNvSpPr>
          <p:nvPr>
            <p:ph type="subTitle" idx="1"/>
          </p:nvPr>
        </p:nvSpPr>
        <p:spPr>
          <a:xfrm>
            <a:off x="4208275" y="2704400"/>
            <a:ext cx="3887700" cy="1208100"/>
          </a:xfrm>
          <a:prstGeom prst="rect">
            <a:avLst/>
          </a:prstGeom>
          <a:noFill/>
        </p:spPr>
        <p:txBody>
          <a:bodyPr spcFirstLastPara="1" wrap="square" lIns="91425" tIns="91425" rIns="91425" bIns="91425" anchor="t" anchorCtr="0">
            <a:noAutofit/>
          </a:bodyPr>
          <a:lstStyle>
            <a:lvl1pPr lvl="0" rtl="0">
              <a:lnSpc>
                <a:spcPct val="115000"/>
              </a:lnSpc>
              <a:spcBef>
                <a:spcPts val="0"/>
              </a:spcBef>
              <a:spcAft>
                <a:spcPts val="0"/>
              </a:spcAft>
              <a:buNone/>
              <a:defRPr sz="1600"/>
            </a:lvl1pPr>
            <a:lvl2pPr lvl="1" rtl="0">
              <a:lnSpc>
                <a:spcPct val="115000"/>
              </a:lnSpc>
              <a:spcBef>
                <a:spcPts val="0"/>
              </a:spcBef>
              <a:spcAft>
                <a:spcPts val="0"/>
              </a:spcAft>
              <a:buNone/>
              <a:defRPr sz="1600"/>
            </a:lvl2pPr>
            <a:lvl3pPr lvl="2" rtl="0">
              <a:lnSpc>
                <a:spcPct val="115000"/>
              </a:lnSpc>
              <a:spcBef>
                <a:spcPts val="0"/>
              </a:spcBef>
              <a:spcAft>
                <a:spcPts val="0"/>
              </a:spcAft>
              <a:buNone/>
              <a:defRPr sz="1600"/>
            </a:lvl3pPr>
            <a:lvl4pPr lvl="3" rtl="0">
              <a:lnSpc>
                <a:spcPct val="115000"/>
              </a:lnSpc>
              <a:spcBef>
                <a:spcPts val="0"/>
              </a:spcBef>
              <a:spcAft>
                <a:spcPts val="0"/>
              </a:spcAft>
              <a:buNone/>
              <a:defRPr sz="1600"/>
            </a:lvl4pPr>
            <a:lvl5pPr lvl="4" rtl="0">
              <a:lnSpc>
                <a:spcPct val="115000"/>
              </a:lnSpc>
              <a:spcBef>
                <a:spcPts val="0"/>
              </a:spcBef>
              <a:spcAft>
                <a:spcPts val="0"/>
              </a:spcAft>
              <a:buNone/>
              <a:defRPr sz="1600"/>
            </a:lvl5pPr>
            <a:lvl6pPr lvl="5" rtl="0">
              <a:lnSpc>
                <a:spcPct val="115000"/>
              </a:lnSpc>
              <a:spcBef>
                <a:spcPts val="0"/>
              </a:spcBef>
              <a:spcAft>
                <a:spcPts val="0"/>
              </a:spcAft>
              <a:buNone/>
              <a:defRPr sz="1600"/>
            </a:lvl6pPr>
            <a:lvl7pPr lvl="6" rtl="0">
              <a:lnSpc>
                <a:spcPct val="115000"/>
              </a:lnSpc>
              <a:spcBef>
                <a:spcPts val="0"/>
              </a:spcBef>
              <a:spcAft>
                <a:spcPts val="0"/>
              </a:spcAft>
              <a:buNone/>
              <a:defRPr sz="1600"/>
            </a:lvl7pPr>
            <a:lvl8pPr lvl="7" rtl="0">
              <a:lnSpc>
                <a:spcPct val="115000"/>
              </a:lnSpc>
              <a:spcBef>
                <a:spcPts val="0"/>
              </a:spcBef>
              <a:spcAft>
                <a:spcPts val="0"/>
              </a:spcAft>
              <a:buNone/>
              <a:defRPr sz="1600"/>
            </a:lvl8pPr>
            <a:lvl9pPr lvl="8" rtl="0">
              <a:lnSpc>
                <a:spcPct val="115000"/>
              </a:lnSpc>
              <a:spcBef>
                <a:spcPts val="0"/>
              </a:spcBef>
              <a:spcAft>
                <a:spcPts val="0"/>
              </a:spcAft>
              <a:buNone/>
              <a:defRPr sz="1600"/>
            </a:lvl9pPr>
          </a:lstStyle>
          <a:p>
            <a:endParaRPr/>
          </a:p>
        </p:txBody>
      </p:sp>
      <p:sp>
        <p:nvSpPr>
          <p:cNvPr id="369" name="Google Shape;369;p7"/>
          <p:cNvSpPr txBox="1">
            <a:spLocks noGrp="1"/>
          </p:cNvSpPr>
          <p:nvPr>
            <p:ph type="title"/>
          </p:nvPr>
        </p:nvSpPr>
        <p:spPr>
          <a:xfrm>
            <a:off x="4208275" y="1129400"/>
            <a:ext cx="3887700" cy="1575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
        <p:nvSpPr>
          <p:cNvPr id="370" name="Google Shape;370;p7"/>
          <p:cNvSpPr>
            <a:spLocks noGrp="1"/>
          </p:cNvSpPr>
          <p:nvPr>
            <p:ph type="pic" idx="2"/>
          </p:nvPr>
        </p:nvSpPr>
        <p:spPr>
          <a:xfrm>
            <a:off x="713225" y="539500"/>
            <a:ext cx="3215400" cy="4069200"/>
          </a:xfrm>
          <a:prstGeom prst="roundRect">
            <a:avLst>
              <a:gd name="adj" fmla="val 0"/>
            </a:avLst>
          </a:prstGeom>
          <a:noFill/>
          <a:ln>
            <a:noFill/>
          </a:ln>
        </p:spPr>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6"/>
        <p:cNvGrpSpPr/>
        <p:nvPr/>
      </p:nvGrpSpPr>
      <p:grpSpPr>
        <a:xfrm>
          <a:off x="0" y="0"/>
          <a:ext cx="0" cy="0"/>
          <a:chOff x="0" y="0"/>
          <a:chExt cx="0" cy="0"/>
        </a:xfrm>
      </p:grpSpPr>
      <p:sp>
        <p:nvSpPr>
          <p:cNvPr id="457" name="Google Shape;457;p9"/>
          <p:cNvSpPr txBox="1">
            <a:spLocks noGrp="1"/>
          </p:cNvSpPr>
          <p:nvPr>
            <p:ph type="title"/>
          </p:nvPr>
        </p:nvSpPr>
        <p:spPr>
          <a:xfrm>
            <a:off x="3940925" y="1105150"/>
            <a:ext cx="3777900" cy="7494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58" name="Google Shape;458;p9"/>
          <p:cNvSpPr txBox="1">
            <a:spLocks noGrp="1"/>
          </p:cNvSpPr>
          <p:nvPr>
            <p:ph type="subTitle" idx="1"/>
          </p:nvPr>
        </p:nvSpPr>
        <p:spPr>
          <a:xfrm>
            <a:off x="3940925" y="2018300"/>
            <a:ext cx="3777900" cy="15519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2100"/>
              <a:buNone/>
              <a:defRPr sz="1400">
                <a:solidFill>
                  <a:schemeClr val="dk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9"/>
        <p:cNvGrpSpPr/>
        <p:nvPr/>
      </p:nvGrpSpPr>
      <p:grpSpPr>
        <a:xfrm>
          <a:off x="0" y="0"/>
          <a:ext cx="0" cy="0"/>
          <a:chOff x="0" y="0"/>
          <a:chExt cx="0" cy="0"/>
        </a:xfrm>
      </p:grpSpPr>
      <p:sp>
        <p:nvSpPr>
          <p:cNvPr id="460" name="Google Shape;460;p10"/>
          <p:cNvSpPr>
            <a:spLocks noGrp="1"/>
          </p:cNvSpPr>
          <p:nvPr>
            <p:ph type="pic" idx="2"/>
          </p:nvPr>
        </p:nvSpPr>
        <p:spPr>
          <a:xfrm>
            <a:off x="-39700" y="-43300"/>
            <a:ext cx="9308400" cy="5238900"/>
          </a:xfrm>
          <a:prstGeom prst="rect">
            <a:avLst/>
          </a:prstGeom>
          <a:noFill/>
          <a:ln>
            <a:noFill/>
          </a:ln>
        </p:spPr>
      </p:sp>
      <p:sp>
        <p:nvSpPr>
          <p:cNvPr id="461" name="Google Shape;461;p10"/>
          <p:cNvSpPr txBox="1">
            <a:spLocks noGrp="1"/>
          </p:cNvSpPr>
          <p:nvPr>
            <p:ph type="body" idx="1"/>
          </p:nvPr>
        </p:nvSpPr>
        <p:spPr>
          <a:xfrm>
            <a:off x="6207050" y="539500"/>
            <a:ext cx="2223900" cy="1862700"/>
          </a:xfrm>
          <a:prstGeom prst="rect">
            <a:avLst/>
          </a:prstGeom>
          <a:solidFill>
            <a:schemeClr val="lt1"/>
          </a:solidFill>
        </p:spPr>
        <p:txBody>
          <a:bodyPr spcFirstLastPara="1" wrap="square" lIns="91425" tIns="91425" rIns="91425" bIns="91425" anchor="ctr" anchorCtr="0">
            <a:noAutofit/>
          </a:bodyPr>
          <a:lstStyle>
            <a:lvl1pPr marL="457200" lvl="0" indent="-228600" algn="r">
              <a:lnSpc>
                <a:spcPct val="100000"/>
              </a:lnSpc>
              <a:spcBef>
                <a:spcPts val="0"/>
              </a:spcBef>
              <a:spcAft>
                <a:spcPts val="0"/>
              </a:spcAft>
              <a:buSzPts val="1800"/>
              <a:buNone/>
              <a:defRPr sz="2800">
                <a:solidFill>
                  <a:schemeClr val="dk1"/>
                </a:solidFill>
                <a:latin typeface="Wendy One"/>
                <a:ea typeface="Wendy One"/>
                <a:cs typeface="Wendy One"/>
                <a:sym typeface="Wendy One"/>
              </a:defRPr>
            </a:lvl1pPr>
          </a:lstStyle>
          <a:p>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47"/>
        <p:cNvGrpSpPr/>
        <p:nvPr/>
      </p:nvGrpSpPr>
      <p:grpSpPr>
        <a:xfrm>
          <a:off x="0" y="0"/>
          <a:ext cx="0" cy="0"/>
          <a:chOff x="0" y="0"/>
          <a:chExt cx="0" cy="0"/>
        </a:xfrm>
      </p:grpSpPr>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668"/>
        <p:cNvGrpSpPr/>
        <p:nvPr/>
      </p:nvGrpSpPr>
      <p:grpSpPr>
        <a:xfrm>
          <a:off x="0" y="0"/>
          <a:ext cx="0" cy="0"/>
          <a:chOff x="0" y="0"/>
          <a:chExt cx="0" cy="0"/>
        </a:xfrm>
      </p:grpSpPr>
      <p:sp>
        <p:nvSpPr>
          <p:cNvPr id="669" name="Google Shape;669;p15"/>
          <p:cNvSpPr txBox="1">
            <a:spLocks noGrp="1"/>
          </p:cNvSpPr>
          <p:nvPr>
            <p:ph type="title"/>
          </p:nvPr>
        </p:nvSpPr>
        <p:spPr>
          <a:xfrm>
            <a:off x="713225" y="539500"/>
            <a:ext cx="77175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70" name="Google Shape;670;p15"/>
          <p:cNvGrpSpPr/>
          <p:nvPr/>
        </p:nvGrpSpPr>
        <p:grpSpPr>
          <a:xfrm rot="5400000">
            <a:off x="5664020" y="2183275"/>
            <a:ext cx="6338520" cy="404280"/>
            <a:chOff x="1617120" y="691200"/>
            <a:chExt cx="6338520" cy="404280"/>
          </a:xfrm>
        </p:grpSpPr>
        <p:sp>
          <p:nvSpPr>
            <p:cNvPr id="671" name="Google Shape;671;p15"/>
            <p:cNvSpPr/>
            <p:nvPr/>
          </p:nvSpPr>
          <p:spPr>
            <a:xfrm>
              <a:off x="1859400" y="1005840"/>
              <a:ext cx="48600" cy="46440"/>
            </a:xfrm>
            <a:custGeom>
              <a:avLst/>
              <a:gdLst/>
              <a:ahLst/>
              <a:cxnLst/>
              <a:rect l="l" t="t" r="r" b="b"/>
              <a:pathLst>
                <a:path w="135" h="129" extrusionOk="0">
                  <a:moveTo>
                    <a:pt x="85" y="1"/>
                  </a:moveTo>
                  <a:cubicBezTo>
                    <a:pt x="46" y="-6"/>
                    <a:pt x="2" y="20"/>
                    <a:pt x="0" y="61"/>
                  </a:cubicBezTo>
                  <a:cubicBezTo>
                    <a:pt x="-1" y="89"/>
                    <a:pt x="13" y="119"/>
                    <a:pt x="41" y="127"/>
                  </a:cubicBezTo>
                  <a:cubicBezTo>
                    <a:pt x="79" y="135"/>
                    <a:pt x="131" y="115"/>
                    <a:pt x="135" y="72"/>
                  </a:cubicBezTo>
                  <a:cubicBezTo>
                    <a:pt x="138" y="40"/>
                    <a:pt x="118"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2" name="Google Shape;672;p15"/>
            <p:cNvSpPr/>
            <p:nvPr/>
          </p:nvSpPr>
          <p:spPr>
            <a:xfrm>
              <a:off x="2114280" y="1005840"/>
              <a:ext cx="48600" cy="46440"/>
            </a:xfrm>
            <a:custGeom>
              <a:avLst/>
              <a:gdLst/>
              <a:ahLst/>
              <a:cxnLst/>
              <a:rect l="l" t="t" r="r" b="b"/>
              <a:pathLst>
                <a:path w="135" h="129" extrusionOk="0">
                  <a:moveTo>
                    <a:pt x="84" y="1"/>
                  </a:moveTo>
                  <a:cubicBezTo>
                    <a:pt x="47" y="-6"/>
                    <a:pt x="2" y="20"/>
                    <a:pt x="0" y="61"/>
                  </a:cubicBezTo>
                  <a:cubicBezTo>
                    <a:pt x="-1" y="89"/>
                    <a:pt x="13" y="119"/>
                    <a:pt x="42" y="127"/>
                  </a:cubicBezTo>
                  <a:cubicBezTo>
                    <a:pt x="79" y="135"/>
                    <a:pt x="132" y="115"/>
                    <a:pt x="134" y="72"/>
                  </a:cubicBezTo>
                  <a:cubicBezTo>
                    <a:pt x="138" y="40"/>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3" name="Google Shape;673;p15"/>
            <p:cNvSpPr/>
            <p:nvPr/>
          </p:nvSpPr>
          <p:spPr>
            <a:xfrm>
              <a:off x="2401920" y="1005840"/>
              <a:ext cx="48600" cy="46440"/>
            </a:xfrm>
            <a:custGeom>
              <a:avLst/>
              <a:gdLst/>
              <a:ahLst/>
              <a:cxnLst/>
              <a:rect l="l" t="t" r="r" b="b"/>
              <a:pathLst>
                <a:path w="135" h="129" extrusionOk="0">
                  <a:moveTo>
                    <a:pt x="85" y="1"/>
                  </a:moveTo>
                  <a:cubicBezTo>
                    <a:pt x="47" y="-6"/>
                    <a:pt x="2" y="20"/>
                    <a:pt x="0" y="61"/>
                  </a:cubicBezTo>
                  <a:cubicBezTo>
                    <a:pt x="-1" y="89"/>
                    <a:pt x="13" y="119"/>
                    <a:pt x="42" y="127"/>
                  </a:cubicBezTo>
                  <a:cubicBezTo>
                    <a:pt x="79" y="135"/>
                    <a:pt x="132" y="115"/>
                    <a:pt x="134"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4" name="Google Shape;674;p15"/>
            <p:cNvSpPr/>
            <p:nvPr/>
          </p:nvSpPr>
          <p:spPr>
            <a:xfrm>
              <a:off x="2695680" y="1005840"/>
              <a:ext cx="48600" cy="46440"/>
            </a:xfrm>
            <a:custGeom>
              <a:avLst/>
              <a:gdLst/>
              <a:ahLst/>
              <a:cxnLst/>
              <a:rect l="l" t="t" r="r" b="b"/>
              <a:pathLst>
                <a:path w="135" h="129" extrusionOk="0">
                  <a:moveTo>
                    <a:pt x="85" y="1"/>
                  </a:moveTo>
                  <a:cubicBezTo>
                    <a:pt x="46" y="-6"/>
                    <a:pt x="2" y="20"/>
                    <a:pt x="0" y="61"/>
                  </a:cubicBezTo>
                  <a:cubicBezTo>
                    <a:pt x="-1" y="89"/>
                    <a:pt x="13" y="119"/>
                    <a:pt x="41"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5" name="Google Shape;675;p15"/>
            <p:cNvSpPr/>
            <p:nvPr/>
          </p:nvSpPr>
          <p:spPr>
            <a:xfrm>
              <a:off x="2989800" y="1005840"/>
              <a:ext cx="48600" cy="46440"/>
            </a:xfrm>
            <a:custGeom>
              <a:avLst/>
              <a:gdLst/>
              <a:ahLst/>
              <a:cxnLst/>
              <a:rect l="l" t="t" r="r" b="b"/>
              <a:pathLst>
                <a:path w="135" h="129" extrusionOk="0">
                  <a:moveTo>
                    <a:pt x="85" y="1"/>
                  </a:moveTo>
                  <a:cubicBezTo>
                    <a:pt x="47" y="-6"/>
                    <a:pt x="2" y="20"/>
                    <a:pt x="0" y="61"/>
                  </a:cubicBezTo>
                  <a:cubicBezTo>
                    <a:pt x="0" y="89"/>
                    <a:pt x="13" y="119"/>
                    <a:pt x="41"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6" name="Google Shape;676;p15"/>
            <p:cNvSpPr/>
            <p:nvPr/>
          </p:nvSpPr>
          <p:spPr>
            <a:xfrm>
              <a:off x="3293280" y="1005840"/>
              <a:ext cx="48600" cy="46440"/>
            </a:xfrm>
            <a:custGeom>
              <a:avLst/>
              <a:gdLst/>
              <a:ahLst/>
              <a:cxnLst/>
              <a:rect l="l" t="t" r="r" b="b"/>
              <a:pathLst>
                <a:path w="135" h="129" extrusionOk="0">
                  <a:moveTo>
                    <a:pt x="85" y="1"/>
                  </a:moveTo>
                  <a:cubicBezTo>
                    <a:pt x="47" y="-6"/>
                    <a:pt x="2" y="20"/>
                    <a:pt x="0" y="61"/>
                  </a:cubicBezTo>
                  <a:cubicBezTo>
                    <a:pt x="-1" y="89"/>
                    <a:pt x="13" y="119"/>
                    <a:pt x="41"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7" name="Google Shape;677;p15"/>
            <p:cNvSpPr/>
            <p:nvPr/>
          </p:nvSpPr>
          <p:spPr>
            <a:xfrm>
              <a:off x="3645000" y="1005840"/>
              <a:ext cx="48600" cy="46440"/>
            </a:xfrm>
            <a:custGeom>
              <a:avLst/>
              <a:gdLst/>
              <a:ahLst/>
              <a:cxnLst/>
              <a:rect l="l" t="t" r="r" b="b"/>
              <a:pathLst>
                <a:path w="135" h="129" extrusionOk="0">
                  <a:moveTo>
                    <a:pt x="85" y="1"/>
                  </a:moveTo>
                  <a:cubicBezTo>
                    <a:pt x="47" y="-6"/>
                    <a:pt x="2" y="20"/>
                    <a:pt x="0" y="61"/>
                  </a:cubicBezTo>
                  <a:cubicBezTo>
                    <a:pt x="-1" y="89"/>
                    <a:pt x="13" y="119"/>
                    <a:pt x="42"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8" name="Google Shape;678;p15"/>
            <p:cNvSpPr/>
            <p:nvPr/>
          </p:nvSpPr>
          <p:spPr>
            <a:xfrm>
              <a:off x="3995640" y="1005840"/>
              <a:ext cx="48960" cy="46440"/>
            </a:xfrm>
            <a:custGeom>
              <a:avLst/>
              <a:gdLst/>
              <a:ahLst/>
              <a:cxnLst/>
              <a:rect l="l" t="t" r="r" b="b"/>
              <a:pathLst>
                <a:path w="136" h="129" extrusionOk="0">
                  <a:moveTo>
                    <a:pt x="85" y="1"/>
                  </a:moveTo>
                  <a:cubicBezTo>
                    <a:pt x="47" y="-6"/>
                    <a:pt x="2" y="20"/>
                    <a:pt x="1" y="61"/>
                  </a:cubicBezTo>
                  <a:cubicBezTo>
                    <a:pt x="0" y="89"/>
                    <a:pt x="13" y="119"/>
                    <a:pt x="42" y="127"/>
                  </a:cubicBezTo>
                  <a:cubicBezTo>
                    <a:pt x="80" y="135"/>
                    <a:pt x="133" y="115"/>
                    <a:pt x="135" y="72"/>
                  </a:cubicBezTo>
                  <a:cubicBezTo>
                    <a:pt x="139"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9" name="Google Shape;679;p15"/>
            <p:cNvSpPr/>
            <p:nvPr/>
          </p:nvSpPr>
          <p:spPr>
            <a:xfrm>
              <a:off x="4359600" y="1005840"/>
              <a:ext cx="48600" cy="46440"/>
            </a:xfrm>
            <a:custGeom>
              <a:avLst/>
              <a:gdLst/>
              <a:ahLst/>
              <a:cxnLst/>
              <a:rect l="l" t="t" r="r" b="b"/>
              <a:pathLst>
                <a:path w="135" h="129" extrusionOk="0">
                  <a:moveTo>
                    <a:pt x="84" y="1"/>
                  </a:moveTo>
                  <a:cubicBezTo>
                    <a:pt x="47" y="-6"/>
                    <a:pt x="2" y="20"/>
                    <a:pt x="0" y="61"/>
                  </a:cubicBezTo>
                  <a:cubicBezTo>
                    <a:pt x="-1" y="89"/>
                    <a:pt x="13" y="119"/>
                    <a:pt x="42" y="127"/>
                  </a:cubicBezTo>
                  <a:cubicBezTo>
                    <a:pt x="79" y="135"/>
                    <a:pt x="132" y="115"/>
                    <a:pt x="134" y="72"/>
                  </a:cubicBezTo>
                  <a:cubicBezTo>
                    <a:pt x="138" y="40"/>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0" name="Google Shape;680;p15"/>
            <p:cNvSpPr/>
            <p:nvPr/>
          </p:nvSpPr>
          <p:spPr>
            <a:xfrm>
              <a:off x="1618560" y="691200"/>
              <a:ext cx="6337080" cy="75600"/>
            </a:xfrm>
            <a:custGeom>
              <a:avLst/>
              <a:gdLst/>
              <a:ahLst/>
              <a:cxnLst/>
              <a:rect l="l" t="t" r="r" b="b"/>
              <a:pathLst>
                <a:path w="17603" h="210" extrusionOk="0">
                  <a:moveTo>
                    <a:pt x="17477" y="144"/>
                  </a:moveTo>
                  <a:cubicBezTo>
                    <a:pt x="17477" y="143"/>
                    <a:pt x="17476" y="143"/>
                    <a:pt x="17476" y="142"/>
                  </a:cubicBezTo>
                  <a:cubicBezTo>
                    <a:pt x="17478" y="142"/>
                    <a:pt x="17480" y="142"/>
                    <a:pt x="17483" y="142"/>
                  </a:cubicBezTo>
                  <a:cubicBezTo>
                    <a:pt x="17485" y="142"/>
                    <a:pt x="17488" y="142"/>
                    <a:pt x="17491" y="141"/>
                  </a:cubicBezTo>
                  <a:cubicBezTo>
                    <a:pt x="17486" y="142"/>
                    <a:pt x="17482" y="143"/>
                    <a:pt x="17477" y="144"/>
                  </a:cubicBezTo>
                  <a:moveTo>
                    <a:pt x="16723" y="80"/>
                  </a:moveTo>
                  <a:cubicBezTo>
                    <a:pt x="16719" y="80"/>
                    <a:pt x="16715" y="80"/>
                    <a:pt x="16711" y="80"/>
                  </a:cubicBezTo>
                  <a:cubicBezTo>
                    <a:pt x="16715" y="80"/>
                    <a:pt x="16719" y="80"/>
                    <a:pt x="16723" y="80"/>
                  </a:cubicBezTo>
                  <a:moveTo>
                    <a:pt x="16558" y="123"/>
                  </a:moveTo>
                  <a:cubicBezTo>
                    <a:pt x="16578" y="122"/>
                    <a:pt x="16598" y="122"/>
                    <a:pt x="16618" y="122"/>
                  </a:cubicBezTo>
                  <a:cubicBezTo>
                    <a:pt x="16618" y="124"/>
                    <a:pt x="16619" y="124"/>
                    <a:pt x="16620" y="126"/>
                  </a:cubicBezTo>
                  <a:cubicBezTo>
                    <a:pt x="16600" y="125"/>
                    <a:pt x="16579" y="124"/>
                    <a:pt x="16558" y="123"/>
                  </a:cubicBezTo>
                  <a:moveTo>
                    <a:pt x="12886" y="118"/>
                  </a:moveTo>
                  <a:cubicBezTo>
                    <a:pt x="12886" y="117"/>
                    <a:pt x="12887" y="117"/>
                    <a:pt x="12887" y="117"/>
                  </a:cubicBezTo>
                  <a:cubicBezTo>
                    <a:pt x="12892" y="116"/>
                    <a:pt x="12897" y="116"/>
                    <a:pt x="12902" y="116"/>
                  </a:cubicBezTo>
                  <a:cubicBezTo>
                    <a:pt x="12902" y="117"/>
                    <a:pt x="12902" y="117"/>
                    <a:pt x="12902" y="118"/>
                  </a:cubicBezTo>
                  <a:cubicBezTo>
                    <a:pt x="12898" y="118"/>
                    <a:pt x="12892" y="118"/>
                    <a:pt x="12886" y="118"/>
                  </a:cubicBezTo>
                  <a:moveTo>
                    <a:pt x="11288" y="44"/>
                  </a:moveTo>
                  <a:cubicBezTo>
                    <a:pt x="11288" y="43"/>
                    <a:pt x="11288" y="43"/>
                    <a:pt x="11288" y="43"/>
                  </a:cubicBezTo>
                  <a:cubicBezTo>
                    <a:pt x="11296" y="43"/>
                    <a:pt x="11305" y="43"/>
                    <a:pt x="11314" y="43"/>
                  </a:cubicBezTo>
                  <a:cubicBezTo>
                    <a:pt x="11305" y="43"/>
                    <a:pt x="11296" y="44"/>
                    <a:pt x="11288" y="44"/>
                  </a:cubicBezTo>
                  <a:moveTo>
                    <a:pt x="8176" y="90"/>
                  </a:moveTo>
                  <a:cubicBezTo>
                    <a:pt x="8172" y="90"/>
                    <a:pt x="8168" y="90"/>
                    <a:pt x="8165" y="90"/>
                  </a:cubicBezTo>
                  <a:cubicBezTo>
                    <a:pt x="8168" y="90"/>
                    <a:pt x="8173" y="90"/>
                    <a:pt x="8176" y="90"/>
                  </a:cubicBezTo>
                  <a:moveTo>
                    <a:pt x="8012" y="134"/>
                  </a:moveTo>
                  <a:cubicBezTo>
                    <a:pt x="8031" y="133"/>
                    <a:pt x="8051" y="133"/>
                    <a:pt x="8071" y="133"/>
                  </a:cubicBezTo>
                  <a:cubicBezTo>
                    <a:pt x="8071" y="134"/>
                    <a:pt x="8073" y="135"/>
                    <a:pt x="8073" y="136"/>
                  </a:cubicBezTo>
                  <a:cubicBezTo>
                    <a:pt x="8053" y="135"/>
                    <a:pt x="8032" y="135"/>
                    <a:pt x="8012" y="134"/>
                  </a:cubicBezTo>
                  <a:moveTo>
                    <a:pt x="4340" y="128"/>
                  </a:moveTo>
                  <a:cubicBezTo>
                    <a:pt x="4340" y="127"/>
                    <a:pt x="4340" y="127"/>
                    <a:pt x="4340" y="127"/>
                  </a:cubicBezTo>
                  <a:cubicBezTo>
                    <a:pt x="4345" y="127"/>
                    <a:pt x="4350" y="127"/>
                    <a:pt x="4355" y="127"/>
                  </a:cubicBezTo>
                  <a:lnTo>
                    <a:pt x="4356" y="127"/>
                  </a:lnTo>
                  <a:cubicBezTo>
                    <a:pt x="4351" y="128"/>
                    <a:pt x="4345" y="128"/>
                    <a:pt x="4340" y="128"/>
                  </a:cubicBezTo>
                  <a:moveTo>
                    <a:pt x="2741" y="55"/>
                  </a:moveTo>
                  <a:cubicBezTo>
                    <a:pt x="2741" y="54"/>
                    <a:pt x="2741" y="54"/>
                    <a:pt x="2741" y="53"/>
                  </a:cubicBezTo>
                  <a:cubicBezTo>
                    <a:pt x="2749" y="53"/>
                    <a:pt x="2758" y="53"/>
                    <a:pt x="2767" y="53"/>
                  </a:cubicBezTo>
                  <a:cubicBezTo>
                    <a:pt x="2758" y="54"/>
                    <a:pt x="2749" y="54"/>
                    <a:pt x="2741" y="55"/>
                  </a:cubicBezTo>
                  <a:moveTo>
                    <a:pt x="17559" y="34"/>
                  </a:moveTo>
                  <a:cubicBezTo>
                    <a:pt x="17444" y="13"/>
                    <a:pt x="17327" y="35"/>
                    <a:pt x="17212" y="35"/>
                  </a:cubicBezTo>
                  <a:cubicBezTo>
                    <a:pt x="16894" y="40"/>
                    <a:pt x="16576" y="40"/>
                    <a:pt x="16259" y="48"/>
                  </a:cubicBezTo>
                  <a:cubicBezTo>
                    <a:pt x="15463" y="56"/>
                    <a:pt x="14668" y="14"/>
                    <a:pt x="13872" y="23"/>
                  </a:cubicBezTo>
                  <a:cubicBezTo>
                    <a:pt x="13503" y="22"/>
                    <a:pt x="13135" y="3"/>
                    <a:pt x="12766" y="0"/>
                  </a:cubicBezTo>
                  <a:cubicBezTo>
                    <a:pt x="12297" y="2"/>
                    <a:pt x="11827" y="7"/>
                    <a:pt x="11357" y="1"/>
                  </a:cubicBezTo>
                  <a:cubicBezTo>
                    <a:pt x="10703" y="-4"/>
                    <a:pt x="10048" y="3"/>
                    <a:pt x="9394" y="25"/>
                  </a:cubicBezTo>
                  <a:cubicBezTo>
                    <a:pt x="9253" y="30"/>
                    <a:pt x="9113" y="35"/>
                    <a:pt x="8973" y="39"/>
                  </a:cubicBezTo>
                  <a:cubicBezTo>
                    <a:pt x="8871" y="28"/>
                    <a:pt x="8767" y="46"/>
                    <a:pt x="8665" y="45"/>
                  </a:cubicBezTo>
                  <a:cubicBezTo>
                    <a:pt x="8654" y="45"/>
                    <a:pt x="8643" y="46"/>
                    <a:pt x="8633" y="46"/>
                  </a:cubicBezTo>
                  <a:cubicBezTo>
                    <a:pt x="8623" y="45"/>
                    <a:pt x="8614" y="44"/>
                    <a:pt x="8605" y="46"/>
                  </a:cubicBezTo>
                  <a:cubicBezTo>
                    <a:pt x="8604" y="46"/>
                    <a:pt x="8603" y="46"/>
                    <a:pt x="8602" y="46"/>
                  </a:cubicBezTo>
                  <a:cubicBezTo>
                    <a:pt x="8305" y="50"/>
                    <a:pt x="8008" y="51"/>
                    <a:pt x="7712" y="59"/>
                  </a:cubicBezTo>
                  <a:cubicBezTo>
                    <a:pt x="6916" y="66"/>
                    <a:pt x="6121" y="24"/>
                    <a:pt x="5325" y="34"/>
                  </a:cubicBezTo>
                  <a:cubicBezTo>
                    <a:pt x="4957" y="33"/>
                    <a:pt x="4588" y="14"/>
                    <a:pt x="4219" y="11"/>
                  </a:cubicBezTo>
                  <a:cubicBezTo>
                    <a:pt x="3750" y="13"/>
                    <a:pt x="3280" y="17"/>
                    <a:pt x="2811" y="12"/>
                  </a:cubicBezTo>
                  <a:cubicBezTo>
                    <a:pt x="2156" y="6"/>
                    <a:pt x="1501" y="14"/>
                    <a:pt x="847" y="35"/>
                  </a:cubicBezTo>
                  <a:cubicBezTo>
                    <a:pt x="654" y="42"/>
                    <a:pt x="461" y="50"/>
                    <a:pt x="268" y="55"/>
                  </a:cubicBezTo>
                  <a:cubicBezTo>
                    <a:pt x="212" y="56"/>
                    <a:pt x="156" y="57"/>
                    <a:pt x="100" y="59"/>
                  </a:cubicBezTo>
                  <a:cubicBezTo>
                    <a:pt x="87" y="56"/>
                    <a:pt x="72" y="53"/>
                    <a:pt x="58" y="56"/>
                  </a:cubicBezTo>
                  <a:cubicBezTo>
                    <a:pt x="16" y="60"/>
                    <a:pt x="-20" y="114"/>
                    <a:pt x="14" y="149"/>
                  </a:cubicBezTo>
                  <a:cubicBezTo>
                    <a:pt x="22" y="156"/>
                    <a:pt x="30" y="162"/>
                    <a:pt x="40" y="166"/>
                  </a:cubicBezTo>
                  <a:cubicBezTo>
                    <a:pt x="92" y="235"/>
                    <a:pt x="245" y="179"/>
                    <a:pt x="324" y="181"/>
                  </a:cubicBezTo>
                  <a:cubicBezTo>
                    <a:pt x="453" y="174"/>
                    <a:pt x="582" y="173"/>
                    <a:pt x="712" y="167"/>
                  </a:cubicBezTo>
                  <a:cubicBezTo>
                    <a:pt x="1185" y="140"/>
                    <a:pt x="1658" y="102"/>
                    <a:pt x="2133" y="110"/>
                  </a:cubicBezTo>
                  <a:cubicBezTo>
                    <a:pt x="2735" y="85"/>
                    <a:pt x="3334" y="157"/>
                    <a:pt x="3936" y="169"/>
                  </a:cubicBezTo>
                  <a:cubicBezTo>
                    <a:pt x="4384" y="175"/>
                    <a:pt x="4832" y="153"/>
                    <a:pt x="5281" y="165"/>
                  </a:cubicBezTo>
                  <a:cubicBezTo>
                    <a:pt x="5644" y="181"/>
                    <a:pt x="6008" y="208"/>
                    <a:pt x="6371" y="209"/>
                  </a:cubicBezTo>
                  <a:cubicBezTo>
                    <a:pt x="6794" y="216"/>
                    <a:pt x="7213" y="172"/>
                    <a:pt x="7634" y="147"/>
                  </a:cubicBezTo>
                  <a:cubicBezTo>
                    <a:pt x="7642" y="147"/>
                    <a:pt x="7651" y="147"/>
                    <a:pt x="7660" y="146"/>
                  </a:cubicBezTo>
                  <a:cubicBezTo>
                    <a:pt x="7663" y="146"/>
                    <a:pt x="7667" y="145"/>
                    <a:pt x="7671" y="145"/>
                  </a:cubicBezTo>
                  <a:cubicBezTo>
                    <a:pt x="7745" y="151"/>
                    <a:pt x="7818" y="160"/>
                    <a:pt x="7891" y="166"/>
                  </a:cubicBezTo>
                  <a:cubicBezTo>
                    <a:pt x="8202" y="183"/>
                    <a:pt x="8514" y="201"/>
                    <a:pt x="8825" y="203"/>
                  </a:cubicBezTo>
                  <a:cubicBezTo>
                    <a:pt x="8883" y="204"/>
                    <a:pt x="8943" y="199"/>
                    <a:pt x="8996" y="177"/>
                  </a:cubicBezTo>
                  <a:cubicBezTo>
                    <a:pt x="9003" y="174"/>
                    <a:pt x="9011" y="170"/>
                    <a:pt x="9018" y="164"/>
                  </a:cubicBezTo>
                  <a:cubicBezTo>
                    <a:pt x="9098" y="162"/>
                    <a:pt x="9178" y="160"/>
                    <a:pt x="9258" y="156"/>
                  </a:cubicBezTo>
                  <a:cubicBezTo>
                    <a:pt x="9731" y="130"/>
                    <a:pt x="10205" y="92"/>
                    <a:pt x="10680" y="100"/>
                  </a:cubicBezTo>
                  <a:cubicBezTo>
                    <a:pt x="11282" y="75"/>
                    <a:pt x="11881" y="147"/>
                    <a:pt x="12483" y="158"/>
                  </a:cubicBezTo>
                  <a:cubicBezTo>
                    <a:pt x="12931" y="164"/>
                    <a:pt x="13379" y="143"/>
                    <a:pt x="13828" y="155"/>
                  </a:cubicBezTo>
                  <a:cubicBezTo>
                    <a:pt x="14191" y="170"/>
                    <a:pt x="14554" y="198"/>
                    <a:pt x="14918" y="198"/>
                  </a:cubicBezTo>
                  <a:cubicBezTo>
                    <a:pt x="15341" y="205"/>
                    <a:pt x="15760" y="161"/>
                    <a:pt x="16180" y="136"/>
                  </a:cubicBezTo>
                  <a:cubicBezTo>
                    <a:pt x="16189" y="136"/>
                    <a:pt x="16198" y="136"/>
                    <a:pt x="16206" y="136"/>
                  </a:cubicBezTo>
                  <a:cubicBezTo>
                    <a:pt x="16210" y="135"/>
                    <a:pt x="16214" y="135"/>
                    <a:pt x="16218" y="135"/>
                  </a:cubicBezTo>
                  <a:cubicBezTo>
                    <a:pt x="16292" y="140"/>
                    <a:pt x="16364" y="150"/>
                    <a:pt x="16438" y="156"/>
                  </a:cubicBezTo>
                  <a:cubicBezTo>
                    <a:pt x="16749" y="172"/>
                    <a:pt x="17060" y="190"/>
                    <a:pt x="17372" y="192"/>
                  </a:cubicBezTo>
                  <a:cubicBezTo>
                    <a:pt x="17430" y="194"/>
                    <a:pt x="17490" y="189"/>
                    <a:pt x="17543" y="167"/>
                  </a:cubicBezTo>
                  <a:cubicBezTo>
                    <a:pt x="17566" y="156"/>
                    <a:pt x="17599" y="134"/>
                    <a:pt x="17599" y="105"/>
                  </a:cubicBezTo>
                  <a:cubicBezTo>
                    <a:pt x="17613" y="78"/>
                    <a:pt x="17586" y="43"/>
                    <a:pt x="17559" y="34"/>
                  </a:cubicBezTo>
                  <a:close/>
                </a:path>
              </a:pathLst>
            </a:custGeom>
            <a:solidFill>
              <a:srgbClr val="E4AE40"/>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1" name="Google Shape;681;p15"/>
            <p:cNvSpPr/>
            <p:nvPr/>
          </p:nvSpPr>
          <p:spPr>
            <a:xfrm>
              <a:off x="7809480" y="864360"/>
              <a:ext cx="0" cy="0"/>
            </a:xfrm>
            <a:custGeom>
              <a:avLst/>
              <a:gdLst/>
              <a:ahLst/>
              <a:cxnLst/>
              <a:rect l="l" t="t" r="r" b="b"/>
              <a:pathLst>
                <a:path w="120000" h="120000" extrusionOk="0">
                  <a:moveTo>
                    <a:pt x="0" y="0"/>
                  </a:moveTo>
                  <a:lnTo>
                    <a:pt x="0" y="0"/>
                  </a:lnTo>
                  <a:close/>
                </a:path>
              </a:pathLst>
            </a:custGeom>
            <a:solidFill>
              <a:srgbClr val="E4AE4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2" name="Google Shape;682;p15"/>
            <p:cNvSpPr/>
            <p:nvPr/>
          </p:nvSpPr>
          <p:spPr>
            <a:xfrm>
              <a:off x="1617120" y="820800"/>
              <a:ext cx="6194520" cy="274680"/>
            </a:xfrm>
            <a:custGeom>
              <a:avLst/>
              <a:gdLst/>
              <a:ahLst/>
              <a:cxnLst/>
              <a:rect l="l" t="t" r="r" b="b"/>
              <a:pathLst>
                <a:path w="17207" h="763" extrusionOk="0">
                  <a:moveTo>
                    <a:pt x="17017" y="174"/>
                  </a:moveTo>
                  <a:cubicBezTo>
                    <a:pt x="16917" y="321"/>
                    <a:pt x="16836" y="479"/>
                    <a:pt x="16732" y="623"/>
                  </a:cubicBezTo>
                  <a:cubicBezTo>
                    <a:pt x="16677" y="545"/>
                    <a:pt x="16627" y="464"/>
                    <a:pt x="16568" y="387"/>
                  </a:cubicBezTo>
                  <a:cubicBezTo>
                    <a:pt x="16520" y="321"/>
                    <a:pt x="16467" y="258"/>
                    <a:pt x="16419" y="191"/>
                  </a:cubicBezTo>
                  <a:cubicBezTo>
                    <a:pt x="16402" y="168"/>
                    <a:pt x="16386" y="144"/>
                    <a:pt x="16369" y="121"/>
                  </a:cubicBezTo>
                  <a:cubicBezTo>
                    <a:pt x="16517" y="122"/>
                    <a:pt x="16664" y="126"/>
                    <a:pt x="16811" y="130"/>
                  </a:cubicBezTo>
                  <a:cubicBezTo>
                    <a:pt x="16888" y="133"/>
                    <a:pt x="16964" y="135"/>
                    <a:pt x="17041" y="137"/>
                  </a:cubicBezTo>
                  <a:cubicBezTo>
                    <a:pt x="17032" y="152"/>
                    <a:pt x="17024" y="166"/>
                    <a:pt x="17017" y="174"/>
                  </a:cubicBezTo>
                  <a:moveTo>
                    <a:pt x="16677" y="679"/>
                  </a:moveTo>
                  <a:lnTo>
                    <a:pt x="16676" y="678"/>
                  </a:lnTo>
                  <a:cubicBezTo>
                    <a:pt x="16676" y="678"/>
                    <a:pt x="16677" y="677"/>
                    <a:pt x="16677" y="676"/>
                  </a:cubicBezTo>
                  <a:cubicBezTo>
                    <a:pt x="16677" y="677"/>
                    <a:pt x="16678" y="678"/>
                    <a:pt x="16678" y="678"/>
                  </a:cubicBezTo>
                  <a:lnTo>
                    <a:pt x="16677" y="679"/>
                  </a:lnTo>
                  <a:moveTo>
                    <a:pt x="16525" y="475"/>
                  </a:moveTo>
                  <a:cubicBezTo>
                    <a:pt x="16523" y="471"/>
                    <a:pt x="16520" y="466"/>
                    <a:pt x="16517" y="462"/>
                  </a:cubicBezTo>
                  <a:cubicBezTo>
                    <a:pt x="16518" y="465"/>
                    <a:pt x="16520" y="467"/>
                    <a:pt x="16522" y="469"/>
                  </a:cubicBezTo>
                  <a:lnTo>
                    <a:pt x="16526" y="474"/>
                  </a:lnTo>
                  <a:cubicBezTo>
                    <a:pt x="16525" y="475"/>
                    <a:pt x="16525" y="475"/>
                    <a:pt x="16525" y="475"/>
                  </a:cubicBezTo>
                  <a:moveTo>
                    <a:pt x="16103" y="122"/>
                  </a:moveTo>
                  <a:cubicBezTo>
                    <a:pt x="16082" y="150"/>
                    <a:pt x="16061" y="177"/>
                    <a:pt x="16040" y="205"/>
                  </a:cubicBezTo>
                  <a:cubicBezTo>
                    <a:pt x="15946" y="331"/>
                    <a:pt x="15858" y="461"/>
                    <a:pt x="15758" y="582"/>
                  </a:cubicBezTo>
                  <a:cubicBezTo>
                    <a:pt x="15671" y="469"/>
                    <a:pt x="15579" y="359"/>
                    <a:pt x="15483" y="252"/>
                  </a:cubicBezTo>
                  <a:cubicBezTo>
                    <a:pt x="15453" y="216"/>
                    <a:pt x="15419" y="182"/>
                    <a:pt x="15385" y="150"/>
                  </a:cubicBezTo>
                  <a:cubicBezTo>
                    <a:pt x="15377" y="142"/>
                    <a:pt x="15371" y="130"/>
                    <a:pt x="15363" y="121"/>
                  </a:cubicBezTo>
                  <a:cubicBezTo>
                    <a:pt x="15579" y="125"/>
                    <a:pt x="15793" y="127"/>
                    <a:pt x="16009" y="126"/>
                  </a:cubicBezTo>
                  <a:cubicBezTo>
                    <a:pt x="16040" y="124"/>
                    <a:pt x="16071" y="123"/>
                    <a:pt x="16103" y="122"/>
                  </a:cubicBezTo>
                  <a:moveTo>
                    <a:pt x="15055" y="116"/>
                  </a:moveTo>
                  <a:cubicBezTo>
                    <a:pt x="15034" y="141"/>
                    <a:pt x="15013" y="167"/>
                    <a:pt x="14993" y="192"/>
                  </a:cubicBezTo>
                  <a:cubicBezTo>
                    <a:pt x="14952" y="242"/>
                    <a:pt x="14913" y="292"/>
                    <a:pt x="14875" y="344"/>
                  </a:cubicBezTo>
                  <a:cubicBezTo>
                    <a:pt x="14829" y="408"/>
                    <a:pt x="14790" y="477"/>
                    <a:pt x="14739" y="537"/>
                  </a:cubicBezTo>
                  <a:cubicBezTo>
                    <a:pt x="14677" y="464"/>
                    <a:pt x="14627" y="382"/>
                    <a:pt x="14567" y="307"/>
                  </a:cubicBezTo>
                  <a:cubicBezTo>
                    <a:pt x="14527" y="260"/>
                    <a:pt x="14483" y="217"/>
                    <a:pt x="14440" y="173"/>
                  </a:cubicBezTo>
                  <a:cubicBezTo>
                    <a:pt x="14416" y="150"/>
                    <a:pt x="14393" y="125"/>
                    <a:pt x="14369" y="102"/>
                  </a:cubicBezTo>
                  <a:cubicBezTo>
                    <a:pt x="14367" y="100"/>
                    <a:pt x="14364" y="97"/>
                    <a:pt x="14361" y="94"/>
                  </a:cubicBezTo>
                  <a:cubicBezTo>
                    <a:pt x="14373" y="94"/>
                    <a:pt x="14386" y="94"/>
                    <a:pt x="14398" y="94"/>
                  </a:cubicBezTo>
                  <a:cubicBezTo>
                    <a:pt x="14618" y="101"/>
                    <a:pt x="14837" y="108"/>
                    <a:pt x="15057" y="114"/>
                  </a:cubicBezTo>
                  <a:cubicBezTo>
                    <a:pt x="15056" y="115"/>
                    <a:pt x="15055" y="116"/>
                    <a:pt x="15055" y="116"/>
                  </a:cubicBezTo>
                  <a:moveTo>
                    <a:pt x="14955" y="400"/>
                  </a:moveTo>
                  <a:lnTo>
                    <a:pt x="14955" y="400"/>
                  </a:lnTo>
                  <a:cubicBezTo>
                    <a:pt x="14957" y="397"/>
                    <a:pt x="14959" y="395"/>
                    <a:pt x="14961" y="393"/>
                  </a:cubicBezTo>
                  <a:cubicBezTo>
                    <a:pt x="14960" y="395"/>
                    <a:pt x="14957" y="398"/>
                    <a:pt x="14955" y="400"/>
                  </a:cubicBezTo>
                  <a:moveTo>
                    <a:pt x="14114" y="108"/>
                  </a:moveTo>
                  <a:cubicBezTo>
                    <a:pt x="14074" y="160"/>
                    <a:pt x="14039" y="213"/>
                    <a:pt x="14003" y="266"/>
                  </a:cubicBezTo>
                  <a:cubicBezTo>
                    <a:pt x="13963" y="327"/>
                    <a:pt x="13916" y="382"/>
                    <a:pt x="13871" y="439"/>
                  </a:cubicBezTo>
                  <a:cubicBezTo>
                    <a:pt x="13836" y="480"/>
                    <a:pt x="13811" y="534"/>
                    <a:pt x="13763" y="561"/>
                  </a:cubicBezTo>
                  <a:cubicBezTo>
                    <a:pt x="13720" y="518"/>
                    <a:pt x="13688" y="465"/>
                    <a:pt x="13646" y="421"/>
                  </a:cubicBezTo>
                  <a:cubicBezTo>
                    <a:pt x="13578" y="341"/>
                    <a:pt x="13505" y="266"/>
                    <a:pt x="13437" y="187"/>
                  </a:cubicBezTo>
                  <a:cubicBezTo>
                    <a:pt x="13417" y="164"/>
                    <a:pt x="13397" y="140"/>
                    <a:pt x="13377" y="117"/>
                  </a:cubicBezTo>
                  <a:cubicBezTo>
                    <a:pt x="13543" y="114"/>
                    <a:pt x="13708" y="112"/>
                    <a:pt x="13874" y="111"/>
                  </a:cubicBezTo>
                  <a:cubicBezTo>
                    <a:pt x="13956" y="108"/>
                    <a:pt x="14038" y="103"/>
                    <a:pt x="14121" y="100"/>
                  </a:cubicBezTo>
                  <a:cubicBezTo>
                    <a:pt x="14119" y="103"/>
                    <a:pt x="14116" y="106"/>
                    <a:pt x="14114" y="108"/>
                  </a:cubicBezTo>
                  <a:moveTo>
                    <a:pt x="13606" y="437"/>
                  </a:moveTo>
                  <a:cubicBezTo>
                    <a:pt x="13605" y="436"/>
                    <a:pt x="13603" y="434"/>
                    <a:pt x="13602" y="432"/>
                  </a:cubicBezTo>
                  <a:cubicBezTo>
                    <a:pt x="13604" y="434"/>
                    <a:pt x="13606" y="436"/>
                    <a:pt x="13607" y="437"/>
                  </a:cubicBezTo>
                  <a:lnTo>
                    <a:pt x="13606" y="437"/>
                  </a:lnTo>
                  <a:moveTo>
                    <a:pt x="13011" y="347"/>
                  </a:moveTo>
                  <a:cubicBezTo>
                    <a:pt x="12956" y="407"/>
                    <a:pt x="12907" y="470"/>
                    <a:pt x="12861" y="536"/>
                  </a:cubicBezTo>
                  <a:cubicBezTo>
                    <a:pt x="12766" y="422"/>
                    <a:pt x="12653" y="323"/>
                    <a:pt x="12558" y="208"/>
                  </a:cubicBezTo>
                  <a:cubicBezTo>
                    <a:pt x="12546" y="198"/>
                    <a:pt x="12524" y="162"/>
                    <a:pt x="12501" y="136"/>
                  </a:cubicBezTo>
                  <a:cubicBezTo>
                    <a:pt x="12599" y="131"/>
                    <a:pt x="12696" y="127"/>
                    <a:pt x="12793" y="126"/>
                  </a:cubicBezTo>
                  <a:cubicBezTo>
                    <a:pt x="12921" y="124"/>
                    <a:pt x="13049" y="122"/>
                    <a:pt x="13178" y="120"/>
                  </a:cubicBezTo>
                  <a:cubicBezTo>
                    <a:pt x="13121" y="196"/>
                    <a:pt x="13060" y="266"/>
                    <a:pt x="13011" y="347"/>
                  </a:cubicBezTo>
                  <a:moveTo>
                    <a:pt x="12305" y="211"/>
                  </a:moveTo>
                  <a:cubicBezTo>
                    <a:pt x="12198" y="323"/>
                    <a:pt x="12096" y="440"/>
                    <a:pt x="12002" y="563"/>
                  </a:cubicBezTo>
                  <a:cubicBezTo>
                    <a:pt x="11906" y="453"/>
                    <a:pt x="11840" y="320"/>
                    <a:pt x="11747" y="206"/>
                  </a:cubicBezTo>
                  <a:cubicBezTo>
                    <a:pt x="11742" y="201"/>
                    <a:pt x="11734" y="190"/>
                    <a:pt x="11723" y="177"/>
                  </a:cubicBezTo>
                  <a:cubicBezTo>
                    <a:pt x="11938" y="171"/>
                    <a:pt x="12152" y="156"/>
                    <a:pt x="12366" y="143"/>
                  </a:cubicBezTo>
                  <a:cubicBezTo>
                    <a:pt x="12347" y="167"/>
                    <a:pt x="12327" y="190"/>
                    <a:pt x="12305" y="211"/>
                  </a:cubicBezTo>
                  <a:moveTo>
                    <a:pt x="11393" y="260"/>
                  </a:moveTo>
                  <a:cubicBezTo>
                    <a:pt x="11319" y="345"/>
                    <a:pt x="11237" y="423"/>
                    <a:pt x="11163" y="508"/>
                  </a:cubicBezTo>
                  <a:cubicBezTo>
                    <a:pt x="11085" y="405"/>
                    <a:pt x="11000" y="310"/>
                    <a:pt x="10913" y="216"/>
                  </a:cubicBezTo>
                  <a:cubicBezTo>
                    <a:pt x="10897" y="199"/>
                    <a:pt x="10882" y="182"/>
                    <a:pt x="10865" y="166"/>
                  </a:cubicBezTo>
                  <a:cubicBezTo>
                    <a:pt x="11066" y="171"/>
                    <a:pt x="11266" y="176"/>
                    <a:pt x="11466" y="179"/>
                  </a:cubicBezTo>
                  <a:cubicBezTo>
                    <a:pt x="11442" y="206"/>
                    <a:pt x="11417" y="233"/>
                    <a:pt x="11393" y="260"/>
                  </a:cubicBezTo>
                  <a:moveTo>
                    <a:pt x="10639" y="228"/>
                  </a:moveTo>
                  <a:cubicBezTo>
                    <a:pt x="10561" y="324"/>
                    <a:pt x="10462" y="400"/>
                    <a:pt x="10385" y="497"/>
                  </a:cubicBezTo>
                  <a:cubicBezTo>
                    <a:pt x="10328" y="435"/>
                    <a:pt x="10270" y="375"/>
                    <a:pt x="10215" y="311"/>
                  </a:cubicBezTo>
                  <a:cubicBezTo>
                    <a:pt x="10196" y="286"/>
                    <a:pt x="10135" y="186"/>
                    <a:pt x="10086" y="143"/>
                  </a:cubicBezTo>
                  <a:cubicBezTo>
                    <a:pt x="10290" y="148"/>
                    <a:pt x="10495" y="155"/>
                    <a:pt x="10699" y="161"/>
                  </a:cubicBezTo>
                  <a:cubicBezTo>
                    <a:pt x="10680" y="184"/>
                    <a:pt x="10660" y="206"/>
                    <a:pt x="10639" y="228"/>
                  </a:cubicBezTo>
                  <a:moveTo>
                    <a:pt x="10384" y="612"/>
                  </a:moveTo>
                  <a:cubicBezTo>
                    <a:pt x="10381" y="612"/>
                    <a:pt x="10379" y="610"/>
                    <a:pt x="10377" y="609"/>
                  </a:cubicBezTo>
                  <a:cubicBezTo>
                    <a:pt x="10379" y="610"/>
                    <a:pt x="10381" y="610"/>
                    <a:pt x="10383" y="611"/>
                  </a:cubicBezTo>
                  <a:cubicBezTo>
                    <a:pt x="10385" y="612"/>
                    <a:pt x="10387" y="612"/>
                    <a:pt x="10389" y="612"/>
                  </a:cubicBezTo>
                  <a:cubicBezTo>
                    <a:pt x="10387" y="612"/>
                    <a:pt x="10385" y="612"/>
                    <a:pt x="10384" y="612"/>
                  </a:cubicBezTo>
                  <a:moveTo>
                    <a:pt x="9923" y="160"/>
                  </a:moveTo>
                  <a:cubicBezTo>
                    <a:pt x="9876" y="208"/>
                    <a:pt x="9830" y="256"/>
                    <a:pt x="9787" y="308"/>
                  </a:cubicBezTo>
                  <a:cubicBezTo>
                    <a:pt x="9739" y="366"/>
                    <a:pt x="9696" y="430"/>
                    <a:pt x="9637" y="476"/>
                  </a:cubicBezTo>
                  <a:cubicBezTo>
                    <a:pt x="9579" y="377"/>
                    <a:pt x="9517" y="280"/>
                    <a:pt x="9453" y="184"/>
                  </a:cubicBezTo>
                  <a:cubicBezTo>
                    <a:pt x="9443" y="171"/>
                    <a:pt x="9430" y="150"/>
                    <a:pt x="9416" y="132"/>
                  </a:cubicBezTo>
                  <a:cubicBezTo>
                    <a:pt x="9591" y="134"/>
                    <a:pt x="9767" y="136"/>
                    <a:pt x="9942" y="140"/>
                  </a:cubicBezTo>
                  <a:cubicBezTo>
                    <a:pt x="9935" y="148"/>
                    <a:pt x="9928" y="156"/>
                    <a:pt x="9923" y="160"/>
                  </a:cubicBezTo>
                  <a:moveTo>
                    <a:pt x="9263" y="134"/>
                  </a:moveTo>
                  <a:cubicBezTo>
                    <a:pt x="9204" y="195"/>
                    <a:pt x="9147" y="258"/>
                    <a:pt x="9091" y="323"/>
                  </a:cubicBezTo>
                  <a:cubicBezTo>
                    <a:pt x="9043" y="371"/>
                    <a:pt x="8985" y="471"/>
                    <a:pt x="8924" y="493"/>
                  </a:cubicBezTo>
                  <a:cubicBezTo>
                    <a:pt x="8853" y="383"/>
                    <a:pt x="8798" y="263"/>
                    <a:pt x="8723" y="156"/>
                  </a:cubicBezTo>
                  <a:cubicBezTo>
                    <a:pt x="8742" y="155"/>
                    <a:pt x="8760" y="153"/>
                    <a:pt x="8775" y="153"/>
                  </a:cubicBezTo>
                  <a:cubicBezTo>
                    <a:pt x="8939" y="150"/>
                    <a:pt x="9102" y="131"/>
                    <a:pt x="9266" y="131"/>
                  </a:cubicBezTo>
                  <a:cubicBezTo>
                    <a:pt x="9265" y="132"/>
                    <a:pt x="9264" y="132"/>
                    <a:pt x="9263" y="134"/>
                  </a:cubicBezTo>
                  <a:moveTo>
                    <a:pt x="8936" y="577"/>
                  </a:moveTo>
                  <a:cubicBezTo>
                    <a:pt x="8936" y="577"/>
                    <a:pt x="8936" y="576"/>
                    <a:pt x="8935" y="576"/>
                  </a:cubicBezTo>
                  <a:cubicBezTo>
                    <a:pt x="8936" y="576"/>
                    <a:pt x="8936" y="576"/>
                    <a:pt x="8937" y="576"/>
                  </a:cubicBezTo>
                  <a:cubicBezTo>
                    <a:pt x="8936" y="576"/>
                    <a:pt x="8936" y="577"/>
                    <a:pt x="8936" y="577"/>
                  </a:cubicBezTo>
                  <a:moveTo>
                    <a:pt x="8471" y="185"/>
                  </a:moveTo>
                  <a:cubicBezTo>
                    <a:pt x="8371" y="332"/>
                    <a:pt x="8289" y="490"/>
                    <a:pt x="8185" y="634"/>
                  </a:cubicBezTo>
                  <a:cubicBezTo>
                    <a:pt x="8130" y="556"/>
                    <a:pt x="8080" y="474"/>
                    <a:pt x="8022" y="398"/>
                  </a:cubicBezTo>
                  <a:cubicBezTo>
                    <a:pt x="7973" y="332"/>
                    <a:pt x="7920" y="268"/>
                    <a:pt x="7872" y="201"/>
                  </a:cubicBezTo>
                  <a:cubicBezTo>
                    <a:pt x="7856" y="178"/>
                    <a:pt x="7839" y="155"/>
                    <a:pt x="7823" y="131"/>
                  </a:cubicBezTo>
                  <a:cubicBezTo>
                    <a:pt x="7970" y="132"/>
                    <a:pt x="8117" y="137"/>
                    <a:pt x="8265" y="141"/>
                  </a:cubicBezTo>
                  <a:cubicBezTo>
                    <a:pt x="8341" y="143"/>
                    <a:pt x="8418" y="145"/>
                    <a:pt x="8494" y="147"/>
                  </a:cubicBezTo>
                  <a:cubicBezTo>
                    <a:pt x="8485" y="163"/>
                    <a:pt x="8477" y="177"/>
                    <a:pt x="8471" y="185"/>
                  </a:cubicBezTo>
                  <a:moveTo>
                    <a:pt x="8130" y="690"/>
                  </a:moveTo>
                  <a:cubicBezTo>
                    <a:pt x="8130" y="689"/>
                    <a:pt x="8129" y="689"/>
                    <a:pt x="8129" y="688"/>
                  </a:cubicBezTo>
                  <a:lnTo>
                    <a:pt x="8130" y="687"/>
                  </a:lnTo>
                  <a:cubicBezTo>
                    <a:pt x="8130" y="687"/>
                    <a:pt x="8131" y="688"/>
                    <a:pt x="8132" y="689"/>
                  </a:cubicBezTo>
                  <a:lnTo>
                    <a:pt x="8130" y="690"/>
                  </a:lnTo>
                  <a:moveTo>
                    <a:pt x="7978" y="486"/>
                  </a:moveTo>
                  <a:cubicBezTo>
                    <a:pt x="7976" y="481"/>
                    <a:pt x="7974" y="477"/>
                    <a:pt x="7970" y="473"/>
                  </a:cubicBezTo>
                  <a:cubicBezTo>
                    <a:pt x="7972" y="475"/>
                    <a:pt x="7974" y="477"/>
                    <a:pt x="7975" y="479"/>
                  </a:cubicBezTo>
                  <a:lnTo>
                    <a:pt x="7979" y="485"/>
                  </a:lnTo>
                  <a:lnTo>
                    <a:pt x="7978" y="486"/>
                  </a:lnTo>
                  <a:moveTo>
                    <a:pt x="7556" y="133"/>
                  </a:moveTo>
                  <a:cubicBezTo>
                    <a:pt x="7535" y="161"/>
                    <a:pt x="7514" y="187"/>
                    <a:pt x="7494" y="215"/>
                  </a:cubicBezTo>
                  <a:cubicBezTo>
                    <a:pt x="7399" y="340"/>
                    <a:pt x="7311" y="472"/>
                    <a:pt x="7211" y="593"/>
                  </a:cubicBezTo>
                  <a:cubicBezTo>
                    <a:pt x="7124" y="479"/>
                    <a:pt x="7032" y="369"/>
                    <a:pt x="6937" y="263"/>
                  </a:cubicBezTo>
                  <a:cubicBezTo>
                    <a:pt x="6906" y="226"/>
                    <a:pt x="6872" y="193"/>
                    <a:pt x="6838" y="161"/>
                  </a:cubicBezTo>
                  <a:cubicBezTo>
                    <a:pt x="6830" y="153"/>
                    <a:pt x="6824" y="140"/>
                    <a:pt x="6816" y="132"/>
                  </a:cubicBezTo>
                  <a:cubicBezTo>
                    <a:pt x="7032" y="135"/>
                    <a:pt x="7247" y="137"/>
                    <a:pt x="7462" y="136"/>
                  </a:cubicBezTo>
                  <a:cubicBezTo>
                    <a:pt x="7494" y="135"/>
                    <a:pt x="7525" y="134"/>
                    <a:pt x="7556" y="133"/>
                  </a:cubicBezTo>
                  <a:moveTo>
                    <a:pt x="6508" y="127"/>
                  </a:moveTo>
                  <a:cubicBezTo>
                    <a:pt x="6487" y="151"/>
                    <a:pt x="6467" y="177"/>
                    <a:pt x="6446" y="203"/>
                  </a:cubicBezTo>
                  <a:cubicBezTo>
                    <a:pt x="6406" y="252"/>
                    <a:pt x="6367" y="303"/>
                    <a:pt x="6328" y="355"/>
                  </a:cubicBezTo>
                  <a:cubicBezTo>
                    <a:pt x="6282" y="418"/>
                    <a:pt x="6243" y="487"/>
                    <a:pt x="6192" y="547"/>
                  </a:cubicBezTo>
                  <a:cubicBezTo>
                    <a:pt x="6130" y="474"/>
                    <a:pt x="6080" y="392"/>
                    <a:pt x="6020" y="318"/>
                  </a:cubicBezTo>
                  <a:cubicBezTo>
                    <a:pt x="5981" y="270"/>
                    <a:pt x="5936" y="227"/>
                    <a:pt x="5893" y="184"/>
                  </a:cubicBezTo>
                  <a:cubicBezTo>
                    <a:pt x="5870" y="160"/>
                    <a:pt x="5847" y="135"/>
                    <a:pt x="5823" y="113"/>
                  </a:cubicBezTo>
                  <a:cubicBezTo>
                    <a:pt x="5820" y="110"/>
                    <a:pt x="5818" y="107"/>
                    <a:pt x="5814" y="104"/>
                  </a:cubicBezTo>
                  <a:cubicBezTo>
                    <a:pt x="5827" y="104"/>
                    <a:pt x="5839" y="104"/>
                    <a:pt x="5852" y="105"/>
                  </a:cubicBezTo>
                  <a:cubicBezTo>
                    <a:pt x="6071" y="111"/>
                    <a:pt x="6290" y="119"/>
                    <a:pt x="6510" y="124"/>
                  </a:cubicBezTo>
                  <a:cubicBezTo>
                    <a:pt x="6509" y="125"/>
                    <a:pt x="6509" y="126"/>
                    <a:pt x="6508" y="127"/>
                  </a:cubicBezTo>
                  <a:moveTo>
                    <a:pt x="6409" y="410"/>
                  </a:moveTo>
                  <a:lnTo>
                    <a:pt x="6408" y="410"/>
                  </a:lnTo>
                  <a:cubicBezTo>
                    <a:pt x="6410" y="408"/>
                    <a:pt x="6412" y="405"/>
                    <a:pt x="6414" y="403"/>
                  </a:cubicBezTo>
                  <a:cubicBezTo>
                    <a:pt x="6413" y="406"/>
                    <a:pt x="6411" y="408"/>
                    <a:pt x="6409" y="410"/>
                  </a:cubicBezTo>
                  <a:moveTo>
                    <a:pt x="5567" y="119"/>
                  </a:moveTo>
                  <a:cubicBezTo>
                    <a:pt x="5528" y="169"/>
                    <a:pt x="5492" y="223"/>
                    <a:pt x="5456" y="276"/>
                  </a:cubicBezTo>
                  <a:cubicBezTo>
                    <a:pt x="5416" y="337"/>
                    <a:pt x="5369" y="393"/>
                    <a:pt x="5324" y="450"/>
                  </a:cubicBezTo>
                  <a:cubicBezTo>
                    <a:pt x="5289" y="490"/>
                    <a:pt x="5264" y="545"/>
                    <a:pt x="5216" y="571"/>
                  </a:cubicBezTo>
                  <a:cubicBezTo>
                    <a:pt x="5173" y="529"/>
                    <a:pt x="5141" y="476"/>
                    <a:pt x="5099" y="431"/>
                  </a:cubicBezTo>
                  <a:cubicBezTo>
                    <a:pt x="5032" y="352"/>
                    <a:pt x="4959" y="276"/>
                    <a:pt x="4890" y="198"/>
                  </a:cubicBezTo>
                  <a:cubicBezTo>
                    <a:pt x="4870" y="174"/>
                    <a:pt x="4851" y="151"/>
                    <a:pt x="4831" y="127"/>
                  </a:cubicBezTo>
                  <a:cubicBezTo>
                    <a:pt x="4996" y="125"/>
                    <a:pt x="5161" y="122"/>
                    <a:pt x="5327" y="122"/>
                  </a:cubicBezTo>
                  <a:cubicBezTo>
                    <a:pt x="5409" y="118"/>
                    <a:pt x="5492" y="113"/>
                    <a:pt x="5574" y="110"/>
                  </a:cubicBezTo>
                  <a:cubicBezTo>
                    <a:pt x="5572" y="113"/>
                    <a:pt x="5569" y="116"/>
                    <a:pt x="5567" y="119"/>
                  </a:cubicBezTo>
                  <a:moveTo>
                    <a:pt x="5059" y="448"/>
                  </a:moveTo>
                  <a:cubicBezTo>
                    <a:pt x="5058" y="446"/>
                    <a:pt x="5057" y="444"/>
                    <a:pt x="5055" y="442"/>
                  </a:cubicBezTo>
                  <a:cubicBezTo>
                    <a:pt x="5057" y="444"/>
                    <a:pt x="5059" y="446"/>
                    <a:pt x="5060" y="448"/>
                  </a:cubicBezTo>
                  <a:lnTo>
                    <a:pt x="5059" y="448"/>
                  </a:lnTo>
                  <a:moveTo>
                    <a:pt x="4464" y="357"/>
                  </a:moveTo>
                  <a:cubicBezTo>
                    <a:pt x="4409" y="416"/>
                    <a:pt x="4360" y="481"/>
                    <a:pt x="4315" y="547"/>
                  </a:cubicBezTo>
                  <a:cubicBezTo>
                    <a:pt x="4219" y="432"/>
                    <a:pt x="4106" y="334"/>
                    <a:pt x="4011" y="218"/>
                  </a:cubicBezTo>
                  <a:cubicBezTo>
                    <a:pt x="4000" y="208"/>
                    <a:pt x="3977" y="172"/>
                    <a:pt x="3955" y="147"/>
                  </a:cubicBezTo>
                  <a:cubicBezTo>
                    <a:pt x="4052" y="142"/>
                    <a:pt x="4149" y="138"/>
                    <a:pt x="4246" y="137"/>
                  </a:cubicBezTo>
                  <a:cubicBezTo>
                    <a:pt x="4374" y="135"/>
                    <a:pt x="4502" y="133"/>
                    <a:pt x="4631" y="130"/>
                  </a:cubicBezTo>
                  <a:cubicBezTo>
                    <a:pt x="4575" y="206"/>
                    <a:pt x="4513" y="277"/>
                    <a:pt x="4464" y="357"/>
                  </a:cubicBezTo>
                  <a:moveTo>
                    <a:pt x="3758" y="221"/>
                  </a:moveTo>
                  <a:cubicBezTo>
                    <a:pt x="3651" y="333"/>
                    <a:pt x="3549" y="450"/>
                    <a:pt x="3456" y="574"/>
                  </a:cubicBezTo>
                  <a:cubicBezTo>
                    <a:pt x="3359" y="463"/>
                    <a:pt x="3294" y="331"/>
                    <a:pt x="3201" y="217"/>
                  </a:cubicBezTo>
                  <a:cubicBezTo>
                    <a:pt x="3196" y="211"/>
                    <a:pt x="3187" y="200"/>
                    <a:pt x="3176" y="188"/>
                  </a:cubicBezTo>
                  <a:cubicBezTo>
                    <a:pt x="3391" y="181"/>
                    <a:pt x="3605" y="166"/>
                    <a:pt x="3820" y="153"/>
                  </a:cubicBezTo>
                  <a:cubicBezTo>
                    <a:pt x="3800" y="177"/>
                    <a:pt x="3780" y="200"/>
                    <a:pt x="3758" y="221"/>
                  </a:cubicBezTo>
                  <a:moveTo>
                    <a:pt x="2846" y="271"/>
                  </a:moveTo>
                  <a:cubicBezTo>
                    <a:pt x="2773" y="356"/>
                    <a:pt x="2690" y="433"/>
                    <a:pt x="2616" y="518"/>
                  </a:cubicBezTo>
                  <a:cubicBezTo>
                    <a:pt x="2539" y="416"/>
                    <a:pt x="2453" y="321"/>
                    <a:pt x="2366" y="227"/>
                  </a:cubicBezTo>
                  <a:cubicBezTo>
                    <a:pt x="2351" y="210"/>
                    <a:pt x="2335" y="193"/>
                    <a:pt x="2319" y="176"/>
                  </a:cubicBezTo>
                  <a:cubicBezTo>
                    <a:pt x="2519" y="181"/>
                    <a:pt x="2719" y="186"/>
                    <a:pt x="2920" y="189"/>
                  </a:cubicBezTo>
                  <a:cubicBezTo>
                    <a:pt x="2895" y="216"/>
                    <a:pt x="2871" y="243"/>
                    <a:pt x="2846" y="271"/>
                  </a:cubicBezTo>
                  <a:moveTo>
                    <a:pt x="2093" y="239"/>
                  </a:moveTo>
                  <a:cubicBezTo>
                    <a:pt x="2014" y="334"/>
                    <a:pt x="1915" y="410"/>
                    <a:pt x="1838" y="507"/>
                  </a:cubicBezTo>
                  <a:cubicBezTo>
                    <a:pt x="1781" y="445"/>
                    <a:pt x="1723" y="386"/>
                    <a:pt x="1668" y="321"/>
                  </a:cubicBezTo>
                  <a:cubicBezTo>
                    <a:pt x="1649" y="296"/>
                    <a:pt x="1588" y="197"/>
                    <a:pt x="1539" y="154"/>
                  </a:cubicBezTo>
                  <a:cubicBezTo>
                    <a:pt x="1743" y="159"/>
                    <a:pt x="1948" y="165"/>
                    <a:pt x="2153" y="171"/>
                  </a:cubicBezTo>
                  <a:cubicBezTo>
                    <a:pt x="2133" y="194"/>
                    <a:pt x="2113" y="216"/>
                    <a:pt x="2093" y="239"/>
                  </a:cubicBezTo>
                  <a:moveTo>
                    <a:pt x="1837" y="623"/>
                  </a:moveTo>
                  <a:cubicBezTo>
                    <a:pt x="1835" y="622"/>
                    <a:pt x="1833" y="621"/>
                    <a:pt x="1830" y="620"/>
                  </a:cubicBezTo>
                  <a:cubicBezTo>
                    <a:pt x="1833" y="620"/>
                    <a:pt x="1835" y="621"/>
                    <a:pt x="1836" y="621"/>
                  </a:cubicBezTo>
                  <a:cubicBezTo>
                    <a:pt x="1838" y="622"/>
                    <a:pt x="1840" y="622"/>
                    <a:pt x="1842" y="622"/>
                  </a:cubicBezTo>
                  <a:cubicBezTo>
                    <a:pt x="1840" y="623"/>
                    <a:pt x="1839" y="623"/>
                    <a:pt x="1837" y="623"/>
                  </a:cubicBezTo>
                  <a:moveTo>
                    <a:pt x="1376" y="171"/>
                  </a:moveTo>
                  <a:cubicBezTo>
                    <a:pt x="1329" y="219"/>
                    <a:pt x="1283" y="267"/>
                    <a:pt x="1240" y="319"/>
                  </a:cubicBezTo>
                  <a:cubicBezTo>
                    <a:pt x="1192" y="376"/>
                    <a:pt x="1150" y="440"/>
                    <a:pt x="1090" y="487"/>
                  </a:cubicBezTo>
                  <a:cubicBezTo>
                    <a:pt x="1032" y="387"/>
                    <a:pt x="971" y="290"/>
                    <a:pt x="906" y="195"/>
                  </a:cubicBezTo>
                  <a:cubicBezTo>
                    <a:pt x="896" y="182"/>
                    <a:pt x="884" y="161"/>
                    <a:pt x="869" y="143"/>
                  </a:cubicBezTo>
                  <a:cubicBezTo>
                    <a:pt x="1045" y="143"/>
                    <a:pt x="1220" y="147"/>
                    <a:pt x="1395" y="150"/>
                  </a:cubicBezTo>
                  <a:cubicBezTo>
                    <a:pt x="1388" y="158"/>
                    <a:pt x="1381" y="166"/>
                    <a:pt x="1376" y="171"/>
                  </a:cubicBezTo>
                  <a:moveTo>
                    <a:pt x="717" y="144"/>
                  </a:moveTo>
                  <a:cubicBezTo>
                    <a:pt x="657" y="206"/>
                    <a:pt x="600" y="269"/>
                    <a:pt x="544" y="334"/>
                  </a:cubicBezTo>
                  <a:cubicBezTo>
                    <a:pt x="496" y="381"/>
                    <a:pt x="439" y="481"/>
                    <a:pt x="378" y="503"/>
                  </a:cubicBezTo>
                  <a:cubicBezTo>
                    <a:pt x="306" y="394"/>
                    <a:pt x="251" y="274"/>
                    <a:pt x="177" y="166"/>
                  </a:cubicBezTo>
                  <a:cubicBezTo>
                    <a:pt x="196" y="165"/>
                    <a:pt x="213" y="164"/>
                    <a:pt x="228" y="163"/>
                  </a:cubicBezTo>
                  <a:cubicBezTo>
                    <a:pt x="392" y="160"/>
                    <a:pt x="555" y="142"/>
                    <a:pt x="719" y="142"/>
                  </a:cubicBezTo>
                  <a:cubicBezTo>
                    <a:pt x="718" y="142"/>
                    <a:pt x="717" y="143"/>
                    <a:pt x="717" y="144"/>
                  </a:cubicBezTo>
                  <a:moveTo>
                    <a:pt x="389" y="587"/>
                  </a:moveTo>
                  <a:lnTo>
                    <a:pt x="388" y="587"/>
                  </a:lnTo>
                  <a:cubicBezTo>
                    <a:pt x="389" y="587"/>
                    <a:pt x="389" y="587"/>
                    <a:pt x="390" y="587"/>
                  </a:cubicBezTo>
                  <a:lnTo>
                    <a:pt x="389" y="587"/>
                  </a:lnTo>
                  <a:moveTo>
                    <a:pt x="17203" y="69"/>
                  </a:moveTo>
                  <a:cubicBezTo>
                    <a:pt x="17202" y="68"/>
                    <a:pt x="17201" y="66"/>
                    <a:pt x="17201" y="65"/>
                  </a:cubicBezTo>
                  <a:cubicBezTo>
                    <a:pt x="17200" y="63"/>
                    <a:pt x="17200" y="62"/>
                    <a:pt x="17199" y="61"/>
                  </a:cubicBezTo>
                  <a:cubicBezTo>
                    <a:pt x="17197" y="58"/>
                    <a:pt x="17196" y="56"/>
                    <a:pt x="17194" y="54"/>
                  </a:cubicBezTo>
                  <a:cubicBezTo>
                    <a:pt x="17191" y="50"/>
                    <a:pt x="17188" y="47"/>
                    <a:pt x="17185" y="43"/>
                  </a:cubicBezTo>
                  <a:cubicBezTo>
                    <a:pt x="17183" y="42"/>
                    <a:pt x="17182" y="41"/>
                    <a:pt x="17180" y="40"/>
                  </a:cubicBezTo>
                  <a:cubicBezTo>
                    <a:pt x="17178" y="38"/>
                    <a:pt x="17175" y="37"/>
                    <a:pt x="17172" y="35"/>
                  </a:cubicBezTo>
                  <a:cubicBezTo>
                    <a:pt x="17172" y="35"/>
                    <a:pt x="17171" y="35"/>
                    <a:pt x="17171" y="34"/>
                  </a:cubicBezTo>
                  <a:cubicBezTo>
                    <a:pt x="17158" y="29"/>
                    <a:pt x="17145" y="26"/>
                    <a:pt x="17132" y="23"/>
                  </a:cubicBezTo>
                  <a:cubicBezTo>
                    <a:pt x="17124" y="21"/>
                    <a:pt x="17116" y="20"/>
                    <a:pt x="17108" y="19"/>
                  </a:cubicBezTo>
                  <a:cubicBezTo>
                    <a:pt x="17102" y="18"/>
                    <a:pt x="17095" y="17"/>
                    <a:pt x="17088" y="17"/>
                  </a:cubicBezTo>
                  <a:cubicBezTo>
                    <a:pt x="17081" y="17"/>
                    <a:pt x="17074" y="16"/>
                    <a:pt x="17066" y="16"/>
                  </a:cubicBezTo>
                  <a:cubicBezTo>
                    <a:pt x="17061" y="15"/>
                    <a:pt x="17056" y="14"/>
                    <a:pt x="17051" y="14"/>
                  </a:cubicBezTo>
                  <a:cubicBezTo>
                    <a:pt x="16977" y="15"/>
                    <a:pt x="16904" y="16"/>
                    <a:pt x="16830" y="19"/>
                  </a:cubicBezTo>
                  <a:cubicBezTo>
                    <a:pt x="16565" y="29"/>
                    <a:pt x="16301" y="42"/>
                    <a:pt x="16036" y="37"/>
                  </a:cubicBezTo>
                  <a:cubicBezTo>
                    <a:pt x="15692" y="32"/>
                    <a:pt x="15348" y="-5"/>
                    <a:pt x="15003" y="6"/>
                  </a:cubicBezTo>
                  <a:cubicBezTo>
                    <a:pt x="14682" y="6"/>
                    <a:pt x="14361" y="30"/>
                    <a:pt x="14040" y="27"/>
                  </a:cubicBezTo>
                  <a:cubicBezTo>
                    <a:pt x="13895" y="27"/>
                    <a:pt x="13750" y="26"/>
                    <a:pt x="13605" y="25"/>
                  </a:cubicBezTo>
                  <a:cubicBezTo>
                    <a:pt x="13363" y="23"/>
                    <a:pt x="13121" y="21"/>
                    <a:pt x="12879" y="27"/>
                  </a:cubicBezTo>
                  <a:cubicBezTo>
                    <a:pt x="12300" y="27"/>
                    <a:pt x="11720" y="46"/>
                    <a:pt x="11141" y="25"/>
                  </a:cubicBezTo>
                  <a:cubicBezTo>
                    <a:pt x="11049" y="27"/>
                    <a:pt x="10958" y="28"/>
                    <a:pt x="10866" y="29"/>
                  </a:cubicBezTo>
                  <a:cubicBezTo>
                    <a:pt x="10823" y="28"/>
                    <a:pt x="10780" y="26"/>
                    <a:pt x="10737" y="25"/>
                  </a:cubicBezTo>
                  <a:cubicBezTo>
                    <a:pt x="10585" y="15"/>
                    <a:pt x="10433" y="14"/>
                    <a:pt x="10280" y="11"/>
                  </a:cubicBezTo>
                  <a:cubicBezTo>
                    <a:pt x="10153" y="4"/>
                    <a:pt x="10026" y="6"/>
                    <a:pt x="9900" y="10"/>
                  </a:cubicBezTo>
                  <a:cubicBezTo>
                    <a:pt x="9847" y="11"/>
                    <a:pt x="9795" y="13"/>
                    <a:pt x="9743" y="14"/>
                  </a:cubicBezTo>
                  <a:cubicBezTo>
                    <a:pt x="9736" y="9"/>
                    <a:pt x="9726" y="8"/>
                    <a:pt x="9717" y="10"/>
                  </a:cubicBezTo>
                  <a:cubicBezTo>
                    <a:pt x="9693" y="11"/>
                    <a:pt x="9670" y="11"/>
                    <a:pt x="9646" y="10"/>
                  </a:cubicBezTo>
                  <a:cubicBezTo>
                    <a:pt x="9600" y="9"/>
                    <a:pt x="9553" y="8"/>
                    <a:pt x="9506" y="8"/>
                  </a:cubicBezTo>
                  <a:cubicBezTo>
                    <a:pt x="9387" y="11"/>
                    <a:pt x="9268" y="-4"/>
                    <a:pt x="9149" y="0"/>
                  </a:cubicBezTo>
                  <a:cubicBezTo>
                    <a:pt x="9069" y="4"/>
                    <a:pt x="8988" y="14"/>
                    <a:pt x="8906" y="12"/>
                  </a:cubicBezTo>
                  <a:cubicBezTo>
                    <a:pt x="8828" y="11"/>
                    <a:pt x="8749" y="5"/>
                    <a:pt x="8671" y="8"/>
                  </a:cubicBezTo>
                  <a:cubicBezTo>
                    <a:pt x="8669" y="8"/>
                    <a:pt x="8669" y="8"/>
                    <a:pt x="8668" y="8"/>
                  </a:cubicBezTo>
                  <a:cubicBezTo>
                    <a:pt x="8634" y="6"/>
                    <a:pt x="8599" y="14"/>
                    <a:pt x="8582" y="33"/>
                  </a:cubicBezTo>
                  <a:cubicBezTo>
                    <a:pt x="8576" y="31"/>
                    <a:pt x="8569" y="30"/>
                    <a:pt x="8561" y="29"/>
                  </a:cubicBezTo>
                  <a:cubicBezTo>
                    <a:pt x="8555" y="29"/>
                    <a:pt x="8548" y="28"/>
                    <a:pt x="8542" y="28"/>
                  </a:cubicBezTo>
                  <a:cubicBezTo>
                    <a:pt x="8534" y="27"/>
                    <a:pt x="8527" y="27"/>
                    <a:pt x="8519" y="26"/>
                  </a:cubicBezTo>
                  <a:cubicBezTo>
                    <a:pt x="8514" y="26"/>
                    <a:pt x="8510" y="25"/>
                    <a:pt x="8505" y="25"/>
                  </a:cubicBezTo>
                  <a:cubicBezTo>
                    <a:pt x="8430" y="26"/>
                    <a:pt x="8357" y="27"/>
                    <a:pt x="8284" y="29"/>
                  </a:cubicBezTo>
                  <a:cubicBezTo>
                    <a:pt x="8019" y="40"/>
                    <a:pt x="7754" y="52"/>
                    <a:pt x="7489" y="47"/>
                  </a:cubicBezTo>
                  <a:cubicBezTo>
                    <a:pt x="7145" y="43"/>
                    <a:pt x="6801" y="6"/>
                    <a:pt x="6456" y="16"/>
                  </a:cubicBezTo>
                  <a:cubicBezTo>
                    <a:pt x="6135" y="16"/>
                    <a:pt x="5815" y="41"/>
                    <a:pt x="5493" y="37"/>
                  </a:cubicBezTo>
                  <a:cubicBezTo>
                    <a:pt x="5348" y="38"/>
                    <a:pt x="5203" y="37"/>
                    <a:pt x="5058" y="35"/>
                  </a:cubicBezTo>
                  <a:cubicBezTo>
                    <a:pt x="4816" y="33"/>
                    <a:pt x="4575" y="31"/>
                    <a:pt x="4332" y="37"/>
                  </a:cubicBezTo>
                  <a:cubicBezTo>
                    <a:pt x="3753" y="37"/>
                    <a:pt x="3173" y="56"/>
                    <a:pt x="2594" y="35"/>
                  </a:cubicBezTo>
                  <a:cubicBezTo>
                    <a:pt x="2503" y="37"/>
                    <a:pt x="2411" y="38"/>
                    <a:pt x="2319" y="39"/>
                  </a:cubicBezTo>
                  <a:cubicBezTo>
                    <a:pt x="2277" y="38"/>
                    <a:pt x="2233" y="37"/>
                    <a:pt x="2190" y="35"/>
                  </a:cubicBezTo>
                  <a:cubicBezTo>
                    <a:pt x="2038" y="25"/>
                    <a:pt x="1886" y="25"/>
                    <a:pt x="1734" y="21"/>
                  </a:cubicBezTo>
                  <a:cubicBezTo>
                    <a:pt x="1607" y="14"/>
                    <a:pt x="1480" y="16"/>
                    <a:pt x="1353" y="21"/>
                  </a:cubicBezTo>
                  <a:cubicBezTo>
                    <a:pt x="1300" y="21"/>
                    <a:pt x="1248" y="22"/>
                    <a:pt x="1196" y="24"/>
                  </a:cubicBezTo>
                  <a:cubicBezTo>
                    <a:pt x="1189" y="19"/>
                    <a:pt x="1179" y="19"/>
                    <a:pt x="1171" y="21"/>
                  </a:cubicBezTo>
                  <a:cubicBezTo>
                    <a:pt x="1147" y="22"/>
                    <a:pt x="1123" y="21"/>
                    <a:pt x="1100" y="21"/>
                  </a:cubicBezTo>
                  <a:cubicBezTo>
                    <a:pt x="1053" y="20"/>
                    <a:pt x="1006" y="19"/>
                    <a:pt x="959" y="19"/>
                  </a:cubicBezTo>
                  <a:cubicBezTo>
                    <a:pt x="840" y="21"/>
                    <a:pt x="722" y="7"/>
                    <a:pt x="603" y="11"/>
                  </a:cubicBezTo>
                  <a:cubicBezTo>
                    <a:pt x="522" y="14"/>
                    <a:pt x="441" y="25"/>
                    <a:pt x="359" y="22"/>
                  </a:cubicBezTo>
                  <a:cubicBezTo>
                    <a:pt x="281" y="21"/>
                    <a:pt x="202" y="16"/>
                    <a:pt x="124" y="19"/>
                  </a:cubicBezTo>
                  <a:cubicBezTo>
                    <a:pt x="123" y="19"/>
                    <a:pt x="122" y="19"/>
                    <a:pt x="121" y="19"/>
                  </a:cubicBezTo>
                  <a:cubicBezTo>
                    <a:pt x="83" y="17"/>
                    <a:pt x="45" y="26"/>
                    <a:pt x="31" y="50"/>
                  </a:cubicBezTo>
                  <a:cubicBezTo>
                    <a:pt x="28" y="53"/>
                    <a:pt x="24" y="56"/>
                    <a:pt x="21" y="59"/>
                  </a:cubicBezTo>
                  <a:cubicBezTo>
                    <a:pt x="9" y="72"/>
                    <a:pt x="0" y="87"/>
                    <a:pt x="0" y="105"/>
                  </a:cubicBezTo>
                  <a:cubicBezTo>
                    <a:pt x="0" y="124"/>
                    <a:pt x="8" y="147"/>
                    <a:pt x="23" y="161"/>
                  </a:cubicBezTo>
                  <a:cubicBezTo>
                    <a:pt x="26" y="166"/>
                    <a:pt x="28" y="169"/>
                    <a:pt x="31" y="174"/>
                  </a:cubicBezTo>
                  <a:cubicBezTo>
                    <a:pt x="37" y="188"/>
                    <a:pt x="44" y="202"/>
                    <a:pt x="51" y="214"/>
                  </a:cubicBezTo>
                  <a:cubicBezTo>
                    <a:pt x="107" y="299"/>
                    <a:pt x="166" y="382"/>
                    <a:pt x="216" y="471"/>
                  </a:cubicBezTo>
                  <a:cubicBezTo>
                    <a:pt x="251" y="524"/>
                    <a:pt x="278" y="612"/>
                    <a:pt x="336" y="641"/>
                  </a:cubicBezTo>
                  <a:cubicBezTo>
                    <a:pt x="402" y="654"/>
                    <a:pt x="455" y="604"/>
                    <a:pt x="495" y="559"/>
                  </a:cubicBezTo>
                  <a:cubicBezTo>
                    <a:pt x="554" y="498"/>
                    <a:pt x="607" y="431"/>
                    <a:pt x="663" y="368"/>
                  </a:cubicBezTo>
                  <a:cubicBezTo>
                    <a:pt x="705" y="320"/>
                    <a:pt x="745" y="271"/>
                    <a:pt x="785" y="221"/>
                  </a:cubicBezTo>
                  <a:cubicBezTo>
                    <a:pt x="788" y="217"/>
                    <a:pt x="791" y="212"/>
                    <a:pt x="796" y="207"/>
                  </a:cubicBezTo>
                  <a:cubicBezTo>
                    <a:pt x="798" y="210"/>
                    <a:pt x="799" y="213"/>
                    <a:pt x="800" y="216"/>
                  </a:cubicBezTo>
                  <a:cubicBezTo>
                    <a:pt x="825" y="258"/>
                    <a:pt x="848" y="302"/>
                    <a:pt x="872" y="344"/>
                  </a:cubicBezTo>
                  <a:cubicBezTo>
                    <a:pt x="903" y="402"/>
                    <a:pt x="938" y="457"/>
                    <a:pt x="978" y="510"/>
                  </a:cubicBezTo>
                  <a:cubicBezTo>
                    <a:pt x="1013" y="560"/>
                    <a:pt x="1050" y="624"/>
                    <a:pt x="1120" y="621"/>
                  </a:cubicBezTo>
                  <a:cubicBezTo>
                    <a:pt x="1163" y="626"/>
                    <a:pt x="1189" y="587"/>
                    <a:pt x="1215" y="560"/>
                  </a:cubicBezTo>
                  <a:cubicBezTo>
                    <a:pt x="1271" y="500"/>
                    <a:pt x="1323" y="435"/>
                    <a:pt x="1374" y="369"/>
                  </a:cubicBezTo>
                  <a:cubicBezTo>
                    <a:pt x="1412" y="321"/>
                    <a:pt x="1447" y="271"/>
                    <a:pt x="1485" y="222"/>
                  </a:cubicBezTo>
                  <a:cubicBezTo>
                    <a:pt x="1500" y="256"/>
                    <a:pt x="1524" y="294"/>
                    <a:pt x="1533" y="310"/>
                  </a:cubicBezTo>
                  <a:cubicBezTo>
                    <a:pt x="1554" y="341"/>
                    <a:pt x="1580" y="368"/>
                    <a:pt x="1602" y="398"/>
                  </a:cubicBezTo>
                  <a:cubicBezTo>
                    <a:pt x="1628" y="434"/>
                    <a:pt x="1660" y="467"/>
                    <a:pt x="1683" y="505"/>
                  </a:cubicBezTo>
                  <a:cubicBezTo>
                    <a:pt x="1720" y="563"/>
                    <a:pt x="1754" y="634"/>
                    <a:pt x="1822" y="661"/>
                  </a:cubicBezTo>
                  <a:cubicBezTo>
                    <a:pt x="1881" y="675"/>
                    <a:pt x="1930" y="605"/>
                    <a:pt x="1966" y="566"/>
                  </a:cubicBezTo>
                  <a:cubicBezTo>
                    <a:pt x="2020" y="516"/>
                    <a:pt x="2065" y="455"/>
                    <a:pt x="2114" y="400"/>
                  </a:cubicBezTo>
                  <a:cubicBezTo>
                    <a:pt x="2135" y="376"/>
                    <a:pt x="2154" y="350"/>
                    <a:pt x="2173" y="324"/>
                  </a:cubicBezTo>
                  <a:cubicBezTo>
                    <a:pt x="2201" y="297"/>
                    <a:pt x="2230" y="270"/>
                    <a:pt x="2259" y="244"/>
                  </a:cubicBezTo>
                  <a:cubicBezTo>
                    <a:pt x="2272" y="263"/>
                    <a:pt x="2287" y="282"/>
                    <a:pt x="2302" y="300"/>
                  </a:cubicBezTo>
                  <a:cubicBezTo>
                    <a:pt x="2362" y="372"/>
                    <a:pt x="2422" y="443"/>
                    <a:pt x="2481" y="515"/>
                  </a:cubicBezTo>
                  <a:cubicBezTo>
                    <a:pt x="2503" y="545"/>
                    <a:pt x="2525" y="574"/>
                    <a:pt x="2547" y="605"/>
                  </a:cubicBezTo>
                  <a:cubicBezTo>
                    <a:pt x="2563" y="626"/>
                    <a:pt x="2577" y="651"/>
                    <a:pt x="2599" y="666"/>
                  </a:cubicBezTo>
                  <a:cubicBezTo>
                    <a:pt x="2668" y="695"/>
                    <a:pt x="2743" y="577"/>
                    <a:pt x="2789" y="536"/>
                  </a:cubicBezTo>
                  <a:cubicBezTo>
                    <a:pt x="2849" y="474"/>
                    <a:pt x="2907" y="410"/>
                    <a:pt x="2965" y="345"/>
                  </a:cubicBezTo>
                  <a:cubicBezTo>
                    <a:pt x="3000" y="306"/>
                    <a:pt x="3034" y="265"/>
                    <a:pt x="3068" y="224"/>
                  </a:cubicBezTo>
                  <a:cubicBezTo>
                    <a:pt x="3081" y="240"/>
                    <a:pt x="3092" y="256"/>
                    <a:pt x="3104" y="271"/>
                  </a:cubicBezTo>
                  <a:cubicBezTo>
                    <a:pt x="3130" y="304"/>
                    <a:pt x="3152" y="339"/>
                    <a:pt x="3174" y="375"/>
                  </a:cubicBezTo>
                  <a:cubicBezTo>
                    <a:pt x="3227" y="450"/>
                    <a:pt x="3274" y="531"/>
                    <a:pt x="3339" y="597"/>
                  </a:cubicBezTo>
                  <a:cubicBezTo>
                    <a:pt x="3361" y="633"/>
                    <a:pt x="3386" y="671"/>
                    <a:pt x="3428" y="685"/>
                  </a:cubicBezTo>
                  <a:cubicBezTo>
                    <a:pt x="3439" y="692"/>
                    <a:pt x="3451" y="699"/>
                    <a:pt x="3463" y="703"/>
                  </a:cubicBezTo>
                  <a:cubicBezTo>
                    <a:pt x="3511" y="718"/>
                    <a:pt x="3538" y="663"/>
                    <a:pt x="3565" y="633"/>
                  </a:cubicBezTo>
                  <a:cubicBezTo>
                    <a:pt x="3598" y="592"/>
                    <a:pt x="3630" y="551"/>
                    <a:pt x="3661" y="508"/>
                  </a:cubicBezTo>
                  <a:cubicBezTo>
                    <a:pt x="3731" y="419"/>
                    <a:pt x="3806" y="334"/>
                    <a:pt x="3875" y="245"/>
                  </a:cubicBezTo>
                  <a:cubicBezTo>
                    <a:pt x="3883" y="236"/>
                    <a:pt x="3890" y="227"/>
                    <a:pt x="3897" y="218"/>
                  </a:cubicBezTo>
                  <a:cubicBezTo>
                    <a:pt x="3913" y="241"/>
                    <a:pt x="3930" y="263"/>
                    <a:pt x="3948" y="284"/>
                  </a:cubicBezTo>
                  <a:cubicBezTo>
                    <a:pt x="3982" y="325"/>
                    <a:pt x="4014" y="367"/>
                    <a:pt x="4045" y="410"/>
                  </a:cubicBezTo>
                  <a:cubicBezTo>
                    <a:pt x="4067" y="442"/>
                    <a:pt x="4092" y="471"/>
                    <a:pt x="4114" y="502"/>
                  </a:cubicBezTo>
                  <a:cubicBezTo>
                    <a:pt x="4144" y="547"/>
                    <a:pt x="4174" y="594"/>
                    <a:pt x="4214" y="632"/>
                  </a:cubicBezTo>
                  <a:cubicBezTo>
                    <a:pt x="4244" y="657"/>
                    <a:pt x="4268" y="694"/>
                    <a:pt x="4311" y="694"/>
                  </a:cubicBezTo>
                  <a:cubicBezTo>
                    <a:pt x="4391" y="691"/>
                    <a:pt x="4441" y="591"/>
                    <a:pt x="4484" y="532"/>
                  </a:cubicBezTo>
                  <a:cubicBezTo>
                    <a:pt x="4519" y="482"/>
                    <a:pt x="4555" y="431"/>
                    <a:pt x="4592" y="382"/>
                  </a:cubicBezTo>
                  <a:cubicBezTo>
                    <a:pt x="4637" y="318"/>
                    <a:pt x="4696" y="265"/>
                    <a:pt x="4743" y="203"/>
                  </a:cubicBezTo>
                  <a:cubicBezTo>
                    <a:pt x="4750" y="211"/>
                    <a:pt x="4757" y="219"/>
                    <a:pt x="4765" y="227"/>
                  </a:cubicBezTo>
                  <a:cubicBezTo>
                    <a:pt x="4800" y="262"/>
                    <a:pt x="4832" y="298"/>
                    <a:pt x="4864" y="336"/>
                  </a:cubicBezTo>
                  <a:cubicBezTo>
                    <a:pt x="4929" y="413"/>
                    <a:pt x="4983" y="498"/>
                    <a:pt x="5051" y="573"/>
                  </a:cubicBezTo>
                  <a:cubicBezTo>
                    <a:pt x="5096" y="627"/>
                    <a:pt x="5143" y="691"/>
                    <a:pt x="5214" y="710"/>
                  </a:cubicBezTo>
                  <a:cubicBezTo>
                    <a:pt x="5229" y="716"/>
                    <a:pt x="5244" y="713"/>
                    <a:pt x="5258" y="705"/>
                  </a:cubicBezTo>
                  <a:cubicBezTo>
                    <a:pt x="5295" y="692"/>
                    <a:pt x="5320" y="660"/>
                    <a:pt x="5343" y="629"/>
                  </a:cubicBezTo>
                  <a:cubicBezTo>
                    <a:pt x="5377" y="581"/>
                    <a:pt x="5408" y="531"/>
                    <a:pt x="5442" y="482"/>
                  </a:cubicBezTo>
                  <a:cubicBezTo>
                    <a:pt x="5511" y="381"/>
                    <a:pt x="5592" y="290"/>
                    <a:pt x="5676" y="199"/>
                  </a:cubicBezTo>
                  <a:cubicBezTo>
                    <a:pt x="5686" y="187"/>
                    <a:pt x="5696" y="176"/>
                    <a:pt x="5707" y="163"/>
                  </a:cubicBezTo>
                  <a:lnTo>
                    <a:pt x="5708" y="162"/>
                  </a:lnTo>
                  <a:cubicBezTo>
                    <a:pt x="5715" y="169"/>
                    <a:pt x="5724" y="176"/>
                    <a:pt x="5729" y="183"/>
                  </a:cubicBezTo>
                  <a:cubicBezTo>
                    <a:pt x="5745" y="202"/>
                    <a:pt x="5761" y="219"/>
                    <a:pt x="5777" y="239"/>
                  </a:cubicBezTo>
                  <a:cubicBezTo>
                    <a:pt x="5835" y="313"/>
                    <a:pt x="5885" y="393"/>
                    <a:pt x="5941" y="469"/>
                  </a:cubicBezTo>
                  <a:cubicBezTo>
                    <a:pt x="5975" y="516"/>
                    <a:pt x="6007" y="564"/>
                    <a:pt x="6041" y="611"/>
                  </a:cubicBezTo>
                  <a:cubicBezTo>
                    <a:pt x="6078" y="661"/>
                    <a:pt x="6116" y="727"/>
                    <a:pt x="6183" y="737"/>
                  </a:cubicBezTo>
                  <a:cubicBezTo>
                    <a:pt x="6329" y="732"/>
                    <a:pt x="6383" y="589"/>
                    <a:pt x="6450" y="484"/>
                  </a:cubicBezTo>
                  <a:cubicBezTo>
                    <a:pt x="6509" y="396"/>
                    <a:pt x="6576" y="314"/>
                    <a:pt x="6635" y="226"/>
                  </a:cubicBezTo>
                  <a:cubicBezTo>
                    <a:pt x="6648" y="208"/>
                    <a:pt x="6661" y="191"/>
                    <a:pt x="6674" y="173"/>
                  </a:cubicBezTo>
                  <a:cubicBezTo>
                    <a:pt x="6675" y="171"/>
                    <a:pt x="6677" y="168"/>
                    <a:pt x="6679" y="165"/>
                  </a:cubicBezTo>
                  <a:cubicBezTo>
                    <a:pt x="6700" y="192"/>
                    <a:pt x="6727" y="220"/>
                    <a:pt x="6737" y="235"/>
                  </a:cubicBezTo>
                  <a:cubicBezTo>
                    <a:pt x="6804" y="313"/>
                    <a:pt x="6877" y="385"/>
                    <a:pt x="6947" y="461"/>
                  </a:cubicBezTo>
                  <a:cubicBezTo>
                    <a:pt x="6983" y="510"/>
                    <a:pt x="7020" y="557"/>
                    <a:pt x="7059" y="603"/>
                  </a:cubicBezTo>
                  <a:cubicBezTo>
                    <a:pt x="7082" y="631"/>
                    <a:pt x="7103" y="658"/>
                    <a:pt x="7128" y="684"/>
                  </a:cubicBezTo>
                  <a:cubicBezTo>
                    <a:pt x="7145" y="700"/>
                    <a:pt x="7171" y="700"/>
                    <a:pt x="7193" y="707"/>
                  </a:cubicBezTo>
                  <a:cubicBezTo>
                    <a:pt x="7308" y="727"/>
                    <a:pt x="7472" y="455"/>
                    <a:pt x="7542" y="371"/>
                  </a:cubicBezTo>
                  <a:cubicBezTo>
                    <a:pt x="7599" y="297"/>
                    <a:pt x="7659" y="225"/>
                    <a:pt x="7714" y="150"/>
                  </a:cubicBezTo>
                  <a:cubicBezTo>
                    <a:pt x="7717" y="154"/>
                    <a:pt x="7720" y="158"/>
                    <a:pt x="7723" y="163"/>
                  </a:cubicBezTo>
                  <a:cubicBezTo>
                    <a:pt x="7765" y="235"/>
                    <a:pt x="7810" y="305"/>
                    <a:pt x="7858" y="373"/>
                  </a:cubicBezTo>
                  <a:cubicBezTo>
                    <a:pt x="7917" y="461"/>
                    <a:pt x="7969" y="554"/>
                    <a:pt x="8032" y="639"/>
                  </a:cubicBezTo>
                  <a:cubicBezTo>
                    <a:pt x="8066" y="687"/>
                    <a:pt x="8096" y="751"/>
                    <a:pt x="8161" y="762"/>
                  </a:cubicBezTo>
                  <a:cubicBezTo>
                    <a:pt x="8166" y="763"/>
                    <a:pt x="8171" y="763"/>
                    <a:pt x="8175" y="763"/>
                  </a:cubicBezTo>
                  <a:cubicBezTo>
                    <a:pt x="8261" y="763"/>
                    <a:pt x="8305" y="663"/>
                    <a:pt x="8348" y="601"/>
                  </a:cubicBezTo>
                  <a:cubicBezTo>
                    <a:pt x="8374" y="561"/>
                    <a:pt x="8400" y="521"/>
                    <a:pt x="8426" y="482"/>
                  </a:cubicBezTo>
                  <a:cubicBezTo>
                    <a:pt x="8484" y="395"/>
                    <a:pt x="8547" y="311"/>
                    <a:pt x="8603" y="224"/>
                  </a:cubicBezTo>
                  <a:cubicBezTo>
                    <a:pt x="8603" y="222"/>
                    <a:pt x="8605" y="219"/>
                    <a:pt x="8606" y="217"/>
                  </a:cubicBezTo>
                  <a:cubicBezTo>
                    <a:pt x="8660" y="297"/>
                    <a:pt x="8715" y="376"/>
                    <a:pt x="8763" y="460"/>
                  </a:cubicBezTo>
                  <a:cubicBezTo>
                    <a:pt x="8797" y="513"/>
                    <a:pt x="8824" y="602"/>
                    <a:pt x="8883" y="630"/>
                  </a:cubicBezTo>
                  <a:cubicBezTo>
                    <a:pt x="8948" y="644"/>
                    <a:pt x="9002" y="594"/>
                    <a:pt x="9042" y="549"/>
                  </a:cubicBezTo>
                  <a:cubicBezTo>
                    <a:pt x="9101" y="487"/>
                    <a:pt x="9154" y="421"/>
                    <a:pt x="9210" y="357"/>
                  </a:cubicBezTo>
                  <a:cubicBezTo>
                    <a:pt x="9252" y="310"/>
                    <a:pt x="9292" y="261"/>
                    <a:pt x="9331" y="211"/>
                  </a:cubicBezTo>
                  <a:cubicBezTo>
                    <a:pt x="9335" y="206"/>
                    <a:pt x="9338" y="202"/>
                    <a:pt x="9343" y="197"/>
                  </a:cubicBezTo>
                  <a:cubicBezTo>
                    <a:pt x="9344" y="200"/>
                    <a:pt x="9346" y="203"/>
                    <a:pt x="9347" y="205"/>
                  </a:cubicBezTo>
                  <a:cubicBezTo>
                    <a:pt x="9372" y="248"/>
                    <a:pt x="9394" y="291"/>
                    <a:pt x="9419" y="334"/>
                  </a:cubicBezTo>
                  <a:cubicBezTo>
                    <a:pt x="9449" y="392"/>
                    <a:pt x="9485" y="447"/>
                    <a:pt x="9524" y="499"/>
                  </a:cubicBezTo>
                  <a:cubicBezTo>
                    <a:pt x="9559" y="550"/>
                    <a:pt x="9597" y="613"/>
                    <a:pt x="9667" y="611"/>
                  </a:cubicBezTo>
                  <a:cubicBezTo>
                    <a:pt x="9709" y="615"/>
                    <a:pt x="9735" y="577"/>
                    <a:pt x="9761" y="550"/>
                  </a:cubicBezTo>
                  <a:cubicBezTo>
                    <a:pt x="9818" y="489"/>
                    <a:pt x="9870" y="424"/>
                    <a:pt x="9921" y="359"/>
                  </a:cubicBezTo>
                  <a:cubicBezTo>
                    <a:pt x="9958" y="310"/>
                    <a:pt x="9994" y="260"/>
                    <a:pt x="10031" y="212"/>
                  </a:cubicBezTo>
                  <a:cubicBezTo>
                    <a:pt x="10047" y="246"/>
                    <a:pt x="10071" y="283"/>
                    <a:pt x="10080" y="300"/>
                  </a:cubicBezTo>
                  <a:cubicBezTo>
                    <a:pt x="10100" y="331"/>
                    <a:pt x="10127" y="358"/>
                    <a:pt x="10148" y="388"/>
                  </a:cubicBezTo>
                  <a:cubicBezTo>
                    <a:pt x="10175" y="424"/>
                    <a:pt x="10207" y="457"/>
                    <a:pt x="10229" y="495"/>
                  </a:cubicBezTo>
                  <a:cubicBezTo>
                    <a:pt x="10267" y="553"/>
                    <a:pt x="10301" y="624"/>
                    <a:pt x="10369" y="650"/>
                  </a:cubicBezTo>
                  <a:cubicBezTo>
                    <a:pt x="10428" y="665"/>
                    <a:pt x="10477" y="595"/>
                    <a:pt x="10513" y="557"/>
                  </a:cubicBezTo>
                  <a:cubicBezTo>
                    <a:pt x="10567" y="505"/>
                    <a:pt x="10612" y="445"/>
                    <a:pt x="10661" y="389"/>
                  </a:cubicBezTo>
                  <a:cubicBezTo>
                    <a:pt x="10682" y="365"/>
                    <a:pt x="10701" y="340"/>
                    <a:pt x="10720" y="314"/>
                  </a:cubicBezTo>
                  <a:cubicBezTo>
                    <a:pt x="10748" y="287"/>
                    <a:pt x="10777" y="260"/>
                    <a:pt x="10806" y="234"/>
                  </a:cubicBezTo>
                  <a:cubicBezTo>
                    <a:pt x="10819" y="253"/>
                    <a:pt x="10834" y="272"/>
                    <a:pt x="10848" y="290"/>
                  </a:cubicBezTo>
                  <a:cubicBezTo>
                    <a:pt x="10909" y="361"/>
                    <a:pt x="10969" y="432"/>
                    <a:pt x="11028" y="505"/>
                  </a:cubicBezTo>
                  <a:cubicBezTo>
                    <a:pt x="11050" y="534"/>
                    <a:pt x="11072" y="565"/>
                    <a:pt x="11093" y="594"/>
                  </a:cubicBezTo>
                  <a:cubicBezTo>
                    <a:pt x="11110" y="615"/>
                    <a:pt x="11124" y="641"/>
                    <a:pt x="11146" y="656"/>
                  </a:cubicBezTo>
                  <a:cubicBezTo>
                    <a:pt x="11215" y="684"/>
                    <a:pt x="11290" y="566"/>
                    <a:pt x="11336" y="526"/>
                  </a:cubicBezTo>
                  <a:cubicBezTo>
                    <a:pt x="11396" y="463"/>
                    <a:pt x="11454" y="400"/>
                    <a:pt x="11511" y="335"/>
                  </a:cubicBezTo>
                  <a:cubicBezTo>
                    <a:pt x="11547" y="295"/>
                    <a:pt x="11581" y="255"/>
                    <a:pt x="11615" y="214"/>
                  </a:cubicBezTo>
                  <a:cubicBezTo>
                    <a:pt x="11628" y="229"/>
                    <a:pt x="11639" y="245"/>
                    <a:pt x="11650" y="261"/>
                  </a:cubicBezTo>
                  <a:cubicBezTo>
                    <a:pt x="11677" y="294"/>
                    <a:pt x="11699" y="329"/>
                    <a:pt x="11721" y="365"/>
                  </a:cubicBezTo>
                  <a:cubicBezTo>
                    <a:pt x="11773" y="440"/>
                    <a:pt x="11821" y="520"/>
                    <a:pt x="11886" y="587"/>
                  </a:cubicBezTo>
                  <a:cubicBezTo>
                    <a:pt x="11908" y="622"/>
                    <a:pt x="11933" y="661"/>
                    <a:pt x="11975" y="674"/>
                  </a:cubicBezTo>
                  <a:cubicBezTo>
                    <a:pt x="11986" y="682"/>
                    <a:pt x="11997" y="688"/>
                    <a:pt x="12010" y="692"/>
                  </a:cubicBezTo>
                  <a:cubicBezTo>
                    <a:pt x="12058" y="708"/>
                    <a:pt x="12085" y="653"/>
                    <a:pt x="12112" y="623"/>
                  </a:cubicBezTo>
                  <a:cubicBezTo>
                    <a:pt x="12145" y="582"/>
                    <a:pt x="12177" y="540"/>
                    <a:pt x="12207" y="497"/>
                  </a:cubicBezTo>
                  <a:cubicBezTo>
                    <a:pt x="12278" y="409"/>
                    <a:pt x="12353" y="324"/>
                    <a:pt x="12422" y="234"/>
                  </a:cubicBezTo>
                  <a:cubicBezTo>
                    <a:pt x="12430" y="226"/>
                    <a:pt x="12436" y="216"/>
                    <a:pt x="12444" y="207"/>
                  </a:cubicBezTo>
                  <a:cubicBezTo>
                    <a:pt x="12459" y="231"/>
                    <a:pt x="12477" y="252"/>
                    <a:pt x="12495" y="273"/>
                  </a:cubicBezTo>
                  <a:cubicBezTo>
                    <a:pt x="12529" y="314"/>
                    <a:pt x="12561" y="356"/>
                    <a:pt x="12592" y="400"/>
                  </a:cubicBezTo>
                  <a:cubicBezTo>
                    <a:pt x="12614" y="431"/>
                    <a:pt x="12639" y="460"/>
                    <a:pt x="12661" y="492"/>
                  </a:cubicBezTo>
                  <a:cubicBezTo>
                    <a:pt x="12691" y="537"/>
                    <a:pt x="12721" y="584"/>
                    <a:pt x="12761" y="621"/>
                  </a:cubicBezTo>
                  <a:cubicBezTo>
                    <a:pt x="12790" y="646"/>
                    <a:pt x="12815" y="684"/>
                    <a:pt x="12857" y="684"/>
                  </a:cubicBezTo>
                  <a:cubicBezTo>
                    <a:pt x="12938" y="681"/>
                    <a:pt x="12988" y="581"/>
                    <a:pt x="13031" y="522"/>
                  </a:cubicBezTo>
                  <a:cubicBezTo>
                    <a:pt x="13066" y="471"/>
                    <a:pt x="13102" y="421"/>
                    <a:pt x="13139" y="371"/>
                  </a:cubicBezTo>
                  <a:cubicBezTo>
                    <a:pt x="13184" y="308"/>
                    <a:pt x="13242" y="255"/>
                    <a:pt x="13289" y="193"/>
                  </a:cubicBezTo>
                  <a:cubicBezTo>
                    <a:pt x="13297" y="201"/>
                    <a:pt x="13304" y="209"/>
                    <a:pt x="13312" y="217"/>
                  </a:cubicBezTo>
                  <a:cubicBezTo>
                    <a:pt x="13347" y="252"/>
                    <a:pt x="13379" y="288"/>
                    <a:pt x="13410" y="326"/>
                  </a:cubicBezTo>
                  <a:cubicBezTo>
                    <a:pt x="13475" y="402"/>
                    <a:pt x="13530" y="487"/>
                    <a:pt x="13597" y="563"/>
                  </a:cubicBezTo>
                  <a:cubicBezTo>
                    <a:pt x="13643" y="616"/>
                    <a:pt x="13689" y="680"/>
                    <a:pt x="13761" y="700"/>
                  </a:cubicBezTo>
                  <a:cubicBezTo>
                    <a:pt x="13775" y="705"/>
                    <a:pt x="13791" y="702"/>
                    <a:pt x="13804" y="695"/>
                  </a:cubicBezTo>
                  <a:cubicBezTo>
                    <a:pt x="13841" y="681"/>
                    <a:pt x="13867" y="649"/>
                    <a:pt x="13890" y="618"/>
                  </a:cubicBezTo>
                  <a:cubicBezTo>
                    <a:pt x="13924" y="571"/>
                    <a:pt x="13955" y="521"/>
                    <a:pt x="13988" y="471"/>
                  </a:cubicBezTo>
                  <a:cubicBezTo>
                    <a:pt x="14058" y="371"/>
                    <a:pt x="14138" y="279"/>
                    <a:pt x="14222" y="189"/>
                  </a:cubicBezTo>
                  <a:cubicBezTo>
                    <a:pt x="14233" y="177"/>
                    <a:pt x="14243" y="165"/>
                    <a:pt x="14253" y="153"/>
                  </a:cubicBezTo>
                  <a:cubicBezTo>
                    <a:pt x="14253" y="153"/>
                    <a:pt x="14254" y="152"/>
                    <a:pt x="14255" y="151"/>
                  </a:cubicBezTo>
                  <a:cubicBezTo>
                    <a:pt x="14262" y="159"/>
                    <a:pt x="14271" y="166"/>
                    <a:pt x="14276" y="172"/>
                  </a:cubicBezTo>
                  <a:cubicBezTo>
                    <a:pt x="14292" y="191"/>
                    <a:pt x="14308" y="209"/>
                    <a:pt x="14324" y="229"/>
                  </a:cubicBezTo>
                  <a:cubicBezTo>
                    <a:pt x="14382" y="303"/>
                    <a:pt x="14432" y="383"/>
                    <a:pt x="14488" y="458"/>
                  </a:cubicBezTo>
                  <a:cubicBezTo>
                    <a:pt x="14522" y="505"/>
                    <a:pt x="14553" y="553"/>
                    <a:pt x="14587" y="600"/>
                  </a:cubicBezTo>
                  <a:cubicBezTo>
                    <a:pt x="14624" y="650"/>
                    <a:pt x="14663" y="716"/>
                    <a:pt x="14730" y="727"/>
                  </a:cubicBezTo>
                  <a:cubicBezTo>
                    <a:pt x="14876" y="721"/>
                    <a:pt x="14930" y="579"/>
                    <a:pt x="14997" y="474"/>
                  </a:cubicBezTo>
                  <a:cubicBezTo>
                    <a:pt x="15055" y="386"/>
                    <a:pt x="15123" y="303"/>
                    <a:pt x="15182" y="216"/>
                  </a:cubicBezTo>
                  <a:cubicBezTo>
                    <a:pt x="15195" y="198"/>
                    <a:pt x="15207" y="181"/>
                    <a:pt x="15220" y="163"/>
                  </a:cubicBezTo>
                  <a:cubicBezTo>
                    <a:pt x="15222" y="160"/>
                    <a:pt x="15224" y="157"/>
                    <a:pt x="15226" y="155"/>
                  </a:cubicBezTo>
                  <a:cubicBezTo>
                    <a:pt x="15246" y="182"/>
                    <a:pt x="15273" y="210"/>
                    <a:pt x="15283" y="225"/>
                  </a:cubicBezTo>
                  <a:cubicBezTo>
                    <a:pt x="15351" y="303"/>
                    <a:pt x="15424" y="374"/>
                    <a:pt x="15493" y="451"/>
                  </a:cubicBezTo>
                  <a:cubicBezTo>
                    <a:pt x="15530" y="499"/>
                    <a:pt x="15567" y="547"/>
                    <a:pt x="15606" y="593"/>
                  </a:cubicBezTo>
                  <a:cubicBezTo>
                    <a:pt x="15629" y="620"/>
                    <a:pt x="15650" y="649"/>
                    <a:pt x="15675" y="673"/>
                  </a:cubicBezTo>
                  <a:cubicBezTo>
                    <a:pt x="15692" y="690"/>
                    <a:pt x="15717" y="690"/>
                    <a:pt x="15740" y="697"/>
                  </a:cubicBezTo>
                  <a:cubicBezTo>
                    <a:pt x="15855" y="716"/>
                    <a:pt x="16019" y="444"/>
                    <a:pt x="16089" y="361"/>
                  </a:cubicBezTo>
                  <a:cubicBezTo>
                    <a:pt x="16146" y="287"/>
                    <a:pt x="16206" y="214"/>
                    <a:pt x="16261" y="139"/>
                  </a:cubicBezTo>
                  <a:cubicBezTo>
                    <a:pt x="16264" y="143"/>
                    <a:pt x="16266" y="148"/>
                    <a:pt x="16270" y="152"/>
                  </a:cubicBezTo>
                  <a:cubicBezTo>
                    <a:pt x="16312" y="224"/>
                    <a:pt x="16357" y="294"/>
                    <a:pt x="16405" y="362"/>
                  </a:cubicBezTo>
                  <a:cubicBezTo>
                    <a:pt x="16463" y="450"/>
                    <a:pt x="16515" y="544"/>
                    <a:pt x="16579" y="629"/>
                  </a:cubicBezTo>
                  <a:cubicBezTo>
                    <a:pt x="16613" y="677"/>
                    <a:pt x="16643" y="741"/>
                    <a:pt x="16707" y="752"/>
                  </a:cubicBezTo>
                  <a:cubicBezTo>
                    <a:pt x="16712" y="752"/>
                    <a:pt x="16717" y="753"/>
                    <a:pt x="16722" y="753"/>
                  </a:cubicBezTo>
                  <a:cubicBezTo>
                    <a:pt x="16807" y="753"/>
                    <a:pt x="16852" y="652"/>
                    <a:pt x="16895" y="591"/>
                  </a:cubicBezTo>
                  <a:cubicBezTo>
                    <a:pt x="16920" y="551"/>
                    <a:pt x="16946" y="511"/>
                    <a:pt x="16973" y="472"/>
                  </a:cubicBezTo>
                  <a:cubicBezTo>
                    <a:pt x="17031" y="385"/>
                    <a:pt x="17093" y="301"/>
                    <a:pt x="17150" y="213"/>
                  </a:cubicBezTo>
                  <a:cubicBezTo>
                    <a:pt x="17153" y="205"/>
                    <a:pt x="17163" y="192"/>
                    <a:pt x="17173" y="177"/>
                  </a:cubicBezTo>
                  <a:cubicBezTo>
                    <a:pt x="17177" y="169"/>
                    <a:pt x="17182" y="161"/>
                    <a:pt x="17186" y="153"/>
                  </a:cubicBezTo>
                  <a:cubicBezTo>
                    <a:pt x="17188" y="149"/>
                    <a:pt x="17191" y="144"/>
                    <a:pt x="17193" y="140"/>
                  </a:cubicBezTo>
                  <a:lnTo>
                    <a:pt x="17193" y="140"/>
                  </a:lnTo>
                  <a:cubicBezTo>
                    <a:pt x="17193" y="139"/>
                    <a:pt x="17194" y="138"/>
                    <a:pt x="17194" y="137"/>
                  </a:cubicBezTo>
                  <a:cubicBezTo>
                    <a:pt x="17195" y="135"/>
                    <a:pt x="17196" y="133"/>
                    <a:pt x="17197" y="130"/>
                  </a:cubicBezTo>
                  <a:lnTo>
                    <a:pt x="17197" y="130"/>
                  </a:lnTo>
                  <a:cubicBezTo>
                    <a:pt x="17199" y="127"/>
                    <a:pt x="17200" y="124"/>
                    <a:pt x="17201" y="121"/>
                  </a:cubicBezTo>
                  <a:cubicBezTo>
                    <a:pt x="17203" y="119"/>
                    <a:pt x="17203" y="117"/>
                    <a:pt x="17204" y="115"/>
                  </a:cubicBezTo>
                  <a:cubicBezTo>
                    <a:pt x="17204" y="114"/>
                    <a:pt x="17204" y="114"/>
                    <a:pt x="17205" y="114"/>
                  </a:cubicBezTo>
                  <a:cubicBezTo>
                    <a:pt x="17205" y="109"/>
                    <a:pt x="17206" y="105"/>
                    <a:pt x="17206" y="100"/>
                  </a:cubicBezTo>
                  <a:cubicBezTo>
                    <a:pt x="17207" y="97"/>
                    <a:pt x="17207" y="95"/>
                    <a:pt x="17207" y="92"/>
                  </a:cubicBezTo>
                  <a:cubicBezTo>
                    <a:pt x="17207" y="90"/>
                    <a:pt x="17206" y="87"/>
                    <a:pt x="17206" y="85"/>
                  </a:cubicBezTo>
                  <a:cubicBezTo>
                    <a:pt x="17205" y="80"/>
                    <a:pt x="17204" y="74"/>
                    <a:pt x="17203" y="69"/>
                  </a:cubicBezTo>
                  <a:close/>
                </a:path>
              </a:pathLst>
            </a:custGeom>
            <a:solidFill>
              <a:srgbClr val="E4AE4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3" name="Google Shape;683;p15"/>
            <p:cNvSpPr/>
            <p:nvPr/>
          </p:nvSpPr>
          <p:spPr>
            <a:xfrm>
              <a:off x="4936320" y="1001880"/>
              <a:ext cx="48240" cy="46440"/>
            </a:xfrm>
            <a:custGeom>
              <a:avLst/>
              <a:gdLst/>
              <a:ahLst/>
              <a:cxnLst/>
              <a:rect l="l" t="t" r="r" b="b"/>
              <a:pathLst>
                <a:path w="134" h="129" extrusionOk="0">
                  <a:moveTo>
                    <a:pt x="84" y="1"/>
                  </a:moveTo>
                  <a:cubicBezTo>
                    <a:pt x="46" y="-5"/>
                    <a:pt x="2" y="20"/>
                    <a:pt x="0" y="62"/>
                  </a:cubicBezTo>
                  <a:cubicBezTo>
                    <a:pt x="-2" y="89"/>
                    <a:pt x="13" y="119"/>
                    <a:pt x="41" y="127"/>
                  </a:cubicBezTo>
                  <a:cubicBezTo>
                    <a:pt x="79" y="136"/>
                    <a:pt x="131"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4" name="Google Shape;684;p15"/>
            <p:cNvSpPr/>
            <p:nvPr/>
          </p:nvSpPr>
          <p:spPr>
            <a:xfrm>
              <a:off x="4693680" y="1001880"/>
              <a:ext cx="48240" cy="46440"/>
            </a:xfrm>
            <a:custGeom>
              <a:avLst/>
              <a:gdLst/>
              <a:ahLst/>
              <a:cxnLst/>
              <a:rect l="l" t="t" r="r" b="b"/>
              <a:pathLst>
                <a:path w="134" h="129" extrusionOk="0">
                  <a:moveTo>
                    <a:pt x="85" y="1"/>
                  </a:moveTo>
                  <a:cubicBezTo>
                    <a:pt x="46" y="-5"/>
                    <a:pt x="2" y="20"/>
                    <a:pt x="0" y="62"/>
                  </a:cubicBezTo>
                  <a:cubicBezTo>
                    <a:pt x="-1" y="89"/>
                    <a:pt x="13" y="119"/>
                    <a:pt x="41" y="127"/>
                  </a:cubicBezTo>
                  <a:cubicBezTo>
                    <a:pt x="79" y="136"/>
                    <a:pt x="132" y="117"/>
                    <a:pt x="134" y="73"/>
                  </a:cubicBezTo>
                  <a:cubicBezTo>
                    <a:pt x="138" y="41"/>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5" name="Google Shape;685;p15"/>
            <p:cNvSpPr/>
            <p:nvPr/>
          </p:nvSpPr>
          <p:spPr>
            <a:xfrm>
              <a:off x="5190840" y="1001880"/>
              <a:ext cx="48600" cy="46440"/>
            </a:xfrm>
            <a:custGeom>
              <a:avLst/>
              <a:gdLst/>
              <a:ahLst/>
              <a:cxnLst/>
              <a:rect l="l" t="t" r="r" b="b"/>
              <a:pathLst>
                <a:path w="135" h="129" extrusionOk="0">
                  <a:moveTo>
                    <a:pt x="85" y="1"/>
                  </a:moveTo>
                  <a:cubicBezTo>
                    <a:pt x="47" y="-5"/>
                    <a:pt x="3" y="20"/>
                    <a:pt x="0" y="62"/>
                  </a:cubicBezTo>
                  <a:cubicBezTo>
                    <a:pt x="0" y="89"/>
                    <a:pt x="13" y="119"/>
                    <a:pt x="42" y="127"/>
                  </a:cubicBezTo>
                  <a:cubicBezTo>
                    <a:pt x="79" y="136"/>
                    <a:pt x="133" y="117"/>
                    <a:pt x="135" y="73"/>
                  </a:cubicBezTo>
                  <a:cubicBezTo>
                    <a:pt x="139" y="41"/>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6" name="Google Shape;686;p15"/>
            <p:cNvSpPr/>
            <p:nvPr/>
          </p:nvSpPr>
          <p:spPr>
            <a:xfrm>
              <a:off x="5478480" y="1001880"/>
              <a:ext cx="48960" cy="46440"/>
            </a:xfrm>
            <a:custGeom>
              <a:avLst/>
              <a:gdLst/>
              <a:ahLst/>
              <a:cxnLst/>
              <a:rect l="l" t="t" r="r" b="b"/>
              <a:pathLst>
                <a:path w="136" h="129" extrusionOk="0">
                  <a:moveTo>
                    <a:pt x="86" y="1"/>
                  </a:moveTo>
                  <a:cubicBezTo>
                    <a:pt x="47" y="-5"/>
                    <a:pt x="3" y="20"/>
                    <a:pt x="1" y="62"/>
                  </a:cubicBezTo>
                  <a:cubicBezTo>
                    <a:pt x="0" y="89"/>
                    <a:pt x="13" y="119"/>
                    <a:pt x="43" y="127"/>
                  </a:cubicBezTo>
                  <a:cubicBezTo>
                    <a:pt x="80" y="136"/>
                    <a:pt x="133" y="117"/>
                    <a:pt x="135" y="73"/>
                  </a:cubicBezTo>
                  <a:cubicBezTo>
                    <a:pt x="139" y="41"/>
                    <a:pt x="120" y="5"/>
                    <a:pt x="86"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7" name="Google Shape;687;p15"/>
            <p:cNvSpPr/>
            <p:nvPr/>
          </p:nvSpPr>
          <p:spPr>
            <a:xfrm>
              <a:off x="5772600" y="1001880"/>
              <a:ext cx="48600" cy="46440"/>
            </a:xfrm>
            <a:custGeom>
              <a:avLst/>
              <a:gdLst/>
              <a:ahLst/>
              <a:cxnLst/>
              <a:rect l="l" t="t" r="r" b="b"/>
              <a:pathLst>
                <a:path w="135" h="129" extrusionOk="0">
                  <a:moveTo>
                    <a:pt x="85" y="1"/>
                  </a:moveTo>
                  <a:cubicBezTo>
                    <a:pt x="46" y="-5"/>
                    <a:pt x="2" y="20"/>
                    <a:pt x="0" y="62"/>
                  </a:cubicBezTo>
                  <a:cubicBezTo>
                    <a:pt x="-1" y="89"/>
                    <a:pt x="13" y="119"/>
                    <a:pt x="41" y="127"/>
                  </a:cubicBezTo>
                  <a:cubicBezTo>
                    <a:pt x="79" y="136"/>
                    <a:pt x="131" y="117"/>
                    <a:pt x="134" y="73"/>
                  </a:cubicBezTo>
                  <a:cubicBezTo>
                    <a:pt x="138" y="41"/>
                    <a:pt x="118"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8" name="Google Shape;688;p15"/>
            <p:cNvSpPr/>
            <p:nvPr/>
          </p:nvSpPr>
          <p:spPr>
            <a:xfrm>
              <a:off x="6066720" y="1001880"/>
              <a:ext cx="48600" cy="46440"/>
            </a:xfrm>
            <a:custGeom>
              <a:avLst/>
              <a:gdLst/>
              <a:ahLst/>
              <a:cxnLst/>
              <a:rect l="l" t="t" r="r" b="b"/>
              <a:pathLst>
                <a:path w="135" h="129" extrusionOk="0">
                  <a:moveTo>
                    <a:pt x="85" y="1"/>
                  </a:moveTo>
                  <a:cubicBezTo>
                    <a:pt x="46" y="-5"/>
                    <a:pt x="2" y="20"/>
                    <a:pt x="0" y="62"/>
                  </a:cubicBezTo>
                  <a:cubicBezTo>
                    <a:pt x="-1" y="89"/>
                    <a:pt x="13" y="119"/>
                    <a:pt x="41" y="127"/>
                  </a:cubicBezTo>
                  <a:cubicBezTo>
                    <a:pt x="79" y="136"/>
                    <a:pt x="131" y="117"/>
                    <a:pt x="135" y="73"/>
                  </a:cubicBezTo>
                  <a:cubicBezTo>
                    <a:pt x="138" y="41"/>
                    <a:pt x="118"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9" name="Google Shape;689;p15"/>
            <p:cNvSpPr/>
            <p:nvPr/>
          </p:nvSpPr>
          <p:spPr>
            <a:xfrm>
              <a:off x="6370200" y="1001880"/>
              <a:ext cx="48600" cy="46440"/>
            </a:xfrm>
            <a:custGeom>
              <a:avLst/>
              <a:gdLst/>
              <a:ahLst/>
              <a:cxnLst/>
              <a:rect l="l" t="t" r="r" b="b"/>
              <a:pathLst>
                <a:path w="135" h="129" extrusionOk="0">
                  <a:moveTo>
                    <a:pt x="84" y="1"/>
                  </a:moveTo>
                  <a:cubicBezTo>
                    <a:pt x="47" y="-5"/>
                    <a:pt x="2" y="20"/>
                    <a:pt x="0" y="62"/>
                  </a:cubicBezTo>
                  <a:cubicBezTo>
                    <a:pt x="-1" y="89"/>
                    <a:pt x="13" y="119"/>
                    <a:pt x="41" y="127"/>
                  </a:cubicBezTo>
                  <a:cubicBezTo>
                    <a:pt x="79" y="136"/>
                    <a:pt x="132"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0" name="Google Shape;690;p15"/>
            <p:cNvSpPr/>
            <p:nvPr/>
          </p:nvSpPr>
          <p:spPr>
            <a:xfrm>
              <a:off x="6721920" y="1001880"/>
              <a:ext cx="48600" cy="46440"/>
            </a:xfrm>
            <a:custGeom>
              <a:avLst/>
              <a:gdLst/>
              <a:ahLst/>
              <a:cxnLst/>
              <a:rect l="l" t="t" r="r" b="b"/>
              <a:pathLst>
                <a:path w="135" h="129" extrusionOk="0">
                  <a:moveTo>
                    <a:pt x="84" y="1"/>
                  </a:moveTo>
                  <a:cubicBezTo>
                    <a:pt x="47" y="-5"/>
                    <a:pt x="2" y="20"/>
                    <a:pt x="0" y="62"/>
                  </a:cubicBezTo>
                  <a:cubicBezTo>
                    <a:pt x="-1" y="89"/>
                    <a:pt x="13" y="119"/>
                    <a:pt x="42" y="127"/>
                  </a:cubicBezTo>
                  <a:cubicBezTo>
                    <a:pt x="79" y="136"/>
                    <a:pt x="132"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1" name="Google Shape;691;p15"/>
            <p:cNvSpPr/>
            <p:nvPr/>
          </p:nvSpPr>
          <p:spPr>
            <a:xfrm>
              <a:off x="7072560" y="1001880"/>
              <a:ext cx="48600" cy="46440"/>
            </a:xfrm>
            <a:custGeom>
              <a:avLst/>
              <a:gdLst/>
              <a:ahLst/>
              <a:cxnLst/>
              <a:rect l="l" t="t" r="r" b="b"/>
              <a:pathLst>
                <a:path w="135" h="129" extrusionOk="0">
                  <a:moveTo>
                    <a:pt x="85" y="1"/>
                  </a:moveTo>
                  <a:cubicBezTo>
                    <a:pt x="47" y="-5"/>
                    <a:pt x="2" y="20"/>
                    <a:pt x="0" y="62"/>
                  </a:cubicBezTo>
                  <a:cubicBezTo>
                    <a:pt x="0" y="89"/>
                    <a:pt x="13" y="119"/>
                    <a:pt x="42" y="127"/>
                  </a:cubicBezTo>
                  <a:cubicBezTo>
                    <a:pt x="79" y="136"/>
                    <a:pt x="132" y="117"/>
                    <a:pt x="135" y="73"/>
                  </a:cubicBezTo>
                  <a:cubicBezTo>
                    <a:pt x="139" y="41"/>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2" name="Google Shape;692;p15"/>
            <p:cNvSpPr/>
            <p:nvPr/>
          </p:nvSpPr>
          <p:spPr>
            <a:xfrm>
              <a:off x="7436520" y="1001880"/>
              <a:ext cx="48600" cy="46440"/>
            </a:xfrm>
            <a:custGeom>
              <a:avLst/>
              <a:gdLst/>
              <a:ahLst/>
              <a:cxnLst/>
              <a:rect l="l" t="t" r="r" b="b"/>
              <a:pathLst>
                <a:path w="135" h="129" extrusionOk="0">
                  <a:moveTo>
                    <a:pt x="84" y="1"/>
                  </a:moveTo>
                  <a:cubicBezTo>
                    <a:pt x="47" y="-5"/>
                    <a:pt x="1" y="20"/>
                    <a:pt x="0" y="62"/>
                  </a:cubicBezTo>
                  <a:cubicBezTo>
                    <a:pt x="-1" y="89"/>
                    <a:pt x="13" y="119"/>
                    <a:pt x="41" y="127"/>
                  </a:cubicBezTo>
                  <a:cubicBezTo>
                    <a:pt x="79" y="136"/>
                    <a:pt x="132"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3" name="Google Shape;693;p15"/>
            <p:cNvSpPr/>
            <p:nvPr/>
          </p:nvSpPr>
          <p:spPr>
            <a:xfrm>
              <a:off x="3886200" y="1035000"/>
              <a:ext cx="1080" cy="0"/>
            </a:xfrm>
            <a:custGeom>
              <a:avLst/>
              <a:gdLst/>
              <a:ahLst/>
              <a:cxnLst/>
              <a:rect l="l" t="t" r="r" b="b"/>
              <a:pathLst>
                <a:path w="3" h="120000" extrusionOk="0">
                  <a:moveTo>
                    <a:pt x="3" y="0"/>
                  </a:moveTo>
                  <a:cubicBezTo>
                    <a:pt x="3" y="0"/>
                    <a:pt x="2" y="0"/>
                    <a:pt x="1" y="0"/>
                  </a:cubicBezTo>
                  <a:lnTo>
                    <a:pt x="0" y="0"/>
                  </a:lnTo>
                  <a:cubicBezTo>
                    <a:pt x="1" y="0"/>
                    <a:pt x="2" y="0"/>
                    <a:pt x="3"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4" name="Google Shape;694;p15"/>
            <p:cNvSpPr/>
            <p:nvPr/>
          </p:nvSpPr>
          <p:spPr>
            <a:xfrm>
              <a:off x="3956400" y="1029240"/>
              <a:ext cx="1080" cy="360"/>
            </a:xfrm>
            <a:custGeom>
              <a:avLst/>
              <a:gdLst/>
              <a:ahLst/>
              <a:cxnLst/>
              <a:rect l="l" t="t" r="r" b="b"/>
              <a:pathLst>
                <a:path w="3" h="1" extrusionOk="0">
                  <a:moveTo>
                    <a:pt x="3" y="0"/>
                  </a:moveTo>
                  <a:cubicBezTo>
                    <a:pt x="3" y="0"/>
                    <a:pt x="1" y="0"/>
                    <a:pt x="1" y="1"/>
                  </a:cubicBezTo>
                  <a:lnTo>
                    <a:pt x="0" y="1"/>
                  </a:lnTo>
                  <a:cubicBezTo>
                    <a:pt x="1" y="1"/>
                    <a:pt x="2" y="0"/>
                    <a:pt x="3"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5" name="Google Shape;695;p15"/>
            <p:cNvSpPr/>
            <p:nvPr/>
          </p:nvSpPr>
          <p:spPr>
            <a:xfrm>
              <a:off x="3711600" y="877680"/>
              <a:ext cx="720" cy="0"/>
            </a:xfrm>
            <a:custGeom>
              <a:avLst/>
              <a:gdLst/>
              <a:ahLst/>
              <a:cxnLst/>
              <a:rect l="l" t="t" r="r" b="b"/>
              <a:pathLst>
                <a:path w="2" h="120000" extrusionOk="0">
                  <a:moveTo>
                    <a:pt x="0" y="0"/>
                  </a:moveTo>
                  <a:cubicBezTo>
                    <a:pt x="0" y="0"/>
                    <a:pt x="1" y="0"/>
                    <a:pt x="2" y="0"/>
                  </a:cubicBezTo>
                  <a:lnTo>
                    <a:pt x="2" y="0"/>
                  </a:lnTo>
                  <a:cubicBezTo>
                    <a:pt x="2" y="0"/>
                    <a:pt x="1" y="0"/>
                    <a:pt x="0"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6" name="Google Shape;696;p15"/>
            <p:cNvSpPr/>
            <p:nvPr/>
          </p:nvSpPr>
          <p:spPr>
            <a:xfrm>
              <a:off x="3719880" y="711360"/>
              <a:ext cx="1080" cy="360"/>
            </a:xfrm>
            <a:custGeom>
              <a:avLst/>
              <a:gdLst/>
              <a:ahLst/>
              <a:cxnLst/>
              <a:rect l="l" t="t" r="r" b="b"/>
              <a:pathLst>
                <a:path w="3" h="1" extrusionOk="0">
                  <a:moveTo>
                    <a:pt x="3" y="1"/>
                  </a:moveTo>
                  <a:cubicBezTo>
                    <a:pt x="2" y="0"/>
                    <a:pt x="1" y="0"/>
                    <a:pt x="1" y="0"/>
                  </a:cubicBezTo>
                  <a:lnTo>
                    <a:pt x="0" y="0"/>
                  </a:lnTo>
                  <a:lnTo>
                    <a:pt x="3" y="1"/>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7" name="Google Shape;697;p15"/>
            <p:cNvSpPr/>
            <p:nvPr/>
          </p:nvSpPr>
          <p:spPr>
            <a:xfrm>
              <a:off x="3863520" y="869760"/>
              <a:ext cx="1080" cy="360"/>
            </a:xfrm>
            <a:custGeom>
              <a:avLst/>
              <a:gdLst/>
              <a:ahLst/>
              <a:cxnLst/>
              <a:rect l="l" t="t" r="r" b="b"/>
              <a:pathLst>
                <a:path w="3" h="1" extrusionOk="0">
                  <a:moveTo>
                    <a:pt x="0" y="1"/>
                  </a:moveTo>
                  <a:cubicBezTo>
                    <a:pt x="1" y="1"/>
                    <a:pt x="2" y="1"/>
                    <a:pt x="3" y="0"/>
                  </a:cubicBezTo>
                  <a:lnTo>
                    <a:pt x="3" y="0"/>
                  </a:lnTo>
                  <a:cubicBezTo>
                    <a:pt x="2" y="0"/>
                    <a:pt x="1" y="1"/>
                    <a:pt x="0" y="1"/>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8" name="Google Shape;698;p15"/>
            <p:cNvSpPr/>
            <p:nvPr/>
          </p:nvSpPr>
          <p:spPr>
            <a:xfrm>
              <a:off x="3711600" y="87768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9" name="Google Shape;699;p15"/>
            <p:cNvSpPr/>
            <p:nvPr/>
          </p:nvSpPr>
          <p:spPr>
            <a:xfrm>
              <a:off x="3257640" y="1029240"/>
              <a:ext cx="720" cy="0"/>
            </a:xfrm>
            <a:custGeom>
              <a:avLst/>
              <a:gdLst/>
              <a:ahLst/>
              <a:cxnLst/>
              <a:rect l="l" t="t" r="r" b="b"/>
              <a:pathLst>
                <a:path w="2" h="120000" extrusionOk="0">
                  <a:moveTo>
                    <a:pt x="2" y="0"/>
                  </a:moveTo>
                  <a:cubicBezTo>
                    <a:pt x="1" y="0"/>
                    <a:pt x="1" y="0"/>
                    <a:pt x="1" y="0"/>
                  </a:cubicBezTo>
                  <a:lnTo>
                    <a:pt x="0" y="0"/>
                  </a:lnTo>
                  <a:lnTo>
                    <a:pt x="0" y="0"/>
                  </a:lnTo>
                  <a:lnTo>
                    <a:pt x="0" y="0"/>
                  </a:lnTo>
                  <a:cubicBezTo>
                    <a:pt x="1" y="0"/>
                    <a:pt x="1" y="0"/>
                    <a:pt x="2"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0" name="Google Shape;700;p15"/>
            <p:cNvSpPr/>
            <p:nvPr/>
          </p:nvSpPr>
          <p:spPr>
            <a:xfrm>
              <a:off x="3649680" y="735480"/>
              <a:ext cx="360" cy="0"/>
            </a:xfrm>
            <a:custGeom>
              <a:avLst/>
              <a:gdLst/>
              <a:ahLst/>
              <a:cxnLst/>
              <a:rect l="l" t="t" r="r" b="b"/>
              <a:pathLst>
                <a:path w="1" h="120000" extrusionOk="0">
                  <a:moveTo>
                    <a:pt x="1" y="0"/>
                  </a:moveTo>
                  <a:cubicBezTo>
                    <a:pt x="0" y="0"/>
                    <a:pt x="0" y="0"/>
                    <a:pt x="0" y="0"/>
                  </a:cubicBezTo>
                  <a:lnTo>
                    <a:pt x="0" y="0"/>
                  </a:lnTo>
                  <a:lnTo>
                    <a:pt x="1"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1" name="Google Shape;701;p15"/>
            <p:cNvSpPr/>
            <p:nvPr/>
          </p:nvSpPr>
          <p:spPr>
            <a:xfrm>
              <a:off x="3685320" y="735840"/>
              <a:ext cx="360" cy="0"/>
            </a:xfrm>
            <a:custGeom>
              <a:avLst/>
              <a:gdLst/>
              <a:ahLst/>
              <a:cxnLst/>
              <a:rect l="l" t="t" r="r" b="b"/>
              <a:pathLst>
                <a:path w="1" h="120000" extrusionOk="0">
                  <a:moveTo>
                    <a:pt x="0" y="0"/>
                  </a:moveTo>
                  <a:lnTo>
                    <a:pt x="1" y="0"/>
                  </a:lnTo>
                  <a:cubicBezTo>
                    <a:pt x="0" y="0"/>
                    <a:pt x="0" y="0"/>
                    <a:pt x="0"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2" name="Google Shape;702;p15"/>
            <p:cNvSpPr/>
            <p:nvPr/>
          </p:nvSpPr>
          <p:spPr>
            <a:xfrm>
              <a:off x="3685680" y="73584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3" name="Google Shape;703;p15"/>
            <p:cNvSpPr/>
            <p:nvPr/>
          </p:nvSpPr>
          <p:spPr>
            <a:xfrm>
              <a:off x="3257640" y="102924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4" name="Google Shape;704;p15"/>
            <p:cNvSpPr/>
            <p:nvPr/>
          </p:nvSpPr>
          <p:spPr>
            <a:xfrm>
              <a:off x="3692520" y="73512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705" name="Google Shape;705;p15"/>
          <p:cNvSpPr/>
          <p:nvPr/>
        </p:nvSpPr>
        <p:spPr>
          <a:xfrm>
            <a:off x="-577240" y="159765"/>
            <a:ext cx="1169640" cy="1066680"/>
          </a:xfrm>
          <a:custGeom>
            <a:avLst/>
            <a:gdLst/>
            <a:ahLst/>
            <a:cxnLst/>
            <a:rect l="l" t="t" r="r" b="b"/>
            <a:pathLst>
              <a:path w="3249" h="2963" extrusionOk="0">
                <a:moveTo>
                  <a:pt x="2561" y="2669"/>
                </a:moveTo>
                <a:cubicBezTo>
                  <a:pt x="2718" y="2548"/>
                  <a:pt x="2853" y="2403"/>
                  <a:pt x="2966" y="2241"/>
                </a:cubicBezTo>
                <a:cubicBezTo>
                  <a:pt x="3140" y="2020"/>
                  <a:pt x="3238" y="1744"/>
                  <a:pt x="3247" y="1463"/>
                </a:cubicBezTo>
                <a:cubicBezTo>
                  <a:pt x="3273" y="1073"/>
                  <a:pt x="3023" y="732"/>
                  <a:pt x="2730" y="500"/>
                </a:cubicBezTo>
                <a:cubicBezTo>
                  <a:pt x="2639" y="425"/>
                  <a:pt x="2541" y="357"/>
                  <a:pt x="2437" y="297"/>
                </a:cubicBezTo>
                <a:cubicBezTo>
                  <a:pt x="2402" y="267"/>
                  <a:pt x="2363" y="239"/>
                  <a:pt x="2321" y="218"/>
                </a:cubicBezTo>
                <a:cubicBezTo>
                  <a:pt x="2018" y="81"/>
                  <a:pt x="1680" y="-47"/>
                  <a:pt x="1347" y="17"/>
                </a:cubicBezTo>
                <a:cubicBezTo>
                  <a:pt x="1187" y="28"/>
                  <a:pt x="1030" y="64"/>
                  <a:pt x="879" y="131"/>
                </a:cubicBezTo>
                <a:cubicBezTo>
                  <a:pt x="726" y="169"/>
                  <a:pt x="590" y="251"/>
                  <a:pt x="478" y="361"/>
                </a:cubicBezTo>
                <a:cubicBezTo>
                  <a:pt x="368" y="477"/>
                  <a:pt x="280" y="613"/>
                  <a:pt x="193" y="748"/>
                </a:cubicBezTo>
                <a:cubicBezTo>
                  <a:pt x="168" y="787"/>
                  <a:pt x="148" y="829"/>
                  <a:pt x="130" y="872"/>
                </a:cubicBezTo>
                <a:cubicBezTo>
                  <a:pt x="117" y="895"/>
                  <a:pt x="104" y="919"/>
                  <a:pt x="93" y="943"/>
                </a:cubicBezTo>
                <a:cubicBezTo>
                  <a:pt x="63" y="1020"/>
                  <a:pt x="39" y="1103"/>
                  <a:pt x="33" y="1186"/>
                </a:cubicBezTo>
                <a:cubicBezTo>
                  <a:pt x="11" y="1276"/>
                  <a:pt x="1" y="1366"/>
                  <a:pt x="0" y="1460"/>
                </a:cubicBezTo>
                <a:cubicBezTo>
                  <a:pt x="-2" y="1579"/>
                  <a:pt x="1" y="1703"/>
                  <a:pt x="64" y="1807"/>
                </a:cubicBezTo>
                <a:cubicBezTo>
                  <a:pt x="94" y="1870"/>
                  <a:pt x="197" y="1981"/>
                  <a:pt x="258" y="1896"/>
                </a:cubicBezTo>
                <a:cubicBezTo>
                  <a:pt x="295" y="1768"/>
                  <a:pt x="246" y="1632"/>
                  <a:pt x="251" y="1501"/>
                </a:cubicBezTo>
                <a:cubicBezTo>
                  <a:pt x="259" y="1397"/>
                  <a:pt x="284" y="1299"/>
                  <a:pt x="300" y="1195"/>
                </a:cubicBezTo>
                <a:cubicBezTo>
                  <a:pt x="300" y="1164"/>
                  <a:pt x="321" y="1124"/>
                  <a:pt x="314" y="1092"/>
                </a:cubicBezTo>
                <a:cubicBezTo>
                  <a:pt x="319" y="1079"/>
                  <a:pt x="324" y="1066"/>
                  <a:pt x="329" y="1053"/>
                </a:cubicBezTo>
                <a:cubicBezTo>
                  <a:pt x="414" y="884"/>
                  <a:pt x="508" y="715"/>
                  <a:pt x="655" y="591"/>
                </a:cubicBezTo>
                <a:cubicBezTo>
                  <a:pt x="774" y="488"/>
                  <a:pt x="900" y="371"/>
                  <a:pt x="1052" y="319"/>
                </a:cubicBezTo>
                <a:cubicBezTo>
                  <a:pt x="1250" y="267"/>
                  <a:pt x="1457" y="194"/>
                  <a:pt x="1663" y="235"/>
                </a:cubicBezTo>
                <a:cubicBezTo>
                  <a:pt x="1972" y="299"/>
                  <a:pt x="2252" y="462"/>
                  <a:pt x="2515" y="630"/>
                </a:cubicBezTo>
                <a:cubicBezTo>
                  <a:pt x="2609" y="691"/>
                  <a:pt x="2714" y="737"/>
                  <a:pt x="2789" y="822"/>
                </a:cubicBezTo>
                <a:cubicBezTo>
                  <a:pt x="2964" y="1031"/>
                  <a:pt x="3082" y="1305"/>
                  <a:pt x="3035" y="1582"/>
                </a:cubicBezTo>
                <a:cubicBezTo>
                  <a:pt x="2993" y="1781"/>
                  <a:pt x="2912" y="1975"/>
                  <a:pt x="2788" y="2137"/>
                </a:cubicBezTo>
                <a:cubicBezTo>
                  <a:pt x="2721" y="2227"/>
                  <a:pt x="2652" y="2317"/>
                  <a:pt x="2559" y="2381"/>
                </a:cubicBezTo>
                <a:cubicBezTo>
                  <a:pt x="2299" y="2553"/>
                  <a:pt x="1899" y="2743"/>
                  <a:pt x="1585" y="2643"/>
                </a:cubicBezTo>
                <a:cubicBezTo>
                  <a:pt x="1391" y="2583"/>
                  <a:pt x="1303" y="2490"/>
                  <a:pt x="1173" y="2343"/>
                </a:cubicBezTo>
                <a:cubicBezTo>
                  <a:pt x="1037" y="2189"/>
                  <a:pt x="853" y="2038"/>
                  <a:pt x="839" y="1816"/>
                </a:cubicBezTo>
                <a:cubicBezTo>
                  <a:pt x="829" y="1720"/>
                  <a:pt x="846" y="1624"/>
                  <a:pt x="872" y="1532"/>
                </a:cubicBezTo>
                <a:cubicBezTo>
                  <a:pt x="907" y="1366"/>
                  <a:pt x="984" y="1214"/>
                  <a:pt x="1082" y="1076"/>
                </a:cubicBezTo>
                <a:cubicBezTo>
                  <a:pt x="1321" y="722"/>
                  <a:pt x="1727" y="590"/>
                  <a:pt x="2102" y="824"/>
                </a:cubicBezTo>
                <a:cubicBezTo>
                  <a:pt x="2227" y="894"/>
                  <a:pt x="2344" y="980"/>
                  <a:pt x="2425" y="1100"/>
                </a:cubicBezTo>
                <a:cubicBezTo>
                  <a:pt x="2553" y="1279"/>
                  <a:pt x="2581" y="1523"/>
                  <a:pt x="2470" y="1717"/>
                </a:cubicBezTo>
                <a:cubicBezTo>
                  <a:pt x="2390" y="1820"/>
                  <a:pt x="2307" y="1928"/>
                  <a:pt x="2202" y="2007"/>
                </a:cubicBezTo>
                <a:cubicBezTo>
                  <a:pt x="1992" y="2172"/>
                  <a:pt x="1705" y="2057"/>
                  <a:pt x="1529" y="1896"/>
                </a:cubicBezTo>
                <a:cubicBezTo>
                  <a:pt x="1289" y="1637"/>
                  <a:pt x="1635" y="995"/>
                  <a:pt x="1937" y="1382"/>
                </a:cubicBezTo>
                <a:cubicBezTo>
                  <a:pt x="1977" y="1435"/>
                  <a:pt x="1978" y="1502"/>
                  <a:pt x="1972" y="1565"/>
                </a:cubicBezTo>
                <a:cubicBezTo>
                  <a:pt x="1957" y="1637"/>
                  <a:pt x="1961" y="1765"/>
                  <a:pt x="2068" y="1703"/>
                </a:cubicBezTo>
                <a:cubicBezTo>
                  <a:pt x="2204" y="1600"/>
                  <a:pt x="2202" y="1382"/>
                  <a:pt x="2099" y="1256"/>
                </a:cubicBezTo>
                <a:cubicBezTo>
                  <a:pt x="2031" y="1182"/>
                  <a:pt x="1939" y="1134"/>
                  <a:pt x="1847" y="1095"/>
                </a:cubicBezTo>
                <a:cubicBezTo>
                  <a:pt x="1580" y="1010"/>
                  <a:pt x="1456" y="1001"/>
                  <a:pt x="1338" y="1282"/>
                </a:cubicBezTo>
                <a:cubicBezTo>
                  <a:pt x="1218" y="1576"/>
                  <a:pt x="1216" y="1772"/>
                  <a:pt x="1441" y="2014"/>
                </a:cubicBezTo>
                <a:cubicBezTo>
                  <a:pt x="1765" y="2378"/>
                  <a:pt x="2202" y="2373"/>
                  <a:pt x="2517" y="2001"/>
                </a:cubicBezTo>
                <a:cubicBezTo>
                  <a:pt x="2866" y="1582"/>
                  <a:pt x="2793" y="1020"/>
                  <a:pt x="2319" y="735"/>
                </a:cubicBezTo>
                <a:cubicBezTo>
                  <a:pt x="2100" y="594"/>
                  <a:pt x="1739" y="449"/>
                  <a:pt x="1477" y="478"/>
                </a:cubicBezTo>
                <a:cubicBezTo>
                  <a:pt x="983" y="548"/>
                  <a:pt x="545" y="1332"/>
                  <a:pt x="619" y="1801"/>
                </a:cubicBezTo>
                <a:cubicBezTo>
                  <a:pt x="644" y="2036"/>
                  <a:pt x="758" y="2246"/>
                  <a:pt x="892" y="2435"/>
                </a:cubicBezTo>
                <a:cubicBezTo>
                  <a:pt x="1060" y="2690"/>
                  <a:pt x="1335" y="2854"/>
                  <a:pt x="1625" y="2932"/>
                </a:cubicBezTo>
                <a:cubicBezTo>
                  <a:pt x="1959" y="3030"/>
                  <a:pt x="2302" y="2876"/>
                  <a:pt x="2561" y="2669"/>
                </a:cubicBezTo>
                <a:close/>
              </a:path>
            </a:pathLst>
          </a:custGeom>
          <a:solidFill>
            <a:srgbClr val="BB6C2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706" name="Google Shape;706;p15"/>
          <p:cNvGrpSpPr/>
          <p:nvPr/>
        </p:nvGrpSpPr>
        <p:grpSpPr>
          <a:xfrm>
            <a:off x="6805825" y="159775"/>
            <a:ext cx="957240" cy="487440"/>
            <a:chOff x="2298600" y="4795200"/>
            <a:chExt cx="957240" cy="487440"/>
          </a:xfrm>
        </p:grpSpPr>
        <p:sp>
          <p:nvSpPr>
            <p:cNvPr id="707" name="Google Shape;707;p15"/>
            <p:cNvSpPr/>
            <p:nvPr/>
          </p:nvSpPr>
          <p:spPr>
            <a:xfrm>
              <a:off x="2298600" y="4795200"/>
              <a:ext cx="957240" cy="487440"/>
            </a:xfrm>
            <a:custGeom>
              <a:avLst/>
              <a:gdLst/>
              <a:ahLst/>
              <a:cxnLst/>
              <a:rect l="l" t="t" r="r" b="b"/>
              <a:pathLst>
                <a:path w="2659" h="1354" extrusionOk="0">
                  <a:moveTo>
                    <a:pt x="1664" y="1160"/>
                  </a:moveTo>
                  <a:cubicBezTo>
                    <a:pt x="1477" y="1161"/>
                    <a:pt x="1291" y="1163"/>
                    <a:pt x="1105" y="1163"/>
                  </a:cubicBezTo>
                  <a:cubicBezTo>
                    <a:pt x="957" y="1170"/>
                    <a:pt x="809" y="1159"/>
                    <a:pt x="661" y="1162"/>
                  </a:cubicBezTo>
                  <a:cubicBezTo>
                    <a:pt x="559" y="1167"/>
                    <a:pt x="459" y="1185"/>
                    <a:pt x="358" y="1194"/>
                  </a:cubicBezTo>
                  <a:cubicBezTo>
                    <a:pt x="563" y="1055"/>
                    <a:pt x="770" y="920"/>
                    <a:pt x="975" y="780"/>
                  </a:cubicBezTo>
                  <a:cubicBezTo>
                    <a:pt x="1149" y="652"/>
                    <a:pt x="1332" y="537"/>
                    <a:pt x="1516" y="424"/>
                  </a:cubicBezTo>
                  <a:cubicBezTo>
                    <a:pt x="1633" y="348"/>
                    <a:pt x="1750" y="261"/>
                    <a:pt x="1887" y="226"/>
                  </a:cubicBezTo>
                  <a:cubicBezTo>
                    <a:pt x="1968" y="221"/>
                    <a:pt x="2020" y="294"/>
                    <a:pt x="2070" y="345"/>
                  </a:cubicBezTo>
                  <a:cubicBezTo>
                    <a:pt x="2202" y="484"/>
                    <a:pt x="2289" y="665"/>
                    <a:pt x="2370" y="837"/>
                  </a:cubicBezTo>
                  <a:cubicBezTo>
                    <a:pt x="2411" y="942"/>
                    <a:pt x="2469" y="1044"/>
                    <a:pt x="2481" y="1157"/>
                  </a:cubicBezTo>
                  <a:cubicBezTo>
                    <a:pt x="2210" y="1178"/>
                    <a:pt x="1936" y="1164"/>
                    <a:pt x="1664" y="1160"/>
                  </a:cubicBezTo>
                  <a:moveTo>
                    <a:pt x="2541" y="922"/>
                  </a:moveTo>
                  <a:cubicBezTo>
                    <a:pt x="2477" y="727"/>
                    <a:pt x="2384" y="543"/>
                    <a:pt x="2287" y="362"/>
                  </a:cubicBezTo>
                  <a:cubicBezTo>
                    <a:pt x="2218" y="243"/>
                    <a:pt x="2158" y="106"/>
                    <a:pt x="2049" y="20"/>
                  </a:cubicBezTo>
                  <a:cubicBezTo>
                    <a:pt x="1828" y="-87"/>
                    <a:pt x="1543" y="266"/>
                    <a:pt x="1344" y="350"/>
                  </a:cubicBezTo>
                  <a:cubicBezTo>
                    <a:pt x="1189" y="431"/>
                    <a:pt x="1038" y="521"/>
                    <a:pt x="898" y="627"/>
                  </a:cubicBezTo>
                  <a:cubicBezTo>
                    <a:pt x="823" y="689"/>
                    <a:pt x="752" y="758"/>
                    <a:pt x="664" y="802"/>
                  </a:cubicBezTo>
                  <a:cubicBezTo>
                    <a:pt x="560" y="855"/>
                    <a:pt x="447" y="890"/>
                    <a:pt x="350" y="957"/>
                  </a:cubicBezTo>
                  <a:cubicBezTo>
                    <a:pt x="282" y="1007"/>
                    <a:pt x="-54" y="1195"/>
                    <a:pt x="7" y="1286"/>
                  </a:cubicBezTo>
                  <a:cubicBezTo>
                    <a:pt x="81" y="1407"/>
                    <a:pt x="354" y="1331"/>
                    <a:pt x="476" y="1322"/>
                  </a:cubicBezTo>
                  <a:cubicBezTo>
                    <a:pt x="591" y="1301"/>
                    <a:pt x="706" y="1304"/>
                    <a:pt x="822" y="1299"/>
                  </a:cubicBezTo>
                  <a:cubicBezTo>
                    <a:pt x="1118" y="1280"/>
                    <a:pt x="1409" y="1308"/>
                    <a:pt x="1706" y="1320"/>
                  </a:cubicBezTo>
                  <a:cubicBezTo>
                    <a:pt x="1995" y="1320"/>
                    <a:pt x="2286" y="1344"/>
                    <a:pt x="2574" y="1311"/>
                  </a:cubicBezTo>
                  <a:cubicBezTo>
                    <a:pt x="2766" y="1264"/>
                    <a:pt x="2577" y="1026"/>
                    <a:pt x="2541" y="92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8" name="Google Shape;708;p15"/>
            <p:cNvSpPr/>
            <p:nvPr/>
          </p:nvSpPr>
          <p:spPr>
            <a:xfrm>
              <a:off x="2896920" y="4969800"/>
              <a:ext cx="129960" cy="131760"/>
            </a:xfrm>
            <a:custGeom>
              <a:avLst/>
              <a:gdLst/>
              <a:ahLst/>
              <a:cxnLst/>
              <a:rect l="l" t="t" r="r" b="b"/>
              <a:pathLst>
                <a:path w="361" h="366" extrusionOk="0">
                  <a:moveTo>
                    <a:pt x="312" y="51"/>
                  </a:moveTo>
                  <a:cubicBezTo>
                    <a:pt x="179" y="-87"/>
                    <a:pt x="-77" y="83"/>
                    <a:pt x="22" y="259"/>
                  </a:cubicBezTo>
                  <a:cubicBezTo>
                    <a:pt x="157" y="516"/>
                    <a:pt x="485" y="258"/>
                    <a:pt x="312" y="5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09" name="Google Shape;709;p15"/>
          <p:cNvGrpSpPr/>
          <p:nvPr/>
        </p:nvGrpSpPr>
        <p:grpSpPr>
          <a:xfrm rot="10800000" flipH="1">
            <a:off x="-1167280" y="3992020"/>
            <a:ext cx="1759680" cy="1361880"/>
            <a:chOff x="2086920" y="2522520"/>
            <a:chExt cx="1759680" cy="1361880"/>
          </a:xfrm>
        </p:grpSpPr>
        <p:sp>
          <p:nvSpPr>
            <p:cNvPr id="710" name="Google Shape;710;p15"/>
            <p:cNvSpPr/>
            <p:nvPr/>
          </p:nvSpPr>
          <p:spPr>
            <a:xfrm>
              <a:off x="2778840" y="2601720"/>
              <a:ext cx="474120" cy="1282680"/>
            </a:xfrm>
            <a:custGeom>
              <a:avLst/>
              <a:gdLst/>
              <a:ahLst/>
              <a:cxnLst/>
              <a:rect l="l" t="t" r="r" b="b"/>
              <a:pathLst>
                <a:path w="1317" h="3563" extrusionOk="0">
                  <a:moveTo>
                    <a:pt x="828" y="1569"/>
                  </a:moveTo>
                  <a:cubicBezTo>
                    <a:pt x="813" y="1708"/>
                    <a:pt x="773" y="1844"/>
                    <a:pt x="752" y="1982"/>
                  </a:cubicBezTo>
                  <a:cubicBezTo>
                    <a:pt x="685" y="2444"/>
                    <a:pt x="451" y="2855"/>
                    <a:pt x="209" y="3246"/>
                  </a:cubicBezTo>
                  <a:cubicBezTo>
                    <a:pt x="211" y="3234"/>
                    <a:pt x="213" y="3222"/>
                    <a:pt x="214" y="3210"/>
                  </a:cubicBezTo>
                  <a:lnTo>
                    <a:pt x="214" y="3210"/>
                  </a:lnTo>
                  <a:lnTo>
                    <a:pt x="214" y="3210"/>
                  </a:lnTo>
                  <a:cubicBezTo>
                    <a:pt x="242" y="3045"/>
                    <a:pt x="290" y="2883"/>
                    <a:pt x="340" y="2724"/>
                  </a:cubicBezTo>
                  <a:cubicBezTo>
                    <a:pt x="374" y="2662"/>
                    <a:pt x="397" y="2595"/>
                    <a:pt x="413" y="2527"/>
                  </a:cubicBezTo>
                  <a:cubicBezTo>
                    <a:pt x="466" y="2256"/>
                    <a:pt x="552" y="1993"/>
                    <a:pt x="641" y="1731"/>
                  </a:cubicBezTo>
                  <a:cubicBezTo>
                    <a:pt x="693" y="1590"/>
                    <a:pt x="725" y="1443"/>
                    <a:pt x="769" y="1299"/>
                  </a:cubicBezTo>
                  <a:cubicBezTo>
                    <a:pt x="793" y="1247"/>
                    <a:pt x="815" y="1193"/>
                    <a:pt x="835" y="1139"/>
                  </a:cubicBezTo>
                  <a:cubicBezTo>
                    <a:pt x="836" y="1141"/>
                    <a:pt x="836" y="1142"/>
                    <a:pt x="836" y="1144"/>
                  </a:cubicBezTo>
                  <a:cubicBezTo>
                    <a:pt x="860" y="1285"/>
                    <a:pt x="832" y="1428"/>
                    <a:pt x="828" y="1569"/>
                  </a:cubicBezTo>
                  <a:moveTo>
                    <a:pt x="355" y="3095"/>
                  </a:moveTo>
                  <a:lnTo>
                    <a:pt x="355" y="3095"/>
                  </a:lnTo>
                  <a:cubicBezTo>
                    <a:pt x="356" y="3093"/>
                    <a:pt x="356" y="3092"/>
                    <a:pt x="358" y="3090"/>
                  </a:cubicBezTo>
                  <a:cubicBezTo>
                    <a:pt x="357" y="3092"/>
                    <a:pt x="356" y="3093"/>
                    <a:pt x="355" y="3095"/>
                  </a:cubicBezTo>
                  <a:moveTo>
                    <a:pt x="289" y="2260"/>
                  </a:moveTo>
                  <a:cubicBezTo>
                    <a:pt x="321" y="2044"/>
                    <a:pt x="356" y="1825"/>
                    <a:pt x="428" y="1618"/>
                  </a:cubicBezTo>
                  <a:cubicBezTo>
                    <a:pt x="502" y="1423"/>
                    <a:pt x="603" y="1282"/>
                    <a:pt x="754" y="1137"/>
                  </a:cubicBezTo>
                  <a:cubicBezTo>
                    <a:pt x="692" y="1304"/>
                    <a:pt x="633" y="1472"/>
                    <a:pt x="578" y="1642"/>
                  </a:cubicBezTo>
                  <a:cubicBezTo>
                    <a:pt x="539" y="1768"/>
                    <a:pt x="515" y="1900"/>
                    <a:pt x="473" y="2026"/>
                  </a:cubicBezTo>
                  <a:cubicBezTo>
                    <a:pt x="465" y="2058"/>
                    <a:pt x="457" y="2089"/>
                    <a:pt x="448" y="2120"/>
                  </a:cubicBezTo>
                  <a:cubicBezTo>
                    <a:pt x="395" y="2288"/>
                    <a:pt x="327" y="2450"/>
                    <a:pt x="269" y="2616"/>
                  </a:cubicBezTo>
                  <a:cubicBezTo>
                    <a:pt x="223" y="2743"/>
                    <a:pt x="208" y="2878"/>
                    <a:pt x="180" y="3009"/>
                  </a:cubicBezTo>
                  <a:cubicBezTo>
                    <a:pt x="180" y="3011"/>
                    <a:pt x="180" y="3012"/>
                    <a:pt x="179" y="3013"/>
                  </a:cubicBezTo>
                  <a:cubicBezTo>
                    <a:pt x="171" y="3040"/>
                    <a:pt x="162" y="3066"/>
                    <a:pt x="154" y="3093"/>
                  </a:cubicBezTo>
                  <a:cubicBezTo>
                    <a:pt x="151" y="3095"/>
                    <a:pt x="148" y="3098"/>
                    <a:pt x="146" y="3102"/>
                  </a:cubicBezTo>
                  <a:cubicBezTo>
                    <a:pt x="190" y="2821"/>
                    <a:pt x="245" y="2541"/>
                    <a:pt x="289" y="2260"/>
                  </a:cubicBezTo>
                  <a:moveTo>
                    <a:pt x="952" y="504"/>
                  </a:moveTo>
                  <a:cubicBezTo>
                    <a:pt x="936" y="545"/>
                    <a:pt x="860" y="722"/>
                    <a:pt x="823" y="850"/>
                  </a:cubicBezTo>
                  <a:cubicBezTo>
                    <a:pt x="781" y="906"/>
                    <a:pt x="744" y="994"/>
                    <a:pt x="719" y="1020"/>
                  </a:cubicBezTo>
                  <a:cubicBezTo>
                    <a:pt x="619" y="1134"/>
                    <a:pt x="499" y="1229"/>
                    <a:pt x="410" y="1352"/>
                  </a:cubicBezTo>
                  <a:cubicBezTo>
                    <a:pt x="297" y="1495"/>
                    <a:pt x="276" y="1679"/>
                    <a:pt x="244" y="1853"/>
                  </a:cubicBezTo>
                  <a:cubicBezTo>
                    <a:pt x="211" y="2060"/>
                    <a:pt x="138" y="2257"/>
                    <a:pt x="96" y="2462"/>
                  </a:cubicBezTo>
                  <a:cubicBezTo>
                    <a:pt x="55" y="2616"/>
                    <a:pt x="40" y="2775"/>
                    <a:pt x="25" y="2934"/>
                  </a:cubicBezTo>
                  <a:cubicBezTo>
                    <a:pt x="14" y="3066"/>
                    <a:pt x="-8" y="3198"/>
                    <a:pt x="3" y="3331"/>
                  </a:cubicBezTo>
                  <a:cubicBezTo>
                    <a:pt x="19" y="3415"/>
                    <a:pt x="30" y="3529"/>
                    <a:pt x="122" y="3562"/>
                  </a:cubicBezTo>
                  <a:cubicBezTo>
                    <a:pt x="177" y="3572"/>
                    <a:pt x="203" y="3511"/>
                    <a:pt x="224" y="3471"/>
                  </a:cubicBezTo>
                  <a:cubicBezTo>
                    <a:pt x="269" y="3381"/>
                    <a:pt x="312" y="3289"/>
                    <a:pt x="361" y="3200"/>
                  </a:cubicBezTo>
                  <a:cubicBezTo>
                    <a:pt x="469" y="3001"/>
                    <a:pt x="556" y="2791"/>
                    <a:pt x="648" y="2584"/>
                  </a:cubicBezTo>
                  <a:cubicBezTo>
                    <a:pt x="704" y="2457"/>
                    <a:pt x="753" y="2327"/>
                    <a:pt x="791" y="2194"/>
                  </a:cubicBezTo>
                  <a:cubicBezTo>
                    <a:pt x="821" y="2094"/>
                    <a:pt x="831" y="1988"/>
                    <a:pt x="855" y="1887"/>
                  </a:cubicBezTo>
                  <a:cubicBezTo>
                    <a:pt x="931" y="1603"/>
                    <a:pt x="998" y="1408"/>
                    <a:pt x="950" y="1107"/>
                  </a:cubicBezTo>
                  <a:cubicBezTo>
                    <a:pt x="952" y="1048"/>
                    <a:pt x="961" y="973"/>
                    <a:pt x="950" y="908"/>
                  </a:cubicBezTo>
                  <a:cubicBezTo>
                    <a:pt x="960" y="828"/>
                    <a:pt x="971" y="748"/>
                    <a:pt x="996" y="672"/>
                  </a:cubicBezTo>
                  <a:cubicBezTo>
                    <a:pt x="1048" y="506"/>
                    <a:pt x="1152" y="359"/>
                    <a:pt x="1237" y="208"/>
                  </a:cubicBezTo>
                  <a:cubicBezTo>
                    <a:pt x="1252" y="168"/>
                    <a:pt x="1341" y="42"/>
                    <a:pt x="1311" y="11"/>
                  </a:cubicBezTo>
                  <a:cubicBezTo>
                    <a:pt x="1272" y="-23"/>
                    <a:pt x="1226" y="28"/>
                    <a:pt x="1196" y="51"/>
                  </a:cubicBezTo>
                  <a:cubicBezTo>
                    <a:pt x="1071" y="173"/>
                    <a:pt x="1018" y="347"/>
                    <a:pt x="952" y="50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1" name="Google Shape;711;p15"/>
            <p:cNvSpPr/>
            <p:nvPr/>
          </p:nvSpPr>
          <p:spPr>
            <a:xfrm>
              <a:off x="2086920" y="2630880"/>
              <a:ext cx="1053000" cy="872280"/>
            </a:xfrm>
            <a:custGeom>
              <a:avLst/>
              <a:gdLst/>
              <a:ahLst/>
              <a:cxnLst/>
              <a:rect l="l" t="t" r="r" b="b"/>
              <a:pathLst>
                <a:path w="2925" h="2423" extrusionOk="0">
                  <a:moveTo>
                    <a:pt x="1686" y="1095"/>
                  </a:moveTo>
                  <a:cubicBezTo>
                    <a:pt x="1600" y="1205"/>
                    <a:pt x="1494" y="1299"/>
                    <a:pt x="1403" y="1404"/>
                  </a:cubicBezTo>
                  <a:cubicBezTo>
                    <a:pt x="1100" y="1760"/>
                    <a:pt x="683" y="1983"/>
                    <a:pt x="270" y="2185"/>
                  </a:cubicBezTo>
                  <a:cubicBezTo>
                    <a:pt x="278" y="2176"/>
                    <a:pt x="286" y="2166"/>
                    <a:pt x="294" y="2157"/>
                  </a:cubicBezTo>
                  <a:lnTo>
                    <a:pt x="294" y="2158"/>
                  </a:lnTo>
                  <a:lnTo>
                    <a:pt x="294" y="2158"/>
                  </a:lnTo>
                  <a:cubicBezTo>
                    <a:pt x="405" y="2032"/>
                    <a:pt x="531" y="1921"/>
                    <a:pt x="659" y="1813"/>
                  </a:cubicBezTo>
                  <a:cubicBezTo>
                    <a:pt x="720" y="1778"/>
                    <a:pt x="776" y="1734"/>
                    <a:pt x="826" y="1685"/>
                  </a:cubicBezTo>
                  <a:cubicBezTo>
                    <a:pt x="1015" y="1484"/>
                    <a:pt x="1227" y="1308"/>
                    <a:pt x="1442" y="1133"/>
                  </a:cubicBezTo>
                  <a:cubicBezTo>
                    <a:pt x="1561" y="1041"/>
                    <a:pt x="1666" y="934"/>
                    <a:pt x="1780" y="835"/>
                  </a:cubicBezTo>
                  <a:cubicBezTo>
                    <a:pt x="1829" y="804"/>
                    <a:pt x="1875" y="770"/>
                    <a:pt x="1921" y="735"/>
                  </a:cubicBezTo>
                  <a:cubicBezTo>
                    <a:pt x="1921" y="736"/>
                    <a:pt x="1920" y="738"/>
                    <a:pt x="1920" y="739"/>
                  </a:cubicBezTo>
                  <a:cubicBezTo>
                    <a:pt x="1865" y="871"/>
                    <a:pt x="1765" y="978"/>
                    <a:pt x="1686" y="1095"/>
                  </a:cubicBezTo>
                  <a:moveTo>
                    <a:pt x="474" y="2135"/>
                  </a:moveTo>
                  <a:lnTo>
                    <a:pt x="474" y="2135"/>
                  </a:lnTo>
                  <a:cubicBezTo>
                    <a:pt x="475" y="2134"/>
                    <a:pt x="477" y="2133"/>
                    <a:pt x="478" y="2133"/>
                  </a:cubicBezTo>
                  <a:cubicBezTo>
                    <a:pt x="477" y="2133"/>
                    <a:pt x="476" y="2134"/>
                    <a:pt x="474" y="2135"/>
                  </a:cubicBezTo>
                  <a:moveTo>
                    <a:pt x="862" y="1393"/>
                  </a:moveTo>
                  <a:cubicBezTo>
                    <a:pt x="1004" y="1227"/>
                    <a:pt x="1151" y="1061"/>
                    <a:pt x="1322" y="923"/>
                  </a:cubicBezTo>
                  <a:cubicBezTo>
                    <a:pt x="1489" y="798"/>
                    <a:pt x="1649" y="732"/>
                    <a:pt x="1854" y="690"/>
                  </a:cubicBezTo>
                  <a:cubicBezTo>
                    <a:pt x="1713" y="798"/>
                    <a:pt x="1573" y="909"/>
                    <a:pt x="1437" y="1024"/>
                  </a:cubicBezTo>
                  <a:cubicBezTo>
                    <a:pt x="1335" y="1110"/>
                    <a:pt x="1245" y="1209"/>
                    <a:pt x="1143" y="1293"/>
                  </a:cubicBezTo>
                  <a:cubicBezTo>
                    <a:pt x="1119" y="1316"/>
                    <a:pt x="1096" y="1338"/>
                    <a:pt x="1072" y="1359"/>
                  </a:cubicBezTo>
                  <a:cubicBezTo>
                    <a:pt x="937" y="1472"/>
                    <a:pt x="793" y="1574"/>
                    <a:pt x="657" y="1684"/>
                  </a:cubicBezTo>
                  <a:cubicBezTo>
                    <a:pt x="549" y="1767"/>
                    <a:pt x="465" y="1873"/>
                    <a:pt x="371" y="1970"/>
                  </a:cubicBezTo>
                  <a:cubicBezTo>
                    <a:pt x="371" y="1970"/>
                    <a:pt x="370" y="1971"/>
                    <a:pt x="369" y="1972"/>
                  </a:cubicBezTo>
                  <a:cubicBezTo>
                    <a:pt x="348" y="1991"/>
                    <a:pt x="326" y="2008"/>
                    <a:pt x="305" y="2026"/>
                  </a:cubicBezTo>
                  <a:cubicBezTo>
                    <a:pt x="301" y="2027"/>
                    <a:pt x="297" y="2028"/>
                    <a:pt x="293" y="2030"/>
                  </a:cubicBezTo>
                  <a:cubicBezTo>
                    <a:pt x="480" y="1815"/>
                    <a:pt x="676" y="1608"/>
                    <a:pt x="862" y="1393"/>
                  </a:cubicBezTo>
                  <a:moveTo>
                    <a:pt x="2358" y="259"/>
                  </a:moveTo>
                  <a:cubicBezTo>
                    <a:pt x="2323" y="286"/>
                    <a:pt x="2164" y="396"/>
                    <a:pt x="2065" y="484"/>
                  </a:cubicBezTo>
                  <a:cubicBezTo>
                    <a:pt x="2000" y="509"/>
                    <a:pt x="1922" y="564"/>
                    <a:pt x="1887" y="572"/>
                  </a:cubicBezTo>
                  <a:cubicBezTo>
                    <a:pt x="1742" y="615"/>
                    <a:pt x="1589" y="633"/>
                    <a:pt x="1448" y="689"/>
                  </a:cubicBezTo>
                  <a:cubicBezTo>
                    <a:pt x="1276" y="750"/>
                    <a:pt x="1161" y="895"/>
                    <a:pt x="1041" y="1024"/>
                  </a:cubicBezTo>
                  <a:cubicBezTo>
                    <a:pt x="903" y="1182"/>
                    <a:pt x="736" y="1310"/>
                    <a:pt x="592" y="1461"/>
                  </a:cubicBezTo>
                  <a:cubicBezTo>
                    <a:pt x="475" y="1570"/>
                    <a:pt x="378" y="1697"/>
                    <a:pt x="281" y="1823"/>
                  </a:cubicBezTo>
                  <a:cubicBezTo>
                    <a:pt x="201" y="1929"/>
                    <a:pt x="111" y="2029"/>
                    <a:pt x="50" y="2148"/>
                  </a:cubicBezTo>
                  <a:cubicBezTo>
                    <a:pt x="19" y="2227"/>
                    <a:pt x="-32" y="2330"/>
                    <a:pt x="28" y="2407"/>
                  </a:cubicBezTo>
                  <a:cubicBezTo>
                    <a:pt x="70" y="2444"/>
                    <a:pt x="124" y="2407"/>
                    <a:pt x="163" y="2383"/>
                  </a:cubicBezTo>
                  <a:cubicBezTo>
                    <a:pt x="249" y="2331"/>
                    <a:pt x="334" y="2276"/>
                    <a:pt x="423" y="2227"/>
                  </a:cubicBezTo>
                  <a:cubicBezTo>
                    <a:pt x="621" y="2116"/>
                    <a:pt x="806" y="1985"/>
                    <a:pt x="994" y="1858"/>
                  </a:cubicBezTo>
                  <a:cubicBezTo>
                    <a:pt x="1109" y="1781"/>
                    <a:pt x="1219" y="1697"/>
                    <a:pt x="1322" y="1605"/>
                  </a:cubicBezTo>
                  <a:cubicBezTo>
                    <a:pt x="1401" y="1535"/>
                    <a:pt x="1466" y="1451"/>
                    <a:pt x="1540" y="1379"/>
                  </a:cubicBezTo>
                  <a:cubicBezTo>
                    <a:pt x="1756" y="1179"/>
                    <a:pt x="1917" y="1049"/>
                    <a:pt x="2036" y="769"/>
                  </a:cubicBezTo>
                  <a:cubicBezTo>
                    <a:pt x="2069" y="720"/>
                    <a:pt x="2117" y="661"/>
                    <a:pt x="2143" y="600"/>
                  </a:cubicBezTo>
                  <a:cubicBezTo>
                    <a:pt x="2193" y="538"/>
                    <a:pt x="2244" y="476"/>
                    <a:pt x="2306" y="425"/>
                  </a:cubicBezTo>
                  <a:cubicBezTo>
                    <a:pt x="2439" y="313"/>
                    <a:pt x="2605" y="243"/>
                    <a:pt x="2758" y="160"/>
                  </a:cubicBezTo>
                  <a:cubicBezTo>
                    <a:pt x="2792" y="135"/>
                    <a:pt x="2934" y="76"/>
                    <a:pt x="2924" y="33"/>
                  </a:cubicBezTo>
                  <a:cubicBezTo>
                    <a:pt x="2910" y="-16"/>
                    <a:pt x="2844" y="2"/>
                    <a:pt x="2806" y="7"/>
                  </a:cubicBezTo>
                  <a:cubicBezTo>
                    <a:pt x="2635" y="42"/>
                    <a:pt x="2498" y="162"/>
                    <a:pt x="2358" y="25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2" name="Google Shape;712;p15"/>
            <p:cNvSpPr/>
            <p:nvPr/>
          </p:nvSpPr>
          <p:spPr>
            <a:xfrm>
              <a:off x="3229920" y="2522520"/>
              <a:ext cx="616680" cy="1217160"/>
            </a:xfrm>
            <a:custGeom>
              <a:avLst/>
              <a:gdLst/>
              <a:ahLst/>
              <a:cxnLst/>
              <a:rect l="l" t="t" r="r" b="b"/>
              <a:pathLst>
                <a:path w="1713" h="3381" extrusionOk="0">
                  <a:moveTo>
                    <a:pt x="798" y="1452"/>
                  </a:moveTo>
                  <a:cubicBezTo>
                    <a:pt x="884" y="1562"/>
                    <a:pt x="951" y="1686"/>
                    <a:pt x="1032" y="1799"/>
                  </a:cubicBezTo>
                  <a:cubicBezTo>
                    <a:pt x="1307" y="2177"/>
                    <a:pt x="1427" y="2635"/>
                    <a:pt x="1527" y="3084"/>
                  </a:cubicBezTo>
                  <a:cubicBezTo>
                    <a:pt x="1520" y="3074"/>
                    <a:pt x="1513" y="3063"/>
                    <a:pt x="1506" y="3053"/>
                  </a:cubicBezTo>
                  <a:lnTo>
                    <a:pt x="1506" y="3053"/>
                  </a:lnTo>
                  <a:lnTo>
                    <a:pt x="1506" y="3054"/>
                  </a:lnTo>
                  <a:cubicBezTo>
                    <a:pt x="1410" y="2916"/>
                    <a:pt x="1332" y="2768"/>
                    <a:pt x="1256" y="2618"/>
                  </a:cubicBezTo>
                  <a:cubicBezTo>
                    <a:pt x="1237" y="2550"/>
                    <a:pt x="1207" y="2486"/>
                    <a:pt x="1171" y="2426"/>
                  </a:cubicBezTo>
                  <a:cubicBezTo>
                    <a:pt x="1020" y="2195"/>
                    <a:pt x="897" y="1947"/>
                    <a:pt x="778" y="1698"/>
                  </a:cubicBezTo>
                  <a:cubicBezTo>
                    <a:pt x="716" y="1561"/>
                    <a:pt x="637" y="1433"/>
                    <a:pt x="568" y="1299"/>
                  </a:cubicBezTo>
                  <a:cubicBezTo>
                    <a:pt x="548" y="1245"/>
                    <a:pt x="526" y="1192"/>
                    <a:pt x="503" y="1139"/>
                  </a:cubicBezTo>
                  <a:cubicBezTo>
                    <a:pt x="504" y="1140"/>
                    <a:pt x="505" y="1141"/>
                    <a:pt x="506" y="1142"/>
                  </a:cubicBezTo>
                  <a:cubicBezTo>
                    <a:pt x="622" y="1226"/>
                    <a:pt x="702" y="1347"/>
                    <a:pt x="798" y="1452"/>
                  </a:cubicBezTo>
                  <a:moveTo>
                    <a:pt x="1527" y="2873"/>
                  </a:moveTo>
                  <a:cubicBezTo>
                    <a:pt x="1526" y="2873"/>
                    <a:pt x="1526" y="2873"/>
                    <a:pt x="1526" y="2873"/>
                  </a:cubicBezTo>
                  <a:cubicBezTo>
                    <a:pt x="1525" y="2872"/>
                    <a:pt x="1525" y="2870"/>
                    <a:pt x="1525" y="2868"/>
                  </a:cubicBezTo>
                  <a:cubicBezTo>
                    <a:pt x="1525" y="2870"/>
                    <a:pt x="1526" y="2871"/>
                    <a:pt x="1527" y="2873"/>
                  </a:cubicBezTo>
                  <a:moveTo>
                    <a:pt x="896" y="2322"/>
                  </a:moveTo>
                  <a:cubicBezTo>
                    <a:pt x="767" y="2146"/>
                    <a:pt x="639" y="1964"/>
                    <a:pt x="546" y="1766"/>
                  </a:cubicBezTo>
                  <a:cubicBezTo>
                    <a:pt x="463" y="1574"/>
                    <a:pt x="437" y="1403"/>
                    <a:pt x="443" y="1194"/>
                  </a:cubicBezTo>
                  <a:cubicBezTo>
                    <a:pt x="516" y="1357"/>
                    <a:pt x="591" y="1518"/>
                    <a:pt x="670" y="1678"/>
                  </a:cubicBezTo>
                  <a:cubicBezTo>
                    <a:pt x="731" y="1796"/>
                    <a:pt x="805" y="1907"/>
                    <a:pt x="864" y="2027"/>
                  </a:cubicBezTo>
                  <a:cubicBezTo>
                    <a:pt x="880" y="2054"/>
                    <a:pt x="896" y="2082"/>
                    <a:pt x="912" y="2111"/>
                  </a:cubicBezTo>
                  <a:cubicBezTo>
                    <a:pt x="990" y="2268"/>
                    <a:pt x="1055" y="2432"/>
                    <a:pt x="1130" y="2590"/>
                  </a:cubicBezTo>
                  <a:cubicBezTo>
                    <a:pt x="1186" y="2714"/>
                    <a:pt x="1270" y="2821"/>
                    <a:pt x="1341" y="2934"/>
                  </a:cubicBezTo>
                  <a:cubicBezTo>
                    <a:pt x="1342" y="2935"/>
                    <a:pt x="1343" y="2936"/>
                    <a:pt x="1343" y="2937"/>
                  </a:cubicBezTo>
                  <a:cubicBezTo>
                    <a:pt x="1356" y="2962"/>
                    <a:pt x="1369" y="2987"/>
                    <a:pt x="1381" y="3011"/>
                  </a:cubicBezTo>
                  <a:cubicBezTo>
                    <a:pt x="1381" y="3016"/>
                    <a:pt x="1381" y="3020"/>
                    <a:pt x="1382" y="3024"/>
                  </a:cubicBezTo>
                  <a:cubicBezTo>
                    <a:pt x="1217" y="2792"/>
                    <a:pt x="1061" y="2554"/>
                    <a:pt x="896" y="2322"/>
                  </a:cubicBezTo>
                  <a:moveTo>
                    <a:pt x="142" y="603"/>
                  </a:moveTo>
                  <a:cubicBezTo>
                    <a:pt x="160" y="643"/>
                    <a:pt x="229" y="823"/>
                    <a:pt x="292" y="941"/>
                  </a:cubicBezTo>
                  <a:cubicBezTo>
                    <a:pt x="301" y="1010"/>
                    <a:pt x="336" y="1099"/>
                    <a:pt x="337" y="1134"/>
                  </a:cubicBezTo>
                  <a:cubicBezTo>
                    <a:pt x="345" y="1286"/>
                    <a:pt x="326" y="1438"/>
                    <a:pt x="348" y="1588"/>
                  </a:cubicBezTo>
                  <a:cubicBezTo>
                    <a:pt x="367" y="1770"/>
                    <a:pt x="481" y="1915"/>
                    <a:pt x="579" y="2062"/>
                  </a:cubicBezTo>
                  <a:cubicBezTo>
                    <a:pt x="700" y="2233"/>
                    <a:pt x="786" y="2425"/>
                    <a:pt x="898" y="2601"/>
                  </a:cubicBezTo>
                  <a:cubicBezTo>
                    <a:pt x="977" y="2740"/>
                    <a:pt x="1078" y="2865"/>
                    <a:pt x="1178" y="2988"/>
                  </a:cubicBezTo>
                  <a:cubicBezTo>
                    <a:pt x="1262" y="3091"/>
                    <a:pt x="1339" y="3201"/>
                    <a:pt x="1440" y="3288"/>
                  </a:cubicBezTo>
                  <a:cubicBezTo>
                    <a:pt x="1509" y="3337"/>
                    <a:pt x="1597" y="3410"/>
                    <a:pt x="1686" y="3370"/>
                  </a:cubicBezTo>
                  <a:cubicBezTo>
                    <a:pt x="1732" y="3338"/>
                    <a:pt x="1709" y="3278"/>
                    <a:pt x="1695" y="3234"/>
                  </a:cubicBezTo>
                  <a:cubicBezTo>
                    <a:pt x="1665" y="3137"/>
                    <a:pt x="1631" y="3042"/>
                    <a:pt x="1604" y="2944"/>
                  </a:cubicBezTo>
                  <a:cubicBezTo>
                    <a:pt x="1543" y="2726"/>
                    <a:pt x="1457" y="2516"/>
                    <a:pt x="1378" y="2303"/>
                  </a:cubicBezTo>
                  <a:cubicBezTo>
                    <a:pt x="1330" y="2174"/>
                    <a:pt x="1274" y="2046"/>
                    <a:pt x="1209" y="1924"/>
                  </a:cubicBezTo>
                  <a:cubicBezTo>
                    <a:pt x="1160" y="1831"/>
                    <a:pt x="1093" y="1749"/>
                    <a:pt x="1039" y="1660"/>
                  </a:cubicBezTo>
                  <a:cubicBezTo>
                    <a:pt x="896" y="1404"/>
                    <a:pt x="807" y="1217"/>
                    <a:pt x="562" y="1036"/>
                  </a:cubicBezTo>
                  <a:cubicBezTo>
                    <a:pt x="523" y="992"/>
                    <a:pt x="476" y="932"/>
                    <a:pt x="423" y="892"/>
                  </a:cubicBezTo>
                  <a:cubicBezTo>
                    <a:pt x="375" y="829"/>
                    <a:pt x="327" y="764"/>
                    <a:pt x="292" y="692"/>
                  </a:cubicBezTo>
                  <a:cubicBezTo>
                    <a:pt x="213" y="537"/>
                    <a:pt x="184" y="359"/>
                    <a:pt x="140" y="192"/>
                  </a:cubicBezTo>
                  <a:cubicBezTo>
                    <a:pt x="123" y="153"/>
                    <a:pt x="98" y="1"/>
                    <a:pt x="54" y="0"/>
                  </a:cubicBezTo>
                  <a:cubicBezTo>
                    <a:pt x="4" y="2"/>
                    <a:pt x="6" y="70"/>
                    <a:pt x="1" y="108"/>
                  </a:cubicBezTo>
                  <a:cubicBezTo>
                    <a:pt x="-4" y="283"/>
                    <a:pt x="80" y="444"/>
                    <a:pt x="142" y="60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p:cSld name="TITLE_ONLY_4">
    <p:spTree>
      <p:nvGrpSpPr>
        <p:cNvPr id="1" name="Shape 713"/>
        <p:cNvGrpSpPr/>
        <p:nvPr/>
      </p:nvGrpSpPr>
      <p:grpSpPr>
        <a:xfrm>
          <a:off x="0" y="0"/>
          <a:ext cx="0" cy="0"/>
          <a:chOff x="0" y="0"/>
          <a:chExt cx="0" cy="0"/>
        </a:xfrm>
      </p:grpSpPr>
      <p:sp>
        <p:nvSpPr>
          <p:cNvPr id="714" name="Google Shape;714;p16"/>
          <p:cNvSpPr txBox="1">
            <a:spLocks noGrp="1"/>
          </p:cNvSpPr>
          <p:nvPr>
            <p:ph type="title"/>
          </p:nvPr>
        </p:nvSpPr>
        <p:spPr>
          <a:xfrm>
            <a:off x="713225" y="539500"/>
            <a:ext cx="7717500" cy="6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15" name="Google Shape;715;p16"/>
          <p:cNvGrpSpPr/>
          <p:nvPr/>
        </p:nvGrpSpPr>
        <p:grpSpPr>
          <a:xfrm rot="5400000">
            <a:off x="5664020" y="2183275"/>
            <a:ext cx="6338520" cy="404280"/>
            <a:chOff x="1617120" y="691200"/>
            <a:chExt cx="6338520" cy="404280"/>
          </a:xfrm>
        </p:grpSpPr>
        <p:sp>
          <p:nvSpPr>
            <p:cNvPr id="716" name="Google Shape;716;p16"/>
            <p:cNvSpPr/>
            <p:nvPr/>
          </p:nvSpPr>
          <p:spPr>
            <a:xfrm>
              <a:off x="1859400" y="1005840"/>
              <a:ext cx="48600" cy="46440"/>
            </a:xfrm>
            <a:custGeom>
              <a:avLst/>
              <a:gdLst/>
              <a:ahLst/>
              <a:cxnLst/>
              <a:rect l="l" t="t" r="r" b="b"/>
              <a:pathLst>
                <a:path w="135" h="129" extrusionOk="0">
                  <a:moveTo>
                    <a:pt x="85" y="1"/>
                  </a:moveTo>
                  <a:cubicBezTo>
                    <a:pt x="46" y="-6"/>
                    <a:pt x="2" y="20"/>
                    <a:pt x="0" y="61"/>
                  </a:cubicBezTo>
                  <a:cubicBezTo>
                    <a:pt x="-1" y="89"/>
                    <a:pt x="13" y="119"/>
                    <a:pt x="41" y="127"/>
                  </a:cubicBezTo>
                  <a:cubicBezTo>
                    <a:pt x="79" y="135"/>
                    <a:pt x="131" y="115"/>
                    <a:pt x="135" y="72"/>
                  </a:cubicBezTo>
                  <a:cubicBezTo>
                    <a:pt x="138" y="40"/>
                    <a:pt x="118"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7" name="Google Shape;717;p16"/>
            <p:cNvSpPr/>
            <p:nvPr/>
          </p:nvSpPr>
          <p:spPr>
            <a:xfrm>
              <a:off x="2114280" y="1005840"/>
              <a:ext cx="48600" cy="46440"/>
            </a:xfrm>
            <a:custGeom>
              <a:avLst/>
              <a:gdLst/>
              <a:ahLst/>
              <a:cxnLst/>
              <a:rect l="l" t="t" r="r" b="b"/>
              <a:pathLst>
                <a:path w="135" h="129" extrusionOk="0">
                  <a:moveTo>
                    <a:pt x="84" y="1"/>
                  </a:moveTo>
                  <a:cubicBezTo>
                    <a:pt x="47" y="-6"/>
                    <a:pt x="2" y="20"/>
                    <a:pt x="0" y="61"/>
                  </a:cubicBezTo>
                  <a:cubicBezTo>
                    <a:pt x="-1" y="89"/>
                    <a:pt x="13" y="119"/>
                    <a:pt x="42" y="127"/>
                  </a:cubicBezTo>
                  <a:cubicBezTo>
                    <a:pt x="79" y="135"/>
                    <a:pt x="132" y="115"/>
                    <a:pt x="134" y="72"/>
                  </a:cubicBezTo>
                  <a:cubicBezTo>
                    <a:pt x="138" y="40"/>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8" name="Google Shape;718;p16"/>
            <p:cNvSpPr/>
            <p:nvPr/>
          </p:nvSpPr>
          <p:spPr>
            <a:xfrm>
              <a:off x="2401920" y="1005840"/>
              <a:ext cx="48600" cy="46440"/>
            </a:xfrm>
            <a:custGeom>
              <a:avLst/>
              <a:gdLst/>
              <a:ahLst/>
              <a:cxnLst/>
              <a:rect l="l" t="t" r="r" b="b"/>
              <a:pathLst>
                <a:path w="135" h="129" extrusionOk="0">
                  <a:moveTo>
                    <a:pt x="85" y="1"/>
                  </a:moveTo>
                  <a:cubicBezTo>
                    <a:pt x="47" y="-6"/>
                    <a:pt x="2" y="20"/>
                    <a:pt x="0" y="61"/>
                  </a:cubicBezTo>
                  <a:cubicBezTo>
                    <a:pt x="-1" y="89"/>
                    <a:pt x="13" y="119"/>
                    <a:pt x="42" y="127"/>
                  </a:cubicBezTo>
                  <a:cubicBezTo>
                    <a:pt x="79" y="135"/>
                    <a:pt x="132" y="115"/>
                    <a:pt x="134"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9" name="Google Shape;719;p16"/>
            <p:cNvSpPr/>
            <p:nvPr/>
          </p:nvSpPr>
          <p:spPr>
            <a:xfrm>
              <a:off x="2695680" y="1005840"/>
              <a:ext cx="48600" cy="46440"/>
            </a:xfrm>
            <a:custGeom>
              <a:avLst/>
              <a:gdLst/>
              <a:ahLst/>
              <a:cxnLst/>
              <a:rect l="l" t="t" r="r" b="b"/>
              <a:pathLst>
                <a:path w="135" h="129" extrusionOk="0">
                  <a:moveTo>
                    <a:pt x="85" y="1"/>
                  </a:moveTo>
                  <a:cubicBezTo>
                    <a:pt x="46" y="-6"/>
                    <a:pt x="2" y="20"/>
                    <a:pt x="0" y="61"/>
                  </a:cubicBezTo>
                  <a:cubicBezTo>
                    <a:pt x="-1" y="89"/>
                    <a:pt x="13" y="119"/>
                    <a:pt x="41"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0" name="Google Shape;720;p16"/>
            <p:cNvSpPr/>
            <p:nvPr/>
          </p:nvSpPr>
          <p:spPr>
            <a:xfrm>
              <a:off x="2989800" y="1005840"/>
              <a:ext cx="48600" cy="46440"/>
            </a:xfrm>
            <a:custGeom>
              <a:avLst/>
              <a:gdLst/>
              <a:ahLst/>
              <a:cxnLst/>
              <a:rect l="l" t="t" r="r" b="b"/>
              <a:pathLst>
                <a:path w="135" h="129" extrusionOk="0">
                  <a:moveTo>
                    <a:pt x="85" y="1"/>
                  </a:moveTo>
                  <a:cubicBezTo>
                    <a:pt x="47" y="-6"/>
                    <a:pt x="2" y="20"/>
                    <a:pt x="0" y="61"/>
                  </a:cubicBezTo>
                  <a:cubicBezTo>
                    <a:pt x="0" y="89"/>
                    <a:pt x="13" y="119"/>
                    <a:pt x="41"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1" name="Google Shape;721;p16"/>
            <p:cNvSpPr/>
            <p:nvPr/>
          </p:nvSpPr>
          <p:spPr>
            <a:xfrm>
              <a:off x="3293280" y="1005840"/>
              <a:ext cx="48600" cy="46440"/>
            </a:xfrm>
            <a:custGeom>
              <a:avLst/>
              <a:gdLst/>
              <a:ahLst/>
              <a:cxnLst/>
              <a:rect l="l" t="t" r="r" b="b"/>
              <a:pathLst>
                <a:path w="135" h="129" extrusionOk="0">
                  <a:moveTo>
                    <a:pt x="85" y="1"/>
                  </a:moveTo>
                  <a:cubicBezTo>
                    <a:pt x="47" y="-6"/>
                    <a:pt x="2" y="20"/>
                    <a:pt x="0" y="61"/>
                  </a:cubicBezTo>
                  <a:cubicBezTo>
                    <a:pt x="-1" y="89"/>
                    <a:pt x="13" y="119"/>
                    <a:pt x="41"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2" name="Google Shape;722;p16"/>
            <p:cNvSpPr/>
            <p:nvPr/>
          </p:nvSpPr>
          <p:spPr>
            <a:xfrm>
              <a:off x="3645000" y="1005840"/>
              <a:ext cx="48600" cy="46440"/>
            </a:xfrm>
            <a:custGeom>
              <a:avLst/>
              <a:gdLst/>
              <a:ahLst/>
              <a:cxnLst/>
              <a:rect l="l" t="t" r="r" b="b"/>
              <a:pathLst>
                <a:path w="135" h="129" extrusionOk="0">
                  <a:moveTo>
                    <a:pt x="85" y="1"/>
                  </a:moveTo>
                  <a:cubicBezTo>
                    <a:pt x="47" y="-6"/>
                    <a:pt x="2" y="20"/>
                    <a:pt x="0" y="61"/>
                  </a:cubicBezTo>
                  <a:cubicBezTo>
                    <a:pt x="-1" y="89"/>
                    <a:pt x="13" y="119"/>
                    <a:pt x="42" y="127"/>
                  </a:cubicBezTo>
                  <a:cubicBezTo>
                    <a:pt x="79" y="135"/>
                    <a:pt x="132" y="115"/>
                    <a:pt x="135" y="72"/>
                  </a:cubicBezTo>
                  <a:cubicBezTo>
                    <a:pt x="138"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3" name="Google Shape;723;p16"/>
            <p:cNvSpPr/>
            <p:nvPr/>
          </p:nvSpPr>
          <p:spPr>
            <a:xfrm>
              <a:off x="3995640" y="1005840"/>
              <a:ext cx="48960" cy="46440"/>
            </a:xfrm>
            <a:custGeom>
              <a:avLst/>
              <a:gdLst/>
              <a:ahLst/>
              <a:cxnLst/>
              <a:rect l="l" t="t" r="r" b="b"/>
              <a:pathLst>
                <a:path w="136" h="129" extrusionOk="0">
                  <a:moveTo>
                    <a:pt x="85" y="1"/>
                  </a:moveTo>
                  <a:cubicBezTo>
                    <a:pt x="47" y="-6"/>
                    <a:pt x="2" y="20"/>
                    <a:pt x="1" y="61"/>
                  </a:cubicBezTo>
                  <a:cubicBezTo>
                    <a:pt x="0" y="89"/>
                    <a:pt x="13" y="119"/>
                    <a:pt x="42" y="127"/>
                  </a:cubicBezTo>
                  <a:cubicBezTo>
                    <a:pt x="80" y="135"/>
                    <a:pt x="133" y="115"/>
                    <a:pt x="135" y="72"/>
                  </a:cubicBezTo>
                  <a:cubicBezTo>
                    <a:pt x="139" y="40"/>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4" name="Google Shape;724;p16"/>
            <p:cNvSpPr/>
            <p:nvPr/>
          </p:nvSpPr>
          <p:spPr>
            <a:xfrm>
              <a:off x="4359600" y="1005840"/>
              <a:ext cx="48600" cy="46440"/>
            </a:xfrm>
            <a:custGeom>
              <a:avLst/>
              <a:gdLst/>
              <a:ahLst/>
              <a:cxnLst/>
              <a:rect l="l" t="t" r="r" b="b"/>
              <a:pathLst>
                <a:path w="135" h="129" extrusionOk="0">
                  <a:moveTo>
                    <a:pt x="84" y="1"/>
                  </a:moveTo>
                  <a:cubicBezTo>
                    <a:pt x="47" y="-6"/>
                    <a:pt x="2" y="20"/>
                    <a:pt x="0" y="61"/>
                  </a:cubicBezTo>
                  <a:cubicBezTo>
                    <a:pt x="-1" y="89"/>
                    <a:pt x="13" y="119"/>
                    <a:pt x="42" y="127"/>
                  </a:cubicBezTo>
                  <a:cubicBezTo>
                    <a:pt x="79" y="135"/>
                    <a:pt x="132" y="115"/>
                    <a:pt x="134" y="72"/>
                  </a:cubicBezTo>
                  <a:cubicBezTo>
                    <a:pt x="138" y="40"/>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5" name="Google Shape;725;p16"/>
            <p:cNvSpPr/>
            <p:nvPr/>
          </p:nvSpPr>
          <p:spPr>
            <a:xfrm>
              <a:off x="1618560" y="691200"/>
              <a:ext cx="6337080" cy="75600"/>
            </a:xfrm>
            <a:custGeom>
              <a:avLst/>
              <a:gdLst/>
              <a:ahLst/>
              <a:cxnLst/>
              <a:rect l="l" t="t" r="r" b="b"/>
              <a:pathLst>
                <a:path w="17603" h="210" extrusionOk="0">
                  <a:moveTo>
                    <a:pt x="17477" y="144"/>
                  </a:moveTo>
                  <a:cubicBezTo>
                    <a:pt x="17477" y="143"/>
                    <a:pt x="17476" y="143"/>
                    <a:pt x="17476" y="142"/>
                  </a:cubicBezTo>
                  <a:cubicBezTo>
                    <a:pt x="17478" y="142"/>
                    <a:pt x="17480" y="142"/>
                    <a:pt x="17483" y="142"/>
                  </a:cubicBezTo>
                  <a:cubicBezTo>
                    <a:pt x="17485" y="142"/>
                    <a:pt x="17488" y="142"/>
                    <a:pt x="17491" y="141"/>
                  </a:cubicBezTo>
                  <a:cubicBezTo>
                    <a:pt x="17486" y="142"/>
                    <a:pt x="17482" y="143"/>
                    <a:pt x="17477" y="144"/>
                  </a:cubicBezTo>
                  <a:moveTo>
                    <a:pt x="16723" y="80"/>
                  </a:moveTo>
                  <a:cubicBezTo>
                    <a:pt x="16719" y="80"/>
                    <a:pt x="16715" y="80"/>
                    <a:pt x="16711" y="80"/>
                  </a:cubicBezTo>
                  <a:cubicBezTo>
                    <a:pt x="16715" y="80"/>
                    <a:pt x="16719" y="80"/>
                    <a:pt x="16723" y="80"/>
                  </a:cubicBezTo>
                  <a:moveTo>
                    <a:pt x="16558" y="123"/>
                  </a:moveTo>
                  <a:cubicBezTo>
                    <a:pt x="16578" y="122"/>
                    <a:pt x="16598" y="122"/>
                    <a:pt x="16618" y="122"/>
                  </a:cubicBezTo>
                  <a:cubicBezTo>
                    <a:pt x="16618" y="124"/>
                    <a:pt x="16619" y="124"/>
                    <a:pt x="16620" y="126"/>
                  </a:cubicBezTo>
                  <a:cubicBezTo>
                    <a:pt x="16600" y="125"/>
                    <a:pt x="16579" y="124"/>
                    <a:pt x="16558" y="123"/>
                  </a:cubicBezTo>
                  <a:moveTo>
                    <a:pt x="12886" y="118"/>
                  </a:moveTo>
                  <a:cubicBezTo>
                    <a:pt x="12886" y="117"/>
                    <a:pt x="12887" y="117"/>
                    <a:pt x="12887" y="117"/>
                  </a:cubicBezTo>
                  <a:cubicBezTo>
                    <a:pt x="12892" y="116"/>
                    <a:pt x="12897" y="116"/>
                    <a:pt x="12902" y="116"/>
                  </a:cubicBezTo>
                  <a:cubicBezTo>
                    <a:pt x="12902" y="117"/>
                    <a:pt x="12902" y="117"/>
                    <a:pt x="12902" y="118"/>
                  </a:cubicBezTo>
                  <a:cubicBezTo>
                    <a:pt x="12898" y="118"/>
                    <a:pt x="12892" y="118"/>
                    <a:pt x="12886" y="118"/>
                  </a:cubicBezTo>
                  <a:moveTo>
                    <a:pt x="11288" y="44"/>
                  </a:moveTo>
                  <a:cubicBezTo>
                    <a:pt x="11288" y="43"/>
                    <a:pt x="11288" y="43"/>
                    <a:pt x="11288" y="43"/>
                  </a:cubicBezTo>
                  <a:cubicBezTo>
                    <a:pt x="11296" y="43"/>
                    <a:pt x="11305" y="43"/>
                    <a:pt x="11314" y="43"/>
                  </a:cubicBezTo>
                  <a:cubicBezTo>
                    <a:pt x="11305" y="43"/>
                    <a:pt x="11296" y="44"/>
                    <a:pt x="11288" y="44"/>
                  </a:cubicBezTo>
                  <a:moveTo>
                    <a:pt x="8176" y="90"/>
                  </a:moveTo>
                  <a:cubicBezTo>
                    <a:pt x="8172" y="90"/>
                    <a:pt x="8168" y="90"/>
                    <a:pt x="8165" y="90"/>
                  </a:cubicBezTo>
                  <a:cubicBezTo>
                    <a:pt x="8168" y="90"/>
                    <a:pt x="8173" y="90"/>
                    <a:pt x="8176" y="90"/>
                  </a:cubicBezTo>
                  <a:moveTo>
                    <a:pt x="8012" y="134"/>
                  </a:moveTo>
                  <a:cubicBezTo>
                    <a:pt x="8031" y="133"/>
                    <a:pt x="8051" y="133"/>
                    <a:pt x="8071" y="133"/>
                  </a:cubicBezTo>
                  <a:cubicBezTo>
                    <a:pt x="8071" y="134"/>
                    <a:pt x="8073" y="135"/>
                    <a:pt x="8073" y="136"/>
                  </a:cubicBezTo>
                  <a:cubicBezTo>
                    <a:pt x="8053" y="135"/>
                    <a:pt x="8032" y="135"/>
                    <a:pt x="8012" y="134"/>
                  </a:cubicBezTo>
                  <a:moveTo>
                    <a:pt x="4340" y="128"/>
                  </a:moveTo>
                  <a:cubicBezTo>
                    <a:pt x="4340" y="127"/>
                    <a:pt x="4340" y="127"/>
                    <a:pt x="4340" y="127"/>
                  </a:cubicBezTo>
                  <a:cubicBezTo>
                    <a:pt x="4345" y="127"/>
                    <a:pt x="4350" y="127"/>
                    <a:pt x="4355" y="127"/>
                  </a:cubicBezTo>
                  <a:lnTo>
                    <a:pt x="4356" y="127"/>
                  </a:lnTo>
                  <a:cubicBezTo>
                    <a:pt x="4351" y="128"/>
                    <a:pt x="4345" y="128"/>
                    <a:pt x="4340" y="128"/>
                  </a:cubicBezTo>
                  <a:moveTo>
                    <a:pt x="2741" y="55"/>
                  </a:moveTo>
                  <a:cubicBezTo>
                    <a:pt x="2741" y="54"/>
                    <a:pt x="2741" y="54"/>
                    <a:pt x="2741" y="53"/>
                  </a:cubicBezTo>
                  <a:cubicBezTo>
                    <a:pt x="2749" y="53"/>
                    <a:pt x="2758" y="53"/>
                    <a:pt x="2767" y="53"/>
                  </a:cubicBezTo>
                  <a:cubicBezTo>
                    <a:pt x="2758" y="54"/>
                    <a:pt x="2749" y="54"/>
                    <a:pt x="2741" y="55"/>
                  </a:cubicBezTo>
                  <a:moveTo>
                    <a:pt x="17559" y="34"/>
                  </a:moveTo>
                  <a:cubicBezTo>
                    <a:pt x="17444" y="13"/>
                    <a:pt x="17327" y="35"/>
                    <a:pt x="17212" y="35"/>
                  </a:cubicBezTo>
                  <a:cubicBezTo>
                    <a:pt x="16894" y="40"/>
                    <a:pt x="16576" y="40"/>
                    <a:pt x="16259" y="48"/>
                  </a:cubicBezTo>
                  <a:cubicBezTo>
                    <a:pt x="15463" y="56"/>
                    <a:pt x="14668" y="14"/>
                    <a:pt x="13872" y="23"/>
                  </a:cubicBezTo>
                  <a:cubicBezTo>
                    <a:pt x="13503" y="22"/>
                    <a:pt x="13135" y="3"/>
                    <a:pt x="12766" y="0"/>
                  </a:cubicBezTo>
                  <a:cubicBezTo>
                    <a:pt x="12297" y="2"/>
                    <a:pt x="11827" y="7"/>
                    <a:pt x="11357" y="1"/>
                  </a:cubicBezTo>
                  <a:cubicBezTo>
                    <a:pt x="10703" y="-4"/>
                    <a:pt x="10048" y="3"/>
                    <a:pt x="9394" y="25"/>
                  </a:cubicBezTo>
                  <a:cubicBezTo>
                    <a:pt x="9253" y="30"/>
                    <a:pt x="9113" y="35"/>
                    <a:pt x="8973" y="39"/>
                  </a:cubicBezTo>
                  <a:cubicBezTo>
                    <a:pt x="8871" y="28"/>
                    <a:pt x="8767" y="46"/>
                    <a:pt x="8665" y="45"/>
                  </a:cubicBezTo>
                  <a:cubicBezTo>
                    <a:pt x="8654" y="45"/>
                    <a:pt x="8643" y="46"/>
                    <a:pt x="8633" y="46"/>
                  </a:cubicBezTo>
                  <a:cubicBezTo>
                    <a:pt x="8623" y="45"/>
                    <a:pt x="8614" y="44"/>
                    <a:pt x="8605" y="46"/>
                  </a:cubicBezTo>
                  <a:cubicBezTo>
                    <a:pt x="8604" y="46"/>
                    <a:pt x="8603" y="46"/>
                    <a:pt x="8602" y="46"/>
                  </a:cubicBezTo>
                  <a:cubicBezTo>
                    <a:pt x="8305" y="50"/>
                    <a:pt x="8008" y="51"/>
                    <a:pt x="7712" y="59"/>
                  </a:cubicBezTo>
                  <a:cubicBezTo>
                    <a:pt x="6916" y="66"/>
                    <a:pt x="6121" y="24"/>
                    <a:pt x="5325" y="34"/>
                  </a:cubicBezTo>
                  <a:cubicBezTo>
                    <a:pt x="4957" y="33"/>
                    <a:pt x="4588" y="14"/>
                    <a:pt x="4219" y="11"/>
                  </a:cubicBezTo>
                  <a:cubicBezTo>
                    <a:pt x="3750" y="13"/>
                    <a:pt x="3280" y="17"/>
                    <a:pt x="2811" y="12"/>
                  </a:cubicBezTo>
                  <a:cubicBezTo>
                    <a:pt x="2156" y="6"/>
                    <a:pt x="1501" y="14"/>
                    <a:pt x="847" y="35"/>
                  </a:cubicBezTo>
                  <a:cubicBezTo>
                    <a:pt x="654" y="42"/>
                    <a:pt x="461" y="50"/>
                    <a:pt x="268" y="55"/>
                  </a:cubicBezTo>
                  <a:cubicBezTo>
                    <a:pt x="212" y="56"/>
                    <a:pt x="156" y="57"/>
                    <a:pt x="100" y="59"/>
                  </a:cubicBezTo>
                  <a:cubicBezTo>
                    <a:pt x="87" y="56"/>
                    <a:pt x="72" y="53"/>
                    <a:pt x="58" y="56"/>
                  </a:cubicBezTo>
                  <a:cubicBezTo>
                    <a:pt x="16" y="60"/>
                    <a:pt x="-20" y="114"/>
                    <a:pt x="14" y="149"/>
                  </a:cubicBezTo>
                  <a:cubicBezTo>
                    <a:pt x="22" y="156"/>
                    <a:pt x="30" y="162"/>
                    <a:pt x="40" y="166"/>
                  </a:cubicBezTo>
                  <a:cubicBezTo>
                    <a:pt x="92" y="235"/>
                    <a:pt x="245" y="179"/>
                    <a:pt x="324" y="181"/>
                  </a:cubicBezTo>
                  <a:cubicBezTo>
                    <a:pt x="453" y="174"/>
                    <a:pt x="582" y="173"/>
                    <a:pt x="712" y="167"/>
                  </a:cubicBezTo>
                  <a:cubicBezTo>
                    <a:pt x="1185" y="140"/>
                    <a:pt x="1658" y="102"/>
                    <a:pt x="2133" y="110"/>
                  </a:cubicBezTo>
                  <a:cubicBezTo>
                    <a:pt x="2735" y="85"/>
                    <a:pt x="3334" y="157"/>
                    <a:pt x="3936" y="169"/>
                  </a:cubicBezTo>
                  <a:cubicBezTo>
                    <a:pt x="4384" y="175"/>
                    <a:pt x="4832" y="153"/>
                    <a:pt x="5281" y="165"/>
                  </a:cubicBezTo>
                  <a:cubicBezTo>
                    <a:pt x="5644" y="181"/>
                    <a:pt x="6008" y="208"/>
                    <a:pt x="6371" y="209"/>
                  </a:cubicBezTo>
                  <a:cubicBezTo>
                    <a:pt x="6794" y="216"/>
                    <a:pt x="7213" y="172"/>
                    <a:pt x="7634" y="147"/>
                  </a:cubicBezTo>
                  <a:cubicBezTo>
                    <a:pt x="7642" y="147"/>
                    <a:pt x="7651" y="147"/>
                    <a:pt x="7660" y="146"/>
                  </a:cubicBezTo>
                  <a:cubicBezTo>
                    <a:pt x="7663" y="146"/>
                    <a:pt x="7667" y="145"/>
                    <a:pt x="7671" y="145"/>
                  </a:cubicBezTo>
                  <a:cubicBezTo>
                    <a:pt x="7745" y="151"/>
                    <a:pt x="7818" y="160"/>
                    <a:pt x="7891" y="166"/>
                  </a:cubicBezTo>
                  <a:cubicBezTo>
                    <a:pt x="8202" y="183"/>
                    <a:pt x="8514" y="201"/>
                    <a:pt x="8825" y="203"/>
                  </a:cubicBezTo>
                  <a:cubicBezTo>
                    <a:pt x="8883" y="204"/>
                    <a:pt x="8943" y="199"/>
                    <a:pt x="8996" y="177"/>
                  </a:cubicBezTo>
                  <a:cubicBezTo>
                    <a:pt x="9003" y="174"/>
                    <a:pt x="9011" y="170"/>
                    <a:pt x="9018" y="164"/>
                  </a:cubicBezTo>
                  <a:cubicBezTo>
                    <a:pt x="9098" y="162"/>
                    <a:pt x="9178" y="160"/>
                    <a:pt x="9258" y="156"/>
                  </a:cubicBezTo>
                  <a:cubicBezTo>
                    <a:pt x="9731" y="130"/>
                    <a:pt x="10205" y="92"/>
                    <a:pt x="10680" y="100"/>
                  </a:cubicBezTo>
                  <a:cubicBezTo>
                    <a:pt x="11282" y="75"/>
                    <a:pt x="11881" y="147"/>
                    <a:pt x="12483" y="158"/>
                  </a:cubicBezTo>
                  <a:cubicBezTo>
                    <a:pt x="12931" y="164"/>
                    <a:pt x="13379" y="143"/>
                    <a:pt x="13828" y="155"/>
                  </a:cubicBezTo>
                  <a:cubicBezTo>
                    <a:pt x="14191" y="170"/>
                    <a:pt x="14554" y="198"/>
                    <a:pt x="14918" y="198"/>
                  </a:cubicBezTo>
                  <a:cubicBezTo>
                    <a:pt x="15341" y="205"/>
                    <a:pt x="15760" y="161"/>
                    <a:pt x="16180" y="136"/>
                  </a:cubicBezTo>
                  <a:cubicBezTo>
                    <a:pt x="16189" y="136"/>
                    <a:pt x="16198" y="136"/>
                    <a:pt x="16206" y="136"/>
                  </a:cubicBezTo>
                  <a:cubicBezTo>
                    <a:pt x="16210" y="135"/>
                    <a:pt x="16214" y="135"/>
                    <a:pt x="16218" y="135"/>
                  </a:cubicBezTo>
                  <a:cubicBezTo>
                    <a:pt x="16292" y="140"/>
                    <a:pt x="16364" y="150"/>
                    <a:pt x="16438" y="156"/>
                  </a:cubicBezTo>
                  <a:cubicBezTo>
                    <a:pt x="16749" y="172"/>
                    <a:pt x="17060" y="190"/>
                    <a:pt x="17372" y="192"/>
                  </a:cubicBezTo>
                  <a:cubicBezTo>
                    <a:pt x="17430" y="194"/>
                    <a:pt x="17490" y="189"/>
                    <a:pt x="17543" y="167"/>
                  </a:cubicBezTo>
                  <a:cubicBezTo>
                    <a:pt x="17566" y="156"/>
                    <a:pt x="17599" y="134"/>
                    <a:pt x="17599" y="105"/>
                  </a:cubicBezTo>
                  <a:cubicBezTo>
                    <a:pt x="17613" y="78"/>
                    <a:pt x="17586" y="43"/>
                    <a:pt x="17559" y="34"/>
                  </a:cubicBezTo>
                  <a:close/>
                </a:path>
              </a:pathLst>
            </a:custGeom>
            <a:solidFill>
              <a:srgbClr val="E4AE40"/>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6" name="Google Shape;726;p16"/>
            <p:cNvSpPr/>
            <p:nvPr/>
          </p:nvSpPr>
          <p:spPr>
            <a:xfrm>
              <a:off x="7809480" y="864360"/>
              <a:ext cx="0" cy="0"/>
            </a:xfrm>
            <a:custGeom>
              <a:avLst/>
              <a:gdLst/>
              <a:ahLst/>
              <a:cxnLst/>
              <a:rect l="l" t="t" r="r" b="b"/>
              <a:pathLst>
                <a:path w="120000" h="120000" extrusionOk="0">
                  <a:moveTo>
                    <a:pt x="0" y="0"/>
                  </a:moveTo>
                  <a:lnTo>
                    <a:pt x="0" y="0"/>
                  </a:lnTo>
                  <a:close/>
                </a:path>
              </a:pathLst>
            </a:custGeom>
            <a:solidFill>
              <a:srgbClr val="E4AE4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7" name="Google Shape;727;p16"/>
            <p:cNvSpPr/>
            <p:nvPr/>
          </p:nvSpPr>
          <p:spPr>
            <a:xfrm>
              <a:off x="1617120" y="820800"/>
              <a:ext cx="6194520" cy="274680"/>
            </a:xfrm>
            <a:custGeom>
              <a:avLst/>
              <a:gdLst/>
              <a:ahLst/>
              <a:cxnLst/>
              <a:rect l="l" t="t" r="r" b="b"/>
              <a:pathLst>
                <a:path w="17207" h="763" extrusionOk="0">
                  <a:moveTo>
                    <a:pt x="17017" y="174"/>
                  </a:moveTo>
                  <a:cubicBezTo>
                    <a:pt x="16917" y="321"/>
                    <a:pt x="16836" y="479"/>
                    <a:pt x="16732" y="623"/>
                  </a:cubicBezTo>
                  <a:cubicBezTo>
                    <a:pt x="16677" y="545"/>
                    <a:pt x="16627" y="464"/>
                    <a:pt x="16568" y="387"/>
                  </a:cubicBezTo>
                  <a:cubicBezTo>
                    <a:pt x="16520" y="321"/>
                    <a:pt x="16467" y="258"/>
                    <a:pt x="16419" y="191"/>
                  </a:cubicBezTo>
                  <a:cubicBezTo>
                    <a:pt x="16402" y="168"/>
                    <a:pt x="16386" y="144"/>
                    <a:pt x="16369" y="121"/>
                  </a:cubicBezTo>
                  <a:cubicBezTo>
                    <a:pt x="16517" y="122"/>
                    <a:pt x="16664" y="126"/>
                    <a:pt x="16811" y="130"/>
                  </a:cubicBezTo>
                  <a:cubicBezTo>
                    <a:pt x="16888" y="133"/>
                    <a:pt x="16964" y="135"/>
                    <a:pt x="17041" y="137"/>
                  </a:cubicBezTo>
                  <a:cubicBezTo>
                    <a:pt x="17032" y="152"/>
                    <a:pt x="17024" y="166"/>
                    <a:pt x="17017" y="174"/>
                  </a:cubicBezTo>
                  <a:moveTo>
                    <a:pt x="16677" y="679"/>
                  </a:moveTo>
                  <a:lnTo>
                    <a:pt x="16676" y="678"/>
                  </a:lnTo>
                  <a:cubicBezTo>
                    <a:pt x="16676" y="678"/>
                    <a:pt x="16677" y="677"/>
                    <a:pt x="16677" y="676"/>
                  </a:cubicBezTo>
                  <a:cubicBezTo>
                    <a:pt x="16677" y="677"/>
                    <a:pt x="16678" y="678"/>
                    <a:pt x="16678" y="678"/>
                  </a:cubicBezTo>
                  <a:lnTo>
                    <a:pt x="16677" y="679"/>
                  </a:lnTo>
                  <a:moveTo>
                    <a:pt x="16525" y="475"/>
                  </a:moveTo>
                  <a:cubicBezTo>
                    <a:pt x="16523" y="471"/>
                    <a:pt x="16520" y="466"/>
                    <a:pt x="16517" y="462"/>
                  </a:cubicBezTo>
                  <a:cubicBezTo>
                    <a:pt x="16518" y="465"/>
                    <a:pt x="16520" y="467"/>
                    <a:pt x="16522" y="469"/>
                  </a:cubicBezTo>
                  <a:lnTo>
                    <a:pt x="16526" y="474"/>
                  </a:lnTo>
                  <a:cubicBezTo>
                    <a:pt x="16525" y="475"/>
                    <a:pt x="16525" y="475"/>
                    <a:pt x="16525" y="475"/>
                  </a:cubicBezTo>
                  <a:moveTo>
                    <a:pt x="16103" y="122"/>
                  </a:moveTo>
                  <a:cubicBezTo>
                    <a:pt x="16082" y="150"/>
                    <a:pt x="16061" y="177"/>
                    <a:pt x="16040" y="205"/>
                  </a:cubicBezTo>
                  <a:cubicBezTo>
                    <a:pt x="15946" y="331"/>
                    <a:pt x="15858" y="461"/>
                    <a:pt x="15758" y="582"/>
                  </a:cubicBezTo>
                  <a:cubicBezTo>
                    <a:pt x="15671" y="469"/>
                    <a:pt x="15579" y="359"/>
                    <a:pt x="15483" y="252"/>
                  </a:cubicBezTo>
                  <a:cubicBezTo>
                    <a:pt x="15453" y="216"/>
                    <a:pt x="15419" y="182"/>
                    <a:pt x="15385" y="150"/>
                  </a:cubicBezTo>
                  <a:cubicBezTo>
                    <a:pt x="15377" y="142"/>
                    <a:pt x="15371" y="130"/>
                    <a:pt x="15363" y="121"/>
                  </a:cubicBezTo>
                  <a:cubicBezTo>
                    <a:pt x="15579" y="125"/>
                    <a:pt x="15793" y="127"/>
                    <a:pt x="16009" y="126"/>
                  </a:cubicBezTo>
                  <a:cubicBezTo>
                    <a:pt x="16040" y="124"/>
                    <a:pt x="16071" y="123"/>
                    <a:pt x="16103" y="122"/>
                  </a:cubicBezTo>
                  <a:moveTo>
                    <a:pt x="15055" y="116"/>
                  </a:moveTo>
                  <a:cubicBezTo>
                    <a:pt x="15034" y="141"/>
                    <a:pt x="15013" y="167"/>
                    <a:pt x="14993" y="192"/>
                  </a:cubicBezTo>
                  <a:cubicBezTo>
                    <a:pt x="14952" y="242"/>
                    <a:pt x="14913" y="292"/>
                    <a:pt x="14875" y="344"/>
                  </a:cubicBezTo>
                  <a:cubicBezTo>
                    <a:pt x="14829" y="408"/>
                    <a:pt x="14790" y="477"/>
                    <a:pt x="14739" y="537"/>
                  </a:cubicBezTo>
                  <a:cubicBezTo>
                    <a:pt x="14677" y="464"/>
                    <a:pt x="14627" y="382"/>
                    <a:pt x="14567" y="307"/>
                  </a:cubicBezTo>
                  <a:cubicBezTo>
                    <a:pt x="14527" y="260"/>
                    <a:pt x="14483" y="217"/>
                    <a:pt x="14440" y="173"/>
                  </a:cubicBezTo>
                  <a:cubicBezTo>
                    <a:pt x="14416" y="150"/>
                    <a:pt x="14393" y="125"/>
                    <a:pt x="14369" y="102"/>
                  </a:cubicBezTo>
                  <a:cubicBezTo>
                    <a:pt x="14367" y="100"/>
                    <a:pt x="14364" y="97"/>
                    <a:pt x="14361" y="94"/>
                  </a:cubicBezTo>
                  <a:cubicBezTo>
                    <a:pt x="14373" y="94"/>
                    <a:pt x="14386" y="94"/>
                    <a:pt x="14398" y="94"/>
                  </a:cubicBezTo>
                  <a:cubicBezTo>
                    <a:pt x="14618" y="101"/>
                    <a:pt x="14837" y="108"/>
                    <a:pt x="15057" y="114"/>
                  </a:cubicBezTo>
                  <a:cubicBezTo>
                    <a:pt x="15056" y="115"/>
                    <a:pt x="15055" y="116"/>
                    <a:pt x="15055" y="116"/>
                  </a:cubicBezTo>
                  <a:moveTo>
                    <a:pt x="14955" y="400"/>
                  </a:moveTo>
                  <a:lnTo>
                    <a:pt x="14955" y="400"/>
                  </a:lnTo>
                  <a:cubicBezTo>
                    <a:pt x="14957" y="397"/>
                    <a:pt x="14959" y="395"/>
                    <a:pt x="14961" y="393"/>
                  </a:cubicBezTo>
                  <a:cubicBezTo>
                    <a:pt x="14960" y="395"/>
                    <a:pt x="14957" y="398"/>
                    <a:pt x="14955" y="400"/>
                  </a:cubicBezTo>
                  <a:moveTo>
                    <a:pt x="14114" y="108"/>
                  </a:moveTo>
                  <a:cubicBezTo>
                    <a:pt x="14074" y="160"/>
                    <a:pt x="14039" y="213"/>
                    <a:pt x="14003" y="266"/>
                  </a:cubicBezTo>
                  <a:cubicBezTo>
                    <a:pt x="13963" y="327"/>
                    <a:pt x="13916" y="382"/>
                    <a:pt x="13871" y="439"/>
                  </a:cubicBezTo>
                  <a:cubicBezTo>
                    <a:pt x="13836" y="480"/>
                    <a:pt x="13811" y="534"/>
                    <a:pt x="13763" y="561"/>
                  </a:cubicBezTo>
                  <a:cubicBezTo>
                    <a:pt x="13720" y="518"/>
                    <a:pt x="13688" y="465"/>
                    <a:pt x="13646" y="421"/>
                  </a:cubicBezTo>
                  <a:cubicBezTo>
                    <a:pt x="13578" y="341"/>
                    <a:pt x="13505" y="266"/>
                    <a:pt x="13437" y="187"/>
                  </a:cubicBezTo>
                  <a:cubicBezTo>
                    <a:pt x="13417" y="164"/>
                    <a:pt x="13397" y="140"/>
                    <a:pt x="13377" y="117"/>
                  </a:cubicBezTo>
                  <a:cubicBezTo>
                    <a:pt x="13543" y="114"/>
                    <a:pt x="13708" y="112"/>
                    <a:pt x="13874" y="111"/>
                  </a:cubicBezTo>
                  <a:cubicBezTo>
                    <a:pt x="13956" y="108"/>
                    <a:pt x="14038" y="103"/>
                    <a:pt x="14121" y="100"/>
                  </a:cubicBezTo>
                  <a:cubicBezTo>
                    <a:pt x="14119" y="103"/>
                    <a:pt x="14116" y="106"/>
                    <a:pt x="14114" y="108"/>
                  </a:cubicBezTo>
                  <a:moveTo>
                    <a:pt x="13606" y="437"/>
                  </a:moveTo>
                  <a:cubicBezTo>
                    <a:pt x="13605" y="436"/>
                    <a:pt x="13603" y="434"/>
                    <a:pt x="13602" y="432"/>
                  </a:cubicBezTo>
                  <a:cubicBezTo>
                    <a:pt x="13604" y="434"/>
                    <a:pt x="13606" y="436"/>
                    <a:pt x="13607" y="437"/>
                  </a:cubicBezTo>
                  <a:lnTo>
                    <a:pt x="13606" y="437"/>
                  </a:lnTo>
                  <a:moveTo>
                    <a:pt x="13011" y="347"/>
                  </a:moveTo>
                  <a:cubicBezTo>
                    <a:pt x="12956" y="407"/>
                    <a:pt x="12907" y="470"/>
                    <a:pt x="12861" y="536"/>
                  </a:cubicBezTo>
                  <a:cubicBezTo>
                    <a:pt x="12766" y="422"/>
                    <a:pt x="12653" y="323"/>
                    <a:pt x="12558" y="208"/>
                  </a:cubicBezTo>
                  <a:cubicBezTo>
                    <a:pt x="12546" y="198"/>
                    <a:pt x="12524" y="162"/>
                    <a:pt x="12501" y="136"/>
                  </a:cubicBezTo>
                  <a:cubicBezTo>
                    <a:pt x="12599" y="131"/>
                    <a:pt x="12696" y="127"/>
                    <a:pt x="12793" y="126"/>
                  </a:cubicBezTo>
                  <a:cubicBezTo>
                    <a:pt x="12921" y="124"/>
                    <a:pt x="13049" y="122"/>
                    <a:pt x="13178" y="120"/>
                  </a:cubicBezTo>
                  <a:cubicBezTo>
                    <a:pt x="13121" y="196"/>
                    <a:pt x="13060" y="266"/>
                    <a:pt x="13011" y="347"/>
                  </a:cubicBezTo>
                  <a:moveTo>
                    <a:pt x="12305" y="211"/>
                  </a:moveTo>
                  <a:cubicBezTo>
                    <a:pt x="12198" y="323"/>
                    <a:pt x="12096" y="440"/>
                    <a:pt x="12002" y="563"/>
                  </a:cubicBezTo>
                  <a:cubicBezTo>
                    <a:pt x="11906" y="453"/>
                    <a:pt x="11840" y="320"/>
                    <a:pt x="11747" y="206"/>
                  </a:cubicBezTo>
                  <a:cubicBezTo>
                    <a:pt x="11742" y="201"/>
                    <a:pt x="11734" y="190"/>
                    <a:pt x="11723" y="177"/>
                  </a:cubicBezTo>
                  <a:cubicBezTo>
                    <a:pt x="11938" y="171"/>
                    <a:pt x="12152" y="156"/>
                    <a:pt x="12366" y="143"/>
                  </a:cubicBezTo>
                  <a:cubicBezTo>
                    <a:pt x="12347" y="167"/>
                    <a:pt x="12327" y="190"/>
                    <a:pt x="12305" y="211"/>
                  </a:cubicBezTo>
                  <a:moveTo>
                    <a:pt x="11393" y="260"/>
                  </a:moveTo>
                  <a:cubicBezTo>
                    <a:pt x="11319" y="345"/>
                    <a:pt x="11237" y="423"/>
                    <a:pt x="11163" y="508"/>
                  </a:cubicBezTo>
                  <a:cubicBezTo>
                    <a:pt x="11085" y="405"/>
                    <a:pt x="11000" y="310"/>
                    <a:pt x="10913" y="216"/>
                  </a:cubicBezTo>
                  <a:cubicBezTo>
                    <a:pt x="10897" y="199"/>
                    <a:pt x="10882" y="182"/>
                    <a:pt x="10865" y="166"/>
                  </a:cubicBezTo>
                  <a:cubicBezTo>
                    <a:pt x="11066" y="171"/>
                    <a:pt x="11266" y="176"/>
                    <a:pt x="11466" y="179"/>
                  </a:cubicBezTo>
                  <a:cubicBezTo>
                    <a:pt x="11442" y="206"/>
                    <a:pt x="11417" y="233"/>
                    <a:pt x="11393" y="260"/>
                  </a:cubicBezTo>
                  <a:moveTo>
                    <a:pt x="10639" y="228"/>
                  </a:moveTo>
                  <a:cubicBezTo>
                    <a:pt x="10561" y="324"/>
                    <a:pt x="10462" y="400"/>
                    <a:pt x="10385" y="497"/>
                  </a:cubicBezTo>
                  <a:cubicBezTo>
                    <a:pt x="10328" y="435"/>
                    <a:pt x="10270" y="375"/>
                    <a:pt x="10215" y="311"/>
                  </a:cubicBezTo>
                  <a:cubicBezTo>
                    <a:pt x="10196" y="286"/>
                    <a:pt x="10135" y="186"/>
                    <a:pt x="10086" y="143"/>
                  </a:cubicBezTo>
                  <a:cubicBezTo>
                    <a:pt x="10290" y="148"/>
                    <a:pt x="10495" y="155"/>
                    <a:pt x="10699" y="161"/>
                  </a:cubicBezTo>
                  <a:cubicBezTo>
                    <a:pt x="10680" y="184"/>
                    <a:pt x="10660" y="206"/>
                    <a:pt x="10639" y="228"/>
                  </a:cubicBezTo>
                  <a:moveTo>
                    <a:pt x="10384" y="612"/>
                  </a:moveTo>
                  <a:cubicBezTo>
                    <a:pt x="10381" y="612"/>
                    <a:pt x="10379" y="610"/>
                    <a:pt x="10377" y="609"/>
                  </a:cubicBezTo>
                  <a:cubicBezTo>
                    <a:pt x="10379" y="610"/>
                    <a:pt x="10381" y="610"/>
                    <a:pt x="10383" y="611"/>
                  </a:cubicBezTo>
                  <a:cubicBezTo>
                    <a:pt x="10385" y="612"/>
                    <a:pt x="10387" y="612"/>
                    <a:pt x="10389" y="612"/>
                  </a:cubicBezTo>
                  <a:cubicBezTo>
                    <a:pt x="10387" y="612"/>
                    <a:pt x="10385" y="612"/>
                    <a:pt x="10384" y="612"/>
                  </a:cubicBezTo>
                  <a:moveTo>
                    <a:pt x="9923" y="160"/>
                  </a:moveTo>
                  <a:cubicBezTo>
                    <a:pt x="9876" y="208"/>
                    <a:pt x="9830" y="256"/>
                    <a:pt x="9787" y="308"/>
                  </a:cubicBezTo>
                  <a:cubicBezTo>
                    <a:pt x="9739" y="366"/>
                    <a:pt x="9696" y="430"/>
                    <a:pt x="9637" y="476"/>
                  </a:cubicBezTo>
                  <a:cubicBezTo>
                    <a:pt x="9579" y="377"/>
                    <a:pt x="9517" y="280"/>
                    <a:pt x="9453" y="184"/>
                  </a:cubicBezTo>
                  <a:cubicBezTo>
                    <a:pt x="9443" y="171"/>
                    <a:pt x="9430" y="150"/>
                    <a:pt x="9416" y="132"/>
                  </a:cubicBezTo>
                  <a:cubicBezTo>
                    <a:pt x="9591" y="134"/>
                    <a:pt x="9767" y="136"/>
                    <a:pt x="9942" y="140"/>
                  </a:cubicBezTo>
                  <a:cubicBezTo>
                    <a:pt x="9935" y="148"/>
                    <a:pt x="9928" y="156"/>
                    <a:pt x="9923" y="160"/>
                  </a:cubicBezTo>
                  <a:moveTo>
                    <a:pt x="9263" y="134"/>
                  </a:moveTo>
                  <a:cubicBezTo>
                    <a:pt x="9204" y="195"/>
                    <a:pt x="9147" y="258"/>
                    <a:pt x="9091" y="323"/>
                  </a:cubicBezTo>
                  <a:cubicBezTo>
                    <a:pt x="9043" y="371"/>
                    <a:pt x="8985" y="471"/>
                    <a:pt x="8924" y="493"/>
                  </a:cubicBezTo>
                  <a:cubicBezTo>
                    <a:pt x="8853" y="383"/>
                    <a:pt x="8798" y="263"/>
                    <a:pt x="8723" y="156"/>
                  </a:cubicBezTo>
                  <a:cubicBezTo>
                    <a:pt x="8742" y="155"/>
                    <a:pt x="8760" y="153"/>
                    <a:pt x="8775" y="153"/>
                  </a:cubicBezTo>
                  <a:cubicBezTo>
                    <a:pt x="8939" y="150"/>
                    <a:pt x="9102" y="131"/>
                    <a:pt x="9266" y="131"/>
                  </a:cubicBezTo>
                  <a:cubicBezTo>
                    <a:pt x="9265" y="132"/>
                    <a:pt x="9264" y="132"/>
                    <a:pt x="9263" y="134"/>
                  </a:cubicBezTo>
                  <a:moveTo>
                    <a:pt x="8936" y="577"/>
                  </a:moveTo>
                  <a:cubicBezTo>
                    <a:pt x="8936" y="577"/>
                    <a:pt x="8936" y="576"/>
                    <a:pt x="8935" y="576"/>
                  </a:cubicBezTo>
                  <a:cubicBezTo>
                    <a:pt x="8936" y="576"/>
                    <a:pt x="8936" y="576"/>
                    <a:pt x="8937" y="576"/>
                  </a:cubicBezTo>
                  <a:cubicBezTo>
                    <a:pt x="8936" y="576"/>
                    <a:pt x="8936" y="577"/>
                    <a:pt x="8936" y="577"/>
                  </a:cubicBezTo>
                  <a:moveTo>
                    <a:pt x="8471" y="185"/>
                  </a:moveTo>
                  <a:cubicBezTo>
                    <a:pt x="8371" y="332"/>
                    <a:pt x="8289" y="490"/>
                    <a:pt x="8185" y="634"/>
                  </a:cubicBezTo>
                  <a:cubicBezTo>
                    <a:pt x="8130" y="556"/>
                    <a:pt x="8080" y="474"/>
                    <a:pt x="8022" y="398"/>
                  </a:cubicBezTo>
                  <a:cubicBezTo>
                    <a:pt x="7973" y="332"/>
                    <a:pt x="7920" y="268"/>
                    <a:pt x="7872" y="201"/>
                  </a:cubicBezTo>
                  <a:cubicBezTo>
                    <a:pt x="7856" y="178"/>
                    <a:pt x="7839" y="155"/>
                    <a:pt x="7823" y="131"/>
                  </a:cubicBezTo>
                  <a:cubicBezTo>
                    <a:pt x="7970" y="132"/>
                    <a:pt x="8117" y="137"/>
                    <a:pt x="8265" y="141"/>
                  </a:cubicBezTo>
                  <a:cubicBezTo>
                    <a:pt x="8341" y="143"/>
                    <a:pt x="8418" y="145"/>
                    <a:pt x="8494" y="147"/>
                  </a:cubicBezTo>
                  <a:cubicBezTo>
                    <a:pt x="8485" y="163"/>
                    <a:pt x="8477" y="177"/>
                    <a:pt x="8471" y="185"/>
                  </a:cubicBezTo>
                  <a:moveTo>
                    <a:pt x="8130" y="690"/>
                  </a:moveTo>
                  <a:cubicBezTo>
                    <a:pt x="8130" y="689"/>
                    <a:pt x="8129" y="689"/>
                    <a:pt x="8129" y="688"/>
                  </a:cubicBezTo>
                  <a:lnTo>
                    <a:pt x="8130" y="687"/>
                  </a:lnTo>
                  <a:cubicBezTo>
                    <a:pt x="8130" y="687"/>
                    <a:pt x="8131" y="688"/>
                    <a:pt x="8132" y="689"/>
                  </a:cubicBezTo>
                  <a:lnTo>
                    <a:pt x="8130" y="690"/>
                  </a:lnTo>
                  <a:moveTo>
                    <a:pt x="7978" y="486"/>
                  </a:moveTo>
                  <a:cubicBezTo>
                    <a:pt x="7976" y="481"/>
                    <a:pt x="7974" y="477"/>
                    <a:pt x="7970" y="473"/>
                  </a:cubicBezTo>
                  <a:cubicBezTo>
                    <a:pt x="7972" y="475"/>
                    <a:pt x="7974" y="477"/>
                    <a:pt x="7975" y="479"/>
                  </a:cubicBezTo>
                  <a:lnTo>
                    <a:pt x="7979" y="485"/>
                  </a:lnTo>
                  <a:lnTo>
                    <a:pt x="7978" y="486"/>
                  </a:lnTo>
                  <a:moveTo>
                    <a:pt x="7556" y="133"/>
                  </a:moveTo>
                  <a:cubicBezTo>
                    <a:pt x="7535" y="161"/>
                    <a:pt x="7514" y="187"/>
                    <a:pt x="7494" y="215"/>
                  </a:cubicBezTo>
                  <a:cubicBezTo>
                    <a:pt x="7399" y="340"/>
                    <a:pt x="7311" y="472"/>
                    <a:pt x="7211" y="593"/>
                  </a:cubicBezTo>
                  <a:cubicBezTo>
                    <a:pt x="7124" y="479"/>
                    <a:pt x="7032" y="369"/>
                    <a:pt x="6937" y="263"/>
                  </a:cubicBezTo>
                  <a:cubicBezTo>
                    <a:pt x="6906" y="226"/>
                    <a:pt x="6872" y="193"/>
                    <a:pt x="6838" y="161"/>
                  </a:cubicBezTo>
                  <a:cubicBezTo>
                    <a:pt x="6830" y="153"/>
                    <a:pt x="6824" y="140"/>
                    <a:pt x="6816" y="132"/>
                  </a:cubicBezTo>
                  <a:cubicBezTo>
                    <a:pt x="7032" y="135"/>
                    <a:pt x="7247" y="137"/>
                    <a:pt x="7462" y="136"/>
                  </a:cubicBezTo>
                  <a:cubicBezTo>
                    <a:pt x="7494" y="135"/>
                    <a:pt x="7525" y="134"/>
                    <a:pt x="7556" y="133"/>
                  </a:cubicBezTo>
                  <a:moveTo>
                    <a:pt x="6508" y="127"/>
                  </a:moveTo>
                  <a:cubicBezTo>
                    <a:pt x="6487" y="151"/>
                    <a:pt x="6467" y="177"/>
                    <a:pt x="6446" y="203"/>
                  </a:cubicBezTo>
                  <a:cubicBezTo>
                    <a:pt x="6406" y="252"/>
                    <a:pt x="6367" y="303"/>
                    <a:pt x="6328" y="355"/>
                  </a:cubicBezTo>
                  <a:cubicBezTo>
                    <a:pt x="6282" y="418"/>
                    <a:pt x="6243" y="487"/>
                    <a:pt x="6192" y="547"/>
                  </a:cubicBezTo>
                  <a:cubicBezTo>
                    <a:pt x="6130" y="474"/>
                    <a:pt x="6080" y="392"/>
                    <a:pt x="6020" y="318"/>
                  </a:cubicBezTo>
                  <a:cubicBezTo>
                    <a:pt x="5981" y="270"/>
                    <a:pt x="5936" y="227"/>
                    <a:pt x="5893" y="184"/>
                  </a:cubicBezTo>
                  <a:cubicBezTo>
                    <a:pt x="5870" y="160"/>
                    <a:pt x="5847" y="135"/>
                    <a:pt x="5823" y="113"/>
                  </a:cubicBezTo>
                  <a:cubicBezTo>
                    <a:pt x="5820" y="110"/>
                    <a:pt x="5818" y="107"/>
                    <a:pt x="5814" y="104"/>
                  </a:cubicBezTo>
                  <a:cubicBezTo>
                    <a:pt x="5827" y="104"/>
                    <a:pt x="5839" y="104"/>
                    <a:pt x="5852" y="105"/>
                  </a:cubicBezTo>
                  <a:cubicBezTo>
                    <a:pt x="6071" y="111"/>
                    <a:pt x="6290" y="119"/>
                    <a:pt x="6510" y="124"/>
                  </a:cubicBezTo>
                  <a:cubicBezTo>
                    <a:pt x="6509" y="125"/>
                    <a:pt x="6509" y="126"/>
                    <a:pt x="6508" y="127"/>
                  </a:cubicBezTo>
                  <a:moveTo>
                    <a:pt x="6409" y="410"/>
                  </a:moveTo>
                  <a:lnTo>
                    <a:pt x="6408" y="410"/>
                  </a:lnTo>
                  <a:cubicBezTo>
                    <a:pt x="6410" y="408"/>
                    <a:pt x="6412" y="405"/>
                    <a:pt x="6414" y="403"/>
                  </a:cubicBezTo>
                  <a:cubicBezTo>
                    <a:pt x="6413" y="406"/>
                    <a:pt x="6411" y="408"/>
                    <a:pt x="6409" y="410"/>
                  </a:cubicBezTo>
                  <a:moveTo>
                    <a:pt x="5567" y="119"/>
                  </a:moveTo>
                  <a:cubicBezTo>
                    <a:pt x="5528" y="169"/>
                    <a:pt x="5492" y="223"/>
                    <a:pt x="5456" y="276"/>
                  </a:cubicBezTo>
                  <a:cubicBezTo>
                    <a:pt x="5416" y="337"/>
                    <a:pt x="5369" y="393"/>
                    <a:pt x="5324" y="450"/>
                  </a:cubicBezTo>
                  <a:cubicBezTo>
                    <a:pt x="5289" y="490"/>
                    <a:pt x="5264" y="545"/>
                    <a:pt x="5216" y="571"/>
                  </a:cubicBezTo>
                  <a:cubicBezTo>
                    <a:pt x="5173" y="529"/>
                    <a:pt x="5141" y="476"/>
                    <a:pt x="5099" y="431"/>
                  </a:cubicBezTo>
                  <a:cubicBezTo>
                    <a:pt x="5032" y="352"/>
                    <a:pt x="4959" y="276"/>
                    <a:pt x="4890" y="198"/>
                  </a:cubicBezTo>
                  <a:cubicBezTo>
                    <a:pt x="4870" y="174"/>
                    <a:pt x="4851" y="151"/>
                    <a:pt x="4831" y="127"/>
                  </a:cubicBezTo>
                  <a:cubicBezTo>
                    <a:pt x="4996" y="125"/>
                    <a:pt x="5161" y="122"/>
                    <a:pt x="5327" y="122"/>
                  </a:cubicBezTo>
                  <a:cubicBezTo>
                    <a:pt x="5409" y="118"/>
                    <a:pt x="5492" y="113"/>
                    <a:pt x="5574" y="110"/>
                  </a:cubicBezTo>
                  <a:cubicBezTo>
                    <a:pt x="5572" y="113"/>
                    <a:pt x="5569" y="116"/>
                    <a:pt x="5567" y="119"/>
                  </a:cubicBezTo>
                  <a:moveTo>
                    <a:pt x="5059" y="448"/>
                  </a:moveTo>
                  <a:cubicBezTo>
                    <a:pt x="5058" y="446"/>
                    <a:pt x="5057" y="444"/>
                    <a:pt x="5055" y="442"/>
                  </a:cubicBezTo>
                  <a:cubicBezTo>
                    <a:pt x="5057" y="444"/>
                    <a:pt x="5059" y="446"/>
                    <a:pt x="5060" y="448"/>
                  </a:cubicBezTo>
                  <a:lnTo>
                    <a:pt x="5059" y="448"/>
                  </a:lnTo>
                  <a:moveTo>
                    <a:pt x="4464" y="357"/>
                  </a:moveTo>
                  <a:cubicBezTo>
                    <a:pt x="4409" y="416"/>
                    <a:pt x="4360" y="481"/>
                    <a:pt x="4315" y="547"/>
                  </a:cubicBezTo>
                  <a:cubicBezTo>
                    <a:pt x="4219" y="432"/>
                    <a:pt x="4106" y="334"/>
                    <a:pt x="4011" y="218"/>
                  </a:cubicBezTo>
                  <a:cubicBezTo>
                    <a:pt x="4000" y="208"/>
                    <a:pt x="3977" y="172"/>
                    <a:pt x="3955" y="147"/>
                  </a:cubicBezTo>
                  <a:cubicBezTo>
                    <a:pt x="4052" y="142"/>
                    <a:pt x="4149" y="138"/>
                    <a:pt x="4246" y="137"/>
                  </a:cubicBezTo>
                  <a:cubicBezTo>
                    <a:pt x="4374" y="135"/>
                    <a:pt x="4502" y="133"/>
                    <a:pt x="4631" y="130"/>
                  </a:cubicBezTo>
                  <a:cubicBezTo>
                    <a:pt x="4575" y="206"/>
                    <a:pt x="4513" y="277"/>
                    <a:pt x="4464" y="357"/>
                  </a:cubicBezTo>
                  <a:moveTo>
                    <a:pt x="3758" y="221"/>
                  </a:moveTo>
                  <a:cubicBezTo>
                    <a:pt x="3651" y="333"/>
                    <a:pt x="3549" y="450"/>
                    <a:pt x="3456" y="574"/>
                  </a:cubicBezTo>
                  <a:cubicBezTo>
                    <a:pt x="3359" y="463"/>
                    <a:pt x="3294" y="331"/>
                    <a:pt x="3201" y="217"/>
                  </a:cubicBezTo>
                  <a:cubicBezTo>
                    <a:pt x="3196" y="211"/>
                    <a:pt x="3187" y="200"/>
                    <a:pt x="3176" y="188"/>
                  </a:cubicBezTo>
                  <a:cubicBezTo>
                    <a:pt x="3391" y="181"/>
                    <a:pt x="3605" y="166"/>
                    <a:pt x="3820" y="153"/>
                  </a:cubicBezTo>
                  <a:cubicBezTo>
                    <a:pt x="3800" y="177"/>
                    <a:pt x="3780" y="200"/>
                    <a:pt x="3758" y="221"/>
                  </a:cubicBezTo>
                  <a:moveTo>
                    <a:pt x="2846" y="271"/>
                  </a:moveTo>
                  <a:cubicBezTo>
                    <a:pt x="2773" y="356"/>
                    <a:pt x="2690" y="433"/>
                    <a:pt x="2616" y="518"/>
                  </a:cubicBezTo>
                  <a:cubicBezTo>
                    <a:pt x="2539" y="416"/>
                    <a:pt x="2453" y="321"/>
                    <a:pt x="2366" y="227"/>
                  </a:cubicBezTo>
                  <a:cubicBezTo>
                    <a:pt x="2351" y="210"/>
                    <a:pt x="2335" y="193"/>
                    <a:pt x="2319" y="176"/>
                  </a:cubicBezTo>
                  <a:cubicBezTo>
                    <a:pt x="2519" y="181"/>
                    <a:pt x="2719" y="186"/>
                    <a:pt x="2920" y="189"/>
                  </a:cubicBezTo>
                  <a:cubicBezTo>
                    <a:pt x="2895" y="216"/>
                    <a:pt x="2871" y="243"/>
                    <a:pt x="2846" y="271"/>
                  </a:cubicBezTo>
                  <a:moveTo>
                    <a:pt x="2093" y="239"/>
                  </a:moveTo>
                  <a:cubicBezTo>
                    <a:pt x="2014" y="334"/>
                    <a:pt x="1915" y="410"/>
                    <a:pt x="1838" y="507"/>
                  </a:cubicBezTo>
                  <a:cubicBezTo>
                    <a:pt x="1781" y="445"/>
                    <a:pt x="1723" y="386"/>
                    <a:pt x="1668" y="321"/>
                  </a:cubicBezTo>
                  <a:cubicBezTo>
                    <a:pt x="1649" y="296"/>
                    <a:pt x="1588" y="197"/>
                    <a:pt x="1539" y="154"/>
                  </a:cubicBezTo>
                  <a:cubicBezTo>
                    <a:pt x="1743" y="159"/>
                    <a:pt x="1948" y="165"/>
                    <a:pt x="2153" y="171"/>
                  </a:cubicBezTo>
                  <a:cubicBezTo>
                    <a:pt x="2133" y="194"/>
                    <a:pt x="2113" y="216"/>
                    <a:pt x="2093" y="239"/>
                  </a:cubicBezTo>
                  <a:moveTo>
                    <a:pt x="1837" y="623"/>
                  </a:moveTo>
                  <a:cubicBezTo>
                    <a:pt x="1835" y="622"/>
                    <a:pt x="1833" y="621"/>
                    <a:pt x="1830" y="620"/>
                  </a:cubicBezTo>
                  <a:cubicBezTo>
                    <a:pt x="1833" y="620"/>
                    <a:pt x="1835" y="621"/>
                    <a:pt x="1836" y="621"/>
                  </a:cubicBezTo>
                  <a:cubicBezTo>
                    <a:pt x="1838" y="622"/>
                    <a:pt x="1840" y="622"/>
                    <a:pt x="1842" y="622"/>
                  </a:cubicBezTo>
                  <a:cubicBezTo>
                    <a:pt x="1840" y="623"/>
                    <a:pt x="1839" y="623"/>
                    <a:pt x="1837" y="623"/>
                  </a:cubicBezTo>
                  <a:moveTo>
                    <a:pt x="1376" y="171"/>
                  </a:moveTo>
                  <a:cubicBezTo>
                    <a:pt x="1329" y="219"/>
                    <a:pt x="1283" y="267"/>
                    <a:pt x="1240" y="319"/>
                  </a:cubicBezTo>
                  <a:cubicBezTo>
                    <a:pt x="1192" y="376"/>
                    <a:pt x="1150" y="440"/>
                    <a:pt x="1090" y="487"/>
                  </a:cubicBezTo>
                  <a:cubicBezTo>
                    <a:pt x="1032" y="387"/>
                    <a:pt x="971" y="290"/>
                    <a:pt x="906" y="195"/>
                  </a:cubicBezTo>
                  <a:cubicBezTo>
                    <a:pt x="896" y="182"/>
                    <a:pt x="884" y="161"/>
                    <a:pt x="869" y="143"/>
                  </a:cubicBezTo>
                  <a:cubicBezTo>
                    <a:pt x="1045" y="143"/>
                    <a:pt x="1220" y="147"/>
                    <a:pt x="1395" y="150"/>
                  </a:cubicBezTo>
                  <a:cubicBezTo>
                    <a:pt x="1388" y="158"/>
                    <a:pt x="1381" y="166"/>
                    <a:pt x="1376" y="171"/>
                  </a:cubicBezTo>
                  <a:moveTo>
                    <a:pt x="717" y="144"/>
                  </a:moveTo>
                  <a:cubicBezTo>
                    <a:pt x="657" y="206"/>
                    <a:pt x="600" y="269"/>
                    <a:pt x="544" y="334"/>
                  </a:cubicBezTo>
                  <a:cubicBezTo>
                    <a:pt x="496" y="381"/>
                    <a:pt x="439" y="481"/>
                    <a:pt x="378" y="503"/>
                  </a:cubicBezTo>
                  <a:cubicBezTo>
                    <a:pt x="306" y="394"/>
                    <a:pt x="251" y="274"/>
                    <a:pt x="177" y="166"/>
                  </a:cubicBezTo>
                  <a:cubicBezTo>
                    <a:pt x="196" y="165"/>
                    <a:pt x="213" y="164"/>
                    <a:pt x="228" y="163"/>
                  </a:cubicBezTo>
                  <a:cubicBezTo>
                    <a:pt x="392" y="160"/>
                    <a:pt x="555" y="142"/>
                    <a:pt x="719" y="142"/>
                  </a:cubicBezTo>
                  <a:cubicBezTo>
                    <a:pt x="718" y="142"/>
                    <a:pt x="717" y="143"/>
                    <a:pt x="717" y="144"/>
                  </a:cubicBezTo>
                  <a:moveTo>
                    <a:pt x="389" y="587"/>
                  </a:moveTo>
                  <a:lnTo>
                    <a:pt x="388" y="587"/>
                  </a:lnTo>
                  <a:cubicBezTo>
                    <a:pt x="389" y="587"/>
                    <a:pt x="389" y="587"/>
                    <a:pt x="390" y="587"/>
                  </a:cubicBezTo>
                  <a:lnTo>
                    <a:pt x="389" y="587"/>
                  </a:lnTo>
                  <a:moveTo>
                    <a:pt x="17203" y="69"/>
                  </a:moveTo>
                  <a:cubicBezTo>
                    <a:pt x="17202" y="68"/>
                    <a:pt x="17201" y="66"/>
                    <a:pt x="17201" y="65"/>
                  </a:cubicBezTo>
                  <a:cubicBezTo>
                    <a:pt x="17200" y="63"/>
                    <a:pt x="17200" y="62"/>
                    <a:pt x="17199" y="61"/>
                  </a:cubicBezTo>
                  <a:cubicBezTo>
                    <a:pt x="17197" y="58"/>
                    <a:pt x="17196" y="56"/>
                    <a:pt x="17194" y="54"/>
                  </a:cubicBezTo>
                  <a:cubicBezTo>
                    <a:pt x="17191" y="50"/>
                    <a:pt x="17188" y="47"/>
                    <a:pt x="17185" y="43"/>
                  </a:cubicBezTo>
                  <a:cubicBezTo>
                    <a:pt x="17183" y="42"/>
                    <a:pt x="17182" y="41"/>
                    <a:pt x="17180" y="40"/>
                  </a:cubicBezTo>
                  <a:cubicBezTo>
                    <a:pt x="17178" y="38"/>
                    <a:pt x="17175" y="37"/>
                    <a:pt x="17172" y="35"/>
                  </a:cubicBezTo>
                  <a:cubicBezTo>
                    <a:pt x="17172" y="35"/>
                    <a:pt x="17171" y="35"/>
                    <a:pt x="17171" y="34"/>
                  </a:cubicBezTo>
                  <a:cubicBezTo>
                    <a:pt x="17158" y="29"/>
                    <a:pt x="17145" y="26"/>
                    <a:pt x="17132" y="23"/>
                  </a:cubicBezTo>
                  <a:cubicBezTo>
                    <a:pt x="17124" y="21"/>
                    <a:pt x="17116" y="20"/>
                    <a:pt x="17108" y="19"/>
                  </a:cubicBezTo>
                  <a:cubicBezTo>
                    <a:pt x="17102" y="18"/>
                    <a:pt x="17095" y="17"/>
                    <a:pt x="17088" y="17"/>
                  </a:cubicBezTo>
                  <a:cubicBezTo>
                    <a:pt x="17081" y="17"/>
                    <a:pt x="17074" y="16"/>
                    <a:pt x="17066" y="16"/>
                  </a:cubicBezTo>
                  <a:cubicBezTo>
                    <a:pt x="17061" y="15"/>
                    <a:pt x="17056" y="14"/>
                    <a:pt x="17051" y="14"/>
                  </a:cubicBezTo>
                  <a:cubicBezTo>
                    <a:pt x="16977" y="15"/>
                    <a:pt x="16904" y="16"/>
                    <a:pt x="16830" y="19"/>
                  </a:cubicBezTo>
                  <a:cubicBezTo>
                    <a:pt x="16565" y="29"/>
                    <a:pt x="16301" y="42"/>
                    <a:pt x="16036" y="37"/>
                  </a:cubicBezTo>
                  <a:cubicBezTo>
                    <a:pt x="15692" y="32"/>
                    <a:pt x="15348" y="-5"/>
                    <a:pt x="15003" y="6"/>
                  </a:cubicBezTo>
                  <a:cubicBezTo>
                    <a:pt x="14682" y="6"/>
                    <a:pt x="14361" y="30"/>
                    <a:pt x="14040" y="27"/>
                  </a:cubicBezTo>
                  <a:cubicBezTo>
                    <a:pt x="13895" y="27"/>
                    <a:pt x="13750" y="26"/>
                    <a:pt x="13605" y="25"/>
                  </a:cubicBezTo>
                  <a:cubicBezTo>
                    <a:pt x="13363" y="23"/>
                    <a:pt x="13121" y="21"/>
                    <a:pt x="12879" y="27"/>
                  </a:cubicBezTo>
                  <a:cubicBezTo>
                    <a:pt x="12300" y="27"/>
                    <a:pt x="11720" y="46"/>
                    <a:pt x="11141" y="25"/>
                  </a:cubicBezTo>
                  <a:cubicBezTo>
                    <a:pt x="11049" y="27"/>
                    <a:pt x="10958" y="28"/>
                    <a:pt x="10866" y="29"/>
                  </a:cubicBezTo>
                  <a:cubicBezTo>
                    <a:pt x="10823" y="28"/>
                    <a:pt x="10780" y="26"/>
                    <a:pt x="10737" y="25"/>
                  </a:cubicBezTo>
                  <a:cubicBezTo>
                    <a:pt x="10585" y="15"/>
                    <a:pt x="10433" y="14"/>
                    <a:pt x="10280" y="11"/>
                  </a:cubicBezTo>
                  <a:cubicBezTo>
                    <a:pt x="10153" y="4"/>
                    <a:pt x="10026" y="6"/>
                    <a:pt x="9900" y="10"/>
                  </a:cubicBezTo>
                  <a:cubicBezTo>
                    <a:pt x="9847" y="11"/>
                    <a:pt x="9795" y="13"/>
                    <a:pt x="9743" y="14"/>
                  </a:cubicBezTo>
                  <a:cubicBezTo>
                    <a:pt x="9736" y="9"/>
                    <a:pt x="9726" y="8"/>
                    <a:pt x="9717" y="10"/>
                  </a:cubicBezTo>
                  <a:cubicBezTo>
                    <a:pt x="9693" y="11"/>
                    <a:pt x="9670" y="11"/>
                    <a:pt x="9646" y="10"/>
                  </a:cubicBezTo>
                  <a:cubicBezTo>
                    <a:pt x="9600" y="9"/>
                    <a:pt x="9553" y="8"/>
                    <a:pt x="9506" y="8"/>
                  </a:cubicBezTo>
                  <a:cubicBezTo>
                    <a:pt x="9387" y="11"/>
                    <a:pt x="9268" y="-4"/>
                    <a:pt x="9149" y="0"/>
                  </a:cubicBezTo>
                  <a:cubicBezTo>
                    <a:pt x="9069" y="4"/>
                    <a:pt x="8988" y="14"/>
                    <a:pt x="8906" y="12"/>
                  </a:cubicBezTo>
                  <a:cubicBezTo>
                    <a:pt x="8828" y="11"/>
                    <a:pt x="8749" y="5"/>
                    <a:pt x="8671" y="8"/>
                  </a:cubicBezTo>
                  <a:cubicBezTo>
                    <a:pt x="8669" y="8"/>
                    <a:pt x="8669" y="8"/>
                    <a:pt x="8668" y="8"/>
                  </a:cubicBezTo>
                  <a:cubicBezTo>
                    <a:pt x="8634" y="6"/>
                    <a:pt x="8599" y="14"/>
                    <a:pt x="8582" y="33"/>
                  </a:cubicBezTo>
                  <a:cubicBezTo>
                    <a:pt x="8576" y="31"/>
                    <a:pt x="8569" y="30"/>
                    <a:pt x="8561" y="29"/>
                  </a:cubicBezTo>
                  <a:cubicBezTo>
                    <a:pt x="8555" y="29"/>
                    <a:pt x="8548" y="28"/>
                    <a:pt x="8542" y="28"/>
                  </a:cubicBezTo>
                  <a:cubicBezTo>
                    <a:pt x="8534" y="27"/>
                    <a:pt x="8527" y="27"/>
                    <a:pt x="8519" y="26"/>
                  </a:cubicBezTo>
                  <a:cubicBezTo>
                    <a:pt x="8514" y="26"/>
                    <a:pt x="8510" y="25"/>
                    <a:pt x="8505" y="25"/>
                  </a:cubicBezTo>
                  <a:cubicBezTo>
                    <a:pt x="8430" y="26"/>
                    <a:pt x="8357" y="27"/>
                    <a:pt x="8284" y="29"/>
                  </a:cubicBezTo>
                  <a:cubicBezTo>
                    <a:pt x="8019" y="40"/>
                    <a:pt x="7754" y="52"/>
                    <a:pt x="7489" y="47"/>
                  </a:cubicBezTo>
                  <a:cubicBezTo>
                    <a:pt x="7145" y="43"/>
                    <a:pt x="6801" y="6"/>
                    <a:pt x="6456" y="16"/>
                  </a:cubicBezTo>
                  <a:cubicBezTo>
                    <a:pt x="6135" y="16"/>
                    <a:pt x="5815" y="41"/>
                    <a:pt x="5493" y="37"/>
                  </a:cubicBezTo>
                  <a:cubicBezTo>
                    <a:pt x="5348" y="38"/>
                    <a:pt x="5203" y="37"/>
                    <a:pt x="5058" y="35"/>
                  </a:cubicBezTo>
                  <a:cubicBezTo>
                    <a:pt x="4816" y="33"/>
                    <a:pt x="4575" y="31"/>
                    <a:pt x="4332" y="37"/>
                  </a:cubicBezTo>
                  <a:cubicBezTo>
                    <a:pt x="3753" y="37"/>
                    <a:pt x="3173" y="56"/>
                    <a:pt x="2594" y="35"/>
                  </a:cubicBezTo>
                  <a:cubicBezTo>
                    <a:pt x="2503" y="37"/>
                    <a:pt x="2411" y="38"/>
                    <a:pt x="2319" y="39"/>
                  </a:cubicBezTo>
                  <a:cubicBezTo>
                    <a:pt x="2277" y="38"/>
                    <a:pt x="2233" y="37"/>
                    <a:pt x="2190" y="35"/>
                  </a:cubicBezTo>
                  <a:cubicBezTo>
                    <a:pt x="2038" y="25"/>
                    <a:pt x="1886" y="25"/>
                    <a:pt x="1734" y="21"/>
                  </a:cubicBezTo>
                  <a:cubicBezTo>
                    <a:pt x="1607" y="14"/>
                    <a:pt x="1480" y="16"/>
                    <a:pt x="1353" y="21"/>
                  </a:cubicBezTo>
                  <a:cubicBezTo>
                    <a:pt x="1300" y="21"/>
                    <a:pt x="1248" y="22"/>
                    <a:pt x="1196" y="24"/>
                  </a:cubicBezTo>
                  <a:cubicBezTo>
                    <a:pt x="1189" y="19"/>
                    <a:pt x="1179" y="19"/>
                    <a:pt x="1171" y="21"/>
                  </a:cubicBezTo>
                  <a:cubicBezTo>
                    <a:pt x="1147" y="22"/>
                    <a:pt x="1123" y="21"/>
                    <a:pt x="1100" y="21"/>
                  </a:cubicBezTo>
                  <a:cubicBezTo>
                    <a:pt x="1053" y="20"/>
                    <a:pt x="1006" y="19"/>
                    <a:pt x="959" y="19"/>
                  </a:cubicBezTo>
                  <a:cubicBezTo>
                    <a:pt x="840" y="21"/>
                    <a:pt x="722" y="7"/>
                    <a:pt x="603" y="11"/>
                  </a:cubicBezTo>
                  <a:cubicBezTo>
                    <a:pt x="522" y="14"/>
                    <a:pt x="441" y="25"/>
                    <a:pt x="359" y="22"/>
                  </a:cubicBezTo>
                  <a:cubicBezTo>
                    <a:pt x="281" y="21"/>
                    <a:pt x="202" y="16"/>
                    <a:pt x="124" y="19"/>
                  </a:cubicBezTo>
                  <a:cubicBezTo>
                    <a:pt x="123" y="19"/>
                    <a:pt x="122" y="19"/>
                    <a:pt x="121" y="19"/>
                  </a:cubicBezTo>
                  <a:cubicBezTo>
                    <a:pt x="83" y="17"/>
                    <a:pt x="45" y="26"/>
                    <a:pt x="31" y="50"/>
                  </a:cubicBezTo>
                  <a:cubicBezTo>
                    <a:pt x="28" y="53"/>
                    <a:pt x="24" y="56"/>
                    <a:pt x="21" y="59"/>
                  </a:cubicBezTo>
                  <a:cubicBezTo>
                    <a:pt x="9" y="72"/>
                    <a:pt x="0" y="87"/>
                    <a:pt x="0" y="105"/>
                  </a:cubicBezTo>
                  <a:cubicBezTo>
                    <a:pt x="0" y="124"/>
                    <a:pt x="8" y="147"/>
                    <a:pt x="23" y="161"/>
                  </a:cubicBezTo>
                  <a:cubicBezTo>
                    <a:pt x="26" y="166"/>
                    <a:pt x="28" y="169"/>
                    <a:pt x="31" y="174"/>
                  </a:cubicBezTo>
                  <a:cubicBezTo>
                    <a:pt x="37" y="188"/>
                    <a:pt x="44" y="202"/>
                    <a:pt x="51" y="214"/>
                  </a:cubicBezTo>
                  <a:cubicBezTo>
                    <a:pt x="107" y="299"/>
                    <a:pt x="166" y="382"/>
                    <a:pt x="216" y="471"/>
                  </a:cubicBezTo>
                  <a:cubicBezTo>
                    <a:pt x="251" y="524"/>
                    <a:pt x="278" y="612"/>
                    <a:pt x="336" y="641"/>
                  </a:cubicBezTo>
                  <a:cubicBezTo>
                    <a:pt x="402" y="654"/>
                    <a:pt x="455" y="604"/>
                    <a:pt x="495" y="559"/>
                  </a:cubicBezTo>
                  <a:cubicBezTo>
                    <a:pt x="554" y="498"/>
                    <a:pt x="607" y="431"/>
                    <a:pt x="663" y="368"/>
                  </a:cubicBezTo>
                  <a:cubicBezTo>
                    <a:pt x="705" y="320"/>
                    <a:pt x="745" y="271"/>
                    <a:pt x="785" y="221"/>
                  </a:cubicBezTo>
                  <a:cubicBezTo>
                    <a:pt x="788" y="217"/>
                    <a:pt x="791" y="212"/>
                    <a:pt x="796" y="207"/>
                  </a:cubicBezTo>
                  <a:cubicBezTo>
                    <a:pt x="798" y="210"/>
                    <a:pt x="799" y="213"/>
                    <a:pt x="800" y="216"/>
                  </a:cubicBezTo>
                  <a:cubicBezTo>
                    <a:pt x="825" y="258"/>
                    <a:pt x="848" y="302"/>
                    <a:pt x="872" y="344"/>
                  </a:cubicBezTo>
                  <a:cubicBezTo>
                    <a:pt x="903" y="402"/>
                    <a:pt x="938" y="457"/>
                    <a:pt x="978" y="510"/>
                  </a:cubicBezTo>
                  <a:cubicBezTo>
                    <a:pt x="1013" y="560"/>
                    <a:pt x="1050" y="624"/>
                    <a:pt x="1120" y="621"/>
                  </a:cubicBezTo>
                  <a:cubicBezTo>
                    <a:pt x="1163" y="626"/>
                    <a:pt x="1189" y="587"/>
                    <a:pt x="1215" y="560"/>
                  </a:cubicBezTo>
                  <a:cubicBezTo>
                    <a:pt x="1271" y="500"/>
                    <a:pt x="1323" y="435"/>
                    <a:pt x="1374" y="369"/>
                  </a:cubicBezTo>
                  <a:cubicBezTo>
                    <a:pt x="1412" y="321"/>
                    <a:pt x="1447" y="271"/>
                    <a:pt x="1485" y="222"/>
                  </a:cubicBezTo>
                  <a:cubicBezTo>
                    <a:pt x="1500" y="256"/>
                    <a:pt x="1524" y="294"/>
                    <a:pt x="1533" y="310"/>
                  </a:cubicBezTo>
                  <a:cubicBezTo>
                    <a:pt x="1554" y="341"/>
                    <a:pt x="1580" y="368"/>
                    <a:pt x="1602" y="398"/>
                  </a:cubicBezTo>
                  <a:cubicBezTo>
                    <a:pt x="1628" y="434"/>
                    <a:pt x="1660" y="467"/>
                    <a:pt x="1683" y="505"/>
                  </a:cubicBezTo>
                  <a:cubicBezTo>
                    <a:pt x="1720" y="563"/>
                    <a:pt x="1754" y="634"/>
                    <a:pt x="1822" y="661"/>
                  </a:cubicBezTo>
                  <a:cubicBezTo>
                    <a:pt x="1881" y="675"/>
                    <a:pt x="1930" y="605"/>
                    <a:pt x="1966" y="566"/>
                  </a:cubicBezTo>
                  <a:cubicBezTo>
                    <a:pt x="2020" y="516"/>
                    <a:pt x="2065" y="455"/>
                    <a:pt x="2114" y="400"/>
                  </a:cubicBezTo>
                  <a:cubicBezTo>
                    <a:pt x="2135" y="376"/>
                    <a:pt x="2154" y="350"/>
                    <a:pt x="2173" y="324"/>
                  </a:cubicBezTo>
                  <a:cubicBezTo>
                    <a:pt x="2201" y="297"/>
                    <a:pt x="2230" y="270"/>
                    <a:pt x="2259" y="244"/>
                  </a:cubicBezTo>
                  <a:cubicBezTo>
                    <a:pt x="2272" y="263"/>
                    <a:pt x="2287" y="282"/>
                    <a:pt x="2302" y="300"/>
                  </a:cubicBezTo>
                  <a:cubicBezTo>
                    <a:pt x="2362" y="372"/>
                    <a:pt x="2422" y="443"/>
                    <a:pt x="2481" y="515"/>
                  </a:cubicBezTo>
                  <a:cubicBezTo>
                    <a:pt x="2503" y="545"/>
                    <a:pt x="2525" y="574"/>
                    <a:pt x="2547" y="605"/>
                  </a:cubicBezTo>
                  <a:cubicBezTo>
                    <a:pt x="2563" y="626"/>
                    <a:pt x="2577" y="651"/>
                    <a:pt x="2599" y="666"/>
                  </a:cubicBezTo>
                  <a:cubicBezTo>
                    <a:pt x="2668" y="695"/>
                    <a:pt x="2743" y="577"/>
                    <a:pt x="2789" y="536"/>
                  </a:cubicBezTo>
                  <a:cubicBezTo>
                    <a:pt x="2849" y="474"/>
                    <a:pt x="2907" y="410"/>
                    <a:pt x="2965" y="345"/>
                  </a:cubicBezTo>
                  <a:cubicBezTo>
                    <a:pt x="3000" y="306"/>
                    <a:pt x="3034" y="265"/>
                    <a:pt x="3068" y="224"/>
                  </a:cubicBezTo>
                  <a:cubicBezTo>
                    <a:pt x="3081" y="240"/>
                    <a:pt x="3092" y="256"/>
                    <a:pt x="3104" y="271"/>
                  </a:cubicBezTo>
                  <a:cubicBezTo>
                    <a:pt x="3130" y="304"/>
                    <a:pt x="3152" y="339"/>
                    <a:pt x="3174" y="375"/>
                  </a:cubicBezTo>
                  <a:cubicBezTo>
                    <a:pt x="3227" y="450"/>
                    <a:pt x="3274" y="531"/>
                    <a:pt x="3339" y="597"/>
                  </a:cubicBezTo>
                  <a:cubicBezTo>
                    <a:pt x="3361" y="633"/>
                    <a:pt x="3386" y="671"/>
                    <a:pt x="3428" y="685"/>
                  </a:cubicBezTo>
                  <a:cubicBezTo>
                    <a:pt x="3439" y="692"/>
                    <a:pt x="3451" y="699"/>
                    <a:pt x="3463" y="703"/>
                  </a:cubicBezTo>
                  <a:cubicBezTo>
                    <a:pt x="3511" y="718"/>
                    <a:pt x="3538" y="663"/>
                    <a:pt x="3565" y="633"/>
                  </a:cubicBezTo>
                  <a:cubicBezTo>
                    <a:pt x="3598" y="592"/>
                    <a:pt x="3630" y="551"/>
                    <a:pt x="3661" y="508"/>
                  </a:cubicBezTo>
                  <a:cubicBezTo>
                    <a:pt x="3731" y="419"/>
                    <a:pt x="3806" y="334"/>
                    <a:pt x="3875" y="245"/>
                  </a:cubicBezTo>
                  <a:cubicBezTo>
                    <a:pt x="3883" y="236"/>
                    <a:pt x="3890" y="227"/>
                    <a:pt x="3897" y="218"/>
                  </a:cubicBezTo>
                  <a:cubicBezTo>
                    <a:pt x="3913" y="241"/>
                    <a:pt x="3930" y="263"/>
                    <a:pt x="3948" y="284"/>
                  </a:cubicBezTo>
                  <a:cubicBezTo>
                    <a:pt x="3982" y="325"/>
                    <a:pt x="4014" y="367"/>
                    <a:pt x="4045" y="410"/>
                  </a:cubicBezTo>
                  <a:cubicBezTo>
                    <a:pt x="4067" y="442"/>
                    <a:pt x="4092" y="471"/>
                    <a:pt x="4114" y="502"/>
                  </a:cubicBezTo>
                  <a:cubicBezTo>
                    <a:pt x="4144" y="547"/>
                    <a:pt x="4174" y="594"/>
                    <a:pt x="4214" y="632"/>
                  </a:cubicBezTo>
                  <a:cubicBezTo>
                    <a:pt x="4244" y="657"/>
                    <a:pt x="4268" y="694"/>
                    <a:pt x="4311" y="694"/>
                  </a:cubicBezTo>
                  <a:cubicBezTo>
                    <a:pt x="4391" y="691"/>
                    <a:pt x="4441" y="591"/>
                    <a:pt x="4484" y="532"/>
                  </a:cubicBezTo>
                  <a:cubicBezTo>
                    <a:pt x="4519" y="482"/>
                    <a:pt x="4555" y="431"/>
                    <a:pt x="4592" y="382"/>
                  </a:cubicBezTo>
                  <a:cubicBezTo>
                    <a:pt x="4637" y="318"/>
                    <a:pt x="4696" y="265"/>
                    <a:pt x="4743" y="203"/>
                  </a:cubicBezTo>
                  <a:cubicBezTo>
                    <a:pt x="4750" y="211"/>
                    <a:pt x="4757" y="219"/>
                    <a:pt x="4765" y="227"/>
                  </a:cubicBezTo>
                  <a:cubicBezTo>
                    <a:pt x="4800" y="262"/>
                    <a:pt x="4832" y="298"/>
                    <a:pt x="4864" y="336"/>
                  </a:cubicBezTo>
                  <a:cubicBezTo>
                    <a:pt x="4929" y="413"/>
                    <a:pt x="4983" y="498"/>
                    <a:pt x="5051" y="573"/>
                  </a:cubicBezTo>
                  <a:cubicBezTo>
                    <a:pt x="5096" y="627"/>
                    <a:pt x="5143" y="691"/>
                    <a:pt x="5214" y="710"/>
                  </a:cubicBezTo>
                  <a:cubicBezTo>
                    <a:pt x="5229" y="716"/>
                    <a:pt x="5244" y="713"/>
                    <a:pt x="5258" y="705"/>
                  </a:cubicBezTo>
                  <a:cubicBezTo>
                    <a:pt x="5295" y="692"/>
                    <a:pt x="5320" y="660"/>
                    <a:pt x="5343" y="629"/>
                  </a:cubicBezTo>
                  <a:cubicBezTo>
                    <a:pt x="5377" y="581"/>
                    <a:pt x="5408" y="531"/>
                    <a:pt x="5442" y="482"/>
                  </a:cubicBezTo>
                  <a:cubicBezTo>
                    <a:pt x="5511" y="381"/>
                    <a:pt x="5592" y="290"/>
                    <a:pt x="5676" y="199"/>
                  </a:cubicBezTo>
                  <a:cubicBezTo>
                    <a:pt x="5686" y="187"/>
                    <a:pt x="5696" y="176"/>
                    <a:pt x="5707" y="163"/>
                  </a:cubicBezTo>
                  <a:lnTo>
                    <a:pt x="5708" y="162"/>
                  </a:lnTo>
                  <a:cubicBezTo>
                    <a:pt x="5715" y="169"/>
                    <a:pt x="5724" y="176"/>
                    <a:pt x="5729" y="183"/>
                  </a:cubicBezTo>
                  <a:cubicBezTo>
                    <a:pt x="5745" y="202"/>
                    <a:pt x="5761" y="219"/>
                    <a:pt x="5777" y="239"/>
                  </a:cubicBezTo>
                  <a:cubicBezTo>
                    <a:pt x="5835" y="313"/>
                    <a:pt x="5885" y="393"/>
                    <a:pt x="5941" y="469"/>
                  </a:cubicBezTo>
                  <a:cubicBezTo>
                    <a:pt x="5975" y="516"/>
                    <a:pt x="6007" y="564"/>
                    <a:pt x="6041" y="611"/>
                  </a:cubicBezTo>
                  <a:cubicBezTo>
                    <a:pt x="6078" y="661"/>
                    <a:pt x="6116" y="727"/>
                    <a:pt x="6183" y="737"/>
                  </a:cubicBezTo>
                  <a:cubicBezTo>
                    <a:pt x="6329" y="732"/>
                    <a:pt x="6383" y="589"/>
                    <a:pt x="6450" y="484"/>
                  </a:cubicBezTo>
                  <a:cubicBezTo>
                    <a:pt x="6509" y="396"/>
                    <a:pt x="6576" y="314"/>
                    <a:pt x="6635" y="226"/>
                  </a:cubicBezTo>
                  <a:cubicBezTo>
                    <a:pt x="6648" y="208"/>
                    <a:pt x="6661" y="191"/>
                    <a:pt x="6674" y="173"/>
                  </a:cubicBezTo>
                  <a:cubicBezTo>
                    <a:pt x="6675" y="171"/>
                    <a:pt x="6677" y="168"/>
                    <a:pt x="6679" y="165"/>
                  </a:cubicBezTo>
                  <a:cubicBezTo>
                    <a:pt x="6700" y="192"/>
                    <a:pt x="6727" y="220"/>
                    <a:pt x="6737" y="235"/>
                  </a:cubicBezTo>
                  <a:cubicBezTo>
                    <a:pt x="6804" y="313"/>
                    <a:pt x="6877" y="385"/>
                    <a:pt x="6947" y="461"/>
                  </a:cubicBezTo>
                  <a:cubicBezTo>
                    <a:pt x="6983" y="510"/>
                    <a:pt x="7020" y="557"/>
                    <a:pt x="7059" y="603"/>
                  </a:cubicBezTo>
                  <a:cubicBezTo>
                    <a:pt x="7082" y="631"/>
                    <a:pt x="7103" y="658"/>
                    <a:pt x="7128" y="684"/>
                  </a:cubicBezTo>
                  <a:cubicBezTo>
                    <a:pt x="7145" y="700"/>
                    <a:pt x="7171" y="700"/>
                    <a:pt x="7193" y="707"/>
                  </a:cubicBezTo>
                  <a:cubicBezTo>
                    <a:pt x="7308" y="727"/>
                    <a:pt x="7472" y="455"/>
                    <a:pt x="7542" y="371"/>
                  </a:cubicBezTo>
                  <a:cubicBezTo>
                    <a:pt x="7599" y="297"/>
                    <a:pt x="7659" y="225"/>
                    <a:pt x="7714" y="150"/>
                  </a:cubicBezTo>
                  <a:cubicBezTo>
                    <a:pt x="7717" y="154"/>
                    <a:pt x="7720" y="158"/>
                    <a:pt x="7723" y="163"/>
                  </a:cubicBezTo>
                  <a:cubicBezTo>
                    <a:pt x="7765" y="235"/>
                    <a:pt x="7810" y="305"/>
                    <a:pt x="7858" y="373"/>
                  </a:cubicBezTo>
                  <a:cubicBezTo>
                    <a:pt x="7917" y="461"/>
                    <a:pt x="7969" y="554"/>
                    <a:pt x="8032" y="639"/>
                  </a:cubicBezTo>
                  <a:cubicBezTo>
                    <a:pt x="8066" y="687"/>
                    <a:pt x="8096" y="751"/>
                    <a:pt x="8161" y="762"/>
                  </a:cubicBezTo>
                  <a:cubicBezTo>
                    <a:pt x="8166" y="763"/>
                    <a:pt x="8171" y="763"/>
                    <a:pt x="8175" y="763"/>
                  </a:cubicBezTo>
                  <a:cubicBezTo>
                    <a:pt x="8261" y="763"/>
                    <a:pt x="8305" y="663"/>
                    <a:pt x="8348" y="601"/>
                  </a:cubicBezTo>
                  <a:cubicBezTo>
                    <a:pt x="8374" y="561"/>
                    <a:pt x="8400" y="521"/>
                    <a:pt x="8426" y="482"/>
                  </a:cubicBezTo>
                  <a:cubicBezTo>
                    <a:pt x="8484" y="395"/>
                    <a:pt x="8547" y="311"/>
                    <a:pt x="8603" y="224"/>
                  </a:cubicBezTo>
                  <a:cubicBezTo>
                    <a:pt x="8603" y="222"/>
                    <a:pt x="8605" y="219"/>
                    <a:pt x="8606" y="217"/>
                  </a:cubicBezTo>
                  <a:cubicBezTo>
                    <a:pt x="8660" y="297"/>
                    <a:pt x="8715" y="376"/>
                    <a:pt x="8763" y="460"/>
                  </a:cubicBezTo>
                  <a:cubicBezTo>
                    <a:pt x="8797" y="513"/>
                    <a:pt x="8824" y="602"/>
                    <a:pt x="8883" y="630"/>
                  </a:cubicBezTo>
                  <a:cubicBezTo>
                    <a:pt x="8948" y="644"/>
                    <a:pt x="9002" y="594"/>
                    <a:pt x="9042" y="549"/>
                  </a:cubicBezTo>
                  <a:cubicBezTo>
                    <a:pt x="9101" y="487"/>
                    <a:pt x="9154" y="421"/>
                    <a:pt x="9210" y="357"/>
                  </a:cubicBezTo>
                  <a:cubicBezTo>
                    <a:pt x="9252" y="310"/>
                    <a:pt x="9292" y="261"/>
                    <a:pt x="9331" y="211"/>
                  </a:cubicBezTo>
                  <a:cubicBezTo>
                    <a:pt x="9335" y="206"/>
                    <a:pt x="9338" y="202"/>
                    <a:pt x="9343" y="197"/>
                  </a:cubicBezTo>
                  <a:cubicBezTo>
                    <a:pt x="9344" y="200"/>
                    <a:pt x="9346" y="203"/>
                    <a:pt x="9347" y="205"/>
                  </a:cubicBezTo>
                  <a:cubicBezTo>
                    <a:pt x="9372" y="248"/>
                    <a:pt x="9394" y="291"/>
                    <a:pt x="9419" y="334"/>
                  </a:cubicBezTo>
                  <a:cubicBezTo>
                    <a:pt x="9449" y="392"/>
                    <a:pt x="9485" y="447"/>
                    <a:pt x="9524" y="499"/>
                  </a:cubicBezTo>
                  <a:cubicBezTo>
                    <a:pt x="9559" y="550"/>
                    <a:pt x="9597" y="613"/>
                    <a:pt x="9667" y="611"/>
                  </a:cubicBezTo>
                  <a:cubicBezTo>
                    <a:pt x="9709" y="615"/>
                    <a:pt x="9735" y="577"/>
                    <a:pt x="9761" y="550"/>
                  </a:cubicBezTo>
                  <a:cubicBezTo>
                    <a:pt x="9818" y="489"/>
                    <a:pt x="9870" y="424"/>
                    <a:pt x="9921" y="359"/>
                  </a:cubicBezTo>
                  <a:cubicBezTo>
                    <a:pt x="9958" y="310"/>
                    <a:pt x="9994" y="260"/>
                    <a:pt x="10031" y="212"/>
                  </a:cubicBezTo>
                  <a:cubicBezTo>
                    <a:pt x="10047" y="246"/>
                    <a:pt x="10071" y="283"/>
                    <a:pt x="10080" y="300"/>
                  </a:cubicBezTo>
                  <a:cubicBezTo>
                    <a:pt x="10100" y="331"/>
                    <a:pt x="10127" y="358"/>
                    <a:pt x="10148" y="388"/>
                  </a:cubicBezTo>
                  <a:cubicBezTo>
                    <a:pt x="10175" y="424"/>
                    <a:pt x="10207" y="457"/>
                    <a:pt x="10229" y="495"/>
                  </a:cubicBezTo>
                  <a:cubicBezTo>
                    <a:pt x="10267" y="553"/>
                    <a:pt x="10301" y="624"/>
                    <a:pt x="10369" y="650"/>
                  </a:cubicBezTo>
                  <a:cubicBezTo>
                    <a:pt x="10428" y="665"/>
                    <a:pt x="10477" y="595"/>
                    <a:pt x="10513" y="557"/>
                  </a:cubicBezTo>
                  <a:cubicBezTo>
                    <a:pt x="10567" y="505"/>
                    <a:pt x="10612" y="445"/>
                    <a:pt x="10661" y="389"/>
                  </a:cubicBezTo>
                  <a:cubicBezTo>
                    <a:pt x="10682" y="365"/>
                    <a:pt x="10701" y="340"/>
                    <a:pt x="10720" y="314"/>
                  </a:cubicBezTo>
                  <a:cubicBezTo>
                    <a:pt x="10748" y="287"/>
                    <a:pt x="10777" y="260"/>
                    <a:pt x="10806" y="234"/>
                  </a:cubicBezTo>
                  <a:cubicBezTo>
                    <a:pt x="10819" y="253"/>
                    <a:pt x="10834" y="272"/>
                    <a:pt x="10848" y="290"/>
                  </a:cubicBezTo>
                  <a:cubicBezTo>
                    <a:pt x="10909" y="361"/>
                    <a:pt x="10969" y="432"/>
                    <a:pt x="11028" y="505"/>
                  </a:cubicBezTo>
                  <a:cubicBezTo>
                    <a:pt x="11050" y="534"/>
                    <a:pt x="11072" y="565"/>
                    <a:pt x="11093" y="594"/>
                  </a:cubicBezTo>
                  <a:cubicBezTo>
                    <a:pt x="11110" y="615"/>
                    <a:pt x="11124" y="641"/>
                    <a:pt x="11146" y="656"/>
                  </a:cubicBezTo>
                  <a:cubicBezTo>
                    <a:pt x="11215" y="684"/>
                    <a:pt x="11290" y="566"/>
                    <a:pt x="11336" y="526"/>
                  </a:cubicBezTo>
                  <a:cubicBezTo>
                    <a:pt x="11396" y="463"/>
                    <a:pt x="11454" y="400"/>
                    <a:pt x="11511" y="335"/>
                  </a:cubicBezTo>
                  <a:cubicBezTo>
                    <a:pt x="11547" y="295"/>
                    <a:pt x="11581" y="255"/>
                    <a:pt x="11615" y="214"/>
                  </a:cubicBezTo>
                  <a:cubicBezTo>
                    <a:pt x="11628" y="229"/>
                    <a:pt x="11639" y="245"/>
                    <a:pt x="11650" y="261"/>
                  </a:cubicBezTo>
                  <a:cubicBezTo>
                    <a:pt x="11677" y="294"/>
                    <a:pt x="11699" y="329"/>
                    <a:pt x="11721" y="365"/>
                  </a:cubicBezTo>
                  <a:cubicBezTo>
                    <a:pt x="11773" y="440"/>
                    <a:pt x="11821" y="520"/>
                    <a:pt x="11886" y="587"/>
                  </a:cubicBezTo>
                  <a:cubicBezTo>
                    <a:pt x="11908" y="622"/>
                    <a:pt x="11933" y="661"/>
                    <a:pt x="11975" y="674"/>
                  </a:cubicBezTo>
                  <a:cubicBezTo>
                    <a:pt x="11986" y="682"/>
                    <a:pt x="11997" y="688"/>
                    <a:pt x="12010" y="692"/>
                  </a:cubicBezTo>
                  <a:cubicBezTo>
                    <a:pt x="12058" y="708"/>
                    <a:pt x="12085" y="653"/>
                    <a:pt x="12112" y="623"/>
                  </a:cubicBezTo>
                  <a:cubicBezTo>
                    <a:pt x="12145" y="582"/>
                    <a:pt x="12177" y="540"/>
                    <a:pt x="12207" y="497"/>
                  </a:cubicBezTo>
                  <a:cubicBezTo>
                    <a:pt x="12278" y="409"/>
                    <a:pt x="12353" y="324"/>
                    <a:pt x="12422" y="234"/>
                  </a:cubicBezTo>
                  <a:cubicBezTo>
                    <a:pt x="12430" y="226"/>
                    <a:pt x="12436" y="216"/>
                    <a:pt x="12444" y="207"/>
                  </a:cubicBezTo>
                  <a:cubicBezTo>
                    <a:pt x="12459" y="231"/>
                    <a:pt x="12477" y="252"/>
                    <a:pt x="12495" y="273"/>
                  </a:cubicBezTo>
                  <a:cubicBezTo>
                    <a:pt x="12529" y="314"/>
                    <a:pt x="12561" y="356"/>
                    <a:pt x="12592" y="400"/>
                  </a:cubicBezTo>
                  <a:cubicBezTo>
                    <a:pt x="12614" y="431"/>
                    <a:pt x="12639" y="460"/>
                    <a:pt x="12661" y="492"/>
                  </a:cubicBezTo>
                  <a:cubicBezTo>
                    <a:pt x="12691" y="537"/>
                    <a:pt x="12721" y="584"/>
                    <a:pt x="12761" y="621"/>
                  </a:cubicBezTo>
                  <a:cubicBezTo>
                    <a:pt x="12790" y="646"/>
                    <a:pt x="12815" y="684"/>
                    <a:pt x="12857" y="684"/>
                  </a:cubicBezTo>
                  <a:cubicBezTo>
                    <a:pt x="12938" y="681"/>
                    <a:pt x="12988" y="581"/>
                    <a:pt x="13031" y="522"/>
                  </a:cubicBezTo>
                  <a:cubicBezTo>
                    <a:pt x="13066" y="471"/>
                    <a:pt x="13102" y="421"/>
                    <a:pt x="13139" y="371"/>
                  </a:cubicBezTo>
                  <a:cubicBezTo>
                    <a:pt x="13184" y="308"/>
                    <a:pt x="13242" y="255"/>
                    <a:pt x="13289" y="193"/>
                  </a:cubicBezTo>
                  <a:cubicBezTo>
                    <a:pt x="13297" y="201"/>
                    <a:pt x="13304" y="209"/>
                    <a:pt x="13312" y="217"/>
                  </a:cubicBezTo>
                  <a:cubicBezTo>
                    <a:pt x="13347" y="252"/>
                    <a:pt x="13379" y="288"/>
                    <a:pt x="13410" y="326"/>
                  </a:cubicBezTo>
                  <a:cubicBezTo>
                    <a:pt x="13475" y="402"/>
                    <a:pt x="13530" y="487"/>
                    <a:pt x="13597" y="563"/>
                  </a:cubicBezTo>
                  <a:cubicBezTo>
                    <a:pt x="13643" y="616"/>
                    <a:pt x="13689" y="680"/>
                    <a:pt x="13761" y="700"/>
                  </a:cubicBezTo>
                  <a:cubicBezTo>
                    <a:pt x="13775" y="705"/>
                    <a:pt x="13791" y="702"/>
                    <a:pt x="13804" y="695"/>
                  </a:cubicBezTo>
                  <a:cubicBezTo>
                    <a:pt x="13841" y="681"/>
                    <a:pt x="13867" y="649"/>
                    <a:pt x="13890" y="618"/>
                  </a:cubicBezTo>
                  <a:cubicBezTo>
                    <a:pt x="13924" y="571"/>
                    <a:pt x="13955" y="521"/>
                    <a:pt x="13988" y="471"/>
                  </a:cubicBezTo>
                  <a:cubicBezTo>
                    <a:pt x="14058" y="371"/>
                    <a:pt x="14138" y="279"/>
                    <a:pt x="14222" y="189"/>
                  </a:cubicBezTo>
                  <a:cubicBezTo>
                    <a:pt x="14233" y="177"/>
                    <a:pt x="14243" y="165"/>
                    <a:pt x="14253" y="153"/>
                  </a:cubicBezTo>
                  <a:cubicBezTo>
                    <a:pt x="14253" y="153"/>
                    <a:pt x="14254" y="152"/>
                    <a:pt x="14255" y="151"/>
                  </a:cubicBezTo>
                  <a:cubicBezTo>
                    <a:pt x="14262" y="159"/>
                    <a:pt x="14271" y="166"/>
                    <a:pt x="14276" y="172"/>
                  </a:cubicBezTo>
                  <a:cubicBezTo>
                    <a:pt x="14292" y="191"/>
                    <a:pt x="14308" y="209"/>
                    <a:pt x="14324" y="229"/>
                  </a:cubicBezTo>
                  <a:cubicBezTo>
                    <a:pt x="14382" y="303"/>
                    <a:pt x="14432" y="383"/>
                    <a:pt x="14488" y="458"/>
                  </a:cubicBezTo>
                  <a:cubicBezTo>
                    <a:pt x="14522" y="505"/>
                    <a:pt x="14553" y="553"/>
                    <a:pt x="14587" y="600"/>
                  </a:cubicBezTo>
                  <a:cubicBezTo>
                    <a:pt x="14624" y="650"/>
                    <a:pt x="14663" y="716"/>
                    <a:pt x="14730" y="727"/>
                  </a:cubicBezTo>
                  <a:cubicBezTo>
                    <a:pt x="14876" y="721"/>
                    <a:pt x="14930" y="579"/>
                    <a:pt x="14997" y="474"/>
                  </a:cubicBezTo>
                  <a:cubicBezTo>
                    <a:pt x="15055" y="386"/>
                    <a:pt x="15123" y="303"/>
                    <a:pt x="15182" y="216"/>
                  </a:cubicBezTo>
                  <a:cubicBezTo>
                    <a:pt x="15195" y="198"/>
                    <a:pt x="15207" y="181"/>
                    <a:pt x="15220" y="163"/>
                  </a:cubicBezTo>
                  <a:cubicBezTo>
                    <a:pt x="15222" y="160"/>
                    <a:pt x="15224" y="157"/>
                    <a:pt x="15226" y="155"/>
                  </a:cubicBezTo>
                  <a:cubicBezTo>
                    <a:pt x="15246" y="182"/>
                    <a:pt x="15273" y="210"/>
                    <a:pt x="15283" y="225"/>
                  </a:cubicBezTo>
                  <a:cubicBezTo>
                    <a:pt x="15351" y="303"/>
                    <a:pt x="15424" y="374"/>
                    <a:pt x="15493" y="451"/>
                  </a:cubicBezTo>
                  <a:cubicBezTo>
                    <a:pt x="15530" y="499"/>
                    <a:pt x="15567" y="547"/>
                    <a:pt x="15606" y="593"/>
                  </a:cubicBezTo>
                  <a:cubicBezTo>
                    <a:pt x="15629" y="620"/>
                    <a:pt x="15650" y="649"/>
                    <a:pt x="15675" y="673"/>
                  </a:cubicBezTo>
                  <a:cubicBezTo>
                    <a:pt x="15692" y="690"/>
                    <a:pt x="15717" y="690"/>
                    <a:pt x="15740" y="697"/>
                  </a:cubicBezTo>
                  <a:cubicBezTo>
                    <a:pt x="15855" y="716"/>
                    <a:pt x="16019" y="444"/>
                    <a:pt x="16089" y="361"/>
                  </a:cubicBezTo>
                  <a:cubicBezTo>
                    <a:pt x="16146" y="287"/>
                    <a:pt x="16206" y="214"/>
                    <a:pt x="16261" y="139"/>
                  </a:cubicBezTo>
                  <a:cubicBezTo>
                    <a:pt x="16264" y="143"/>
                    <a:pt x="16266" y="148"/>
                    <a:pt x="16270" y="152"/>
                  </a:cubicBezTo>
                  <a:cubicBezTo>
                    <a:pt x="16312" y="224"/>
                    <a:pt x="16357" y="294"/>
                    <a:pt x="16405" y="362"/>
                  </a:cubicBezTo>
                  <a:cubicBezTo>
                    <a:pt x="16463" y="450"/>
                    <a:pt x="16515" y="544"/>
                    <a:pt x="16579" y="629"/>
                  </a:cubicBezTo>
                  <a:cubicBezTo>
                    <a:pt x="16613" y="677"/>
                    <a:pt x="16643" y="741"/>
                    <a:pt x="16707" y="752"/>
                  </a:cubicBezTo>
                  <a:cubicBezTo>
                    <a:pt x="16712" y="752"/>
                    <a:pt x="16717" y="753"/>
                    <a:pt x="16722" y="753"/>
                  </a:cubicBezTo>
                  <a:cubicBezTo>
                    <a:pt x="16807" y="753"/>
                    <a:pt x="16852" y="652"/>
                    <a:pt x="16895" y="591"/>
                  </a:cubicBezTo>
                  <a:cubicBezTo>
                    <a:pt x="16920" y="551"/>
                    <a:pt x="16946" y="511"/>
                    <a:pt x="16973" y="472"/>
                  </a:cubicBezTo>
                  <a:cubicBezTo>
                    <a:pt x="17031" y="385"/>
                    <a:pt x="17093" y="301"/>
                    <a:pt x="17150" y="213"/>
                  </a:cubicBezTo>
                  <a:cubicBezTo>
                    <a:pt x="17153" y="205"/>
                    <a:pt x="17163" y="192"/>
                    <a:pt x="17173" y="177"/>
                  </a:cubicBezTo>
                  <a:cubicBezTo>
                    <a:pt x="17177" y="169"/>
                    <a:pt x="17182" y="161"/>
                    <a:pt x="17186" y="153"/>
                  </a:cubicBezTo>
                  <a:cubicBezTo>
                    <a:pt x="17188" y="149"/>
                    <a:pt x="17191" y="144"/>
                    <a:pt x="17193" y="140"/>
                  </a:cubicBezTo>
                  <a:lnTo>
                    <a:pt x="17193" y="140"/>
                  </a:lnTo>
                  <a:cubicBezTo>
                    <a:pt x="17193" y="139"/>
                    <a:pt x="17194" y="138"/>
                    <a:pt x="17194" y="137"/>
                  </a:cubicBezTo>
                  <a:cubicBezTo>
                    <a:pt x="17195" y="135"/>
                    <a:pt x="17196" y="133"/>
                    <a:pt x="17197" y="130"/>
                  </a:cubicBezTo>
                  <a:lnTo>
                    <a:pt x="17197" y="130"/>
                  </a:lnTo>
                  <a:cubicBezTo>
                    <a:pt x="17199" y="127"/>
                    <a:pt x="17200" y="124"/>
                    <a:pt x="17201" y="121"/>
                  </a:cubicBezTo>
                  <a:cubicBezTo>
                    <a:pt x="17203" y="119"/>
                    <a:pt x="17203" y="117"/>
                    <a:pt x="17204" y="115"/>
                  </a:cubicBezTo>
                  <a:cubicBezTo>
                    <a:pt x="17204" y="114"/>
                    <a:pt x="17204" y="114"/>
                    <a:pt x="17205" y="114"/>
                  </a:cubicBezTo>
                  <a:cubicBezTo>
                    <a:pt x="17205" y="109"/>
                    <a:pt x="17206" y="105"/>
                    <a:pt x="17206" y="100"/>
                  </a:cubicBezTo>
                  <a:cubicBezTo>
                    <a:pt x="17207" y="97"/>
                    <a:pt x="17207" y="95"/>
                    <a:pt x="17207" y="92"/>
                  </a:cubicBezTo>
                  <a:cubicBezTo>
                    <a:pt x="17207" y="90"/>
                    <a:pt x="17206" y="87"/>
                    <a:pt x="17206" y="85"/>
                  </a:cubicBezTo>
                  <a:cubicBezTo>
                    <a:pt x="17205" y="80"/>
                    <a:pt x="17204" y="74"/>
                    <a:pt x="17203" y="69"/>
                  </a:cubicBezTo>
                  <a:close/>
                </a:path>
              </a:pathLst>
            </a:custGeom>
            <a:solidFill>
              <a:srgbClr val="E4AE4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8" name="Google Shape;728;p16"/>
            <p:cNvSpPr/>
            <p:nvPr/>
          </p:nvSpPr>
          <p:spPr>
            <a:xfrm>
              <a:off x="4936320" y="1001880"/>
              <a:ext cx="48240" cy="46440"/>
            </a:xfrm>
            <a:custGeom>
              <a:avLst/>
              <a:gdLst/>
              <a:ahLst/>
              <a:cxnLst/>
              <a:rect l="l" t="t" r="r" b="b"/>
              <a:pathLst>
                <a:path w="134" h="129" extrusionOk="0">
                  <a:moveTo>
                    <a:pt x="84" y="1"/>
                  </a:moveTo>
                  <a:cubicBezTo>
                    <a:pt x="46" y="-5"/>
                    <a:pt x="2" y="20"/>
                    <a:pt x="0" y="62"/>
                  </a:cubicBezTo>
                  <a:cubicBezTo>
                    <a:pt x="-2" y="89"/>
                    <a:pt x="13" y="119"/>
                    <a:pt x="41" y="127"/>
                  </a:cubicBezTo>
                  <a:cubicBezTo>
                    <a:pt x="79" y="136"/>
                    <a:pt x="131"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9" name="Google Shape;729;p16"/>
            <p:cNvSpPr/>
            <p:nvPr/>
          </p:nvSpPr>
          <p:spPr>
            <a:xfrm>
              <a:off x="4693680" y="1001880"/>
              <a:ext cx="48240" cy="46440"/>
            </a:xfrm>
            <a:custGeom>
              <a:avLst/>
              <a:gdLst/>
              <a:ahLst/>
              <a:cxnLst/>
              <a:rect l="l" t="t" r="r" b="b"/>
              <a:pathLst>
                <a:path w="134" h="129" extrusionOk="0">
                  <a:moveTo>
                    <a:pt x="85" y="1"/>
                  </a:moveTo>
                  <a:cubicBezTo>
                    <a:pt x="46" y="-5"/>
                    <a:pt x="2" y="20"/>
                    <a:pt x="0" y="62"/>
                  </a:cubicBezTo>
                  <a:cubicBezTo>
                    <a:pt x="-1" y="89"/>
                    <a:pt x="13" y="119"/>
                    <a:pt x="41" y="127"/>
                  </a:cubicBezTo>
                  <a:cubicBezTo>
                    <a:pt x="79" y="136"/>
                    <a:pt x="132" y="117"/>
                    <a:pt x="134" y="73"/>
                  </a:cubicBezTo>
                  <a:cubicBezTo>
                    <a:pt x="138" y="41"/>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0" name="Google Shape;730;p16"/>
            <p:cNvSpPr/>
            <p:nvPr/>
          </p:nvSpPr>
          <p:spPr>
            <a:xfrm>
              <a:off x="5190840" y="1001880"/>
              <a:ext cx="48600" cy="46440"/>
            </a:xfrm>
            <a:custGeom>
              <a:avLst/>
              <a:gdLst/>
              <a:ahLst/>
              <a:cxnLst/>
              <a:rect l="l" t="t" r="r" b="b"/>
              <a:pathLst>
                <a:path w="135" h="129" extrusionOk="0">
                  <a:moveTo>
                    <a:pt x="85" y="1"/>
                  </a:moveTo>
                  <a:cubicBezTo>
                    <a:pt x="47" y="-5"/>
                    <a:pt x="3" y="20"/>
                    <a:pt x="0" y="62"/>
                  </a:cubicBezTo>
                  <a:cubicBezTo>
                    <a:pt x="0" y="89"/>
                    <a:pt x="13" y="119"/>
                    <a:pt x="42" y="127"/>
                  </a:cubicBezTo>
                  <a:cubicBezTo>
                    <a:pt x="79" y="136"/>
                    <a:pt x="133" y="117"/>
                    <a:pt x="135" y="73"/>
                  </a:cubicBezTo>
                  <a:cubicBezTo>
                    <a:pt x="139" y="41"/>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1" name="Google Shape;731;p16"/>
            <p:cNvSpPr/>
            <p:nvPr/>
          </p:nvSpPr>
          <p:spPr>
            <a:xfrm>
              <a:off x="5478480" y="1001880"/>
              <a:ext cx="48960" cy="46440"/>
            </a:xfrm>
            <a:custGeom>
              <a:avLst/>
              <a:gdLst/>
              <a:ahLst/>
              <a:cxnLst/>
              <a:rect l="l" t="t" r="r" b="b"/>
              <a:pathLst>
                <a:path w="136" h="129" extrusionOk="0">
                  <a:moveTo>
                    <a:pt x="86" y="1"/>
                  </a:moveTo>
                  <a:cubicBezTo>
                    <a:pt x="47" y="-5"/>
                    <a:pt x="3" y="20"/>
                    <a:pt x="1" y="62"/>
                  </a:cubicBezTo>
                  <a:cubicBezTo>
                    <a:pt x="0" y="89"/>
                    <a:pt x="13" y="119"/>
                    <a:pt x="43" y="127"/>
                  </a:cubicBezTo>
                  <a:cubicBezTo>
                    <a:pt x="80" y="136"/>
                    <a:pt x="133" y="117"/>
                    <a:pt x="135" y="73"/>
                  </a:cubicBezTo>
                  <a:cubicBezTo>
                    <a:pt x="139" y="41"/>
                    <a:pt x="120" y="5"/>
                    <a:pt x="86"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2" name="Google Shape;732;p16"/>
            <p:cNvSpPr/>
            <p:nvPr/>
          </p:nvSpPr>
          <p:spPr>
            <a:xfrm>
              <a:off x="5772600" y="1001880"/>
              <a:ext cx="48600" cy="46440"/>
            </a:xfrm>
            <a:custGeom>
              <a:avLst/>
              <a:gdLst/>
              <a:ahLst/>
              <a:cxnLst/>
              <a:rect l="l" t="t" r="r" b="b"/>
              <a:pathLst>
                <a:path w="135" h="129" extrusionOk="0">
                  <a:moveTo>
                    <a:pt x="85" y="1"/>
                  </a:moveTo>
                  <a:cubicBezTo>
                    <a:pt x="46" y="-5"/>
                    <a:pt x="2" y="20"/>
                    <a:pt x="0" y="62"/>
                  </a:cubicBezTo>
                  <a:cubicBezTo>
                    <a:pt x="-1" y="89"/>
                    <a:pt x="13" y="119"/>
                    <a:pt x="41" y="127"/>
                  </a:cubicBezTo>
                  <a:cubicBezTo>
                    <a:pt x="79" y="136"/>
                    <a:pt x="131" y="117"/>
                    <a:pt x="134" y="73"/>
                  </a:cubicBezTo>
                  <a:cubicBezTo>
                    <a:pt x="138" y="41"/>
                    <a:pt x="118"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3" name="Google Shape;733;p16"/>
            <p:cNvSpPr/>
            <p:nvPr/>
          </p:nvSpPr>
          <p:spPr>
            <a:xfrm>
              <a:off x="6066720" y="1001880"/>
              <a:ext cx="48600" cy="46440"/>
            </a:xfrm>
            <a:custGeom>
              <a:avLst/>
              <a:gdLst/>
              <a:ahLst/>
              <a:cxnLst/>
              <a:rect l="l" t="t" r="r" b="b"/>
              <a:pathLst>
                <a:path w="135" h="129" extrusionOk="0">
                  <a:moveTo>
                    <a:pt x="85" y="1"/>
                  </a:moveTo>
                  <a:cubicBezTo>
                    <a:pt x="46" y="-5"/>
                    <a:pt x="2" y="20"/>
                    <a:pt x="0" y="62"/>
                  </a:cubicBezTo>
                  <a:cubicBezTo>
                    <a:pt x="-1" y="89"/>
                    <a:pt x="13" y="119"/>
                    <a:pt x="41" y="127"/>
                  </a:cubicBezTo>
                  <a:cubicBezTo>
                    <a:pt x="79" y="136"/>
                    <a:pt x="131" y="117"/>
                    <a:pt x="135" y="73"/>
                  </a:cubicBezTo>
                  <a:cubicBezTo>
                    <a:pt x="138" y="41"/>
                    <a:pt x="118"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4" name="Google Shape;734;p16"/>
            <p:cNvSpPr/>
            <p:nvPr/>
          </p:nvSpPr>
          <p:spPr>
            <a:xfrm>
              <a:off x="6370200" y="1001880"/>
              <a:ext cx="48600" cy="46440"/>
            </a:xfrm>
            <a:custGeom>
              <a:avLst/>
              <a:gdLst/>
              <a:ahLst/>
              <a:cxnLst/>
              <a:rect l="l" t="t" r="r" b="b"/>
              <a:pathLst>
                <a:path w="135" h="129" extrusionOk="0">
                  <a:moveTo>
                    <a:pt x="84" y="1"/>
                  </a:moveTo>
                  <a:cubicBezTo>
                    <a:pt x="47" y="-5"/>
                    <a:pt x="2" y="20"/>
                    <a:pt x="0" y="62"/>
                  </a:cubicBezTo>
                  <a:cubicBezTo>
                    <a:pt x="-1" y="89"/>
                    <a:pt x="13" y="119"/>
                    <a:pt x="41" y="127"/>
                  </a:cubicBezTo>
                  <a:cubicBezTo>
                    <a:pt x="79" y="136"/>
                    <a:pt x="132"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5" name="Google Shape;735;p16"/>
            <p:cNvSpPr/>
            <p:nvPr/>
          </p:nvSpPr>
          <p:spPr>
            <a:xfrm>
              <a:off x="6721920" y="1001880"/>
              <a:ext cx="48600" cy="46440"/>
            </a:xfrm>
            <a:custGeom>
              <a:avLst/>
              <a:gdLst/>
              <a:ahLst/>
              <a:cxnLst/>
              <a:rect l="l" t="t" r="r" b="b"/>
              <a:pathLst>
                <a:path w="135" h="129" extrusionOk="0">
                  <a:moveTo>
                    <a:pt x="84" y="1"/>
                  </a:moveTo>
                  <a:cubicBezTo>
                    <a:pt x="47" y="-5"/>
                    <a:pt x="2" y="20"/>
                    <a:pt x="0" y="62"/>
                  </a:cubicBezTo>
                  <a:cubicBezTo>
                    <a:pt x="-1" y="89"/>
                    <a:pt x="13" y="119"/>
                    <a:pt x="42" y="127"/>
                  </a:cubicBezTo>
                  <a:cubicBezTo>
                    <a:pt x="79" y="136"/>
                    <a:pt x="132"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6" name="Google Shape;736;p16"/>
            <p:cNvSpPr/>
            <p:nvPr/>
          </p:nvSpPr>
          <p:spPr>
            <a:xfrm>
              <a:off x="7072560" y="1001880"/>
              <a:ext cx="48600" cy="46440"/>
            </a:xfrm>
            <a:custGeom>
              <a:avLst/>
              <a:gdLst/>
              <a:ahLst/>
              <a:cxnLst/>
              <a:rect l="l" t="t" r="r" b="b"/>
              <a:pathLst>
                <a:path w="135" h="129" extrusionOk="0">
                  <a:moveTo>
                    <a:pt x="85" y="1"/>
                  </a:moveTo>
                  <a:cubicBezTo>
                    <a:pt x="47" y="-5"/>
                    <a:pt x="2" y="20"/>
                    <a:pt x="0" y="62"/>
                  </a:cubicBezTo>
                  <a:cubicBezTo>
                    <a:pt x="0" y="89"/>
                    <a:pt x="13" y="119"/>
                    <a:pt x="42" y="127"/>
                  </a:cubicBezTo>
                  <a:cubicBezTo>
                    <a:pt x="79" y="136"/>
                    <a:pt x="132" y="117"/>
                    <a:pt x="135" y="73"/>
                  </a:cubicBezTo>
                  <a:cubicBezTo>
                    <a:pt x="139" y="41"/>
                    <a:pt x="119" y="5"/>
                    <a:pt x="85"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7" name="Google Shape;737;p16"/>
            <p:cNvSpPr/>
            <p:nvPr/>
          </p:nvSpPr>
          <p:spPr>
            <a:xfrm>
              <a:off x="7436520" y="1001880"/>
              <a:ext cx="48600" cy="46440"/>
            </a:xfrm>
            <a:custGeom>
              <a:avLst/>
              <a:gdLst/>
              <a:ahLst/>
              <a:cxnLst/>
              <a:rect l="l" t="t" r="r" b="b"/>
              <a:pathLst>
                <a:path w="135" h="129" extrusionOk="0">
                  <a:moveTo>
                    <a:pt x="84" y="1"/>
                  </a:moveTo>
                  <a:cubicBezTo>
                    <a:pt x="47" y="-5"/>
                    <a:pt x="1" y="20"/>
                    <a:pt x="0" y="62"/>
                  </a:cubicBezTo>
                  <a:cubicBezTo>
                    <a:pt x="-1" y="89"/>
                    <a:pt x="13" y="119"/>
                    <a:pt x="41" y="127"/>
                  </a:cubicBezTo>
                  <a:cubicBezTo>
                    <a:pt x="79" y="136"/>
                    <a:pt x="132" y="117"/>
                    <a:pt x="134" y="73"/>
                  </a:cubicBezTo>
                  <a:cubicBezTo>
                    <a:pt x="138" y="41"/>
                    <a:pt x="118" y="5"/>
                    <a:pt x="84" y="1"/>
                  </a:cubicBezTo>
                  <a:close/>
                </a:path>
              </a:pathLst>
            </a:custGeom>
            <a:solidFill>
              <a:srgbClr val="E4AE40"/>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8" name="Google Shape;738;p16"/>
            <p:cNvSpPr/>
            <p:nvPr/>
          </p:nvSpPr>
          <p:spPr>
            <a:xfrm>
              <a:off x="3886200" y="1035000"/>
              <a:ext cx="1080" cy="0"/>
            </a:xfrm>
            <a:custGeom>
              <a:avLst/>
              <a:gdLst/>
              <a:ahLst/>
              <a:cxnLst/>
              <a:rect l="l" t="t" r="r" b="b"/>
              <a:pathLst>
                <a:path w="3" h="120000" extrusionOk="0">
                  <a:moveTo>
                    <a:pt x="3" y="0"/>
                  </a:moveTo>
                  <a:cubicBezTo>
                    <a:pt x="3" y="0"/>
                    <a:pt x="2" y="0"/>
                    <a:pt x="1" y="0"/>
                  </a:cubicBezTo>
                  <a:lnTo>
                    <a:pt x="0" y="0"/>
                  </a:lnTo>
                  <a:cubicBezTo>
                    <a:pt x="1" y="0"/>
                    <a:pt x="2" y="0"/>
                    <a:pt x="3"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9" name="Google Shape;739;p16"/>
            <p:cNvSpPr/>
            <p:nvPr/>
          </p:nvSpPr>
          <p:spPr>
            <a:xfrm>
              <a:off x="3956400" y="1029240"/>
              <a:ext cx="1080" cy="360"/>
            </a:xfrm>
            <a:custGeom>
              <a:avLst/>
              <a:gdLst/>
              <a:ahLst/>
              <a:cxnLst/>
              <a:rect l="l" t="t" r="r" b="b"/>
              <a:pathLst>
                <a:path w="3" h="1" extrusionOk="0">
                  <a:moveTo>
                    <a:pt x="3" y="0"/>
                  </a:moveTo>
                  <a:cubicBezTo>
                    <a:pt x="3" y="0"/>
                    <a:pt x="1" y="0"/>
                    <a:pt x="1" y="1"/>
                  </a:cubicBezTo>
                  <a:lnTo>
                    <a:pt x="0" y="1"/>
                  </a:lnTo>
                  <a:cubicBezTo>
                    <a:pt x="1" y="1"/>
                    <a:pt x="2" y="0"/>
                    <a:pt x="3"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0" name="Google Shape;740;p16"/>
            <p:cNvSpPr/>
            <p:nvPr/>
          </p:nvSpPr>
          <p:spPr>
            <a:xfrm>
              <a:off x="3711600" y="877680"/>
              <a:ext cx="720" cy="0"/>
            </a:xfrm>
            <a:custGeom>
              <a:avLst/>
              <a:gdLst/>
              <a:ahLst/>
              <a:cxnLst/>
              <a:rect l="l" t="t" r="r" b="b"/>
              <a:pathLst>
                <a:path w="2" h="120000" extrusionOk="0">
                  <a:moveTo>
                    <a:pt x="0" y="0"/>
                  </a:moveTo>
                  <a:cubicBezTo>
                    <a:pt x="0" y="0"/>
                    <a:pt x="1" y="0"/>
                    <a:pt x="2" y="0"/>
                  </a:cubicBezTo>
                  <a:lnTo>
                    <a:pt x="2" y="0"/>
                  </a:lnTo>
                  <a:cubicBezTo>
                    <a:pt x="2" y="0"/>
                    <a:pt x="1" y="0"/>
                    <a:pt x="0"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1" name="Google Shape;741;p16"/>
            <p:cNvSpPr/>
            <p:nvPr/>
          </p:nvSpPr>
          <p:spPr>
            <a:xfrm>
              <a:off x="3719880" y="711360"/>
              <a:ext cx="1080" cy="360"/>
            </a:xfrm>
            <a:custGeom>
              <a:avLst/>
              <a:gdLst/>
              <a:ahLst/>
              <a:cxnLst/>
              <a:rect l="l" t="t" r="r" b="b"/>
              <a:pathLst>
                <a:path w="3" h="1" extrusionOk="0">
                  <a:moveTo>
                    <a:pt x="3" y="1"/>
                  </a:moveTo>
                  <a:cubicBezTo>
                    <a:pt x="2" y="0"/>
                    <a:pt x="1" y="0"/>
                    <a:pt x="1" y="0"/>
                  </a:cubicBezTo>
                  <a:lnTo>
                    <a:pt x="0" y="0"/>
                  </a:lnTo>
                  <a:lnTo>
                    <a:pt x="3" y="1"/>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2" name="Google Shape;742;p16"/>
            <p:cNvSpPr/>
            <p:nvPr/>
          </p:nvSpPr>
          <p:spPr>
            <a:xfrm>
              <a:off x="3863520" y="869760"/>
              <a:ext cx="1080" cy="360"/>
            </a:xfrm>
            <a:custGeom>
              <a:avLst/>
              <a:gdLst/>
              <a:ahLst/>
              <a:cxnLst/>
              <a:rect l="l" t="t" r="r" b="b"/>
              <a:pathLst>
                <a:path w="3" h="1" extrusionOk="0">
                  <a:moveTo>
                    <a:pt x="0" y="1"/>
                  </a:moveTo>
                  <a:cubicBezTo>
                    <a:pt x="1" y="1"/>
                    <a:pt x="2" y="1"/>
                    <a:pt x="3" y="0"/>
                  </a:cubicBezTo>
                  <a:lnTo>
                    <a:pt x="3" y="0"/>
                  </a:lnTo>
                  <a:cubicBezTo>
                    <a:pt x="2" y="0"/>
                    <a:pt x="1" y="1"/>
                    <a:pt x="0" y="1"/>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3" name="Google Shape;743;p16"/>
            <p:cNvSpPr/>
            <p:nvPr/>
          </p:nvSpPr>
          <p:spPr>
            <a:xfrm>
              <a:off x="3711600" y="87768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4" name="Google Shape;744;p16"/>
            <p:cNvSpPr/>
            <p:nvPr/>
          </p:nvSpPr>
          <p:spPr>
            <a:xfrm>
              <a:off x="3257640" y="1029240"/>
              <a:ext cx="720" cy="0"/>
            </a:xfrm>
            <a:custGeom>
              <a:avLst/>
              <a:gdLst/>
              <a:ahLst/>
              <a:cxnLst/>
              <a:rect l="l" t="t" r="r" b="b"/>
              <a:pathLst>
                <a:path w="2" h="120000" extrusionOk="0">
                  <a:moveTo>
                    <a:pt x="2" y="0"/>
                  </a:moveTo>
                  <a:cubicBezTo>
                    <a:pt x="1" y="0"/>
                    <a:pt x="1" y="0"/>
                    <a:pt x="1" y="0"/>
                  </a:cubicBezTo>
                  <a:lnTo>
                    <a:pt x="0" y="0"/>
                  </a:lnTo>
                  <a:lnTo>
                    <a:pt x="0" y="0"/>
                  </a:lnTo>
                  <a:lnTo>
                    <a:pt x="0" y="0"/>
                  </a:lnTo>
                  <a:cubicBezTo>
                    <a:pt x="1" y="0"/>
                    <a:pt x="1" y="0"/>
                    <a:pt x="2"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5" name="Google Shape;745;p16"/>
            <p:cNvSpPr/>
            <p:nvPr/>
          </p:nvSpPr>
          <p:spPr>
            <a:xfrm>
              <a:off x="3649680" y="735480"/>
              <a:ext cx="360" cy="0"/>
            </a:xfrm>
            <a:custGeom>
              <a:avLst/>
              <a:gdLst/>
              <a:ahLst/>
              <a:cxnLst/>
              <a:rect l="l" t="t" r="r" b="b"/>
              <a:pathLst>
                <a:path w="1" h="120000" extrusionOk="0">
                  <a:moveTo>
                    <a:pt x="1" y="0"/>
                  </a:moveTo>
                  <a:cubicBezTo>
                    <a:pt x="0" y="0"/>
                    <a:pt x="0" y="0"/>
                    <a:pt x="0" y="0"/>
                  </a:cubicBezTo>
                  <a:lnTo>
                    <a:pt x="0" y="0"/>
                  </a:lnTo>
                  <a:lnTo>
                    <a:pt x="1"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6" name="Google Shape;746;p16"/>
            <p:cNvSpPr/>
            <p:nvPr/>
          </p:nvSpPr>
          <p:spPr>
            <a:xfrm>
              <a:off x="3685320" y="735840"/>
              <a:ext cx="360" cy="0"/>
            </a:xfrm>
            <a:custGeom>
              <a:avLst/>
              <a:gdLst/>
              <a:ahLst/>
              <a:cxnLst/>
              <a:rect l="l" t="t" r="r" b="b"/>
              <a:pathLst>
                <a:path w="1" h="120000" extrusionOk="0">
                  <a:moveTo>
                    <a:pt x="0" y="0"/>
                  </a:moveTo>
                  <a:lnTo>
                    <a:pt x="1" y="0"/>
                  </a:lnTo>
                  <a:cubicBezTo>
                    <a:pt x="0" y="0"/>
                    <a:pt x="0" y="0"/>
                    <a:pt x="0" y="0"/>
                  </a:cubicBez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7" name="Google Shape;747;p16"/>
            <p:cNvSpPr/>
            <p:nvPr/>
          </p:nvSpPr>
          <p:spPr>
            <a:xfrm>
              <a:off x="3685680" y="73584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8" name="Google Shape;748;p16"/>
            <p:cNvSpPr/>
            <p:nvPr/>
          </p:nvSpPr>
          <p:spPr>
            <a:xfrm>
              <a:off x="3257640" y="102924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9" name="Google Shape;749;p16"/>
            <p:cNvSpPr/>
            <p:nvPr/>
          </p:nvSpPr>
          <p:spPr>
            <a:xfrm>
              <a:off x="3692520" y="735120"/>
              <a:ext cx="0" cy="0"/>
            </a:xfrm>
            <a:custGeom>
              <a:avLst/>
              <a:gdLst/>
              <a:ahLst/>
              <a:cxnLst/>
              <a:rect l="l" t="t" r="r" b="b"/>
              <a:pathLst>
                <a:path w="120000" h="120000" extrusionOk="0">
                  <a:moveTo>
                    <a:pt x="0" y="0"/>
                  </a:moveTo>
                  <a:lnTo>
                    <a:pt x="0" y="0"/>
                  </a:lnTo>
                  <a:close/>
                </a:path>
              </a:pathLst>
            </a:custGeom>
            <a:solidFill>
              <a:srgbClr val="BB6C2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750" name="Google Shape;750;p16"/>
          <p:cNvSpPr/>
          <p:nvPr/>
        </p:nvSpPr>
        <p:spPr>
          <a:xfrm>
            <a:off x="7244960" y="-527185"/>
            <a:ext cx="1169640" cy="1066680"/>
          </a:xfrm>
          <a:custGeom>
            <a:avLst/>
            <a:gdLst/>
            <a:ahLst/>
            <a:cxnLst/>
            <a:rect l="l" t="t" r="r" b="b"/>
            <a:pathLst>
              <a:path w="3249" h="2963" extrusionOk="0">
                <a:moveTo>
                  <a:pt x="2561" y="2669"/>
                </a:moveTo>
                <a:cubicBezTo>
                  <a:pt x="2718" y="2548"/>
                  <a:pt x="2853" y="2403"/>
                  <a:pt x="2966" y="2241"/>
                </a:cubicBezTo>
                <a:cubicBezTo>
                  <a:pt x="3140" y="2020"/>
                  <a:pt x="3238" y="1744"/>
                  <a:pt x="3247" y="1463"/>
                </a:cubicBezTo>
                <a:cubicBezTo>
                  <a:pt x="3273" y="1073"/>
                  <a:pt x="3023" y="732"/>
                  <a:pt x="2730" y="500"/>
                </a:cubicBezTo>
                <a:cubicBezTo>
                  <a:pt x="2639" y="425"/>
                  <a:pt x="2541" y="357"/>
                  <a:pt x="2437" y="297"/>
                </a:cubicBezTo>
                <a:cubicBezTo>
                  <a:pt x="2402" y="267"/>
                  <a:pt x="2363" y="239"/>
                  <a:pt x="2321" y="218"/>
                </a:cubicBezTo>
                <a:cubicBezTo>
                  <a:pt x="2018" y="81"/>
                  <a:pt x="1680" y="-47"/>
                  <a:pt x="1347" y="17"/>
                </a:cubicBezTo>
                <a:cubicBezTo>
                  <a:pt x="1187" y="28"/>
                  <a:pt x="1030" y="64"/>
                  <a:pt x="879" y="131"/>
                </a:cubicBezTo>
                <a:cubicBezTo>
                  <a:pt x="726" y="169"/>
                  <a:pt x="590" y="251"/>
                  <a:pt x="478" y="361"/>
                </a:cubicBezTo>
                <a:cubicBezTo>
                  <a:pt x="368" y="477"/>
                  <a:pt x="280" y="613"/>
                  <a:pt x="193" y="748"/>
                </a:cubicBezTo>
                <a:cubicBezTo>
                  <a:pt x="168" y="787"/>
                  <a:pt x="148" y="829"/>
                  <a:pt x="130" y="872"/>
                </a:cubicBezTo>
                <a:cubicBezTo>
                  <a:pt x="117" y="895"/>
                  <a:pt x="104" y="919"/>
                  <a:pt x="93" y="943"/>
                </a:cubicBezTo>
                <a:cubicBezTo>
                  <a:pt x="63" y="1020"/>
                  <a:pt x="39" y="1103"/>
                  <a:pt x="33" y="1186"/>
                </a:cubicBezTo>
                <a:cubicBezTo>
                  <a:pt x="11" y="1276"/>
                  <a:pt x="1" y="1366"/>
                  <a:pt x="0" y="1460"/>
                </a:cubicBezTo>
                <a:cubicBezTo>
                  <a:pt x="-2" y="1579"/>
                  <a:pt x="1" y="1703"/>
                  <a:pt x="64" y="1807"/>
                </a:cubicBezTo>
                <a:cubicBezTo>
                  <a:pt x="94" y="1870"/>
                  <a:pt x="197" y="1981"/>
                  <a:pt x="258" y="1896"/>
                </a:cubicBezTo>
                <a:cubicBezTo>
                  <a:pt x="295" y="1768"/>
                  <a:pt x="246" y="1632"/>
                  <a:pt x="251" y="1501"/>
                </a:cubicBezTo>
                <a:cubicBezTo>
                  <a:pt x="259" y="1397"/>
                  <a:pt x="284" y="1299"/>
                  <a:pt x="300" y="1195"/>
                </a:cubicBezTo>
                <a:cubicBezTo>
                  <a:pt x="300" y="1164"/>
                  <a:pt x="321" y="1124"/>
                  <a:pt x="314" y="1092"/>
                </a:cubicBezTo>
                <a:cubicBezTo>
                  <a:pt x="319" y="1079"/>
                  <a:pt x="324" y="1066"/>
                  <a:pt x="329" y="1053"/>
                </a:cubicBezTo>
                <a:cubicBezTo>
                  <a:pt x="414" y="884"/>
                  <a:pt x="508" y="715"/>
                  <a:pt x="655" y="591"/>
                </a:cubicBezTo>
                <a:cubicBezTo>
                  <a:pt x="774" y="488"/>
                  <a:pt x="900" y="371"/>
                  <a:pt x="1052" y="319"/>
                </a:cubicBezTo>
                <a:cubicBezTo>
                  <a:pt x="1250" y="267"/>
                  <a:pt x="1457" y="194"/>
                  <a:pt x="1663" y="235"/>
                </a:cubicBezTo>
                <a:cubicBezTo>
                  <a:pt x="1972" y="299"/>
                  <a:pt x="2252" y="462"/>
                  <a:pt x="2515" y="630"/>
                </a:cubicBezTo>
                <a:cubicBezTo>
                  <a:pt x="2609" y="691"/>
                  <a:pt x="2714" y="737"/>
                  <a:pt x="2789" y="822"/>
                </a:cubicBezTo>
                <a:cubicBezTo>
                  <a:pt x="2964" y="1031"/>
                  <a:pt x="3082" y="1305"/>
                  <a:pt x="3035" y="1582"/>
                </a:cubicBezTo>
                <a:cubicBezTo>
                  <a:pt x="2993" y="1781"/>
                  <a:pt x="2912" y="1975"/>
                  <a:pt x="2788" y="2137"/>
                </a:cubicBezTo>
                <a:cubicBezTo>
                  <a:pt x="2721" y="2227"/>
                  <a:pt x="2652" y="2317"/>
                  <a:pt x="2559" y="2381"/>
                </a:cubicBezTo>
                <a:cubicBezTo>
                  <a:pt x="2299" y="2553"/>
                  <a:pt x="1899" y="2743"/>
                  <a:pt x="1585" y="2643"/>
                </a:cubicBezTo>
                <a:cubicBezTo>
                  <a:pt x="1391" y="2583"/>
                  <a:pt x="1303" y="2490"/>
                  <a:pt x="1173" y="2343"/>
                </a:cubicBezTo>
                <a:cubicBezTo>
                  <a:pt x="1037" y="2189"/>
                  <a:pt x="853" y="2038"/>
                  <a:pt x="839" y="1816"/>
                </a:cubicBezTo>
                <a:cubicBezTo>
                  <a:pt x="829" y="1720"/>
                  <a:pt x="846" y="1624"/>
                  <a:pt x="872" y="1532"/>
                </a:cubicBezTo>
                <a:cubicBezTo>
                  <a:pt x="907" y="1366"/>
                  <a:pt x="984" y="1214"/>
                  <a:pt x="1082" y="1076"/>
                </a:cubicBezTo>
                <a:cubicBezTo>
                  <a:pt x="1321" y="722"/>
                  <a:pt x="1727" y="590"/>
                  <a:pt x="2102" y="824"/>
                </a:cubicBezTo>
                <a:cubicBezTo>
                  <a:pt x="2227" y="894"/>
                  <a:pt x="2344" y="980"/>
                  <a:pt x="2425" y="1100"/>
                </a:cubicBezTo>
                <a:cubicBezTo>
                  <a:pt x="2553" y="1279"/>
                  <a:pt x="2581" y="1523"/>
                  <a:pt x="2470" y="1717"/>
                </a:cubicBezTo>
                <a:cubicBezTo>
                  <a:pt x="2390" y="1820"/>
                  <a:pt x="2307" y="1928"/>
                  <a:pt x="2202" y="2007"/>
                </a:cubicBezTo>
                <a:cubicBezTo>
                  <a:pt x="1992" y="2172"/>
                  <a:pt x="1705" y="2057"/>
                  <a:pt x="1529" y="1896"/>
                </a:cubicBezTo>
                <a:cubicBezTo>
                  <a:pt x="1289" y="1637"/>
                  <a:pt x="1635" y="995"/>
                  <a:pt x="1937" y="1382"/>
                </a:cubicBezTo>
                <a:cubicBezTo>
                  <a:pt x="1977" y="1435"/>
                  <a:pt x="1978" y="1502"/>
                  <a:pt x="1972" y="1565"/>
                </a:cubicBezTo>
                <a:cubicBezTo>
                  <a:pt x="1957" y="1637"/>
                  <a:pt x="1961" y="1765"/>
                  <a:pt x="2068" y="1703"/>
                </a:cubicBezTo>
                <a:cubicBezTo>
                  <a:pt x="2204" y="1600"/>
                  <a:pt x="2202" y="1382"/>
                  <a:pt x="2099" y="1256"/>
                </a:cubicBezTo>
                <a:cubicBezTo>
                  <a:pt x="2031" y="1182"/>
                  <a:pt x="1939" y="1134"/>
                  <a:pt x="1847" y="1095"/>
                </a:cubicBezTo>
                <a:cubicBezTo>
                  <a:pt x="1580" y="1010"/>
                  <a:pt x="1456" y="1001"/>
                  <a:pt x="1338" y="1282"/>
                </a:cubicBezTo>
                <a:cubicBezTo>
                  <a:pt x="1218" y="1576"/>
                  <a:pt x="1216" y="1772"/>
                  <a:pt x="1441" y="2014"/>
                </a:cubicBezTo>
                <a:cubicBezTo>
                  <a:pt x="1765" y="2378"/>
                  <a:pt x="2202" y="2373"/>
                  <a:pt x="2517" y="2001"/>
                </a:cubicBezTo>
                <a:cubicBezTo>
                  <a:pt x="2866" y="1582"/>
                  <a:pt x="2793" y="1020"/>
                  <a:pt x="2319" y="735"/>
                </a:cubicBezTo>
                <a:cubicBezTo>
                  <a:pt x="2100" y="594"/>
                  <a:pt x="1739" y="449"/>
                  <a:pt x="1477" y="478"/>
                </a:cubicBezTo>
                <a:cubicBezTo>
                  <a:pt x="983" y="548"/>
                  <a:pt x="545" y="1332"/>
                  <a:pt x="619" y="1801"/>
                </a:cubicBezTo>
                <a:cubicBezTo>
                  <a:pt x="644" y="2036"/>
                  <a:pt x="758" y="2246"/>
                  <a:pt x="892" y="2435"/>
                </a:cubicBezTo>
                <a:cubicBezTo>
                  <a:pt x="1060" y="2690"/>
                  <a:pt x="1335" y="2854"/>
                  <a:pt x="1625" y="2932"/>
                </a:cubicBezTo>
                <a:cubicBezTo>
                  <a:pt x="1959" y="3030"/>
                  <a:pt x="2302" y="2876"/>
                  <a:pt x="2561" y="2669"/>
                </a:cubicBezTo>
                <a:close/>
              </a:path>
            </a:pathLst>
          </a:custGeom>
          <a:solidFill>
            <a:srgbClr val="BB6C2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751" name="Google Shape;751;p16"/>
          <p:cNvGrpSpPr/>
          <p:nvPr/>
        </p:nvGrpSpPr>
        <p:grpSpPr>
          <a:xfrm rot="-753369" flipH="1">
            <a:off x="-196592" y="-274683"/>
            <a:ext cx="1759710" cy="1361903"/>
            <a:chOff x="2086920" y="2522520"/>
            <a:chExt cx="1759680" cy="1361880"/>
          </a:xfrm>
        </p:grpSpPr>
        <p:sp>
          <p:nvSpPr>
            <p:cNvPr id="752" name="Google Shape;752;p16"/>
            <p:cNvSpPr/>
            <p:nvPr/>
          </p:nvSpPr>
          <p:spPr>
            <a:xfrm>
              <a:off x="2778840" y="2601720"/>
              <a:ext cx="474120" cy="1282680"/>
            </a:xfrm>
            <a:custGeom>
              <a:avLst/>
              <a:gdLst/>
              <a:ahLst/>
              <a:cxnLst/>
              <a:rect l="l" t="t" r="r" b="b"/>
              <a:pathLst>
                <a:path w="1317" h="3563" extrusionOk="0">
                  <a:moveTo>
                    <a:pt x="828" y="1569"/>
                  </a:moveTo>
                  <a:cubicBezTo>
                    <a:pt x="813" y="1708"/>
                    <a:pt x="773" y="1844"/>
                    <a:pt x="752" y="1982"/>
                  </a:cubicBezTo>
                  <a:cubicBezTo>
                    <a:pt x="685" y="2444"/>
                    <a:pt x="451" y="2855"/>
                    <a:pt x="209" y="3246"/>
                  </a:cubicBezTo>
                  <a:cubicBezTo>
                    <a:pt x="211" y="3234"/>
                    <a:pt x="213" y="3222"/>
                    <a:pt x="214" y="3210"/>
                  </a:cubicBezTo>
                  <a:lnTo>
                    <a:pt x="214" y="3210"/>
                  </a:lnTo>
                  <a:lnTo>
                    <a:pt x="214" y="3210"/>
                  </a:lnTo>
                  <a:cubicBezTo>
                    <a:pt x="242" y="3045"/>
                    <a:pt x="290" y="2883"/>
                    <a:pt x="340" y="2724"/>
                  </a:cubicBezTo>
                  <a:cubicBezTo>
                    <a:pt x="374" y="2662"/>
                    <a:pt x="397" y="2595"/>
                    <a:pt x="413" y="2527"/>
                  </a:cubicBezTo>
                  <a:cubicBezTo>
                    <a:pt x="466" y="2256"/>
                    <a:pt x="552" y="1993"/>
                    <a:pt x="641" y="1731"/>
                  </a:cubicBezTo>
                  <a:cubicBezTo>
                    <a:pt x="693" y="1590"/>
                    <a:pt x="725" y="1443"/>
                    <a:pt x="769" y="1299"/>
                  </a:cubicBezTo>
                  <a:cubicBezTo>
                    <a:pt x="793" y="1247"/>
                    <a:pt x="815" y="1193"/>
                    <a:pt x="835" y="1139"/>
                  </a:cubicBezTo>
                  <a:cubicBezTo>
                    <a:pt x="836" y="1141"/>
                    <a:pt x="836" y="1142"/>
                    <a:pt x="836" y="1144"/>
                  </a:cubicBezTo>
                  <a:cubicBezTo>
                    <a:pt x="860" y="1285"/>
                    <a:pt x="832" y="1428"/>
                    <a:pt x="828" y="1569"/>
                  </a:cubicBezTo>
                  <a:moveTo>
                    <a:pt x="355" y="3095"/>
                  </a:moveTo>
                  <a:lnTo>
                    <a:pt x="355" y="3095"/>
                  </a:lnTo>
                  <a:cubicBezTo>
                    <a:pt x="356" y="3093"/>
                    <a:pt x="356" y="3092"/>
                    <a:pt x="358" y="3090"/>
                  </a:cubicBezTo>
                  <a:cubicBezTo>
                    <a:pt x="357" y="3092"/>
                    <a:pt x="356" y="3093"/>
                    <a:pt x="355" y="3095"/>
                  </a:cubicBezTo>
                  <a:moveTo>
                    <a:pt x="289" y="2260"/>
                  </a:moveTo>
                  <a:cubicBezTo>
                    <a:pt x="321" y="2044"/>
                    <a:pt x="356" y="1825"/>
                    <a:pt x="428" y="1618"/>
                  </a:cubicBezTo>
                  <a:cubicBezTo>
                    <a:pt x="502" y="1423"/>
                    <a:pt x="603" y="1282"/>
                    <a:pt x="754" y="1137"/>
                  </a:cubicBezTo>
                  <a:cubicBezTo>
                    <a:pt x="692" y="1304"/>
                    <a:pt x="633" y="1472"/>
                    <a:pt x="578" y="1642"/>
                  </a:cubicBezTo>
                  <a:cubicBezTo>
                    <a:pt x="539" y="1768"/>
                    <a:pt x="515" y="1900"/>
                    <a:pt x="473" y="2026"/>
                  </a:cubicBezTo>
                  <a:cubicBezTo>
                    <a:pt x="465" y="2058"/>
                    <a:pt x="457" y="2089"/>
                    <a:pt x="448" y="2120"/>
                  </a:cubicBezTo>
                  <a:cubicBezTo>
                    <a:pt x="395" y="2288"/>
                    <a:pt x="327" y="2450"/>
                    <a:pt x="269" y="2616"/>
                  </a:cubicBezTo>
                  <a:cubicBezTo>
                    <a:pt x="223" y="2743"/>
                    <a:pt x="208" y="2878"/>
                    <a:pt x="180" y="3009"/>
                  </a:cubicBezTo>
                  <a:cubicBezTo>
                    <a:pt x="180" y="3011"/>
                    <a:pt x="180" y="3012"/>
                    <a:pt x="179" y="3013"/>
                  </a:cubicBezTo>
                  <a:cubicBezTo>
                    <a:pt x="171" y="3040"/>
                    <a:pt x="162" y="3066"/>
                    <a:pt x="154" y="3093"/>
                  </a:cubicBezTo>
                  <a:cubicBezTo>
                    <a:pt x="151" y="3095"/>
                    <a:pt x="148" y="3098"/>
                    <a:pt x="146" y="3102"/>
                  </a:cubicBezTo>
                  <a:cubicBezTo>
                    <a:pt x="190" y="2821"/>
                    <a:pt x="245" y="2541"/>
                    <a:pt x="289" y="2260"/>
                  </a:cubicBezTo>
                  <a:moveTo>
                    <a:pt x="952" y="504"/>
                  </a:moveTo>
                  <a:cubicBezTo>
                    <a:pt x="936" y="545"/>
                    <a:pt x="860" y="722"/>
                    <a:pt x="823" y="850"/>
                  </a:cubicBezTo>
                  <a:cubicBezTo>
                    <a:pt x="781" y="906"/>
                    <a:pt x="744" y="994"/>
                    <a:pt x="719" y="1020"/>
                  </a:cubicBezTo>
                  <a:cubicBezTo>
                    <a:pt x="619" y="1134"/>
                    <a:pt x="499" y="1229"/>
                    <a:pt x="410" y="1352"/>
                  </a:cubicBezTo>
                  <a:cubicBezTo>
                    <a:pt x="297" y="1495"/>
                    <a:pt x="276" y="1679"/>
                    <a:pt x="244" y="1853"/>
                  </a:cubicBezTo>
                  <a:cubicBezTo>
                    <a:pt x="211" y="2060"/>
                    <a:pt x="138" y="2257"/>
                    <a:pt x="96" y="2462"/>
                  </a:cubicBezTo>
                  <a:cubicBezTo>
                    <a:pt x="55" y="2616"/>
                    <a:pt x="40" y="2775"/>
                    <a:pt x="25" y="2934"/>
                  </a:cubicBezTo>
                  <a:cubicBezTo>
                    <a:pt x="14" y="3066"/>
                    <a:pt x="-8" y="3198"/>
                    <a:pt x="3" y="3331"/>
                  </a:cubicBezTo>
                  <a:cubicBezTo>
                    <a:pt x="19" y="3415"/>
                    <a:pt x="30" y="3529"/>
                    <a:pt x="122" y="3562"/>
                  </a:cubicBezTo>
                  <a:cubicBezTo>
                    <a:pt x="177" y="3572"/>
                    <a:pt x="203" y="3511"/>
                    <a:pt x="224" y="3471"/>
                  </a:cubicBezTo>
                  <a:cubicBezTo>
                    <a:pt x="269" y="3381"/>
                    <a:pt x="312" y="3289"/>
                    <a:pt x="361" y="3200"/>
                  </a:cubicBezTo>
                  <a:cubicBezTo>
                    <a:pt x="469" y="3001"/>
                    <a:pt x="556" y="2791"/>
                    <a:pt x="648" y="2584"/>
                  </a:cubicBezTo>
                  <a:cubicBezTo>
                    <a:pt x="704" y="2457"/>
                    <a:pt x="753" y="2327"/>
                    <a:pt x="791" y="2194"/>
                  </a:cubicBezTo>
                  <a:cubicBezTo>
                    <a:pt x="821" y="2094"/>
                    <a:pt x="831" y="1988"/>
                    <a:pt x="855" y="1887"/>
                  </a:cubicBezTo>
                  <a:cubicBezTo>
                    <a:pt x="931" y="1603"/>
                    <a:pt x="998" y="1408"/>
                    <a:pt x="950" y="1107"/>
                  </a:cubicBezTo>
                  <a:cubicBezTo>
                    <a:pt x="952" y="1048"/>
                    <a:pt x="961" y="973"/>
                    <a:pt x="950" y="908"/>
                  </a:cubicBezTo>
                  <a:cubicBezTo>
                    <a:pt x="960" y="828"/>
                    <a:pt x="971" y="748"/>
                    <a:pt x="996" y="672"/>
                  </a:cubicBezTo>
                  <a:cubicBezTo>
                    <a:pt x="1048" y="506"/>
                    <a:pt x="1152" y="359"/>
                    <a:pt x="1237" y="208"/>
                  </a:cubicBezTo>
                  <a:cubicBezTo>
                    <a:pt x="1252" y="168"/>
                    <a:pt x="1341" y="42"/>
                    <a:pt x="1311" y="11"/>
                  </a:cubicBezTo>
                  <a:cubicBezTo>
                    <a:pt x="1272" y="-23"/>
                    <a:pt x="1226" y="28"/>
                    <a:pt x="1196" y="51"/>
                  </a:cubicBezTo>
                  <a:cubicBezTo>
                    <a:pt x="1071" y="173"/>
                    <a:pt x="1018" y="347"/>
                    <a:pt x="952" y="50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3" name="Google Shape;753;p16"/>
            <p:cNvSpPr/>
            <p:nvPr/>
          </p:nvSpPr>
          <p:spPr>
            <a:xfrm>
              <a:off x="2086920" y="2630880"/>
              <a:ext cx="1053000" cy="872280"/>
            </a:xfrm>
            <a:custGeom>
              <a:avLst/>
              <a:gdLst/>
              <a:ahLst/>
              <a:cxnLst/>
              <a:rect l="l" t="t" r="r" b="b"/>
              <a:pathLst>
                <a:path w="2925" h="2423" extrusionOk="0">
                  <a:moveTo>
                    <a:pt x="1686" y="1095"/>
                  </a:moveTo>
                  <a:cubicBezTo>
                    <a:pt x="1600" y="1205"/>
                    <a:pt x="1494" y="1299"/>
                    <a:pt x="1403" y="1404"/>
                  </a:cubicBezTo>
                  <a:cubicBezTo>
                    <a:pt x="1100" y="1760"/>
                    <a:pt x="683" y="1983"/>
                    <a:pt x="270" y="2185"/>
                  </a:cubicBezTo>
                  <a:cubicBezTo>
                    <a:pt x="278" y="2176"/>
                    <a:pt x="286" y="2166"/>
                    <a:pt x="294" y="2157"/>
                  </a:cubicBezTo>
                  <a:lnTo>
                    <a:pt x="294" y="2158"/>
                  </a:lnTo>
                  <a:lnTo>
                    <a:pt x="294" y="2158"/>
                  </a:lnTo>
                  <a:cubicBezTo>
                    <a:pt x="405" y="2032"/>
                    <a:pt x="531" y="1921"/>
                    <a:pt x="659" y="1813"/>
                  </a:cubicBezTo>
                  <a:cubicBezTo>
                    <a:pt x="720" y="1778"/>
                    <a:pt x="776" y="1734"/>
                    <a:pt x="826" y="1685"/>
                  </a:cubicBezTo>
                  <a:cubicBezTo>
                    <a:pt x="1015" y="1484"/>
                    <a:pt x="1227" y="1308"/>
                    <a:pt x="1442" y="1133"/>
                  </a:cubicBezTo>
                  <a:cubicBezTo>
                    <a:pt x="1561" y="1041"/>
                    <a:pt x="1666" y="934"/>
                    <a:pt x="1780" y="835"/>
                  </a:cubicBezTo>
                  <a:cubicBezTo>
                    <a:pt x="1829" y="804"/>
                    <a:pt x="1875" y="770"/>
                    <a:pt x="1921" y="735"/>
                  </a:cubicBezTo>
                  <a:cubicBezTo>
                    <a:pt x="1921" y="736"/>
                    <a:pt x="1920" y="738"/>
                    <a:pt x="1920" y="739"/>
                  </a:cubicBezTo>
                  <a:cubicBezTo>
                    <a:pt x="1865" y="871"/>
                    <a:pt x="1765" y="978"/>
                    <a:pt x="1686" y="1095"/>
                  </a:cubicBezTo>
                  <a:moveTo>
                    <a:pt x="474" y="2135"/>
                  </a:moveTo>
                  <a:lnTo>
                    <a:pt x="474" y="2135"/>
                  </a:lnTo>
                  <a:cubicBezTo>
                    <a:pt x="475" y="2134"/>
                    <a:pt x="477" y="2133"/>
                    <a:pt x="478" y="2133"/>
                  </a:cubicBezTo>
                  <a:cubicBezTo>
                    <a:pt x="477" y="2133"/>
                    <a:pt x="476" y="2134"/>
                    <a:pt x="474" y="2135"/>
                  </a:cubicBezTo>
                  <a:moveTo>
                    <a:pt x="862" y="1393"/>
                  </a:moveTo>
                  <a:cubicBezTo>
                    <a:pt x="1004" y="1227"/>
                    <a:pt x="1151" y="1061"/>
                    <a:pt x="1322" y="923"/>
                  </a:cubicBezTo>
                  <a:cubicBezTo>
                    <a:pt x="1489" y="798"/>
                    <a:pt x="1649" y="732"/>
                    <a:pt x="1854" y="690"/>
                  </a:cubicBezTo>
                  <a:cubicBezTo>
                    <a:pt x="1713" y="798"/>
                    <a:pt x="1573" y="909"/>
                    <a:pt x="1437" y="1024"/>
                  </a:cubicBezTo>
                  <a:cubicBezTo>
                    <a:pt x="1335" y="1110"/>
                    <a:pt x="1245" y="1209"/>
                    <a:pt x="1143" y="1293"/>
                  </a:cubicBezTo>
                  <a:cubicBezTo>
                    <a:pt x="1119" y="1316"/>
                    <a:pt x="1096" y="1338"/>
                    <a:pt x="1072" y="1359"/>
                  </a:cubicBezTo>
                  <a:cubicBezTo>
                    <a:pt x="937" y="1472"/>
                    <a:pt x="793" y="1574"/>
                    <a:pt x="657" y="1684"/>
                  </a:cubicBezTo>
                  <a:cubicBezTo>
                    <a:pt x="549" y="1767"/>
                    <a:pt x="465" y="1873"/>
                    <a:pt x="371" y="1970"/>
                  </a:cubicBezTo>
                  <a:cubicBezTo>
                    <a:pt x="371" y="1970"/>
                    <a:pt x="370" y="1971"/>
                    <a:pt x="369" y="1972"/>
                  </a:cubicBezTo>
                  <a:cubicBezTo>
                    <a:pt x="348" y="1991"/>
                    <a:pt x="326" y="2008"/>
                    <a:pt x="305" y="2026"/>
                  </a:cubicBezTo>
                  <a:cubicBezTo>
                    <a:pt x="301" y="2027"/>
                    <a:pt x="297" y="2028"/>
                    <a:pt x="293" y="2030"/>
                  </a:cubicBezTo>
                  <a:cubicBezTo>
                    <a:pt x="480" y="1815"/>
                    <a:pt x="676" y="1608"/>
                    <a:pt x="862" y="1393"/>
                  </a:cubicBezTo>
                  <a:moveTo>
                    <a:pt x="2358" y="259"/>
                  </a:moveTo>
                  <a:cubicBezTo>
                    <a:pt x="2323" y="286"/>
                    <a:pt x="2164" y="396"/>
                    <a:pt x="2065" y="484"/>
                  </a:cubicBezTo>
                  <a:cubicBezTo>
                    <a:pt x="2000" y="509"/>
                    <a:pt x="1922" y="564"/>
                    <a:pt x="1887" y="572"/>
                  </a:cubicBezTo>
                  <a:cubicBezTo>
                    <a:pt x="1742" y="615"/>
                    <a:pt x="1589" y="633"/>
                    <a:pt x="1448" y="689"/>
                  </a:cubicBezTo>
                  <a:cubicBezTo>
                    <a:pt x="1276" y="750"/>
                    <a:pt x="1161" y="895"/>
                    <a:pt x="1041" y="1024"/>
                  </a:cubicBezTo>
                  <a:cubicBezTo>
                    <a:pt x="903" y="1182"/>
                    <a:pt x="736" y="1310"/>
                    <a:pt x="592" y="1461"/>
                  </a:cubicBezTo>
                  <a:cubicBezTo>
                    <a:pt x="475" y="1570"/>
                    <a:pt x="378" y="1697"/>
                    <a:pt x="281" y="1823"/>
                  </a:cubicBezTo>
                  <a:cubicBezTo>
                    <a:pt x="201" y="1929"/>
                    <a:pt x="111" y="2029"/>
                    <a:pt x="50" y="2148"/>
                  </a:cubicBezTo>
                  <a:cubicBezTo>
                    <a:pt x="19" y="2227"/>
                    <a:pt x="-32" y="2330"/>
                    <a:pt x="28" y="2407"/>
                  </a:cubicBezTo>
                  <a:cubicBezTo>
                    <a:pt x="70" y="2444"/>
                    <a:pt x="124" y="2407"/>
                    <a:pt x="163" y="2383"/>
                  </a:cubicBezTo>
                  <a:cubicBezTo>
                    <a:pt x="249" y="2331"/>
                    <a:pt x="334" y="2276"/>
                    <a:pt x="423" y="2227"/>
                  </a:cubicBezTo>
                  <a:cubicBezTo>
                    <a:pt x="621" y="2116"/>
                    <a:pt x="806" y="1985"/>
                    <a:pt x="994" y="1858"/>
                  </a:cubicBezTo>
                  <a:cubicBezTo>
                    <a:pt x="1109" y="1781"/>
                    <a:pt x="1219" y="1697"/>
                    <a:pt x="1322" y="1605"/>
                  </a:cubicBezTo>
                  <a:cubicBezTo>
                    <a:pt x="1401" y="1535"/>
                    <a:pt x="1466" y="1451"/>
                    <a:pt x="1540" y="1379"/>
                  </a:cubicBezTo>
                  <a:cubicBezTo>
                    <a:pt x="1756" y="1179"/>
                    <a:pt x="1917" y="1049"/>
                    <a:pt x="2036" y="769"/>
                  </a:cubicBezTo>
                  <a:cubicBezTo>
                    <a:pt x="2069" y="720"/>
                    <a:pt x="2117" y="661"/>
                    <a:pt x="2143" y="600"/>
                  </a:cubicBezTo>
                  <a:cubicBezTo>
                    <a:pt x="2193" y="538"/>
                    <a:pt x="2244" y="476"/>
                    <a:pt x="2306" y="425"/>
                  </a:cubicBezTo>
                  <a:cubicBezTo>
                    <a:pt x="2439" y="313"/>
                    <a:pt x="2605" y="243"/>
                    <a:pt x="2758" y="160"/>
                  </a:cubicBezTo>
                  <a:cubicBezTo>
                    <a:pt x="2792" y="135"/>
                    <a:pt x="2934" y="76"/>
                    <a:pt x="2924" y="33"/>
                  </a:cubicBezTo>
                  <a:cubicBezTo>
                    <a:pt x="2910" y="-16"/>
                    <a:pt x="2844" y="2"/>
                    <a:pt x="2806" y="7"/>
                  </a:cubicBezTo>
                  <a:cubicBezTo>
                    <a:pt x="2635" y="42"/>
                    <a:pt x="2498" y="162"/>
                    <a:pt x="2358" y="25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4" name="Google Shape;754;p16"/>
            <p:cNvSpPr/>
            <p:nvPr/>
          </p:nvSpPr>
          <p:spPr>
            <a:xfrm>
              <a:off x="3229920" y="2522520"/>
              <a:ext cx="616680" cy="1217160"/>
            </a:xfrm>
            <a:custGeom>
              <a:avLst/>
              <a:gdLst/>
              <a:ahLst/>
              <a:cxnLst/>
              <a:rect l="l" t="t" r="r" b="b"/>
              <a:pathLst>
                <a:path w="1713" h="3381" extrusionOk="0">
                  <a:moveTo>
                    <a:pt x="798" y="1452"/>
                  </a:moveTo>
                  <a:cubicBezTo>
                    <a:pt x="884" y="1562"/>
                    <a:pt x="951" y="1686"/>
                    <a:pt x="1032" y="1799"/>
                  </a:cubicBezTo>
                  <a:cubicBezTo>
                    <a:pt x="1307" y="2177"/>
                    <a:pt x="1427" y="2635"/>
                    <a:pt x="1527" y="3084"/>
                  </a:cubicBezTo>
                  <a:cubicBezTo>
                    <a:pt x="1520" y="3074"/>
                    <a:pt x="1513" y="3063"/>
                    <a:pt x="1506" y="3053"/>
                  </a:cubicBezTo>
                  <a:lnTo>
                    <a:pt x="1506" y="3053"/>
                  </a:lnTo>
                  <a:lnTo>
                    <a:pt x="1506" y="3054"/>
                  </a:lnTo>
                  <a:cubicBezTo>
                    <a:pt x="1410" y="2916"/>
                    <a:pt x="1332" y="2768"/>
                    <a:pt x="1256" y="2618"/>
                  </a:cubicBezTo>
                  <a:cubicBezTo>
                    <a:pt x="1237" y="2550"/>
                    <a:pt x="1207" y="2486"/>
                    <a:pt x="1171" y="2426"/>
                  </a:cubicBezTo>
                  <a:cubicBezTo>
                    <a:pt x="1020" y="2195"/>
                    <a:pt x="897" y="1947"/>
                    <a:pt x="778" y="1698"/>
                  </a:cubicBezTo>
                  <a:cubicBezTo>
                    <a:pt x="716" y="1561"/>
                    <a:pt x="637" y="1433"/>
                    <a:pt x="568" y="1299"/>
                  </a:cubicBezTo>
                  <a:cubicBezTo>
                    <a:pt x="548" y="1245"/>
                    <a:pt x="526" y="1192"/>
                    <a:pt x="503" y="1139"/>
                  </a:cubicBezTo>
                  <a:cubicBezTo>
                    <a:pt x="504" y="1140"/>
                    <a:pt x="505" y="1141"/>
                    <a:pt x="506" y="1142"/>
                  </a:cubicBezTo>
                  <a:cubicBezTo>
                    <a:pt x="622" y="1226"/>
                    <a:pt x="702" y="1347"/>
                    <a:pt x="798" y="1452"/>
                  </a:cubicBezTo>
                  <a:moveTo>
                    <a:pt x="1527" y="2873"/>
                  </a:moveTo>
                  <a:cubicBezTo>
                    <a:pt x="1526" y="2873"/>
                    <a:pt x="1526" y="2873"/>
                    <a:pt x="1526" y="2873"/>
                  </a:cubicBezTo>
                  <a:cubicBezTo>
                    <a:pt x="1525" y="2872"/>
                    <a:pt x="1525" y="2870"/>
                    <a:pt x="1525" y="2868"/>
                  </a:cubicBezTo>
                  <a:cubicBezTo>
                    <a:pt x="1525" y="2870"/>
                    <a:pt x="1526" y="2871"/>
                    <a:pt x="1527" y="2873"/>
                  </a:cubicBezTo>
                  <a:moveTo>
                    <a:pt x="896" y="2322"/>
                  </a:moveTo>
                  <a:cubicBezTo>
                    <a:pt x="767" y="2146"/>
                    <a:pt x="639" y="1964"/>
                    <a:pt x="546" y="1766"/>
                  </a:cubicBezTo>
                  <a:cubicBezTo>
                    <a:pt x="463" y="1574"/>
                    <a:pt x="437" y="1403"/>
                    <a:pt x="443" y="1194"/>
                  </a:cubicBezTo>
                  <a:cubicBezTo>
                    <a:pt x="516" y="1357"/>
                    <a:pt x="591" y="1518"/>
                    <a:pt x="670" y="1678"/>
                  </a:cubicBezTo>
                  <a:cubicBezTo>
                    <a:pt x="731" y="1796"/>
                    <a:pt x="805" y="1907"/>
                    <a:pt x="864" y="2027"/>
                  </a:cubicBezTo>
                  <a:cubicBezTo>
                    <a:pt x="880" y="2054"/>
                    <a:pt x="896" y="2082"/>
                    <a:pt x="912" y="2111"/>
                  </a:cubicBezTo>
                  <a:cubicBezTo>
                    <a:pt x="990" y="2268"/>
                    <a:pt x="1055" y="2432"/>
                    <a:pt x="1130" y="2590"/>
                  </a:cubicBezTo>
                  <a:cubicBezTo>
                    <a:pt x="1186" y="2714"/>
                    <a:pt x="1270" y="2821"/>
                    <a:pt x="1341" y="2934"/>
                  </a:cubicBezTo>
                  <a:cubicBezTo>
                    <a:pt x="1342" y="2935"/>
                    <a:pt x="1343" y="2936"/>
                    <a:pt x="1343" y="2937"/>
                  </a:cubicBezTo>
                  <a:cubicBezTo>
                    <a:pt x="1356" y="2962"/>
                    <a:pt x="1369" y="2987"/>
                    <a:pt x="1381" y="3011"/>
                  </a:cubicBezTo>
                  <a:cubicBezTo>
                    <a:pt x="1381" y="3016"/>
                    <a:pt x="1381" y="3020"/>
                    <a:pt x="1382" y="3024"/>
                  </a:cubicBezTo>
                  <a:cubicBezTo>
                    <a:pt x="1217" y="2792"/>
                    <a:pt x="1061" y="2554"/>
                    <a:pt x="896" y="2322"/>
                  </a:cubicBezTo>
                  <a:moveTo>
                    <a:pt x="142" y="603"/>
                  </a:moveTo>
                  <a:cubicBezTo>
                    <a:pt x="160" y="643"/>
                    <a:pt x="229" y="823"/>
                    <a:pt x="292" y="941"/>
                  </a:cubicBezTo>
                  <a:cubicBezTo>
                    <a:pt x="301" y="1010"/>
                    <a:pt x="336" y="1099"/>
                    <a:pt x="337" y="1134"/>
                  </a:cubicBezTo>
                  <a:cubicBezTo>
                    <a:pt x="345" y="1286"/>
                    <a:pt x="326" y="1438"/>
                    <a:pt x="348" y="1588"/>
                  </a:cubicBezTo>
                  <a:cubicBezTo>
                    <a:pt x="367" y="1770"/>
                    <a:pt x="481" y="1915"/>
                    <a:pt x="579" y="2062"/>
                  </a:cubicBezTo>
                  <a:cubicBezTo>
                    <a:pt x="700" y="2233"/>
                    <a:pt x="786" y="2425"/>
                    <a:pt x="898" y="2601"/>
                  </a:cubicBezTo>
                  <a:cubicBezTo>
                    <a:pt x="977" y="2740"/>
                    <a:pt x="1078" y="2865"/>
                    <a:pt x="1178" y="2988"/>
                  </a:cubicBezTo>
                  <a:cubicBezTo>
                    <a:pt x="1262" y="3091"/>
                    <a:pt x="1339" y="3201"/>
                    <a:pt x="1440" y="3288"/>
                  </a:cubicBezTo>
                  <a:cubicBezTo>
                    <a:pt x="1509" y="3337"/>
                    <a:pt x="1597" y="3410"/>
                    <a:pt x="1686" y="3370"/>
                  </a:cubicBezTo>
                  <a:cubicBezTo>
                    <a:pt x="1732" y="3338"/>
                    <a:pt x="1709" y="3278"/>
                    <a:pt x="1695" y="3234"/>
                  </a:cubicBezTo>
                  <a:cubicBezTo>
                    <a:pt x="1665" y="3137"/>
                    <a:pt x="1631" y="3042"/>
                    <a:pt x="1604" y="2944"/>
                  </a:cubicBezTo>
                  <a:cubicBezTo>
                    <a:pt x="1543" y="2726"/>
                    <a:pt x="1457" y="2516"/>
                    <a:pt x="1378" y="2303"/>
                  </a:cubicBezTo>
                  <a:cubicBezTo>
                    <a:pt x="1330" y="2174"/>
                    <a:pt x="1274" y="2046"/>
                    <a:pt x="1209" y="1924"/>
                  </a:cubicBezTo>
                  <a:cubicBezTo>
                    <a:pt x="1160" y="1831"/>
                    <a:pt x="1093" y="1749"/>
                    <a:pt x="1039" y="1660"/>
                  </a:cubicBezTo>
                  <a:cubicBezTo>
                    <a:pt x="896" y="1404"/>
                    <a:pt x="807" y="1217"/>
                    <a:pt x="562" y="1036"/>
                  </a:cubicBezTo>
                  <a:cubicBezTo>
                    <a:pt x="523" y="992"/>
                    <a:pt x="476" y="932"/>
                    <a:pt x="423" y="892"/>
                  </a:cubicBezTo>
                  <a:cubicBezTo>
                    <a:pt x="375" y="829"/>
                    <a:pt x="327" y="764"/>
                    <a:pt x="292" y="692"/>
                  </a:cubicBezTo>
                  <a:cubicBezTo>
                    <a:pt x="213" y="537"/>
                    <a:pt x="184" y="359"/>
                    <a:pt x="140" y="192"/>
                  </a:cubicBezTo>
                  <a:cubicBezTo>
                    <a:pt x="123" y="153"/>
                    <a:pt x="98" y="1"/>
                    <a:pt x="54" y="0"/>
                  </a:cubicBezTo>
                  <a:cubicBezTo>
                    <a:pt x="4" y="2"/>
                    <a:pt x="6" y="70"/>
                    <a:pt x="1" y="108"/>
                  </a:cubicBezTo>
                  <a:cubicBezTo>
                    <a:pt x="-4" y="283"/>
                    <a:pt x="80" y="444"/>
                    <a:pt x="142" y="60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55" name="Google Shape;755;p16"/>
          <p:cNvGrpSpPr/>
          <p:nvPr/>
        </p:nvGrpSpPr>
        <p:grpSpPr>
          <a:xfrm rot="2346432">
            <a:off x="7488122" y="4518210"/>
            <a:ext cx="558024" cy="1028204"/>
            <a:chOff x="5600520" y="2137320"/>
            <a:chExt cx="558000" cy="1028160"/>
          </a:xfrm>
        </p:grpSpPr>
        <p:sp>
          <p:nvSpPr>
            <p:cNvPr id="756" name="Google Shape;756;p16"/>
            <p:cNvSpPr/>
            <p:nvPr/>
          </p:nvSpPr>
          <p:spPr>
            <a:xfrm>
              <a:off x="6021360" y="3030840"/>
              <a:ext cx="0" cy="720"/>
            </a:xfrm>
            <a:custGeom>
              <a:avLst/>
              <a:gdLst/>
              <a:ahLst/>
              <a:cxnLst/>
              <a:rect l="l" t="t" r="r" b="b"/>
              <a:pathLst>
                <a:path w="120000" h="2" extrusionOk="0">
                  <a:moveTo>
                    <a:pt x="0" y="0"/>
                  </a:moveTo>
                  <a:lnTo>
                    <a:pt x="0" y="0"/>
                  </a:lnTo>
                  <a:cubicBezTo>
                    <a:pt x="0" y="1"/>
                    <a:pt x="0" y="1"/>
                    <a:pt x="0" y="2"/>
                  </a:cubicBezTo>
                  <a:cubicBezTo>
                    <a:pt x="0" y="1"/>
                    <a:pt x="0" y="1"/>
                    <a:pt x="0" y="0"/>
                  </a:cubicBezTo>
                  <a:close/>
                </a:path>
              </a:pathLst>
            </a:custGeom>
            <a:solidFill>
              <a:srgbClr val="E4AE4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7" name="Google Shape;757;p16"/>
            <p:cNvSpPr/>
            <p:nvPr/>
          </p:nvSpPr>
          <p:spPr>
            <a:xfrm>
              <a:off x="5600520" y="2137320"/>
              <a:ext cx="558000" cy="1028160"/>
            </a:xfrm>
            <a:custGeom>
              <a:avLst/>
              <a:gdLst/>
              <a:ahLst/>
              <a:cxnLst/>
              <a:rect l="l" t="t" r="r" b="b"/>
              <a:pathLst>
                <a:path w="1550" h="2856" extrusionOk="0">
                  <a:moveTo>
                    <a:pt x="833" y="1400"/>
                  </a:moveTo>
                  <a:cubicBezTo>
                    <a:pt x="832" y="1423"/>
                    <a:pt x="831" y="1447"/>
                    <a:pt x="829" y="1471"/>
                  </a:cubicBezTo>
                  <a:cubicBezTo>
                    <a:pt x="829" y="1462"/>
                    <a:pt x="829" y="1453"/>
                    <a:pt x="829" y="1445"/>
                  </a:cubicBezTo>
                  <a:cubicBezTo>
                    <a:pt x="831" y="1416"/>
                    <a:pt x="832" y="1386"/>
                    <a:pt x="834" y="1357"/>
                  </a:cubicBezTo>
                  <a:cubicBezTo>
                    <a:pt x="834" y="1371"/>
                    <a:pt x="834" y="1386"/>
                    <a:pt x="833" y="1400"/>
                  </a:cubicBezTo>
                  <a:moveTo>
                    <a:pt x="1353" y="7"/>
                  </a:moveTo>
                  <a:cubicBezTo>
                    <a:pt x="1292" y="20"/>
                    <a:pt x="1236" y="48"/>
                    <a:pt x="1187" y="85"/>
                  </a:cubicBezTo>
                  <a:cubicBezTo>
                    <a:pt x="889" y="314"/>
                    <a:pt x="789" y="709"/>
                    <a:pt x="744" y="1065"/>
                  </a:cubicBezTo>
                  <a:cubicBezTo>
                    <a:pt x="700" y="1415"/>
                    <a:pt x="749" y="1770"/>
                    <a:pt x="667" y="2115"/>
                  </a:cubicBezTo>
                  <a:cubicBezTo>
                    <a:pt x="653" y="2181"/>
                    <a:pt x="634" y="2246"/>
                    <a:pt x="609" y="2308"/>
                  </a:cubicBezTo>
                  <a:cubicBezTo>
                    <a:pt x="578" y="2367"/>
                    <a:pt x="541" y="2423"/>
                    <a:pt x="506" y="2480"/>
                  </a:cubicBezTo>
                  <a:cubicBezTo>
                    <a:pt x="419" y="2620"/>
                    <a:pt x="364" y="2727"/>
                    <a:pt x="192" y="2610"/>
                  </a:cubicBezTo>
                  <a:cubicBezTo>
                    <a:pt x="154" y="2587"/>
                    <a:pt x="106" y="2566"/>
                    <a:pt x="62" y="2589"/>
                  </a:cubicBezTo>
                  <a:cubicBezTo>
                    <a:pt x="4" y="2617"/>
                    <a:pt x="-24" y="2701"/>
                    <a:pt x="24" y="2750"/>
                  </a:cubicBezTo>
                  <a:cubicBezTo>
                    <a:pt x="44" y="2773"/>
                    <a:pt x="73" y="2786"/>
                    <a:pt x="99" y="2799"/>
                  </a:cubicBezTo>
                  <a:cubicBezTo>
                    <a:pt x="134" y="2824"/>
                    <a:pt x="171" y="2851"/>
                    <a:pt x="215" y="2856"/>
                  </a:cubicBezTo>
                  <a:cubicBezTo>
                    <a:pt x="362" y="2865"/>
                    <a:pt x="493" y="2716"/>
                    <a:pt x="562" y="2600"/>
                  </a:cubicBezTo>
                  <a:cubicBezTo>
                    <a:pt x="592" y="2551"/>
                    <a:pt x="616" y="2499"/>
                    <a:pt x="639" y="2447"/>
                  </a:cubicBezTo>
                  <a:cubicBezTo>
                    <a:pt x="651" y="2422"/>
                    <a:pt x="674" y="2395"/>
                    <a:pt x="672" y="2366"/>
                  </a:cubicBezTo>
                  <a:cubicBezTo>
                    <a:pt x="726" y="2213"/>
                    <a:pt x="782" y="2061"/>
                    <a:pt x="827" y="1905"/>
                  </a:cubicBezTo>
                  <a:cubicBezTo>
                    <a:pt x="863" y="1762"/>
                    <a:pt x="880" y="1615"/>
                    <a:pt x="885" y="1467"/>
                  </a:cubicBezTo>
                  <a:cubicBezTo>
                    <a:pt x="911" y="1178"/>
                    <a:pt x="837" y="873"/>
                    <a:pt x="960" y="600"/>
                  </a:cubicBezTo>
                  <a:cubicBezTo>
                    <a:pt x="1020" y="455"/>
                    <a:pt x="1158" y="253"/>
                    <a:pt x="1291" y="172"/>
                  </a:cubicBezTo>
                  <a:cubicBezTo>
                    <a:pt x="1321" y="156"/>
                    <a:pt x="1351" y="144"/>
                    <a:pt x="1383" y="136"/>
                  </a:cubicBezTo>
                  <a:cubicBezTo>
                    <a:pt x="1436" y="135"/>
                    <a:pt x="1564" y="133"/>
                    <a:pt x="1549" y="54"/>
                  </a:cubicBezTo>
                  <a:cubicBezTo>
                    <a:pt x="1512" y="-12"/>
                    <a:pt x="1417" y="-4"/>
                    <a:pt x="1353" y="7"/>
                  </a:cubicBezTo>
                  <a:close/>
                </a:path>
              </a:pathLst>
            </a:custGeom>
            <a:solidFill>
              <a:srgbClr val="5F6C3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8" name="Google Shape;758;p16"/>
            <p:cNvSpPr/>
            <p:nvPr/>
          </p:nvSpPr>
          <p:spPr>
            <a:xfrm>
              <a:off x="5676840" y="2977200"/>
              <a:ext cx="61560" cy="57600"/>
            </a:xfrm>
            <a:custGeom>
              <a:avLst/>
              <a:gdLst/>
              <a:ahLst/>
              <a:cxnLst/>
              <a:rect l="l" t="t" r="r" b="b"/>
              <a:pathLst>
                <a:path w="171" h="160" extrusionOk="0">
                  <a:moveTo>
                    <a:pt x="84" y="160"/>
                  </a:moveTo>
                  <a:cubicBezTo>
                    <a:pt x="211" y="151"/>
                    <a:pt x="195" y="-30"/>
                    <a:pt x="63" y="5"/>
                  </a:cubicBezTo>
                  <a:cubicBezTo>
                    <a:pt x="49" y="-3"/>
                    <a:pt x="33" y="6"/>
                    <a:pt x="23" y="16"/>
                  </a:cubicBezTo>
                  <a:cubicBezTo>
                    <a:pt x="-29" y="60"/>
                    <a:pt x="16" y="165"/>
                    <a:pt x="84" y="160"/>
                  </a:cubicBezTo>
                  <a:close/>
                </a:path>
              </a:pathLst>
            </a:custGeom>
            <a:solidFill>
              <a:srgbClr val="5F6C37"/>
            </a:solidFill>
            <a:ln>
              <a:noFill/>
            </a:ln>
          </p:spPr>
          <p:txBody>
            <a:bodyPr spcFirstLastPara="1" wrap="square" lIns="90000" tIns="12600" rIns="90000" bIns="12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9" name="Google Shape;759;p16"/>
            <p:cNvSpPr/>
            <p:nvPr/>
          </p:nvSpPr>
          <p:spPr>
            <a:xfrm>
              <a:off x="6043320" y="2232720"/>
              <a:ext cx="60840" cy="60120"/>
            </a:xfrm>
            <a:custGeom>
              <a:avLst/>
              <a:gdLst/>
              <a:ahLst/>
              <a:cxnLst/>
              <a:rect l="l" t="t" r="r" b="b"/>
              <a:pathLst>
                <a:path w="169" h="167" extrusionOk="0">
                  <a:moveTo>
                    <a:pt x="101" y="75"/>
                  </a:moveTo>
                  <a:cubicBezTo>
                    <a:pt x="101" y="70"/>
                    <a:pt x="101" y="67"/>
                    <a:pt x="100" y="63"/>
                  </a:cubicBezTo>
                  <a:lnTo>
                    <a:pt x="100" y="63"/>
                  </a:lnTo>
                  <a:cubicBezTo>
                    <a:pt x="101" y="67"/>
                    <a:pt x="103" y="70"/>
                    <a:pt x="101" y="75"/>
                  </a:cubicBezTo>
                  <a:moveTo>
                    <a:pt x="90" y="0"/>
                  </a:moveTo>
                  <a:cubicBezTo>
                    <a:pt x="-17" y="-6"/>
                    <a:pt x="-38" y="174"/>
                    <a:pt x="80" y="167"/>
                  </a:cubicBezTo>
                  <a:cubicBezTo>
                    <a:pt x="191" y="159"/>
                    <a:pt x="203" y="8"/>
                    <a:pt x="90" y="0"/>
                  </a:cubicBezTo>
                  <a:close/>
                </a:path>
              </a:pathLst>
            </a:custGeom>
            <a:solidFill>
              <a:srgbClr val="5F6C37"/>
            </a:solidFill>
            <a:ln>
              <a:noFill/>
            </a:ln>
          </p:spPr>
          <p:txBody>
            <a:bodyPr spcFirstLastPara="1" wrap="square" lIns="90000" tIns="15100" rIns="90000" bIns="15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60" name="Google Shape;760;p16"/>
          <p:cNvGrpSpPr/>
          <p:nvPr/>
        </p:nvGrpSpPr>
        <p:grpSpPr>
          <a:xfrm rot="-1503797">
            <a:off x="-148307" y="4620663"/>
            <a:ext cx="957197" cy="487418"/>
            <a:chOff x="2298600" y="4795200"/>
            <a:chExt cx="957240" cy="487440"/>
          </a:xfrm>
        </p:grpSpPr>
        <p:sp>
          <p:nvSpPr>
            <p:cNvPr id="761" name="Google Shape;761;p16"/>
            <p:cNvSpPr/>
            <p:nvPr/>
          </p:nvSpPr>
          <p:spPr>
            <a:xfrm>
              <a:off x="2298600" y="4795200"/>
              <a:ext cx="957240" cy="487440"/>
            </a:xfrm>
            <a:custGeom>
              <a:avLst/>
              <a:gdLst/>
              <a:ahLst/>
              <a:cxnLst/>
              <a:rect l="l" t="t" r="r" b="b"/>
              <a:pathLst>
                <a:path w="2659" h="1354" extrusionOk="0">
                  <a:moveTo>
                    <a:pt x="1664" y="1160"/>
                  </a:moveTo>
                  <a:cubicBezTo>
                    <a:pt x="1477" y="1161"/>
                    <a:pt x="1291" y="1163"/>
                    <a:pt x="1105" y="1163"/>
                  </a:cubicBezTo>
                  <a:cubicBezTo>
                    <a:pt x="957" y="1170"/>
                    <a:pt x="809" y="1159"/>
                    <a:pt x="661" y="1162"/>
                  </a:cubicBezTo>
                  <a:cubicBezTo>
                    <a:pt x="559" y="1167"/>
                    <a:pt x="459" y="1185"/>
                    <a:pt x="358" y="1194"/>
                  </a:cubicBezTo>
                  <a:cubicBezTo>
                    <a:pt x="563" y="1055"/>
                    <a:pt x="770" y="920"/>
                    <a:pt x="975" y="780"/>
                  </a:cubicBezTo>
                  <a:cubicBezTo>
                    <a:pt x="1149" y="652"/>
                    <a:pt x="1332" y="537"/>
                    <a:pt x="1516" y="424"/>
                  </a:cubicBezTo>
                  <a:cubicBezTo>
                    <a:pt x="1633" y="348"/>
                    <a:pt x="1750" y="261"/>
                    <a:pt x="1887" y="226"/>
                  </a:cubicBezTo>
                  <a:cubicBezTo>
                    <a:pt x="1968" y="221"/>
                    <a:pt x="2020" y="294"/>
                    <a:pt x="2070" y="345"/>
                  </a:cubicBezTo>
                  <a:cubicBezTo>
                    <a:pt x="2202" y="484"/>
                    <a:pt x="2289" y="665"/>
                    <a:pt x="2370" y="837"/>
                  </a:cubicBezTo>
                  <a:cubicBezTo>
                    <a:pt x="2411" y="942"/>
                    <a:pt x="2469" y="1044"/>
                    <a:pt x="2481" y="1157"/>
                  </a:cubicBezTo>
                  <a:cubicBezTo>
                    <a:pt x="2210" y="1178"/>
                    <a:pt x="1936" y="1164"/>
                    <a:pt x="1664" y="1160"/>
                  </a:cubicBezTo>
                  <a:moveTo>
                    <a:pt x="2541" y="922"/>
                  </a:moveTo>
                  <a:cubicBezTo>
                    <a:pt x="2477" y="727"/>
                    <a:pt x="2384" y="543"/>
                    <a:pt x="2287" y="362"/>
                  </a:cubicBezTo>
                  <a:cubicBezTo>
                    <a:pt x="2218" y="243"/>
                    <a:pt x="2158" y="106"/>
                    <a:pt x="2049" y="20"/>
                  </a:cubicBezTo>
                  <a:cubicBezTo>
                    <a:pt x="1828" y="-87"/>
                    <a:pt x="1543" y="266"/>
                    <a:pt x="1344" y="350"/>
                  </a:cubicBezTo>
                  <a:cubicBezTo>
                    <a:pt x="1189" y="431"/>
                    <a:pt x="1038" y="521"/>
                    <a:pt x="898" y="627"/>
                  </a:cubicBezTo>
                  <a:cubicBezTo>
                    <a:pt x="823" y="689"/>
                    <a:pt x="752" y="758"/>
                    <a:pt x="664" y="802"/>
                  </a:cubicBezTo>
                  <a:cubicBezTo>
                    <a:pt x="560" y="855"/>
                    <a:pt x="447" y="890"/>
                    <a:pt x="350" y="957"/>
                  </a:cubicBezTo>
                  <a:cubicBezTo>
                    <a:pt x="282" y="1007"/>
                    <a:pt x="-54" y="1195"/>
                    <a:pt x="7" y="1286"/>
                  </a:cubicBezTo>
                  <a:cubicBezTo>
                    <a:pt x="81" y="1407"/>
                    <a:pt x="354" y="1331"/>
                    <a:pt x="476" y="1322"/>
                  </a:cubicBezTo>
                  <a:cubicBezTo>
                    <a:pt x="591" y="1301"/>
                    <a:pt x="706" y="1304"/>
                    <a:pt x="822" y="1299"/>
                  </a:cubicBezTo>
                  <a:cubicBezTo>
                    <a:pt x="1118" y="1280"/>
                    <a:pt x="1409" y="1308"/>
                    <a:pt x="1706" y="1320"/>
                  </a:cubicBezTo>
                  <a:cubicBezTo>
                    <a:pt x="1995" y="1320"/>
                    <a:pt x="2286" y="1344"/>
                    <a:pt x="2574" y="1311"/>
                  </a:cubicBezTo>
                  <a:cubicBezTo>
                    <a:pt x="2766" y="1264"/>
                    <a:pt x="2577" y="1026"/>
                    <a:pt x="2541" y="92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16"/>
            <p:cNvSpPr/>
            <p:nvPr/>
          </p:nvSpPr>
          <p:spPr>
            <a:xfrm>
              <a:off x="2896920" y="4969800"/>
              <a:ext cx="129960" cy="131760"/>
            </a:xfrm>
            <a:custGeom>
              <a:avLst/>
              <a:gdLst/>
              <a:ahLst/>
              <a:cxnLst/>
              <a:rect l="l" t="t" r="r" b="b"/>
              <a:pathLst>
                <a:path w="361" h="366" extrusionOk="0">
                  <a:moveTo>
                    <a:pt x="312" y="51"/>
                  </a:moveTo>
                  <a:cubicBezTo>
                    <a:pt x="179" y="-87"/>
                    <a:pt x="-77" y="83"/>
                    <a:pt x="22" y="259"/>
                  </a:cubicBezTo>
                  <a:cubicBezTo>
                    <a:pt x="157" y="516"/>
                    <a:pt x="485" y="258"/>
                    <a:pt x="312" y="51"/>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4">
  <p:cSld name="TITLE_ONLY_5">
    <p:spTree>
      <p:nvGrpSpPr>
        <p:cNvPr id="1" name="Shape 763"/>
        <p:cNvGrpSpPr/>
        <p:nvPr/>
      </p:nvGrpSpPr>
      <p:grpSpPr>
        <a:xfrm>
          <a:off x="0" y="0"/>
          <a:ext cx="0" cy="0"/>
          <a:chOff x="0" y="0"/>
          <a:chExt cx="0" cy="0"/>
        </a:xfrm>
      </p:grpSpPr>
      <p:sp>
        <p:nvSpPr>
          <p:cNvPr id="764" name="Google Shape;764;p17"/>
          <p:cNvSpPr txBox="1">
            <a:spLocks noGrp="1"/>
          </p:cNvSpPr>
          <p:nvPr>
            <p:ph type="title"/>
          </p:nvPr>
        </p:nvSpPr>
        <p:spPr>
          <a:xfrm>
            <a:off x="713225" y="539500"/>
            <a:ext cx="7717500" cy="6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65" name="Google Shape;765;p17"/>
          <p:cNvGrpSpPr/>
          <p:nvPr/>
        </p:nvGrpSpPr>
        <p:grpSpPr>
          <a:xfrm rot="-5400000">
            <a:off x="-2834393" y="2183275"/>
            <a:ext cx="6338520" cy="404280"/>
            <a:chOff x="1617120" y="691200"/>
            <a:chExt cx="6338520" cy="404280"/>
          </a:xfrm>
        </p:grpSpPr>
        <p:sp>
          <p:nvSpPr>
            <p:cNvPr id="766" name="Google Shape;766;p17"/>
            <p:cNvSpPr/>
            <p:nvPr/>
          </p:nvSpPr>
          <p:spPr>
            <a:xfrm>
              <a:off x="1859400" y="1005840"/>
              <a:ext cx="48600" cy="46440"/>
            </a:xfrm>
            <a:custGeom>
              <a:avLst/>
              <a:gdLst/>
              <a:ahLst/>
              <a:cxnLst/>
              <a:rect l="l" t="t" r="r" b="b"/>
              <a:pathLst>
                <a:path w="135" h="129" extrusionOk="0">
                  <a:moveTo>
                    <a:pt x="85" y="1"/>
                  </a:moveTo>
                  <a:cubicBezTo>
                    <a:pt x="46" y="-6"/>
                    <a:pt x="2" y="20"/>
                    <a:pt x="0" y="61"/>
                  </a:cubicBezTo>
                  <a:cubicBezTo>
                    <a:pt x="-1" y="89"/>
                    <a:pt x="13" y="119"/>
                    <a:pt x="41" y="127"/>
                  </a:cubicBezTo>
                  <a:cubicBezTo>
                    <a:pt x="79" y="135"/>
                    <a:pt x="131" y="115"/>
                    <a:pt x="135" y="72"/>
                  </a:cubicBezTo>
                  <a:cubicBezTo>
                    <a:pt x="138" y="40"/>
                    <a:pt x="118"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7" name="Google Shape;767;p17"/>
            <p:cNvSpPr/>
            <p:nvPr/>
          </p:nvSpPr>
          <p:spPr>
            <a:xfrm>
              <a:off x="2114280" y="1005840"/>
              <a:ext cx="48600" cy="46440"/>
            </a:xfrm>
            <a:custGeom>
              <a:avLst/>
              <a:gdLst/>
              <a:ahLst/>
              <a:cxnLst/>
              <a:rect l="l" t="t" r="r" b="b"/>
              <a:pathLst>
                <a:path w="135" h="129" extrusionOk="0">
                  <a:moveTo>
                    <a:pt x="84" y="1"/>
                  </a:moveTo>
                  <a:cubicBezTo>
                    <a:pt x="47" y="-6"/>
                    <a:pt x="2" y="20"/>
                    <a:pt x="0" y="61"/>
                  </a:cubicBezTo>
                  <a:cubicBezTo>
                    <a:pt x="-1" y="89"/>
                    <a:pt x="13" y="119"/>
                    <a:pt x="42" y="127"/>
                  </a:cubicBezTo>
                  <a:cubicBezTo>
                    <a:pt x="79" y="135"/>
                    <a:pt x="132" y="115"/>
                    <a:pt x="134" y="72"/>
                  </a:cubicBezTo>
                  <a:cubicBezTo>
                    <a:pt x="138" y="40"/>
                    <a:pt x="118" y="5"/>
                    <a:pt x="84"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8" name="Google Shape;768;p17"/>
            <p:cNvSpPr/>
            <p:nvPr/>
          </p:nvSpPr>
          <p:spPr>
            <a:xfrm>
              <a:off x="2401920" y="1005840"/>
              <a:ext cx="48600" cy="46440"/>
            </a:xfrm>
            <a:custGeom>
              <a:avLst/>
              <a:gdLst/>
              <a:ahLst/>
              <a:cxnLst/>
              <a:rect l="l" t="t" r="r" b="b"/>
              <a:pathLst>
                <a:path w="135" h="129" extrusionOk="0">
                  <a:moveTo>
                    <a:pt x="85" y="1"/>
                  </a:moveTo>
                  <a:cubicBezTo>
                    <a:pt x="47" y="-6"/>
                    <a:pt x="2" y="20"/>
                    <a:pt x="0" y="61"/>
                  </a:cubicBezTo>
                  <a:cubicBezTo>
                    <a:pt x="-1" y="89"/>
                    <a:pt x="13" y="119"/>
                    <a:pt x="42" y="127"/>
                  </a:cubicBezTo>
                  <a:cubicBezTo>
                    <a:pt x="79" y="135"/>
                    <a:pt x="132" y="115"/>
                    <a:pt x="134" y="72"/>
                  </a:cubicBezTo>
                  <a:cubicBezTo>
                    <a:pt x="138" y="40"/>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9" name="Google Shape;769;p17"/>
            <p:cNvSpPr/>
            <p:nvPr/>
          </p:nvSpPr>
          <p:spPr>
            <a:xfrm>
              <a:off x="2695680" y="1005840"/>
              <a:ext cx="48600" cy="46440"/>
            </a:xfrm>
            <a:custGeom>
              <a:avLst/>
              <a:gdLst/>
              <a:ahLst/>
              <a:cxnLst/>
              <a:rect l="l" t="t" r="r" b="b"/>
              <a:pathLst>
                <a:path w="135" h="129" extrusionOk="0">
                  <a:moveTo>
                    <a:pt x="85" y="1"/>
                  </a:moveTo>
                  <a:cubicBezTo>
                    <a:pt x="46" y="-6"/>
                    <a:pt x="2" y="20"/>
                    <a:pt x="0" y="61"/>
                  </a:cubicBezTo>
                  <a:cubicBezTo>
                    <a:pt x="-1" y="89"/>
                    <a:pt x="13" y="119"/>
                    <a:pt x="41" y="127"/>
                  </a:cubicBezTo>
                  <a:cubicBezTo>
                    <a:pt x="79" y="135"/>
                    <a:pt x="132" y="115"/>
                    <a:pt x="135" y="72"/>
                  </a:cubicBezTo>
                  <a:cubicBezTo>
                    <a:pt x="138" y="40"/>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0" name="Google Shape;770;p17"/>
            <p:cNvSpPr/>
            <p:nvPr/>
          </p:nvSpPr>
          <p:spPr>
            <a:xfrm>
              <a:off x="2989800" y="1005840"/>
              <a:ext cx="48600" cy="46440"/>
            </a:xfrm>
            <a:custGeom>
              <a:avLst/>
              <a:gdLst/>
              <a:ahLst/>
              <a:cxnLst/>
              <a:rect l="l" t="t" r="r" b="b"/>
              <a:pathLst>
                <a:path w="135" h="129" extrusionOk="0">
                  <a:moveTo>
                    <a:pt x="85" y="1"/>
                  </a:moveTo>
                  <a:cubicBezTo>
                    <a:pt x="47" y="-6"/>
                    <a:pt x="2" y="20"/>
                    <a:pt x="0" y="61"/>
                  </a:cubicBezTo>
                  <a:cubicBezTo>
                    <a:pt x="0" y="89"/>
                    <a:pt x="13" y="119"/>
                    <a:pt x="41" y="127"/>
                  </a:cubicBezTo>
                  <a:cubicBezTo>
                    <a:pt x="79" y="135"/>
                    <a:pt x="132" y="115"/>
                    <a:pt x="135" y="72"/>
                  </a:cubicBezTo>
                  <a:cubicBezTo>
                    <a:pt x="138" y="40"/>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1" name="Google Shape;771;p17"/>
            <p:cNvSpPr/>
            <p:nvPr/>
          </p:nvSpPr>
          <p:spPr>
            <a:xfrm>
              <a:off x="3293280" y="1005840"/>
              <a:ext cx="48600" cy="46440"/>
            </a:xfrm>
            <a:custGeom>
              <a:avLst/>
              <a:gdLst/>
              <a:ahLst/>
              <a:cxnLst/>
              <a:rect l="l" t="t" r="r" b="b"/>
              <a:pathLst>
                <a:path w="135" h="129" extrusionOk="0">
                  <a:moveTo>
                    <a:pt x="85" y="1"/>
                  </a:moveTo>
                  <a:cubicBezTo>
                    <a:pt x="47" y="-6"/>
                    <a:pt x="2" y="20"/>
                    <a:pt x="0" y="61"/>
                  </a:cubicBezTo>
                  <a:cubicBezTo>
                    <a:pt x="-1" y="89"/>
                    <a:pt x="13" y="119"/>
                    <a:pt x="41" y="127"/>
                  </a:cubicBezTo>
                  <a:cubicBezTo>
                    <a:pt x="79" y="135"/>
                    <a:pt x="132" y="115"/>
                    <a:pt x="135" y="72"/>
                  </a:cubicBezTo>
                  <a:cubicBezTo>
                    <a:pt x="138" y="40"/>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2" name="Google Shape;772;p17"/>
            <p:cNvSpPr/>
            <p:nvPr/>
          </p:nvSpPr>
          <p:spPr>
            <a:xfrm>
              <a:off x="3645000" y="1005840"/>
              <a:ext cx="48600" cy="46440"/>
            </a:xfrm>
            <a:custGeom>
              <a:avLst/>
              <a:gdLst/>
              <a:ahLst/>
              <a:cxnLst/>
              <a:rect l="l" t="t" r="r" b="b"/>
              <a:pathLst>
                <a:path w="135" h="129" extrusionOk="0">
                  <a:moveTo>
                    <a:pt x="85" y="1"/>
                  </a:moveTo>
                  <a:cubicBezTo>
                    <a:pt x="47" y="-6"/>
                    <a:pt x="2" y="20"/>
                    <a:pt x="0" y="61"/>
                  </a:cubicBezTo>
                  <a:cubicBezTo>
                    <a:pt x="-1" y="89"/>
                    <a:pt x="13" y="119"/>
                    <a:pt x="42" y="127"/>
                  </a:cubicBezTo>
                  <a:cubicBezTo>
                    <a:pt x="79" y="135"/>
                    <a:pt x="132" y="115"/>
                    <a:pt x="135" y="72"/>
                  </a:cubicBezTo>
                  <a:cubicBezTo>
                    <a:pt x="138" y="40"/>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3" name="Google Shape;773;p17"/>
            <p:cNvSpPr/>
            <p:nvPr/>
          </p:nvSpPr>
          <p:spPr>
            <a:xfrm>
              <a:off x="3995640" y="1005840"/>
              <a:ext cx="48960" cy="46440"/>
            </a:xfrm>
            <a:custGeom>
              <a:avLst/>
              <a:gdLst/>
              <a:ahLst/>
              <a:cxnLst/>
              <a:rect l="l" t="t" r="r" b="b"/>
              <a:pathLst>
                <a:path w="136" h="129" extrusionOk="0">
                  <a:moveTo>
                    <a:pt x="85" y="1"/>
                  </a:moveTo>
                  <a:cubicBezTo>
                    <a:pt x="47" y="-6"/>
                    <a:pt x="2" y="20"/>
                    <a:pt x="1" y="61"/>
                  </a:cubicBezTo>
                  <a:cubicBezTo>
                    <a:pt x="0" y="89"/>
                    <a:pt x="13" y="119"/>
                    <a:pt x="42" y="127"/>
                  </a:cubicBezTo>
                  <a:cubicBezTo>
                    <a:pt x="80" y="135"/>
                    <a:pt x="133" y="115"/>
                    <a:pt x="135" y="72"/>
                  </a:cubicBezTo>
                  <a:cubicBezTo>
                    <a:pt x="139" y="40"/>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4" name="Google Shape;774;p17"/>
            <p:cNvSpPr/>
            <p:nvPr/>
          </p:nvSpPr>
          <p:spPr>
            <a:xfrm>
              <a:off x="4359600" y="1005840"/>
              <a:ext cx="48600" cy="46440"/>
            </a:xfrm>
            <a:custGeom>
              <a:avLst/>
              <a:gdLst/>
              <a:ahLst/>
              <a:cxnLst/>
              <a:rect l="l" t="t" r="r" b="b"/>
              <a:pathLst>
                <a:path w="135" h="129" extrusionOk="0">
                  <a:moveTo>
                    <a:pt x="84" y="1"/>
                  </a:moveTo>
                  <a:cubicBezTo>
                    <a:pt x="47" y="-6"/>
                    <a:pt x="2" y="20"/>
                    <a:pt x="0" y="61"/>
                  </a:cubicBezTo>
                  <a:cubicBezTo>
                    <a:pt x="-1" y="89"/>
                    <a:pt x="13" y="119"/>
                    <a:pt x="42" y="127"/>
                  </a:cubicBezTo>
                  <a:cubicBezTo>
                    <a:pt x="79" y="135"/>
                    <a:pt x="132" y="115"/>
                    <a:pt x="134" y="72"/>
                  </a:cubicBezTo>
                  <a:cubicBezTo>
                    <a:pt x="138" y="40"/>
                    <a:pt x="118" y="5"/>
                    <a:pt x="84"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5" name="Google Shape;775;p17"/>
            <p:cNvSpPr/>
            <p:nvPr/>
          </p:nvSpPr>
          <p:spPr>
            <a:xfrm>
              <a:off x="1618560" y="691200"/>
              <a:ext cx="6337080" cy="75600"/>
            </a:xfrm>
            <a:custGeom>
              <a:avLst/>
              <a:gdLst/>
              <a:ahLst/>
              <a:cxnLst/>
              <a:rect l="l" t="t" r="r" b="b"/>
              <a:pathLst>
                <a:path w="17603" h="210" extrusionOk="0">
                  <a:moveTo>
                    <a:pt x="17477" y="144"/>
                  </a:moveTo>
                  <a:cubicBezTo>
                    <a:pt x="17477" y="143"/>
                    <a:pt x="17476" y="143"/>
                    <a:pt x="17476" y="142"/>
                  </a:cubicBezTo>
                  <a:cubicBezTo>
                    <a:pt x="17478" y="142"/>
                    <a:pt x="17480" y="142"/>
                    <a:pt x="17483" y="142"/>
                  </a:cubicBezTo>
                  <a:cubicBezTo>
                    <a:pt x="17485" y="142"/>
                    <a:pt x="17488" y="142"/>
                    <a:pt x="17491" y="141"/>
                  </a:cubicBezTo>
                  <a:cubicBezTo>
                    <a:pt x="17486" y="142"/>
                    <a:pt x="17482" y="143"/>
                    <a:pt x="17477" y="144"/>
                  </a:cubicBezTo>
                  <a:moveTo>
                    <a:pt x="16723" y="80"/>
                  </a:moveTo>
                  <a:cubicBezTo>
                    <a:pt x="16719" y="80"/>
                    <a:pt x="16715" y="80"/>
                    <a:pt x="16711" y="80"/>
                  </a:cubicBezTo>
                  <a:cubicBezTo>
                    <a:pt x="16715" y="80"/>
                    <a:pt x="16719" y="80"/>
                    <a:pt x="16723" y="80"/>
                  </a:cubicBezTo>
                  <a:moveTo>
                    <a:pt x="16558" y="123"/>
                  </a:moveTo>
                  <a:cubicBezTo>
                    <a:pt x="16578" y="122"/>
                    <a:pt x="16598" y="122"/>
                    <a:pt x="16618" y="122"/>
                  </a:cubicBezTo>
                  <a:cubicBezTo>
                    <a:pt x="16618" y="124"/>
                    <a:pt x="16619" y="124"/>
                    <a:pt x="16620" y="126"/>
                  </a:cubicBezTo>
                  <a:cubicBezTo>
                    <a:pt x="16600" y="125"/>
                    <a:pt x="16579" y="124"/>
                    <a:pt x="16558" y="123"/>
                  </a:cubicBezTo>
                  <a:moveTo>
                    <a:pt x="12886" y="118"/>
                  </a:moveTo>
                  <a:cubicBezTo>
                    <a:pt x="12886" y="117"/>
                    <a:pt x="12887" y="117"/>
                    <a:pt x="12887" y="117"/>
                  </a:cubicBezTo>
                  <a:cubicBezTo>
                    <a:pt x="12892" y="116"/>
                    <a:pt x="12897" y="116"/>
                    <a:pt x="12902" y="116"/>
                  </a:cubicBezTo>
                  <a:cubicBezTo>
                    <a:pt x="12902" y="117"/>
                    <a:pt x="12902" y="117"/>
                    <a:pt x="12902" y="118"/>
                  </a:cubicBezTo>
                  <a:cubicBezTo>
                    <a:pt x="12898" y="118"/>
                    <a:pt x="12892" y="118"/>
                    <a:pt x="12886" y="118"/>
                  </a:cubicBezTo>
                  <a:moveTo>
                    <a:pt x="11288" y="44"/>
                  </a:moveTo>
                  <a:cubicBezTo>
                    <a:pt x="11288" y="43"/>
                    <a:pt x="11288" y="43"/>
                    <a:pt x="11288" y="43"/>
                  </a:cubicBezTo>
                  <a:cubicBezTo>
                    <a:pt x="11296" y="43"/>
                    <a:pt x="11305" y="43"/>
                    <a:pt x="11314" y="43"/>
                  </a:cubicBezTo>
                  <a:cubicBezTo>
                    <a:pt x="11305" y="43"/>
                    <a:pt x="11296" y="44"/>
                    <a:pt x="11288" y="44"/>
                  </a:cubicBezTo>
                  <a:moveTo>
                    <a:pt x="8176" y="90"/>
                  </a:moveTo>
                  <a:cubicBezTo>
                    <a:pt x="8172" y="90"/>
                    <a:pt x="8168" y="90"/>
                    <a:pt x="8165" y="90"/>
                  </a:cubicBezTo>
                  <a:cubicBezTo>
                    <a:pt x="8168" y="90"/>
                    <a:pt x="8173" y="90"/>
                    <a:pt x="8176" y="90"/>
                  </a:cubicBezTo>
                  <a:moveTo>
                    <a:pt x="8012" y="134"/>
                  </a:moveTo>
                  <a:cubicBezTo>
                    <a:pt x="8031" y="133"/>
                    <a:pt x="8051" y="133"/>
                    <a:pt x="8071" y="133"/>
                  </a:cubicBezTo>
                  <a:cubicBezTo>
                    <a:pt x="8071" y="134"/>
                    <a:pt x="8073" y="135"/>
                    <a:pt x="8073" y="136"/>
                  </a:cubicBezTo>
                  <a:cubicBezTo>
                    <a:pt x="8053" y="135"/>
                    <a:pt x="8032" y="135"/>
                    <a:pt x="8012" y="134"/>
                  </a:cubicBezTo>
                  <a:moveTo>
                    <a:pt x="4340" y="128"/>
                  </a:moveTo>
                  <a:cubicBezTo>
                    <a:pt x="4340" y="127"/>
                    <a:pt x="4340" y="127"/>
                    <a:pt x="4340" y="127"/>
                  </a:cubicBezTo>
                  <a:cubicBezTo>
                    <a:pt x="4345" y="127"/>
                    <a:pt x="4350" y="127"/>
                    <a:pt x="4355" y="127"/>
                  </a:cubicBezTo>
                  <a:lnTo>
                    <a:pt x="4356" y="127"/>
                  </a:lnTo>
                  <a:cubicBezTo>
                    <a:pt x="4351" y="128"/>
                    <a:pt x="4345" y="128"/>
                    <a:pt x="4340" y="128"/>
                  </a:cubicBezTo>
                  <a:moveTo>
                    <a:pt x="2741" y="55"/>
                  </a:moveTo>
                  <a:cubicBezTo>
                    <a:pt x="2741" y="54"/>
                    <a:pt x="2741" y="54"/>
                    <a:pt x="2741" y="53"/>
                  </a:cubicBezTo>
                  <a:cubicBezTo>
                    <a:pt x="2749" y="53"/>
                    <a:pt x="2758" y="53"/>
                    <a:pt x="2767" y="53"/>
                  </a:cubicBezTo>
                  <a:cubicBezTo>
                    <a:pt x="2758" y="54"/>
                    <a:pt x="2749" y="54"/>
                    <a:pt x="2741" y="55"/>
                  </a:cubicBezTo>
                  <a:moveTo>
                    <a:pt x="17559" y="34"/>
                  </a:moveTo>
                  <a:cubicBezTo>
                    <a:pt x="17444" y="13"/>
                    <a:pt x="17327" y="35"/>
                    <a:pt x="17212" y="35"/>
                  </a:cubicBezTo>
                  <a:cubicBezTo>
                    <a:pt x="16894" y="40"/>
                    <a:pt x="16576" y="40"/>
                    <a:pt x="16259" y="48"/>
                  </a:cubicBezTo>
                  <a:cubicBezTo>
                    <a:pt x="15463" y="56"/>
                    <a:pt x="14668" y="14"/>
                    <a:pt x="13872" y="23"/>
                  </a:cubicBezTo>
                  <a:cubicBezTo>
                    <a:pt x="13503" y="22"/>
                    <a:pt x="13135" y="3"/>
                    <a:pt x="12766" y="0"/>
                  </a:cubicBezTo>
                  <a:cubicBezTo>
                    <a:pt x="12297" y="2"/>
                    <a:pt x="11827" y="7"/>
                    <a:pt x="11357" y="1"/>
                  </a:cubicBezTo>
                  <a:cubicBezTo>
                    <a:pt x="10703" y="-4"/>
                    <a:pt x="10048" y="3"/>
                    <a:pt x="9394" y="25"/>
                  </a:cubicBezTo>
                  <a:cubicBezTo>
                    <a:pt x="9253" y="30"/>
                    <a:pt x="9113" y="35"/>
                    <a:pt x="8973" y="39"/>
                  </a:cubicBezTo>
                  <a:cubicBezTo>
                    <a:pt x="8871" y="28"/>
                    <a:pt x="8767" y="46"/>
                    <a:pt x="8665" y="45"/>
                  </a:cubicBezTo>
                  <a:cubicBezTo>
                    <a:pt x="8654" y="45"/>
                    <a:pt x="8643" y="46"/>
                    <a:pt x="8633" y="46"/>
                  </a:cubicBezTo>
                  <a:cubicBezTo>
                    <a:pt x="8623" y="45"/>
                    <a:pt x="8614" y="44"/>
                    <a:pt x="8605" y="46"/>
                  </a:cubicBezTo>
                  <a:cubicBezTo>
                    <a:pt x="8604" y="46"/>
                    <a:pt x="8603" y="46"/>
                    <a:pt x="8602" y="46"/>
                  </a:cubicBezTo>
                  <a:cubicBezTo>
                    <a:pt x="8305" y="50"/>
                    <a:pt x="8008" y="51"/>
                    <a:pt x="7712" y="59"/>
                  </a:cubicBezTo>
                  <a:cubicBezTo>
                    <a:pt x="6916" y="66"/>
                    <a:pt x="6121" y="24"/>
                    <a:pt x="5325" y="34"/>
                  </a:cubicBezTo>
                  <a:cubicBezTo>
                    <a:pt x="4957" y="33"/>
                    <a:pt x="4588" y="14"/>
                    <a:pt x="4219" y="11"/>
                  </a:cubicBezTo>
                  <a:cubicBezTo>
                    <a:pt x="3750" y="13"/>
                    <a:pt x="3280" y="17"/>
                    <a:pt x="2811" y="12"/>
                  </a:cubicBezTo>
                  <a:cubicBezTo>
                    <a:pt x="2156" y="6"/>
                    <a:pt x="1501" y="14"/>
                    <a:pt x="847" y="35"/>
                  </a:cubicBezTo>
                  <a:cubicBezTo>
                    <a:pt x="654" y="42"/>
                    <a:pt x="461" y="50"/>
                    <a:pt x="268" y="55"/>
                  </a:cubicBezTo>
                  <a:cubicBezTo>
                    <a:pt x="212" y="56"/>
                    <a:pt x="156" y="57"/>
                    <a:pt x="100" y="59"/>
                  </a:cubicBezTo>
                  <a:cubicBezTo>
                    <a:pt x="87" y="56"/>
                    <a:pt x="72" y="53"/>
                    <a:pt x="58" y="56"/>
                  </a:cubicBezTo>
                  <a:cubicBezTo>
                    <a:pt x="16" y="60"/>
                    <a:pt x="-20" y="114"/>
                    <a:pt x="14" y="149"/>
                  </a:cubicBezTo>
                  <a:cubicBezTo>
                    <a:pt x="22" y="156"/>
                    <a:pt x="30" y="162"/>
                    <a:pt x="40" y="166"/>
                  </a:cubicBezTo>
                  <a:cubicBezTo>
                    <a:pt x="92" y="235"/>
                    <a:pt x="245" y="179"/>
                    <a:pt x="324" y="181"/>
                  </a:cubicBezTo>
                  <a:cubicBezTo>
                    <a:pt x="453" y="174"/>
                    <a:pt x="582" y="173"/>
                    <a:pt x="712" y="167"/>
                  </a:cubicBezTo>
                  <a:cubicBezTo>
                    <a:pt x="1185" y="140"/>
                    <a:pt x="1658" y="102"/>
                    <a:pt x="2133" y="110"/>
                  </a:cubicBezTo>
                  <a:cubicBezTo>
                    <a:pt x="2735" y="85"/>
                    <a:pt x="3334" y="157"/>
                    <a:pt x="3936" y="169"/>
                  </a:cubicBezTo>
                  <a:cubicBezTo>
                    <a:pt x="4384" y="175"/>
                    <a:pt x="4832" y="153"/>
                    <a:pt x="5281" y="165"/>
                  </a:cubicBezTo>
                  <a:cubicBezTo>
                    <a:pt x="5644" y="181"/>
                    <a:pt x="6008" y="208"/>
                    <a:pt x="6371" y="209"/>
                  </a:cubicBezTo>
                  <a:cubicBezTo>
                    <a:pt x="6794" y="216"/>
                    <a:pt x="7213" y="172"/>
                    <a:pt x="7634" y="147"/>
                  </a:cubicBezTo>
                  <a:cubicBezTo>
                    <a:pt x="7642" y="147"/>
                    <a:pt x="7651" y="147"/>
                    <a:pt x="7660" y="146"/>
                  </a:cubicBezTo>
                  <a:cubicBezTo>
                    <a:pt x="7663" y="146"/>
                    <a:pt x="7667" y="145"/>
                    <a:pt x="7671" y="145"/>
                  </a:cubicBezTo>
                  <a:cubicBezTo>
                    <a:pt x="7745" y="151"/>
                    <a:pt x="7818" y="160"/>
                    <a:pt x="7891" y="166"/>
                  </a:cubicBezTo>
                  <a:cubicBezTo>
                    <a:pt x="8202" y="183"/>
                    <a:pt x="8514" y="201"/>
                    <a:pt x="8825" y="203"/>
                  </a:cubicBezTo>
                  <a:cubicBezTo>
                    <a:pt x="8883" y="204"/>
                    <a:pt x="8943" y="199"/>
                    <a:pt x="8996" y="177"/>
                  </a:cubicBezTo>
                  <a:cubicBezTo>
                    <a:pt x="9003" y="174"/>
                    <a:pt x="9011" y="170"/>
                    <a:pt x="9018" y="164"/>
                  </a:cubicBezTo>
                  <a:cubicBezTo>
                    <a:pt x="9098" y="162"/>
                    <a:pt x="9178" y="160"/>
                    <a:pt x="9258" y="156"/>
                  </a:cubicBezTo>
                  <a:cubicBezTo>
                    <a:pt x="9731" y="130"/>
                    <a:pt x="10205" y="92"/>
                    <a:pt x="10680" y="100"/>
                  </a:cubicBezTo>
                  <a:cubicBezTo>
                    <a:pt x="11282" y="75"/>
                    <a:pt x="11881" y="147"/>
                    <a:pt x="12483" y="158"/>
                  </a:cubicBezTo>
                  <a:cubicBezTo>
                    <a:pt x="12931" y="164"/>
                    <a:pt x="13379" y="143"/>
                    <a:pt x="13828" y="155"/>
                  </a:cubicBezTo>
                  <a:cubicBezTo>
                    <a:pt x="14191" y="170"/>
                    <a:pt x="14554" y="198"/>
                    <a:pt x="14918" y="198"/>
                  </a:cubicBezTo>
                  <a:cubicBezTo>
                    <a:pt x="15341" y="205"/>
                    <a:pt x="15760" y="161"/>
                    <a:pt x="16180" y="136"/>
                  </a:cubicBezTo>
                  <a:cubicBezTo>
                    <a:pt x="16189" y="136"/>
                    <a:pt x="16198" y="136"/>
                    <a:pt x="16206" y="136"/>
                  </a:cubicBezTo>
                  <a:cubicBezTo>
                    <a:pt x="16210" y="135"/>
                    <a:pt x="16214" y="135"/>
                    <a:pt x="16218" y="135"/>
                  </a:cubicBezTo>
                  <a:cubicBezTo>
                    <a:pt x="16292" y="140"/>
                    <a:pt x="16364" y="150"/>
                    <a:pt x="16438" y="156"/>
                  </a:cubicBezTo>
                  <a:cubicBezTo>
                    <a:pt x="16749" y="172"/>
                    <a:pt x="17060" y="190"/>
                    <a:pt x="17372" y="192"/>
                  </a:cubicBezTo>
                  <a:cubicBezTo>
                    <a:pt x="17430" y="194"/>
                    <a:pt x="17490" y="189"/>
                    <a:pt x="17543" y="167"/>
                  </a:cubicBezTo>
                  <a:cubicBezTo>
                    <a:pt x="17566" y="156"/>
                    <a:pt x="17599" y="134"/>
                    <a:pt x="17599" y="105"/>
                  </a:cubicBezTo>
                  <a:cubicBezTo>
                    <a:pt x="17613" y="78"/>
                    <a:pt x="17586" y="43"/>
                    <a:pt x="17559" y="34"/>
                  </a:cubicBezTo>
                  <a:close/>
                </a:path>
              </a:pathLst>
            </a:custGeom>
            <a:solidFill>
              <a:schemeClr val="dk2"/>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6" name="Google Shape;776;p17"/>
            <p:cNvSpPr/>
            <p:nvPr/>
          </p:nvSpPr>
          <p:spPr>
            <a:xfrm>
              <a:off x="7809480" y="864360"/>
              <a:ext cx="0" cy="0"/>
            </a:xfrm>
            <a:custGeom>
              <a:avLst/>
              <a:gdLst/>
              <a:ahLst/>
              <a:cxnLst/>
              <a:rect l="l" t="t" r="r" b="b"/>
              <a:pathLst>
                <a:path w="120000" h="120000" extrusionOk="0">
                  <a:moveTo>
                    <a:pt x="0" y="0"/>
                  </a:move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7" name="Google Shape;777;p17"/>
            <p:cNvSpPr/>
            <p:nvPr/>
          </p:nvSpPr>
          <p:spPr>
            <a:xfrm>
              <a:off x="1617120" y="820800"/>
              <a:ext cx="6194520" cy="274680"/>
            </a:xfrm>
            <a:custGeom>
              <a:avLst/>
              <a:gdLst/>
              <a:ahLst/>
              <a:cxnLst/>
              <a:rect l="l" t="t" r="r" b="b"/>
              <a:pathLst>
                <a:path w="17207" h="763" extrusionOk="0">
                  <a:moveTo>
                    <a:pt x="17017" y="174"/>
                  </a:moveTo>
                  <a:cubicBezTo>
                    <a:pt x="16917" y="321"/>
                    <a:pt x="16836" y="479"/>
                    <a:pt x="16732" y="623"/>
                  </a:cubicBezTo>
                  <a:cubicBezTo>
                    <a:pt x="16677" y="545"/>
                    <a:pt x="16627" y="464"/>
                    <a:pt x="16568" y="387"/>
                  </a:cubicBezTo>
                  <a:cubicBezTo>
                    <a:pt x="16520" y="321"/>
                    <a:pt x="16467" y="258"/>
                    <a:pt x="16419" y="191"/>
                  </a:cubicBezTo>
                  <a:cubicBezTo>
                    <a:pt x="16402" y="168"/>
                    <a:pt x="16386" y="144"/>
                    <a:pt x="16369" y="121"/>
                  </a:cubicBezTo>
                  <a:cubicBezTo>
                    <a:pt x="16517" y="122"/>
                    <a:pt x="16664" y="126"/>
                    <a:pt x="16811" y="130"/>
                  </a:cubicBezTo>
                  <a:cubicBezTo>
                    <a:pt x="16888" y="133"/>
                    <a:pt x="16964" y="135"/>
                    <a:pt x="17041" y="137"/>
                  </a:cubicBezTo>
                  <a:cubicBezTo>
                    <a:pt x="17032" y="152"/>
                    <a:pt x="17024" y="166"/>
                    <a:pt x="17017" y="174"/>
                  </a:cubicBezTo>
                  <a:moveTo>
                    <a:pt x="16677" y="679"/>
                  </a:moveTo>
                  <a:lnTo>
                    <a:pt x="16676" y="678"/>
                  </a:lnTo>
                  <a:cubicBezTo>
                    <a:pt x="16676" y="678"/>
                    <a:pt x="16677" y="677"/>
                    <a:pt x="16677" y="676"/>
                  </a:cubicBezTo>
                  <a:cubicBezTo>
                    <a:pt x="16677" y="677"/>
                    <a:pt x="16678" y="678"/>
                    <a:pt x="16678" y="678"/>
                  </a:cubicBezTo>
                  <a:lnTo>
                    <a:pt x="16677" y="679"/>
                  </a:lnTo>
                  <a:moveTo>
                    <a:pt x="16525" y="475"/>
                  </a:moveTo>
                  <a:cubicBezTo>
                    <a:pt x="16523" y="471"/>
                    <a:pt x="16520" y="466"/>
                    <a:pt x="16517" y="462"/>
                  </a:cubicBezTo>
                  <a:cubicBezTo>
                    <a:pt x="16518" y="465"/>
                    <a:pt x="16520" y="467"/>
                    <a:pt x="16522" y="469"/>
                  </a:cubicBezTo>
                  <a:lnTo>
                    <a:pt x="16526" y="474"/>
                  </a:lnTo>
                  <a:cubicBezTo>
                    <a:pt x="16525" y="475"/>
                    <a:pt x="16525" y="475"/>
                    <a:pt x="16525" y="475"/>
                  </a:cubicBezTo>
                  <a:moveTo>
                    <a:pt x="16103" y="122"/>
                  </a:moveTo>
                  <a:cubicBezTo>
                    <a:pt x="16082" y="150"/>
                    <a:pt x="16061" y="177"/>
                    <a:pt x="16040" y="205"/>
                  </a:cubicBezTo>
                  <a:cubicBezTo>
                    <a:pt x="15946" y="331"/>
                    <a:pt x="15858" y="461"/>
                    <a:pt x="15758" y="582"/>
                  </a:cubicBezTo>
                  <a:cubicBezTo>
                    <a:pt x="15671" y="469"/>
                    <a:pt x="15579" y="359"/>
                    <a:pt x="15483" y="252"/>
                  </a:cubicBezTo>
                  <a:cubicBezTo>
                    <a:pt x="15453" y="216"/>
                    <a:pt x="15419" y="182"/>
                    <a:pt x="15385" y="150"/>
                  </a:cubicBezTo>
                  <a:cubicBezTo>
                    <a:pt x="15377" y="142"/>
                    <a:pt x="15371" y="130"/>
                    <a:pt x="15363" y="121"/>
                  </a:cubicBezTo>
                  <a:cubicBezTo>
                    <a:pt x="15579" y="125"/>
                    <a:pt x="15793" y="127"/>
                    <a:pt x="16009" y="126"/>
                  </a:cubicBezTo>
                  <a:cubicBezTo>
                    <a:pt x="16040" y="124"/>
                    <a:pt x="16071" y="123"/>
                    <a:pt x="16103" y="122"/>
                  </a:cubicBezTo>
                  <a:moveTo>
                    <a:pt x="15055" y="116"/>
                  </a:moveTo>
                  <a:cubicBezTo>
                    <a:pt x="15034" y="141"/>
                    <a:pt x="15013" y="167"/>
                    <a:pt x="14993" y="192"/>
                  </a:cubicBezTo>
                  <a:cubicBezTo>
                    <a:pt x="14952" y="242"/>
                    <a:pt x="14913" y="292"/>
                    <a:pt x="14875" y="344"/>
                  </a:cubicBezTo>
                  <a:cubicBezTo>
                    <a:pt x="14829" y="408"/>
                    <a:pt x="14790" y="477"/>
                    <a:pt x="14739" y="537"/>
                  </a:cubicBezTo>
                  <a:cubicBezTo>
                    <a:pt x="14677" y="464"/>
                    <a:pt x="14627" y="382"/>
                    <a:pt x="14567" y="307"/>
                  </a:cubicBezTo>
                  <a:cubicBezTo>
                    <a:pt x="14527" y="260"/>
                    <a:pt x="14483" y="217"/>
                    <a:pt x="14440" y="173"/>
                  </a:cubicBezTo>
                  <a:cubicBezTo>
                    <a:pt x="14416" y="150"/>
                    <a:pt x="14393" y="125"/>
                    <a:pt x="14369" y="102"/>
                  </a:cubicBezTo>
                  <a:cubicBezTo>
                    <a:pt x="14367" y="100"/>
                    <a:pt x="14364" y="97"/>
                    <a:pt x="14361" y="94"/>
                  </a:cubicBezTo>
                  <a:cubicBezTo>
                    <a:pt x="14373" y="94"/>
                    <a:pt x="14386" y="94"/>
                    <a:pt x="14398" y="94"/>
                  </a:cubicBezTo>
                  <a:cubicBezTo>
                    <a:pt x="14618" y="101"/>
                    <a:pt x="14837" y="108"/>
                    <a:pt x="15057" y="114"/>
                  </a:cubicBezTo>
                  <a:cubicBezTo>
                    <a:pt x="15056" y="115"/>
                    <a:pt x="15055" y="116"/>
                    <a:pt x="15055" y="116"/>
                  </a:cubicBezTo>
                  <a:moveTo>
                    <a:pt x="14955" y="400"/>
                  </a:moveTo>
                  <a:lnTo>
                    <a:pt x="14955" y="400"/>
                  </a:lnTo>
                  <a:cubicBezTo>
                    <a:pt x="14957" y="397"/>
                    <a:pt x="14959" y="395"/>
                    <a:pt x="14961" y="393"/>
                  </a:cubicBezTo>
                  <a:cubicBezTo>
                    <a:pt x="14960" y="395"/>
                    <a:pt x="14957" y="398"/>
                    <a:pt x="14955" y="400"/>
                  </a:cubicBezTo>
                  <a:moveTo>
                    <a:pt x="14114" y="108"/>
                  </a:moveTo>
                  <a:cubicBezTo>
                    <a:pt x="14074" y="160"/>
                    <a:pt x="14039" y="213"/>
                    <a:pt x="14003" y="266"/>
                  </a:cubicBezTo>
                  <a:cubicBezTo>
                    <a:pt x="13963" y="327"/>
                    <a:pt x="13916" y="382"/>
                    <a:pt x="13871" y="439"/>
                  </a:cubicBezTo>
                  <a:cubicBezTo>
                    <a:pt x="13836" y="480"/>
                    <a:pt x="13811" y="534"/>
                    <a:pt x="13763" y="561"/>
                  </a:cubicBezTo>
                  <a:cubicBezTo>
                    <a:pt x="13720" y="518"/>
                    <a:pt x="13688" y="465"/>
                    <a:pt x="13646" y="421"/>
                  </a:cubicBezTo>
                  <a:cubicBezTo>
                    <a:pt x="13578" y="341"/>
                    <a:pt x="13505" y="266"/>
                    <a:pt x="13437" y="187"/>
                  </a:cubicBezTo>
                  <a:cubicBezTo>
                    <a:pt x="13417" y="164"/>
                    <a:pt x="13397" y="140"/>
                    <a:pt x="13377" y="117"/>
                  </a:cubicBezTo>
                  <a:cubicBezTo>
                    <a:pt x="13543" y="114"/>
                    <a:pt x="13708" y="112"/>
                    <a:pt x="13874" y="111"/>
                  </a:cubicBezTo>
                  <a:cubicBezTo>
                    <a:pt x="13956" y="108"/>
                    <a:pt x="14038" y="103"/>
                    <a:pt x="14121" y="100"/>
                  </a:cubicBezTo>
                  <a:cubicBezTo>
                    <a:pt x="14119" y="103"/>
                    <a:pt x="14116" y="106"/>
                    <a:pt x="14114" y="108"/>
                  </a:cubicBezTo>
                  <a:moveTo>
                    <a:pt x="13606" y="437"/>
                  </a:moveTo>
                  <a:cubicBezTo>
                    <a:pt x="13605" y="436"/>
                    <a:pt x="13603" y="434"/>
                    <a:pt x="13602" y="432"/>
                  </a:cubicBezTo>
                  <a:cubicBezTo>
                    <a:pt x="13604" y="434"/>
                    <a:pt x="13606" y="436"/>
                    <a:pt x="13607" y="437"/>
                  </a:cubicBezTo>
                  <a:lnTo>
                    <a:pt x="13606" y="437"/>
                  </a:lnTo>
                  <a:moveTo>
                    <a:pt x="13011" y="347"/>
                  </a:moveTo>
                  <a:cubicBezTo>
                    <a:pt x="12956" y="407"/>
                    <a:pt x="12907" y="470"/>
                    <a:pt x="12861" y="536"/>
                  </a:cubicBezTo>
                  <a:cubicBezTo>
                    <a:pt x="12766" y="422"/>
                    <a:pt x="12653" y="323"/>
                    <a:pt x="12558" y="208"/>
                  </a:cubicBezTo>
                  <a:cubicBezTo>
                    <a:pt x="12546" y="198"/>
                    <a:pt x="12524" y="162"/>
                    <a:pt x="12501" y="136"/>
                  </a:cubicBezTo>
                  <a:cubicBezTo>
                    <a:pt x="12599" y="131"/>
                    <a:pt x="12696" y="127"/>
                    <a:pt x="12793" y="126"/>
                  </a:cubicBezTo>
                  <a:cubicBezTo>
                    <a:pt x="12921" y="124"/>
                    <a:pt x="13049" y="122"/>
                    <a:pt x="13178" y="120"/>
                  </a:cubicBezTo>
                  <a:cubicBezTo>
                    <a:pt x="13121" y="196"/>
                    <a:pt x="13060" y="266"/>
                    <a:pt x="13011" y="347"/>
                  </a:cubicBezTo>
                  <a:moveTo>
                    <a:pt x="12305" y="211"/>
                  </a:moveTo>
                  <a:cubicBezTo>
                    <a:pt x="12198" y="323"/>
                    <a:pt x="12096" y="440"/>
                    <a:pt x="12002" y="563"/>
                  </a:cubicBezTo>
                  <a:cubicBezTo>
                    <a:pt x="11906" y="453"/>
                    <a:pt x="11840" y="320"/>
                    <a:pt x="11747" y="206"/>
                  </a:cubicBezTo>
                  <a:cubicBezTo>
                    <a:pt x="11742" y="201"/>
                    <a:pt x="11734" y="190"/>
                    <a:pt x="11723" y="177"/>
                  </a:cubicBezTo>
                  <a:cubicBezTo>
                    <a:pt x="11938" y="171"/>
                    <a:pt x="12152" y="156"/>
                    <a:pt x="12366" y="143"/>
                  </a:cubicBezTo>
                  <a:cubicBezTo>
                    <a:pt x="12347" y="167"/>
                    <a:pt x="12327" y="190"/>
                    <a:pt x="12305" y="211"/>
                  </a:cubicBezTo>
                  <a:moveTo>
                    <a:pt x="11393" y="260"/>
                  </a:moveTo>
                  <a:cubicBezTo>
                    <a:pt x="11319" y="345"/>
                    <a:pt x="11237" y="423"/>
                    <a:pt x="11163" y="508"/>
                  </a:cubicBezTo>
                  <a:cubicBezTo>
                    <a:pt x="11085" y="405"/>
                    <a:pt x="11000" y="310"/>
                    <a:pt x="10913" y="216"/>
                  </a:cubicBezTo>
                  <a:cubicBezTo>
                    <a:pt x="10897" y="199"/>
                    <a:pt x="10882" y="182"/>
                    <a:pt x="10865" y="166"/>
                  </a:cubicBezTo>
                  <a:cubicBezTo>
                    <a:pt x="11066" y="171"/>
                    <a:pt x="11266" y="176"/>
                    <a:pt x="11466" y="179"/>
                  </a:cubicBezTo>
                  <a:cubicBezTo>
                    <a:pt x="11442" y="206"/>
                    <a:pt x="11417" y="233"/>
                    <a:pt x="11393" y="260"/>
                  </a:cubicBezTo>
                  <a:moveTo>
                    <a:pt x="10639" y="228"/>
                  </a:moveTo>
                  <a:cubicBezTo>
                    <a:pt x="10561" y="324"/>
                    <a:pt x="10462" y="400"/>
                    <a:pt x="10385" y="497"/>
                  </a:cubicBezTo>
                  <a:cubicBezTo>
                    <a:pt x="10328" y="435"/>
                    <a:pt x="10270" y="375"/>
                    <a:pt x="10215" y="311"/>
                  </a:cubicBezTo>
                  <a:cubicBezTo>
                    <a:pt x="10196" y="286"/>
                    <a:pt x="10135" y="186"/>
                    <a:pt x="10086" y="143"/>
                  </a:cubicBezTo>
                  <a:cubicBezTo>
                    <a:pt x="10290" y="148"/>
                    <a:pt x="10495" y="155"/>
                    <a:pt x="10699" y="161"/>
                  </a:cubicBezTo>
                  <a:cubicBezTo>
                    <a:pt x="10680" y="184"/>
                    <a:pt x="10660" y="206"/>
                    <a:pt x="10639" y="228"/>
                  </a:cubicBezTo>
                  <a:moveTo>
                    <a:pt x="10384" y="612"/>
                  </a:moveTo>
                  <a:cubicBezTo>
                    <a:pt x="10381" y="612"/>
                    <a:pt x="10379" y="610"/>
                    <a:pt x="10377" y="609"/>
                  </a:cubicBezTo>
                  <a:cubicBezTo>
                    <a:pt x="10379" y="610"/>
                    <a:pt x="10381" y="610"/>
                    <a:pt x="10383" y="611"/>
                  </a:cubicBezTo>
                  <a:cubicBezTo>
                    <a:pt x="10385" y="612"/>
                    <a:pt x="10387" y="612"/>
                    <a:pt x="10389" y="612"/>
                  </a:cubicBezTo>
                  <a:cubicBezTo>
                    <a:pt x="10387" y="612"/>
                    <a:pt x="10385" y="612"/>
                    <a:pt x="10384" y="612"/>
                  </a:cubicBezTo>
                  <a:moveTo>
                    <a:pt x="9923" y="160"/>
                  </a:moveTo>
                  <a:cubicBezTo>
                    <a:pt x="9876" y="208"/>
                    <a:pt x="9830" y="256"/>
                    <a:pt x="9787" y="308"/>
                  </a:cubicBezTo>
                  <a:cubicBezTo>
                    <a:pt x="9739" y="366"/>
                    <a:pt x="9696" y="430"/>
                    <a:pt x="9637" y="476"/>
                  </a:cubicBezTo>
                  <a:cubicBezTo>
                    <a:pt x="9579" y="377"/>
                    <a:pt x="9517" y="280"/>
                    <a:pt x="9453" y="184"/>
                  </a:cubicBezTo>
                  <a:cubicBezTo>
                    <a:pt x="9443" y="171"/>
                    <a:pt x="9430" y="150"/>
                    <a:pt x="9416" y="132"/>
                  </a:cubicBezTo>
                  <a:cubicBezTo>
                    <a:pt x="9591" y="134"/>
                    <a:pt x="9767" y="136"/>
                    <a:pt x="9942" y="140"/>
                  </a:cubicBezTo>
                  <a:cubicBezTo>
                    <a:pt x="9935" y="148"/>
                    <a:pt x="9928" y="156"/>
                    <a:pt x="9923" y="160"/>
                  </a:cubicBezTo>
                  <a:moveTo>
                    <a:pt x="9263" y="134"/>
                  </a:moveTo>
                  <a:cubicBezTo>
                    <a:pt x="9204" y="195"/>
                    <a:pt x="9147" y="258"/>
                    <a:pt x="9091" y="323"/>
                  </a:cubicBezTo>
                  <a:cubicBezTo>
                    <a:pt x="9043" y="371"/>
                    <a:pt x="8985" y="471"/>
                    <a:pt x="8924" y="493"/>
                  </a:cubicBezTo>
                  <a:cubicBezTo>
                    <a:pt x="8853" y="383"/>
                    <a:pt x="8798" y="263"/>
                    <a:pt x="8723" y="156"/>
                  </a:cubicBezTo>
                  <a:cubicBezTo>
                    <a:pt x="8742" y="155"/>
                    <a:pt x="8760" y="153"/>
                    <a:pt x="8775" y="153"/>
                  </a:cubicBezTo>
                  <a:cubicBezTo>
                    <a:pt x="8939" y="150"/>
                    <a:pt x="9102" y="131"/>
                    <a:pt x="9266" y="131"/>
                  </a:cubicBezTo>
                  <a:cubicBezTo>
                    <a:pt x="9265" y="132"/>
                    <a:pt x="9264" y="132"/>
                    <a:pt x="9263" y="134"/>
                  </a:cubicBezTo>
                  <a:moveTo>
                    <a:pt x="8936" y="577"/>
                  </a:moveTo>
                  <a:cubicBezTo>
                    <a:pt x="8936" y="577"/>
                    <a:pt x="8936" y="576"/>
                    <a:pt x="8935" y="576"/>
                  </a:cubicBezTo>
                  <a:cubicBezTo>
                    <a:pt x="8936" y="576"/>
                    <a:pt x="8936" y="576"/>
                    <a:pt x="8937" y="576"/>
                  </a:cubicBezTo>
                  <a:cubicBezTo>
                    <a:pt x="8936" y="576"/>
                    <a:pt x="8936" y="577"/>
                    <a:pt x="8936" y="577"/>
                  </a:cubicBezTo>
                  <a:moveTo>
                    <a:pt x="8471" y="185"/>
                  </a:moveTo>
                  <a:cubicBezTo>
                    <a:pt x="8371" y="332"/>
                    <a:pt x="8289" y="490"/>
                    <a:pt x="8185" y="634"/>
                  </a:cubicBezTo>
                  <a:cubicBezTo>
                    <a:pt x="8130" y="556"/>
                    <a:pt x="8080" y="474"/>
                    <a:pt x="8022" y="398"/>
                  </a:cubicBezTo>
                  <a:cubicBezTo>
                    <a:pt x="7973" y="332"/>
                    <a:pt x="7920" y="268"/>
                    <a:pt x="7872" y="201"/>
                  </a:cubicBezTo>
                  <a:cubicBezTo>
                    <a:pt x="7856" y="178"/>
                    <a:pt x="7839" y="155"/>
                    <a:pt x="7823" y="131"/>
                  </a:cubicBezTo>
                  <a:cubicBezTo>
                    <a:pt x="7970" y="132"/>
                    <a:pt x="8117" y="137"/>
                    <a:pt x="8265" y="141"/>
                  </a:cubicBezTo>
                  <a:cubicBezTo>
                    <a:pt x="8341" y="143"/>
                    <a:pt x="8418" y="145"/>
                    <a:pt x="8494" y="147"/>
                  </a:cubicBezTo>
                  <a:cubicBezTo>
                    <a:pt x="8485" y="163"/>
                    <a:pt x="8477" y="177"/>
                    <a:pt x="8471" y="185"/>
                  </a:cubicBezTo>
                  <a:moveTo>
                    <a:pt x="8130" y="690"/>
                  </a:moveTo>
                  <a:cubicBezTo>
                    <a:pt x="8130" y="689"/>
                    <a:pt x="8129" y="689"/>
                    <a:pt x="8129" y="688"/>
                  </a:cubicBezTo>
                  <a:lnTo>
                    <a:pt x="8130" y="687"/>
                  </a:lnTo>
                  <a:cubicBezTo>
                    <a:pt x="8130" y="687"/>
                    <a:pt x="8131" y="688"/>
                    <a:pt x="8132" y="689"/>
                  </a:cubicBezTo>
                  <a:lnTo>
                    <a:pt x="8130" y="690"/>
                  </a:lnTo>
                  <a:moveTo>
                    <a:pt x="7978" y="486"/>
                  </a:moveTo>
                  <a:cubicBezTo>
                    <a:pt x="7976" y="481"/>
                    <a:pt x="7974" y="477"/>
                    <a:pt x="7970" y="473"/>
                  </a:cubicBezTo>
                  <a:cubicBezTo>
                    <a:pt x="7972" y="475"/>
                    <a:pt x="7974" y="477"/>
                    <a:pt x="7975" y="479"/>
                  </a:cubicBezTo>
                  <a:lnTo>
                    <a:pt x="7979" y="485"/>
                  </a:lnTo>
                  <a:lnTo>
                    <a:pt x="7978" y="486"/>
                  </a:lnTo>
                  <a:moveTo>
                    <a:pt x="7556" y="133"/>
                  </a:moveTo>
                  <a:cubicBezTo>
                    <a:pt x="7535" y="161"/>
                    <a:pt x="7514" y="187"/>
                    <a:pt x="7494" y="215"/>
                  </a:cubicBezTo>
                  <a:cubicBezTo>
                    <a:pt x="7399" y="340"/>
                    <a:pt x="7311" y="472"/>
                    <a:pt x="7211" y="593"/>
                  </a:cubicBezTo>
                  <a:cubicBezTo>
                    <a:pt x="7124" y="479"/>
                    <a:pt x="7032" y="369"/>
                    <a:pt x="6937" y="263"/>
                  </a:cubicBezTo>
                  <a:cubicBezTo>
                    <a:pt x="6906" y="226"/>
                    <a:pt x="6872" y="193"/>
                    <a:pt x="6838" y="161"/>
                  </a:cubicBezTo>
                  <a:cubicBezTo>
                    <a:pt x="6830" y="153"/>
                    <a:pt x="6824" y="140"/>
                    <a:pt x="6816" y="132"/>
                  </a:cubicBezTo>
                  <a:cubicBezTo>
                    <a:pt x="7032" y="135"/>
                    <a:pt x="7247" y="137"/>
                    <a:pt x="7462" y="136"/>
                  </a:cubicBezTo>
                  <a:cubicBezTo>
                    <a:pt x="7494" y="135"/>
                    <a:pt x="7525" y="134"/>
                    <a:pt x="7556" y="133"/>
                  </a:cubicBezTo>
                  <a:moveTo>
                    <a:pt x="6508" y="127"/>
                  </a:moveTo>
                  <a:cubicBezTo>
                    <a:pt x="6487" y="151"/>
                    <a:pt x="6467" y="177"/>
                    <a:pt x="6446" y="203"/>
                  </a:cubicBezTo>
                  <a:cubicBezTo>
                    <a:pt x="6406" y="252"/>
                    <a:pt x="6367" y="303"/>
                    <a:pt x="6328" y="355"/>
                  </a:cubicBezTo>
                  <a:cubicBezTo>
                    <a:pt x="6282" y="418"/>
                    <a:pt x="6243" y="487"/>
                    <a:pt x="6192" y="547"/>
                  </a:cubicBezTo>
                  <a:cubicBezTo>
                    <a:pt x="6130" y="474"/>
                    <a:pt x="6080" y="392"/>
                    <a:pt x="6020" y="318"/>
                  </a:cubicBezTo>
                  <a:cubicBezTo>
                    <a:pt x="5981" y="270"/>
                    <a:pt x="5936" y="227"/>
                    <a:pt x="5893" y="184"/>
                  </a:cubicBezTo>
                  <a:cubicBezTo>
                    <a:pt x="5870" y="160"/>
                    <a:pt x="5847" y="135"/>
                    <a:pt x="5823" y="113"/>
                  </a:cubicBezTo>
                  <a:cubicBezTo>
                    <a:pt x="5820" y="110"/>
                    <a:pt x="5818" y="107"/>
                    <a:pt x="5814" y="104"/>
                  </a:cubicBezTo>
                  <a:cubicBezTo>
                    <a:pt x="5827" y="104"/>
                    <a:pt x="5839" y="104"/>
                    <a:pt x="5852" y="105"/>
                  </a:cubicBezTo>
                  <a:cubicBezTo>
                    <a:pt x="6071" y="111"/>
                    <a:pt x="6290" y="119"/>
                    <a:pt x="6510" y="124"/>
                  </a:cubicBezTo>
                  <a:cubicBezTo>
                    <a:pt x="6509" y="125"/>
                    <a:pt x="6509" y="126"/>
                    <a:pt x="6508" y="127"/>
                  </a:cubicBezTo>
                  <a:moveTo>
                    <a:pt x="6409" y="410"/>
                  </a:moveTo>
                  <a:lnTo>
                    <a:pt x="6408" y="410"/>
                  </a:lnTo>
                  <a:cubicBezTo>
                    <a:pt x="6410" y="408"/>
                    <a:pt x="6412" y="405"/>
                    <a:pt x="6414" y="403"/>
                  </a:cubicBezTo>
                  <a:cubicBezTo>
                    <a:pt x="6413" y="406"/>
                    <a:pt x="6411" y="408"/>
                    <a:pt x="6409" y="410"/>
                  </a:cubicBezTo>
                  <a:moveTo>
                    <a:pt x="5567" y="119"/>
                  </a:moveTo>
                  <a:cubicBezTo>
                    <a:pt x="5528" y="169"/>
                    <a:pt x="5492" y="223"/>
                    <a:pt x="5456" y="276"/>
                  </a:cubicBezTo>
                  <a:cubicBezTo>
                    <a:pt x="5416" y="337"/>
                    <a:pt x="5369" y="393"/>
                    <a:pt x="5324" y="450"/>
                  </a:cubicBezTo>
                  <a:cubicBezTo>
                    <a:pt x="5289" y="490"/>
                    <a:pt x="5264" y="545"/>
                    <a:pt x="5216" y="571"/>
                  </a:cubicBezTo>
                  <a:cubicBezTo>
                    <a:pt x="5173" y="529"/>
                    <a:pt x="5141" y="476"/>
                    <a:pt x="5099" y="431"/>
                  </a:cubicBezTo>
                  <a:cubicBezTo>
                    <a:pt x="5032" y="352"/>
                    <a:pt x="4959" y="276"/>
                    <a:pt x="4890" y="198"/>
                  </a:cubicBezTo>
                  <a:cubicBezTo>
                    <a:pt x="4870" y="174"/>
                    <a:pt x="4851" y="151"/>
                    <a:pt x="4831" y="127"/>
                  </a:cubicBezTo>
                  <a:cubicBezTo>
                    <a:pt x="4996" y="125"/>
                    <a:pt x="5161" y="122"/>
                    <a:pt x="5327" y="122"/>
                  </a:cubicBezTo>
                  <a:cubicBezTo>
                    <a:pt x="5409" y="118"/>
                    <a:pt x="5492" y="113"/>
                    <a:pt x="5574" y="110"/>
                  </a:cubicBezTo>
                  <a:cubicBezTo>
                    <a:pt x="5572" y="113"/>
                    <a:pt x="5569" y="116"/>
                    <a:pt x="5567" y="119"/>
                  </a:cubicBezTo>
                  <a:moveTo>
                    <a:pt x="5059" y="448"/>
                  </a:moveTo>
                  <a:cubicBezTo>
                    <a:pt x="5058" y="446"/>
                    <a:pt x="5057" y="444"/>
                    <a:pt x="5055" y="442"/>
                  </a:cubicBezTo>
                  <a:cubicBezTo>
                    <a:pt x="5057" y="444"/>
                    <a:pt x="5059" y="446"/>
                    <a:pt x="5060" y="448"/>
                  </a:cubicBezTo>
                  <a:lnTo>
                    <a:pt x="5059" y="448"/>
                  </a:lnTo>
                  <a:moveTo>
                    <a:pt x="4464" y="357"/>
                  </a:moveTo>
                  <a:cubicBezTo>
                    <a:pt x="4409" y="416"/>
                    <a:pt x="4360" y="481"/>
                    <a:pt x="4315" y="547"/>
                  </a:cubicBezTo>
                  <a:cubicBezTo>
                    <a:pt x="4219" y="432"/>
                    <a:pt x="4106" y="334"/>
                    <a:pt x="4011" y="218"/>
                  </a:cubicBezTo>
                  <a:cubicBezTo>
                    <a:pt x="4000" y="208"/>
                    <a:pt x="3977" y="172"/>
                    <a:pt x="3955" y="147"/>
                  </a:cubicBezTo>
                  <a:cubicBezTo>
                    <a:pt x="4052" y="142"/>
                    <a:pt x="4149" y="138"/>
                    <a:pt x="4246" y="137"/>
                  </a:cubicBezTo>
                  <a:cubicBezTo>
                    <a:pt x="4374" y="135"/>
                    <a:pt x="4502" y="133"/>
                    <a:pt x="4631" y="130"/>
                  </a:cubicBezTo>
                  <a:cubicBezTo>
                    <a:pt x="4575" y="206"/>
                    <a:pt x="4513" y="277"/>
                    <a:pt x="4464" y="357"/>
                  </a:cubicBezTo>
                  <a:moveTo>
                    <a:pt x="3758" y="221"/>
                  </a:moveTo>
                  <a:cubicBezTo>
                    <a:pt x="3651" y="333"/>
                    <a:pt x="3549" y="450"/>
                    <a:pt x="3456" y="574"/>
                  </a:cubicBezTo>
                  <a:cubicBezTo>
                    <a:pt x="3359" y="463"/>
                    <a:pt x="3294" y="331"/>
                    <a:pt x="3201" y="217"/>
                  </a:cubicBezTo>
                  <a:cubicBezTo>
                    <a:pt x="3196" y="211"/>
                    <a:pt x="3187" y="200"/>
                    <a:pt x="3176" y="188"/>
                  </a:cubicBezTo>
                  <a:cubicBezTo>
                    <a:pt x="3391" y="181"/>
                    <a:pt x="3605" y="166"/>
                    <a:pt x="3820" y="153"/>
                  </a:cubicBezTo>
                  <a:cubicBezTo>
                    <a:pt x="3800" y="177"/>
                    <a:pt x="3780" y="200"/>
                    <a:pt x="3758" y="221"/>
                  </a:cubicBezTo>
                  <a:moveTo>
                    <a:pt x="2846" y="271"/>
                  </a:moveTo>
                  <a:cubicBezTo>
                    <a:pt x="2773" y="356"/>
                    <a:pt x="2690" y="433"/>
                    <a:pt x="2616" y="518"/>
                  </a:cubicBezTo>
                  <a:cubicBezTo>
                    <a:pt x="2539" y="416"/>
                    <a:pt x="2453" y="321"/>
                    <a:pt x="2366" y="227"/>
                  </a:cubicBezTo>
                  <a:cubicBezTo>
                    <a:pt x="2351" y="210"/>
                    <a:pt x="2335" y="193"/>
                    <a:pt x="2319" y="176"/>
                  </a:cubicBezTo>
                  <a:cubicBezTo>
                    <a:pt x="2519" y="181"/>
                    <a:pt x="2719" y="186"/>
                    <a:pt x="2920" y="189"/>
                  </a:cubicBezTo>
                  <a:cubicBezTo>
                    <a:pt x="2895" y="216"/>
                    <a:pt x="2871" y="243"/>
                    <a:pt x="2846" y="271"/>
                  </a:cubicBezTo>
                  <a:moveTo>
                    <a:pt x="2093" y="239"/>
                  </a:moveTo>
                  <a:cubicBezTo>
                    <a:pt x="2014" y="334"/>
                    <a:pt x="1915" y="410"/>
                    <a:pt x="1838" y="507"/>
                  </a:cubicBezTo>
                  <a:cubicBezTo>
                    <a:pt x="1781" y="445"/>
                    <a:pt x="1723" y="386"/>
                    <a:pt x="1668" y="321"/>
                  </a:cubicBezTo>
                  <a:cubicBezTo>
                    <a:pt x="1649" y="296"/>
                    <a:pt x="1588" y="197"/>
                    <a:pt x="1539" y="154"/>
                  </a:cubicBezTo>
                  <a:cubicBezTo>
                    <a:pt x="1743" y="159"/>
                    <a:pt x="1948" y="165"/>
                    <a:pt x="2153" y="171"/>
                  </a:cubicBezTo>
                  <a:cubicBezTo>
                    <a:pt x="2133" y="194"/>
                    <a:pt x="2113" y="216"/>
                    <a:pt x="2093" y="239"/>
                  </a:cubicBezTo>
                  <a:moveTo>
                    <a:pt x="1837" y="623"/>
                  </a:moveTo>
                  <a:cubicBezTo>
                    <a:pt x="1835" y="622"/>
                    <a:pt x="1833" y="621"/>
                    <a:pt x="1830" y="620"/>
                  </a:cubicBezTo>
                  <a:cubicBezTo>
                    <a:pt x="1833" y="620"/>
                    <a:pt x="1835" y="621"/>
                    <a:pt x="1836" y="621"/>
                  </a:cubicBezTo>
                  <a:cubicBezTo>
                    <a:pt x="1838" y="622"/>
                    <a:pt x="1840" y="622"/>
                    <a:pt x="1842" y="622"/>
                  </a:cubicBezTo>
                  <a:cubicBezTo>
                    <a:pt x="1840" y="623"/>
                    <a:pt x="1839" y="623"/>
                    <a:pt x="1837" y="623"/>
                  </a:cubicBezTo>
                  <a:moveTo>
                    <a:pt x="1376" y="171"/>
                  </a:moveTo>
                  <a:cubicBezTo>
                    <a:pt x="1329" y="219"/>
                    <a:pt x="1283" y="267"/>
                    <a:pt x="1240" y="319"/>
                  </a:cubicBezTo>
                  <a:cubicBezTo>
                    <a:pt x="1192" y="376"/>
                    <a:pt x="1150" y="440"/>
                    <a:pt x="1090" y="487"/>
                  </a:cubicBezTo>
                  <a:cubicBezTo>
                    <a:pt x="1032" y="387"/>
                    <a:pt x="971" y="290"/>
                    <a:pt x="906" y="195"/>
                  </a:cubicBezTo>
                  <a:cubicBezTo>
                    <a:pt x="896" y="182"/>
                    <a:pt x="884" y="161"/>
                    <a:pt x="869" y="143"/>
                  </a:cubicBezTo>
                  <a:cubicBezTo>
                    <a:pt x="1045" y="143"/>
                    <a:pt x="1220" y="147"/>
                    <a:pt x="1395" y="150"/>
                  </a:cubicBezTo>
                  <a:cubicBezTo>
                    <a:pt x="1388" y="158"/>
                    <a:pt x="1381" y="166"/>
                    <a:pt x="1376" y="171"/>
                  </a:cubicBezTo>
                  <a:moveTo>
                    <a:pt x="717" y="144"/>
                  </a:moveTo>
                  <a:cubicBezTo>
                    <a:pt x="657" y="206"/>
                    <a:pt x="600" y="269"/>
                    <a:pt x="544" y="334"/>
                  </a:cubicBezTo>
                  <a:cubicBezTo>
                    <a:pt x="496" y="381"/>
                    <a:pt x="439" y="481"/>
                    <a:pt x="378" y="503"/>
                  </a:cubicBezTo>
                  <a:cubicBezTo>
                    <a:pt x="306" y="394"/>
                    <a:pt x="251" y="274"/>
                    <a:pt x="177" y="166"/>
                  </a:cubicBezTo>
                  <a:cubicBezTo>
                    <a:pt x="196" y="165"/>
                    <a:pt x="213" y="164"/>
                    <a:pt x="228" y="163"/>
                  </a:cubicBezTo>
                  <a:cubicBezTo>
                    <a:pt x="392" y="160"/>
                    <a:pt x="555" y="142"/>
                    <a:pt x="719" y="142"/>
                  </a:cubicBezTo>
                  <a:cubicBezTo>
                    <a:pt x="718" y="142"/>
                    <a:pt x="717" y="143"/>
                    <a:pt x="717" y="144"/>
                  </a:cubicBezTo>
                  <a:moveTo>
                    <a:pt x="389" y="587"/>
                  </a:moveTo>
                  <a:lnTo>
                    <a:pt x="388" y="587"/>
                  </a:lnTo>
                  <a:cubicBezTo>
                    <a:pt x="389" y="587"/>
                    <a:pt x="389" y="587"/>
                    <a:pt x="390" y="587"/>
                  </a:cubicBezTo>
                  <a:lnTo>
                    <a:pt x="389" y="587"/>
                  </a:lnTo>
                  <a:moveTo>
                    <a:pt x="17203" y="69"/>
                  </a:moveTo>
                  <a:cubicBezTo>
                    <a:pt x="17202" y="68"/>
                    <a:pt x="17201" y="66"/>
                    <a:pt x="17201" y="65"/>
                  </a:cubicBezTo>
                  <a:cubicBezTo>
                    <a:pt x="17200" y="63"/>
                    <a:pt x="17200" y="62"/>
                    <a:pt x="17199" y="61"/>
                  </a:cubicBezTo>
                  <a:cubicBezTo>
                    <a:pt x="17197" y="58"/>
                    <a:pt x="17196" y="56"/>
                    <a:pt x="17194" y="54"/>
                  </a:cubicBezTo>
                  <a:cubicBezTo>
                    <a:pt x="17191" y="50"/>
                    <a:pt x="17188" y="47"/>
                    <a:pt x="17185" y="43"/>
                  </a:cubicBezTo>
                  <a:cubicBezTo>
                    <a:pt x="17183" y="42"/>
                    <a:pt x="17182" y="41"/>
                    <a:pt x="17180" y="40"/>
                  </a:cubicBezTo>
                  <a:cubicBezTo>
                    <a:pt x="17178" y="38"/>
                    <a:pt x="17175" y="37"/>
                    <a:pt x="17172" y="35"/>
                  </a:cubicBezTo>
                  <a:cubicBezTo>
                    <a:pt x="17172" y="35"/>
                    <a:pt x="17171" y="35"/>
                    <a:pt x="17171" y="34"/>
                  </a:cubicBezTo>
                  <a:cubicBezTo>
                    <a:pt x="17158" y="29"/>
                    <a:pt x="17145" y="26"/>
                    <a:pt x="17132" y="23"/>
                  </a:cubicBezTo>
                  <a:cubicBezTo>
                    <a:pt x="17124" y="21"/>
                    <a:pt x="17116" y="20"/>
                    <a:pt x="17108" y="19"/>
                  </a:cubicBezTo>
                  <a:cubicBezTo>
                    <a:pt x="17102" y="18"/>
                    <a:pt x="17095" y="17"/>
                    <a:pt x="17088" y="17"/>
                  </a:cubicBezTo>
                  <a:cubicBezTo>
                    <a:pt x="17081" y="17"/>
                    <a:pt x="17074" y="16"/>
                    <a:pt x="17066" y="16"/>
                  </a:cubicBezTo>
                  <a:cubicBezTo>
                    <a:pt x="17061" y="15"/>
                    <a:pt x="17056" y="14"/>
                    <a:pt x="17051" y="14"/>
                  </a:cubicBezTo>
                  <a:cubicBezTo>
                    <a:pt x="16977" y="15"/>
                    <a:pt x="16904" y="16"/>
                    <a:pt x="16830" y="19"/>
                  </a:cubicBezTo>
                  <a:cubicBezTo>
                    <a:pt x="16565" y="29"/>
                    <a:pt x="16301" y="42"/>
                    <a:pt x="16036" y="37"/>
                  </a:cubicBezTo>
                  <a:cubicBezTo>
                    <a:pt x="15692" y="32"/>
                    <a:pt x="15348" y="-5"/>
                    <a:pt x="15003" y="6"/>
                  </a:cubicBezTo>
                  <a:cubicBezTo>
                    <a:pt x="14682" y="6"/>
                    <a:pt x="14361" y="30"/>
                    <a:pt x="14040" y="27"/>
                  </a:cubicBezTo>
                  <a:cubicBezTo>
                    <a:pt x="13895" y="27"/>
                    <a:pt x="13750" y="26"/>
                    <a:pt x="13605" y="25"/>
                  </a:cubicBezTo>
                  <a:cubicBezTo>
                    <a:pt x="13363" y="23"/>
                    <a:pt x="13121" y="21"/>
                    <a:pt x="12879" y="27"/>
                  </a:cubicBezTo>
                  <a:cubicBezTo>
                    <a:pt x="12300" y="27"/>
                    <a:pt x="11720" y="46"/>
                    <a:pt x="11141" y="25"/>
                  </a:cubicBezTo>
                  <a:cubicBezTo>
                    <a:pt x="11049" y="27"/>
                    <a:pt x="10958" y="28"/>
                    <a:pt x="10866" y="29"/>
                  </a:cubicBezTo>
                  <a:cubicBezTo>
                    <a:pt x="10823" y="28"/>
                    <a:pt x="10780" y="26"/>
                    <a:pt x="10737" y="25"/>
                  </a:cubicBezTo>
                  <a:cubicBezTo>
                    <a:pt x="10585" y="15"/>
                    <a:pt x="10433" y="14"/>
                    <a:pt x="10280" y="11"/>
                  </a:cubicBezTo>
                  <a:cubicBezTo>
                    <a:pt x="10153" y="4"/>
                    <a:pt x="10026" y="6"/>
                    <a:pt x="9900" y="10"/>
                  </a:cubicBezTo>
                  <a:cubicBezTo>
                    <a:pt x="9847" y="11"/>
                    <a:pt x="9795" y="13"/>
                    <a:pt x="9743" y="14"/>
                  </a:cubicBezTo>
                  <a:cubicBezTo>
                    <a:pt x="9736" y="9"/>
                    <a:pt x="9726" y="8"/>
                    <a:pt x="9717" y="10"/>
                  </a:cubicBezTo>
                  <a:cubicBezTo>
                    <a:pt x="9693" y="11"/>
                    <a:pt x="9670" y="11"/>
                    <a:pt x="9646" y="10"/>
                  </a:cubicBezTo>
                  <a:cubicBezTo>
                    <a:pt x="9600" y="9"/>
                    <a:pt x="9553" y="8"/>
                    <a:pt x="9506" y="8"/>
                  </a:cubicBezTo>
                  <a:cubicBezTo>
                    <a:pt x="9387" y="11"/>
                    <a:pt x="9268" y="-4"/>
                    <a:pt x="9149" y="0"/>
                  </a:cubicBezTo>
                  <a:cubicBezTo>
                    <a:pt x="9069" y="4"/>
                    <a:pt x="8988" y="14"/>
                    <a:pt x="8906" y="12"/>
                  </a:cubicBezTo>
                  <a:cubicBezTo>
                    <a:pt x="8828" y="11"/>
                    <a:pt x="8749" y="5"/>
                    <a:pt x="8671" y="8"/>
                  </a:cubicBezTo>
                  <a:cubicBezTo>
                    <a:pt x="8669" y="8"/>
                    <a:pt x="8669" y="8"/>
                    <a:pt x="8668" y="8"/>
                  </a:cubicBezTo>
                  <a:cubicBezTo>
                    <a:pt x="8634" y="6"/>
                    <a:pt x="8599" y="14"/>
                    <a:pt x="8582" y="33"/>
                  </a:cubicBezTo>
                  <a:cubicBezTo>
                    <a:pt x="8576" y="31"/>
                    <a:pt x="8569" y="30"/>
                    <a:pt x="8561" y="29"/>
                  </a:cubicBezTo>
                  <a:cubicBezTo>
                    <a:pt x="8555" y="29"/>
                    <a:pt x="8548" y="28"/>
                    <a:pt x="8542" y="28"/>
                  </a:cubicBezTo>
                  <a:cubicBezTo>
                    <a:pt x="8534" y="27"/>
                    <a:pt x="8527" y="27"/>
                    <a:pt x="8519" y="26"/>
                  </a:cubicBezTo>
                  <a:cubicBezTo>
                    <a:pt x="8514" y="26"/>
                    <a:pt x="8510" y="25"/>
                    <a:pt x="8505" y="25"/>
                  </a:cubicBezTo>
                  <a:cubicBezTo>
                    <a:pt x="8430" y="26"/>
                    <a:pt x="8357" y="27"/>
                    <a:pt x="8284" y="29"/>
                  </a:cubicBezTo>
                  <a:cubicBezTo>
                    <a:pt x="8019" y="40"/>
                    <a:pt x="7754" y="52"/>
                    <a:pt x="7489" y="47"/>
                  </a:cubicBezTo>
                  <a:cubicBezTo>
                    <a:pt x="7145" y="43"/>
                    <a:pt x="6801" y="6"/>
                    <a:pt x="6456" y="16"/>
                  </a:cubicBezTo>
                  <a:cubicBezTo>
                    <a:pt x="6135" y="16"/>
                    <a:pt x="5815" y="41"/>
                    <a:pt x="5493" y="37"/>
                  </a:cubicBezTo>
                  <a:cubicBezTo>
                    <a:pt x="5348" y="38"/>
                    <a:pt x="5203" y="37"/>
                    <a:pt x="5058" y="35"/>
                  </a:cubicBezTo>
                  <a:cubicBezTo>
                    <a:pt x="4816" y="33"/>
                    <a:pt x="4575" y="31"/>
                    <a:pt x="4332" y="37"/>
                  </a:cubicBezTo>
                  <a:cubicBezTo>
                    <a:pt x="3753" y="37"/>
                    <a:pt x="3173" y="56"/>
                    <a:pt x="2594" y="35"/>
                  </a:cubicBezTo>
                  <a:cubicBezTo>
                    <a:pt x="2503" y="37"/>
                    <a:pt x="2411" y="38"/>
                    <a:pt x="2319" y="39"/>
                  </a:cubicBezTo>
                  <a:cubicBezTo>
                    <a:pt x="2277" y="38"/>
                    <a:pt x="2233" y="37"/>
                    <a:pt x="2190" y="35"/>
                  </a:cubicBezTo>
                  <a:cubicBezTo>
                    <a:pt x="2038" y="25"/>
                    <a:pt x="1886" y="25"/>
                    <a:pt x="1734" y="21"/>
                  </a:cubicBezTo>
                  <a:cubicBezTo>
                    <a:pt x="1607" y="14"/>
                    <a:pt x="1480" y="16"/>
                    <a:pt x="1353" y="21"/>
                  </a:cubicBezTo>
                  <a:cubicBezTo>
                    <a:pt x="1300" y="21"/>
                    <a:pt x="1248" y="22"/>
                    <a:pt x="1196" y="24"/>
                  </a:cubicBezTo>
                  <a:cubicBezTo>
                    <a:pt x="1189" y="19"/>
                    <a:pt x="1179" y="19"/>
                    <a:pt x="1171" y="21"/>
                  </a:cubicBezTo>
                  <a:cubicBezTo>
                    <a:pt x="1147" y="22"/>
                    <a:pt x="1123" y="21"/>
                    <a:pt x="1100" y="21"/>
                  </a:cubicBezTo>
                  <a:cubicBezTo>
                    <a:pt x="1053" y="20"/>
                    <a:pt x="1006" y="19"/>
                    <a:pt x="959" y="19"/>
                  </a:cubicBezTo>
                  <a:cubicBezTo>
                    <a:pt x="840" y="21"/>
                    <a:pt x="722" y="7"/>
                    <a:pt x="603" y="11"/>
                  </a:cubicBezTo>
                  <a:cubicBezTo>
                    <a:pt x="522" y="14"/>
                    <a:pt x="441" y="25"/>
                    <a:pt x="359" y="22"/>
                  </a:cubicBezTo>
                  <a:cubicBezTo>
                    <a:pt x="281" y="21"/>
                    <a:pt x="202" y="16"/>
                    <a:pt x="124" y="19"/>
                  </a:cubicBezTo>
                  <a:cubicBezTo>
                    <a:pt x="123" y="19"/>
                    <a:pt x="122" y="19"/>
                    <a:pt x="121" y="19"/>
                  </a:cubicBezTo>
                  <a:cubicBezTo>
                    <a:pt x="83" y="17"/>
                    <a:pt x="45" y="26"/>
                    <a:pt x="31" y="50"/>
                  </a:cubicBezTo>
                  <a:cubicBezTo>
                    <a:pt x="28" y="53"/>
                    <a:pt x="24" y="56"/>
                    <a:pt x="21" y="59"/>
                  </a:cubicBezTo>
                  <a:cubicBezTo>
                    <a:pt x="9" y="72"/>
                    <a:pt x="0" y="87"/>
                    <a:pt x="0" y="105"/>
                  </a:cubicBezTo>
                  <a:cubicBezTo>
                    <a:pt x="0" y="124"/>
                    <a:pt x="8" y="147"/>
                    <a:pt x="23" y="161"/>
                  </a:cubicBezTo>
                  <a:cubicBezTo>
                    <a:pt x="26" y="166"/>
                    <a:pt x="28" y="169"/>
                    <a:pt x="31" y="174"/>
                  </a:cubicBezTo>
                  <a:cubicBezTo>
                    <a:pt x="37" y="188"/>
                    <a:pt x="44" y="202"/>
                    <a:pt x="51" y="214"/>
                  </a:cubicBezTo>
                  <a:cubicBezTo>
                    <a:pt x="107" y="299"/>
                    <a:pt x="166" y="382"/>
                    <a:pt x="216" y="471"/>
                  </a:cubicBezTo>
                  <a:cubicBezTo>
                    <a:pt x="251" y="524"/>
                    <a:pt x="278" y="612"/>
                    <a:pt x="336" y="641"/>
                  </a:cubicBezTo>
                  <a:cubicBezTo>
                    <a:pt x="402" y="654"/>
                    <a:pt x="455" y="604"/>
                    <a:pt x="495" y="559"/>
                  </a:cubicBezTo>
                  <a:cubicBezTo>
                    <a:pt x="554" y="498"/>
                    <a:pt x="607" y="431"/>
                    <a:pt x="663" y="368"/>
                  </a:cubicBezTo>
                  <a:cubicBezTo>
                    <a:pt x="705" y="320"/>
                    <a:pt x="745" y="271"/>
                    <a:pt x="785" y="221"/>
                  </a:cubicBezTo>
                  <a:cubicBezTo>
                    <a:pt x="788" y="217"/>
                    <a:pt x="791" y="212"/>
                    <a:pt x="796" y="207"/>
                  </a:cubicBezTo>
                  <a:cubicBezTo>
                    <a:pt x="798" y="210"/>
                    <a:pt x="799" y="213"/>
                    <a:pt x="800" y="216"/>
                  </a:cubicBezTo>
                  <a:cubicBezTo>
                    <a:pt x="825" y="258"/>
                    <a:pt x="848" y="302"/>
                    <a:pt x="872" y="344"/>
                  </a:cubicBezTo>
                  <a:cubicBezTo>
                    <a:pt x="903" y="402"/>
                    <a:pt x="938" y="457"/>
                    <a:pt x="978" y="510"/>
                  </a:cubicBezTo>
                  <a:cubicBezTo>
                    <a:pt x="1013" y="560"/>
                    <a:pt x="1050" y="624"/>
                    <a:pt x="1120" y="621"/>
                  </a:cubicBezTo>
                  <a:cubicBezTo>
                    <a:pt x="1163" y="626"/>
                    <a:pt x="1189" y="587"/>
                    <a:pt x="1215" y="560"/>
                  </a:cubicBezTo>
                  <a:cubicBezTo>
                    <a:pt x="1271" y="500"/>
                    <a:pt x="1323" y="435"/>
                    <a:pt x="1374" y="369"/>
                  </a:cubicBezTo>
                  <a:cubicBezTo>
                    <a:pt x="1412" y="321"/>
                    <a:pt x="1447" y="271"/>
                    <a:pt x="1485" y="222"/>
                  </a:cubicBezTo>
                  <a:cubicBezTo>
                    <a:pt x="1500" y="256"/>
                    <a:pt x="1524" y="294"/>
                    <a:pt x="1533" y="310"/>
                  </a:cubicBezTo>
                  <a:cubicBezTo>
                    <a:pt x="1554" y="341"/>
                    <a:pt x="1580" y="368"/>
                    <a:pt x="1602" y="398"/>
                  </a:cubicBezTo>
                  <a:cubicBezTo>
                    <a:pt x="1628" y="434"/>
                    <a:pt x="1660" y="467"/>
                    <a:pt x="1683" y="505"/>
                  </a:cubicBezTo>
                  <a:cubicBezTo>
                    <a:pt x="1720" y="563"/>
                    <a:pt x="1754" y="634"/>
                    <a:pt x="1822" y="661"/>
                  </a:cubicBezTo>
                  <a:cubicBezTo>
                    <a:pt x="1881" y="675"/>
                    <a:pt x="1930" y="605"/>
                    <a:pt x="1966" y="566"/>
                  </a:cubicBezTo>
                  <a:cubicBezTo>
                    <a:pt x="2020" y="516"/>
                    <a:pt x="2065" y="455"/>
                    <a:pt x="2114" y="400"/>
                  </a:cubicBezTo>
                  <a:cubicBezTo>
                    <a:pt x="2135" y="376"/>
                    <a:pt x="2154" y="350"/>
                    <a:pt x="2173" y="324"/>
                  </a:cubicBezTo>
                  <a:cubicBezTo>
                    <a:pt x="2201" y="297"/>
                    <a:pt x="2230" y="270"/>
                    <a:pt x="2259" y="244"/>
                  </a:cubicBezTo>
                  <a:cubicBezTo>
                    <a:pt x="2272" y="263"/>
                    <a:pt x="2287" y="282"/>
                    <a:pt x="2302" y="300"/>
                  </a:cubicBezTo>
                  <a:cubicBezTo>
                    <a:pt x="2362" y="372"/>
                    <a:pt x="2422" y="443"/>
                    <a:pt x="2481" y="515"/>
                  </a:cubicBezTo>
                  <a:cubicBezTo>
                    <a:pt x="2503" y="545"/>
                    <a:pt x="2525" y="574"/>
                    <a:pt x="2547" y="605"/>
                  </a:cubicBezTo>
                  <a:cubicBezTo>
                    <a:pt x="2563" y="626"/>
                    <a:pt x="2577" y="651"/>
                    <a:pt x="2599" y="666"/>
                  </a:cubicBezTo>
                  <a:cubicBezTo>
                    <a:pt x="2668" y="695"/>
                    <a:pt x="2743" y="577"/>
                    <a:pt x="2789" y="536"/>
                  </a:cubicBezTo>
                  <a:cubicBezTo>
                    <a:pt x="2849" y="474"/>
                    <a:pt x="2907" y="410"/>
                    <a:pt x="2965" y="345"/>
                  </a:cubicBezTo>
                  <a:cubicBezTo>
                    <a:pt x="3000" y="306"/>
                    <a:pt x="3034" y="265"/>
                    <a:pt x="3068" y="224"/>
                  </a:cubicBezTo>
                  <a:cubicBezTo>
                    <a:pt x="3081" y="240"/>
                    <a:pt x="3092" y="256"/>
                    <a:pt x="3104" y="271"/>
                  </a:cubicBezTo>
                  <a:cubicBezTo>
                    <a:pt x="3130" y="304"/>
                    <a:pt x="3152" y="339"/>
                    <a:pt x="3174" y="375"/>
                  </a:cubicBezTo>
                  <a:cubicBezTo>
                    <a:pt x="3227" y="450"/>
                    <a:pt x="3274" y="531"/>
                    <a:pt x="3339" y="597"/>
                  </a:cubicBezTo>
                  <a:cubicBezTo>
                    <a:pt x="3361" y="633"/>
                    <a:pt x="3386" y="671"/>
                    <a:pt x="3428" y="685"/>
                  </a:cubicBezTo>
                  <a:cubicBezTo>
                    <a:pt x="3439" y="692"/>
                    <a:pt x="3451" y="699"/>
                    <a:pt x="3463" y="703"/>
                  </a:cubicBezTo>
                  <a:cubicBezTo>
                    <a:pt x="3511" y="718"/>
                    <a:pt x="3538" y="663"/>
                    <a:pt x="3565" y="633"/>
                  </a:cubicBezTo>
                  <a:cubicBezTo>
                    <a:pt x="3598" y="592"/>
                    <a:pt x="3630" y="551"/>
                    <a:pt x="3661" y="508"/>
                  </a:cubicBezTo>
                  <a:cubicBezTo>
                    <a:pt x="3731" y="419"/>
                    <a:pt x="3806" y="334"/>
                    <a:pt x="3875" y="245"/>
                  </a:cubicBezTo>
                  <a:cubicBezTo>
                    <a:pt x="3883" y="236"/>
                    <a:pt x="3890" y="227"/>
                    <a:pt x="3897" y="218"/>
                  </a:cubicBezTo>
                  <a:cubicBezTo>
                    <a:pt x="3913" y="241"/>
                    <a:pt x="3930" y="263"/>
                    <a:pt x="3948" y="284"/>
                  </a:cubicBezTo>
                  <a:cubicBezTo>
                    <a:pt x="3982" y="325"/>
                    <a:pt x="4014" y="367"/>
                    <a:pt x="4045" y="410"/>
                  </a:cubicBezTo>
                  <a:cubicBezTo>
                    <a:pt x="4067" y="442"/>
                    <a:pt x="4092" y="471"/>
                    <a:pt x="4114" y="502"/>
                  </a:cubicBezTo>
                  <a:cubicBezTo>
                    <a:pt x="4144" y="547"/>
                    <a:pt x="4174" y="594"/>
                    <a:pt x="4214" y="632"/>
                  </a:cubicBezTo>
                  <a:cubicBezTo>
                    <a:pt x="4244" y="657"/>
                    <a:pt x="4268" y="694"/>
                    <a:pt x="4311" y="694"/>
                  </a:cubicBezTo>
                  <a:cubicBezTo>
                    <a:pt x="4391" y="691"/>
                    <a:pt x="4441" y="591"/>
                    <a:pt x="4484" y="532"/>
                  </a:cubicBezTo>
                  <a:cubicBezTo>
                    <a:pt x="4519" y="482"/>
                    <a:pt x="4555" y="431"/>
                    <a:pt x="4592" y="382"/>
                  </a:cubicBezTo>
                  <a:cubicBezTo>
                    <a:pt x="4637" y="318"/>
                    <a:pt x="4696" y="265"/>
                    <a:pt x="4743" y="203"/>
                  </a:cubicBezTo>
                  <a:cubicBezTo>
                    <a:pt x="4750" y="211"/>
                    <a:pt x="4757" y="219"/>
                    <a:pt x="4765" y="227"/>
                  </a:cubicBezTo>
                  <a:cubicBezTo>
                    <a:pt x="4800" y="262"/>
                    <a:pt x="4832" y="298"/>
                    <a:pt x="4864" y="336"/>
                  </a:cubicBezTo>
                  <a:cubicBezTo>
                    <a:pt x="4929" y="413"/>
                    <a:pt x="4983" y="498"/>
                    <a:pt x="5051" y="573"/>
                  </a:cubicBezTo>
                  <a:cubicBezTo>
                    <a:pt x="5096" y="627"/>
                    <a:pt x="5143" y="691"/>
                    <a:pt x="5214" y="710"/>
                  </a:cubicBezTo>
                  <a:cubicBezTo>
                    <a:pt x="5229" y="716"/>
                    <a:pt x="5244" y="713"/>
                    <a:pt x="5258" y="705"/>
                  </a:cubicBezTo>
                  <a:cubicBezTo>
                    <a:pt x="5295" y="692"/>
                    <a:pt x="5320" y="660"/>
                    <a:pt x="5343" y="629"/>
                  </a:cubicBezTo>
                  <a:cubicBezTo>
                    <a:pt x="5377" y="581"/>
                    <a:pt x="5408" y="531"/>
                    <a:pt x="5442" y="482"/>
                  </a:cubicBezTo>
                  <a:cubicBezTo>
                    <a:pt x="5511" y="381"/>
                    <a:pt x="5592" y="290"/>
                    <a:pt x="5676" y="199"/>
                  </a:cubicBezTo>
                  <a:cubicBezTo>
                    <a:pt x="5686" y="187"/>
                    <a:pt x="5696" y="176"/>
                    <a:pt x="5707" y="163"/>
                  </a:cubicBezTo>
                  <a:lnTo>
                    <a:pt x="5708" y="162"/>
                  </a:lnTo>
                  <a:cubicBezTo>
                    <a:pt x="5715" y="169"/>
                    <a:pt x="5724" y="176"/>
                    <a:pt x="5729" y="183"/>
                  </a:cubicBezTo>
                  <a:cubicBezTo>
                    <a:pt x="5745" y="202"/>
                    <a:pt x="5761" y="219"/>
                    <a:pt x="5777" y="239"/>
                  </a:cubicBezTo>
                  <a:cubicBezTo>
                    <a:pt x="5835" y="313"/>
                    <a:pt x="5885" y="393"/>
                    <a:pt x="5941" y="469"/>
                  </a:cubicBezTo>
                  <a:cubicBezTo>
                    <a:pt x="5975" y="516"/>
                    <a:pt x="6007" y="564"/>
                    <a:pt x="6041" y="611"/>
                  </a:cubicBezTo>
                  <a:cubicBezTo>
                    <a:pt x="6078" y="661"/>
                    <a:pt x="6116" y="727"/>
                    <a:pt x="6183" y="737"/>
                  </a:cubicBezTo>
                  <a:cubicBezTo>
                    <a:pt x="6329" y="732"/>
                    <a:pt x="6383" y="589"/>
                    <a:pt x="6450" y="484"/>
                  </a:cubicBezTo>
                  <a:cubicBezTo>
                    <a:pt x="6509" y="396"/>
                    <a:pt x="6576" y="314"/>
                    <a:pt x="6635" y="226"/>
                  </a:cubicBezTo>
                  <a:cubicBezTo>
                    <a:pt x="6648" y="208"/>
                    <a:pt x="6661" y="191"/>
                    <a:pt x="6674" y="173"/>
                  </a:cubicBezTo>
                  <a:cubicBezTo>
                    <a:pt x="6675" y="171"/>
                    <a:pt x="6677" y="168"/>
                    <a:pt x="6679" y="165"/>
                  </a:cubicBezTo>
                  <a:cubicBezTo>
                    <a:pt x="6700" y="192"/>
                    <a:pt x="6727" y="220"/>
                    <a:pt x="6737" y="235"/>
                  </a:cubicBezTo>
                  <a:cubicBezTo>
                    <a:pt x="6804" y="313"/>
                    <a:pt x="6877" y="385"/>
                    <a:pt x="6947" y="461"/>
                  </a:cubicBezTo>
                  <a:cubicBezTo>
                    <a:pt x="6983" y="510"/>
                    <a:pt x="7020" y="557"/>
                    <a:pt x="7059" y="603"/>
                  </a:cubicBezTo>
                  <a:cubicBezTo>
                    <a:pt x="7082" y="631"/>
                    <a:pt x="7103" y="658"/>
                    <a:pt x="7128" y="684"/>
                  </a:cubicBezTo>
                  <a:cubicBezTo>
                    <a:pt x="7145" y="700"/>
                    <a:pt x="7171" y="700"/>
                    <a:pt x="7193" y="707"/>
                  </a:cubicBezTo>
                  <a:cubicBezTo>
                    <a:pt x="7308" y="727"/>
                    <a:pt x="7472" y="455"/>
                    <a:pt x="7542" y="371"/>
                  </a:cubicBezTo>
                  <a:cubicBezTo>
                    <a:pt x="7599" y="297"/>
                    <a:pt x="7659" y="225"/>
                    <a:pt x="7714" y="150"/>
                  </a:cubicBezTo>
                  <a:cubicBezTo>
                    <a:pt x="7717" y="154"/>
                    <a:pt x="7720" y="158"/>
                    <a:pt x="7723" y="163"/>
                  </a:cubicBezTo>
                  <a:cubicBezTo>
                    <a:pt x="7765" y="235"/>
                    <a:pt x="7810" y="305"/>
                    <a:pt x="7858" y="373"/>
                  </a:cubicBezTo>
                  <a:cubicBezTo>
                    <a:pt x="7917" y="461"/>
                    <a:pt x="7969" y="554"/>
                    <a:pt x="8032" y="639"/>
                  </a:cubicBezTo>
                  <a:cubicBezTo>
                    <a:pt x="8066" y="687"/>
                    <a:pt x="8096" y="751"/>
                    <a:pt x="8161" y="762"/>
                  </a:cubicBezTo>
                  <a:cubicBezTo>
                    <a:pt x="8166" y="763"/>
                    <a:pt x="8171" y="763"/>
                    <a:pt x="8175" y="763"/>
                  </a:cubicBezTo>
                  <a:cubicBezTo>
                    <a:pt x="8261" y="763"/>
                    <a:pt x="8305" y="663"/>
                    <a:pt x="8348" y="601"/>
                  </a:cubicBezTo>
                  <a:cubicBezTo>
                    <a:pt x="8374" y="561"/>
                    <a:pt x="8400" y="521"/>
                    <a:pt x="8426" y="482"/>
                  </a:cubicBezTo>
                  <a:cubicBezTo>
                    <a:pt x="8484" y="395"/>
                    <a:pt x="8547" y="311"/>
                    <a:pt x="8603" y="224"/>
                  </a:cubicBezTo>
                  <a:cubicBezTo>
                    <a:pt x="8603" y="222"/>
                    <a:pt x="8605" y="219"/>
                    <a:pt x="8606" y="217"/>
                  </a:cubicBezTo>
                  <a:cubicBezTo>
                    <a:pt x="8660" y="297"/>
                    <a:pt x="8715" y="376"/>
                    <a:pt x="8763" y="460"/>
                  </a:cubicBezTo>
                  <a:cubicBezTo>
                    <a:pt x="8797" y="513"/>
                    <a:pt x="8824" y="602"/>
                    <a:pt x="8883" y="630"/>
                  </a:cubicBezTo>
                  <a:cubicBezTo>
                    <a:pt x="8948" y="644"/>
                    <a:pt x="9002" y="594"/>
                    <a:pt x="9042" y="549"/>
                  </a:cubicBezTo>
                  <a:cubicBezTo>
                    <a:pt x="9101" y="487"/>
                    <a:pt x="9154" y="421"/>
                    <a:pt x="9210" y="357"/>
                  </a:cubicBezTo>
                  <a:cubicBezTo>
                    <a:pt x="9252" y="310"/>
                    <a:pt x="9292" y="261"/>
                    <a:pt x="9331" y="211"/>
                  </a:cubicBezTo>
                  <a:cubicBezTo>
                    <a:pt x="9335" y="206"/>
                    <a:pt x="9338" y="202"/>
                    <a:pt x="9343" y="197"/>
                  </a:cubicBezTo>
                  <a:cubicBezTo>
                    <a:pt x="9344" y="200"/>
                    <a:pt x="9346" y="203"/>
                    <a:pt x="9347" y="205"/>
                  </a:cubicBezTo>
                  <a:cubicBezTo>
                    <a:pt x="9372" y="248"/>
                    <a:pt x="9394" y="291"/>
                    <a:pt x="9419" y="334"/>
                  </a:cubicBezTo>
                  <a:cubicBezTo>
                    <a:pt x="9449" y="392"/>
                    <a:pt x="9485" y="447"/>
                    <a:pt x="9524" y="499"/>
                  </a:cubicBezTo>
                  <a:cubicBezTo>
                    <a:pt x="9559" y="550"/>
                    <a:pt x="9597" y="613"/>
                    <a:pt x="9667" y="611"/>
                  </a:cubicBezTo>
                  <a:cubicBezTo>
                    <a:pt x="9709" y="615"/>
                    <a:pt x="9735" y="577"/>
                    <a:pt x="9761" y="550"/>
                  </a:cubicBezTo>
                  <a:cubicBezTo>
                    <a:pt x="9818" y="489"/>
                    <a:pt x="9870" y="424"/>
                    <a:pt x="9921" y="359"/>
                  </a:cubicBezTo>
                  <a:cubicBezTo>
                    <a:pt x="9958" y="310"/>
                    <a:pt x="9994" y="260"/>
                    <a:pt x="10031" y="212"/>
                  </a:cubicBezTo>
                  <a:cubicBezTo>
                    <a:pt x="10047" y="246"/>
                    <a:pt x="10071" y="283"/>
                    <a:pt x="10080" y="300"/>
                  </a:cubicBezTo>
                  <a:cubicBezTo>
                    <a:pt x="10100" y="331"/>
                    <a:pt x="10127" y="358"/>
                    <a:pt x="10148" y="388"/>
                  </a:cubicBezTo>
                  <a:cubicBezTo>
                    <a:pt x="10175" y="424"/>
                    <a:pt x="10207" y="457"/>
                    <a:pt x="10229" y="495"/>
                  </a:cubicBezTo>
                  <a:cubicBezTo>
                    <a:pt x="10267" y="553"/>
                    <a:pt x="10301" y="624"/>
                    <a:pt x="10369" y="650"/>
                  </a:cubicBezTo>
                  <a:cubicBezTo>
                    <a:pt x="10428" y="665"/>
                    <a:pt x="10477" y="595"/>
                    <a:pt x="10513" y="557"/>
                  </a:cubicBezTo>
                  <a:cubicBezTo>
                    <a:pt x="10567" y="505"/>
                    <a:pt x="10612" y="445"/>
                    <a:pt x="10661" y="389"/>
                  </a:cubicBezTo>
                  <a:cubicBezTo>
                    <a:pt x="10682" y="365"/>
                    <a:pt x="10701" y="340"/>
                    <a:pt x="10720" y="314"/>
                  </a:cubicBezTo>
                  <a:cubicBezTo>
                    <a:pt x="10748" y="287"/>
                    <a:pt x="10777" y="260"/>
                    <a:pt x="10806" y="234"/>
                  </a:cubicBezTo>
                  <a:cubicBezTo>
                    <a:pt x="10819" y="253"/>
                    <a:pt x="10834" y="272"/>
                    <a:pt x="10848" y="290"/>
                  </a:cubicBezTo>
                  <a:cubicBezTo>
                    <a:pt x="10909" y="361"/>
                    <a:pt x="10969" y="432"/>
                    <a:pt x="11028" y="505"/>
                  </a:cubicBezTo>
                  <a:cubicBezTo>
                    <a:pt x="11050" y="534"/>
                    <a:pt x="11072" y="565"/>
                    <a:pt x="11093" y="594"/>
                  </a:cubicBezTo>
                  <a:cubicBezTo>
                    <a:pt x="11110" y="615"/>
                    <a:pt x="11124" y="641"/>
                    <a:pt x="11146" y="656"/>
                  </a:cubicBezTo>
                  <a:cubicBezTo>
                    <a:pt x="11215" y="684"/>
                    <a:pt x="11290" y="566"/>
                    <a:pt x="11336" y="526"/>
                  </a:cubicBezTo>
                  <a:cubicBezTo>
                    <a:pt x="11396" y="463"/>
                    <a:pt x="11454" y="400"/>
                    <a:pt x="11511" y="335"/>
                  </a:cubicBezTo>
                  <a:cubicBezTo>
                    <a:pt x="11547" y="295"/>
                    <a:pt x="11581" y="255"/>
                    <a:pt x="11615" y="214"/>
                  </a:cubicBezTo>
                  <a:cubicBezTo>
                    <a:pt x="11628" y="229"/>
                    <a:pt x="11639" y="245"/>
                    <a:pt x="11650" y="261"/>
                  </a:cubicBezTo>
                  <a:cubicBezTo>
                    <a:pt x="11677" y="294"/>
                    <a:pt x="11699" y="329"/>
                    <a:pt x="11721" y="365"/>
                  </a:cubicBezTo>
                  <a:cubicBezTo>
                    <a:pt x="11773" y="440"/>
                    <a:pt x="11821" y="520"/>
                    <a:pt x="11886" y="587"/>
                  </a:cubicBezTo>
                  <a:cubicBezTo>
                    <a:pt x="11908" y="622"/>
                    <a:pt x="11933" y="661"/>
                    <a:pt x="11975" y="674"/>
                  </a:cubicBezTo>
                  <a:cubicBezTo>
                    <a:pt x="11986" y="682"/>
                    <a:pt x="11997" y="688"/>
                    <a:pt x="12010" y="692"/>
                  </a:cubicBezTo>
                  <a:cubicBezTo>
                    <a:pt x="12058" y="708"/>
                    <a:pt x="12085" y="653"/>
                    <a:pt x="12112" y="623"/>
                  </a:cubicBezTo>
                  <a:cubicBezTo>
                    <a:pt x="12145" y="582"/>
                    <a:pt x="12177" y="540"/>
                    <a:pt x="12207" y="497"/>
                  </a:cubicBezTo>
                  <a:cubicBezTo>
                    <a:pt x="12278" y="409"/>
                    <a:pt x="12353" y="324"/>
                    <a:pt x="12422" y="234"/>
                  </a:cubicBezTo>
                  <a:cubicBezTo>
                    <a:pt x="12430" y="226"/>
                    <a:pt x="12436" y="216"/>
                    <a:pt x="12444" y="207"/>
                  </a:cubicBezTo>
                  <a:cubicBezTo>
                    <a:pt x="12459" y="231"/>
                    <a:pt x="12477" y="252"/>
                    <a:pt x="12495" y="273"/>
                  </a:cubicBezTo>
                  <a:cubicBezTo>
                    <a:pt x="12529" y="314"/>
                    <a:pt x="12561" y="356"/>
                    <a:pt x="12592" y="400"/>
                  </a:cubicBezTo>
                  <a:cubicBezTo>
                    <a:pt x="12614" y="431"/>
                    <a:pt x="12639" y="460"/>
                    <a:pt x="12661" y="492"/>
                  </a:cubicBezTo>
                  <a:cubicBezTo>
                    <a:pt x="12691" y="537"/>
                    <a:pt x="12721" y="584"/>
                    <a:pt x="12761" y="621"/>
                  </a:cubicBezTo>
                  <a:cubicBezTo>
                    <a:pt x="12790" y="646"/>
                    <a:pt x="12815" y="684"/>
                    <a:pt x="12857" y="684"/>
                  </a:cubicBezTo>
                  <a:cubicBezTo>
                    <a:pt x="12938" y="681"/>
                    <a:pt x="12988" y="581"/>
                    <a:pt x="13031" y="522"/>
                  </a:cubicBezTo>
                  <a:cubicBezTo>
                    <a:pt x="13066" y="471"/>
                    <a:pt x="13102" y="421"/>
                    <a:pt x="13139" y="371"/>
                  </a:cubicBezTo>
                  <a:cubicBezTo>
                    <a:pt x="13184" y="308"/>
                    <a:pt x="13242" y="255"/>
                    <a:pt x="13289" y="193"/>
                  </a:cubicBezTo>
                  <a:cubicBezTo>
                    <a:pt x="13297" y="201"/>
                    <a:pt x="13304" y="209"/>
                    <a:pt x="13312" y="217"/>
                  </a:cubicBezTo>
                  <a:cubicBezTo>
                    <a:pt x="13347" y="252"/>
                    <a:pt x="13379" y="288"/>
                    <a:pt x="13410" y="326"/>
                  </a:cubicBezTo>
                  <a:cubicBezTo>
                    <a:pt x="13475" y="402"/>
                    <a:pt x="13530" y="487"/>
                    <a:pt x="13597" y="563"/>
                  </a:cubicBezTo>
                  <a:cubicBezTo>
                    <a:pt x="13643" y="616"/>
                    <a:pt x="13689" y="680"/>
                    <a:pt x="13761" y="700"/>
                  </a:cubicBezTo>
                  <a:cubicBezTo>
                    <a:pt x="13775" y="705"/>
                    <a:pt x="13791" y="702"/>
                    <a:pt x="13804" y="695"/>
                  </a:cubicBezTo>
                  <a:cubicBezTo>
                    <a:pt x="13841" y="681"/>
                    <a:pt x="13867" y="649"/>
                    <a:pt x="13890" y="618"/>
                  </a:cubicBezTo>
                  <a:cubicBezTo>
                    <a:pt x="13924" y="571"/>
                    <a:pt x="13955" y="521"/>
                    <a:pt x="13988" y="471"/>
                  </a:cubicBezTo>
                  <a:cubicBezTo>
                    <a:pt x="14058" y="371"/>
                    <a:pt x="14138" y="279"/>
                    <a:pt x="14222" y="189"/>
                  </a:cubicBezTo>
                  <a:cubicBezTo>
                    <a:pt x="14233" y="177"/>
                    <a:pt x="14243" y="165"/>
                    <a:pt x="14253" y="153"/>
                  </a:cubicBezTo>
                  <a:cubicBezTo>
                    <a:pt x="14253" y="153"/>
                    <a:pt x="14254" y="152"/>
                    <a:pt x="14255" y="151"/>
                  </a:cubicBezTo>
                  <a:cubicBezTo>
                    <a:pt x="14262" y="159"/>
                    <a:pt x="14271" y="166"/>
                    <a:pt x="14276" y="172"/>
                  </a:cubicBezTo>
                  <a:cubicBezTo>
                    <a:pt x="14292" y="191"/>
                    <a:pt x="14308" y="209"/>
                    <a:pt x="14324" y="229"/>
                  </a:cubicBezTo>
                  <a:cubicBezTo>
                    <a:pt x="14382" y="303"/>
                    <a:pt x="14432" y="383"/>
                    <a:pt x="14488" y="458"/>
                  </a:cubicBezTo>
                  <a:cubicBezTo>
                    <a:pt x="14522" y="505"/>
                    <a:pt x="14553" y="553"/>
                    <a:pt x="14587" y="600"/>
                  </a:cubicBezTo>
                  <a:cubicBezTo>
                    <a:pt x="14624" y="650"/>
                    <a:pt x="14663" y="716"/>
                    <a:pt x="14730" y="727"/>
                  </a:cubicBezTo>
                  <a:cubicBezTo>
                    <a:pt x="14876" y="721"/>
                    <a:pt x="14930" y="579"/>
                    <a:pt x="14997" y="474"/>
                  </a:cubicBezTo>
                  <a:cubicBezTo>
                    <a:pt x="15055" y="386"/>
                    <a:pt x="15123" y="303"/>
                    <a:pt x="15182" y="216"/>
                  </a:cubicBezTo>
                  <a:cubicBezTo>
                    <a:pt x="15195" y="198"/>
                    <a:pt x="15207" y="181"/>
                    <a:pt x="15220" y="163"/>
                  </a:cubicBezTo>
                  <a:cubicBezTo>
                    <a:pt x="15222" y="160"/>
                    <a:pt x="15224" y="157"/>
                    <a:pt x="15226" y="155"/>
                  </a:cubicBezTo>
                  <a:cubicBezTo>
                    <a:pt x="15246" y="182"/>
                    <a:pt x="15273" y="210"/>
                    <a:pt x="15283" y="225"/>
                  </a:cubicBezTo>
                  <a:cubicBezTo>
                    <a:pt x="15351" y="303"/>
                    <a:pt x="15424" y="374"/>
                    <a:pt x="15493" y="451"/>
                  </a:cubicBezTo>
                  <a:cubicBezTo>
                    <a:pt x="15530" y="499"/>
                    <a:pt x="15567" y="547"/>
                    <a:pt x="15606" y="593"/>
                  </a:cubicBezTo>
                  <a:cubicBezTo>
                    <a:pt x="15629" y="620"/>
                    <a:pt x="15650" y="649"/>
                    <a:pt x="15675" y="673"/>
                  </a:cubicBezTo>
                  <a:cubicBezTo>
                    <a:pt x="15692" y="690"/>
                    <a:pt x="15717" y="690"/>
                    <a:pt x="15740" y="697"/>
                  </a:cubicBezTo>
                  <a:cubicBezTo>
                    <a:pt x="15855" y="716"/>
                    <a:pt x="16019" y="444"/>
                    <a:pt x="16089" y="361"/>
                  </a:cubicBezTo>
                  <a:cubicBezTo>
                    <a:pt x="16146" y="287"/>
                    <a:pt x="16206" y="214"/>
                    <a:pt x="16261" y="139"/>
                  </a:cubicBezTo>
                  <a:cubicBezTo>
                    <a:pt x="16264" y="143"/>
                    <a:pt x="16266" y="148"/>
                    <a:pt x="16270" y="152"/>
                  </a:cubicBezTo>
                  <a:cubicBezTo>
                    <a:pt x="16312" y="224"/>
                    <a:pt x="16357" y="294"/>
                    <a:pt x="16405" y="362"/>
                  </a:cubicBezTo>
                  <a:cubicBezTo>
                    <a:pt x="16463" y="450"/>
                    <a:pt x="16515" y="544"/>
                    <a:pt x="16579" y="629"/>
                  </a:cubicBezTo>
                  <a:cubicBezTo>
                    <a:pt x="16613" y="677"/>
                    <a:pt x="16643" y="741"/>
                    <a:pt x="16707" y="752"/>
                  </a:cubicBezTo>
                  <a:cubicBezTo>
                    <a:pt x="16712" y="752"/>
                    <a:pt x="16717" y="753"/>
                    <a:pt x="16722" y="753"/>
                  </a:cubicBezTo>
                  <a:cubicBezTo>
                    <a:pt x="16807" y="753"/>
                    <a:pt x="16852" y="652"/>
                    <a:pt x="16895" y="591"/>
                  </a:cubicBezTo>
                  <a:cubicBezTo>
                    <a:pt x="16920" y="551"/>
                    <a:pt x="16946" y="511"/>
                    <a:pt x="16973" y="472"/>
                  </a:cubicBezTo>
                  <a:cubicBezTo>
                    <a:pt x="17031" y="385"/>
                    <a:pt x="17093" y="301"/>
                    <a:pt x="17150" y="213"/>
                  </a:cubicBezTo>
                  <a:cubicBezTo>
                    <a:pt x="17153" y="205"/>
                    <a:pt x="17163" y="192"/>
                    <a:pt x="17173" y="177"/>
                  </a:cubicBezTo>
                  <a:cubicBezTo>
                    <a:pt x="17177" y="169"/>
                    <a:pt x="17182" y="161"/>
                    <a:pt x="17186" y="153"/>
                  </a:cubicBezTo>
                  <a:cubicBezTo>
                    <a:pt x="17188" y="149"/>
                    <a:pt x="17191" y="144"/>
                    <a:pt x="17193" y="140"/>
                  </a:cubicBezTo>
                  <a:lnTo>
                    <a:pt x="17193" y="140"/>
                  </a:lnTo>
                  <a:cubicBezTo>
                    <a:pt x="17193" y="139"/>
                    <a:pt x="17194" y="138"/>
                    <a:pt x="17194" y="137"/>
                  </a:cubicBezTo>
                  <a:cubicBezTo>
                    <a:pt x="17195" y="135"/>
                    <a:pt x="17196" y="133"/>
                    <a:pt x="17197" y="130"/>
                  </a:cubicBezTo>
                  <a:lnTo>
                    <a:pt x="17197" y="130"/>
                  </a:lnTo>
                  <a:cubicBezTo>
                    <a:pt x="17199" y="127"/>
                    <a:pt x="17200" y="124"/>
                    <a:pt x="17201" y="121"/>
                  </a:cubicBezTo>
                  <a:cubicBezTo>
                    <a:pt x="17203" y="119"/>
                    <a:pt x="17203" y="117"/>
                    <a:pt x="17204" y="115"/>
                  </a:cubicBezTo>
                  <a:cubicBezTo>
                    <a:pt x="17204" y="114"/>
                    <a:pt x="17204" y="114"/>
                    <a:pt x="17205" y="114"/>
                  </a:cubicBezTo>
                  <a:cubicBezTo>
                    <a:pt x="17205" y="109"/>
                    <a:pt x="17206" y="105"/>
                    <a:pt x="17206" y="100"/>
                  </a:cubicBezTo>
                  <a:cubicBezTo>
                    <a:pt x="17207" y="97"/>
                    <a:pt x="17207" y="95"/>
                    <a:pt x="17207" y="92"/>
                  </a:cubicBezTo>
                  <a:cubicBezTo>
                    <a:pt x="17207" y="90"/>
                    <a:pt x="17206" y="87"/>
                    <a:pt x="17206" y="85"/>
                  </a:cubicBezTo>
                  <a:cubicBezTo>
                    <a:pt x="17205" y="80"/>
                    <a:pt x="17204" y="74"/>
                    <a:pt x="17203" y="6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8" name="Google Shape;778;p17"/>
            <p:cNvSpPr/>
            <p:nvPr/>
          </p:nvSpPr>
          <p:spPr>
            <a:xfrm>
              <a:off x="4936320" y="1001880"/>
              <a:ext cx="48240" cy="46440"/>
            </a:xfrm>
            <a:custGeom>
              <a:avLst/>
              <a:gdLst/>
              <a:ahLst/>
              <a:cxnLst/>
              <a:rect l="l" t="t" r="r" b="b"/>
              <a:pathLst>
                <a:path w="134" h="129" extrusionOk="0">
                  <a:moveTo>
                    <a:pt x="84" y="1"/>
                  </a:moveTo>
                  <a:cubicBezTo>
                    <a:pt x="46" y="-5"/>
                    <a:pt x="2" y="20"/>
                    <a:pt x="0" y="62"/>
                  </a:cubicBezTo>
                  <a:cubicBezTo>
                    <a:pt x="-2" y="89"/>
                    <a:pt x="13" y="119"/>
                    <a:pt x="41" y="127"/>
                  </a:cubicBezTo>
                  <a:cubicBezTo>
                    <a:pt x="79" y="136"/>
                    <a:pt x="131" y="117"/>
                    <a:pt x="134" y="73"/>
                  </a:cubicBezTo>
                  <a:cubicBezTo>
                    <a:pt x="138" y="41"/>
                    <a:pt x="118" y="5"/>
                    <a:pt x="84"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9" name="Google Shape;779;p17"/>
            <p:cNvSpPr/>
            <p:nvPr/>
          </p:nvSpPr>
          <p:spPr>
            <a:xfrm>
              <a:off x="4693680" y="1001880"/>
              <a:ext cx="48240" cy="46440"/>
            </a:xfrm>
            <a:custGeom>
              <a:avLst/>
              <a:gdLst/>
              <a:ahLst/>
              <a:cxnLst/>
              <a:rect l="l" t="t" r="r" b="b"/>
              <a:pathLst>
                <a:path w="134" h="129" extrusionOk="0">
                  <a:moveTo>
                    <a:pt x="85" y="1"/>
                  </a:moveTo>
                  <a:cubicBezTo>
                    <a:pt x="46" y="-5"/>
                    <a:pt x="2" y="20"/>
                    <a:pt x="0" y="62"/>
                  </a:cubicBezTo>
                  <a:cubicBezTo>
                    <a:pt x="-1" y="89"/>
                    <a:pt x="13" y="119"/>
                    <a:pt x="41" y="127"/>
                  </a:cubicBezTo>
                  <a:cubicBezTo>
                    <a:pt x="79" y="136"/>
                    <a:pt x="132" y="117"/>
                    <a:pt x="134" y="73"/>
                  </a:cubicBezTo>
                  <a:cubicBezTo>
                    <a:pt x="138" y="41"/>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0" name="Google Shape;780;p17"/>
            <p:cNvSpPr/>
            <p:nvPr/>
          </p:nvSpPr>
          <p:spPr>
            <a:xfrm>
              <a:off x="5190840" y="1001880"/>
              <a:ext cx="48600" cy="46440"/>
            </a:xfrm>
            <a:custGeom>
              <a:avLst/>
              <a:gdLst/>
              <a:ahLst/>
              <a:cxnLst/>
              <a:rect l="l" t="t" r="r" b="b"/>
              <a:pathLst>
                <a:path w="135" h="129" extrusionOk="0">
                  <a:moveTo>
                    <a:pt x="85" y="1"/>
                  </a:moveTo>
                  <a:cubicBezTo>
                    <a:pt x="47" y="-5"/>
                    <a:pt x="3" y="20"/>
                    <a:pt x="0" y="62"/>
                  </a:cubicBezTo>
                  <a:cubicBezTo>
                    <a:pt x="0" y="89"/>
                    <a:pt x="13" y="119"/>
                    <a:pt x="42" y="127"/>
                  </a:cubicBezTo>
                  <a:cubicBezTo>
                    <a:pt x="79" y="136"/>
                    <a:pt x="133" y="117"/>
                    <a:pt x="135" y="73"/>
                  </a:cubicBezTo>
                  <a:cubicBezTo>
                    <a:pt x="139" y="41"/>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1" name="Google Shape;781;p17"/>
            <p:cNvSpPr/>
            <p:nvPr/>
          </p:nvSpPr>
          <p:spPr>
            <a:xfrm>
              <a:off x="5478480" y="1001880"/>
              <a:ext cx="48960" cy="46440"/>
            </a:xfrm>
            <a:custGeom>
              <a:avLst/>
              <a:gdLst/>
              <a:ahLst/>
              <a:cxnLst/>
              <a:rect l="l" t="t" r="r" b="b"/>
              <a:pathLst>
                <a:path w="136" h="129" extrusionOk="0">
                  <a:moveTo>
                    <a:pt x="86" y="1"/>
                  </a:moveTo>
                  <a:cubicBezTo>
                    <a:pt x="47" y="-5"/>
                    <a:pt x="3" y="20"/>
                    <a:pt x="1" y="62"/>
                  </a:cubicBezTo>
                  <a:cubicBezTo>
                    <a:pt x="0" y="89"/>
                    <a:pt x="13" y="119"/>
                    <a:pt x="43" y="127"/>
                  </a:cubicBezTo>
                  <a:cubicBezTo>
                    <a:pt x="80" y="136"/>
                    <a:pt x="133" y="117"/>
                    <a:pt x="135" y="73"/>
                  </a:cubicBezTo>
                  <a:cubicBezTo>
                    <a:pt x="139" y="41"/>
                    <a:pt x="120" y="5"/>
                    <a:pt x="86"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2" name="Google Shape;782;p17"/>
            <p:cNvSpPr/>
            <p:nvPr/>
          </p:nvSpPr>
          <p:spPr>
            <a:xfrm>
              <a:off x="5772600" y="1001880"/>
              <a:ext cx="48600" cy="46440"/>
            </a:xfrm>
            <a:custGeom>
              <a:avLst/>
              <a:gdLst/>
              <a:ahLst/>
              <a:cxnLst/>
              <a:rect l="l" t="t" r="r" b="b"/>
              <a:pathLst>
                <a:path w="135" h="129" extrusionOk="0">
                  <a:moveTo>
                    <a:pt x="85" y="1"/>
                  </a:moveTo>
                  <a:cubicBezTo>
                    <a:pt x="46" y="-5"/>
                    <a:pt x="2" y="20"/>
                    <a:pt x="0" y="62"/>
                  </a:cubicBezTo>
                  <a:cubicBezTo>
                    <a:pt x="-1" y="89"/>
                    <a:pt x="13" y="119"/>
                    <a:pt x="41" y="127"/>
                  </a:cubicBezTo>
                  <a:cubicBezTo>
                    <a:pt x="79" y="136"/>
                    <a:pt x="131" y="117"/>
                    <a:pt x="134" y="73"/>
                  </a:cubicBezTo>
                  <a:cubicBezTo>
                    <a:pt x="138" y="41"/>
                    <a:pt x="118"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3" name="Google Shape;783;p17"/>
            <p:cNvSpPr/>
            <p:nvPr/>
          </p:nvSpPr>
          <p:spPr>
            <a:xfrm>
              <a:off x="6066720" y="1001880"/>
              <a:ext cx="48600" cy="46440"/>
            </a:xfrm>
            <a:custGeom>
              <a:avLst/>
              <a:gdLst/>
              <a:ahLst/>
              <a:cxnLst/>
              <a:rect l="l" t="t" r="r" b="b"/>
              <a:pathLst>
                <a:path w="135" h="129" extrusionOk="0">
                  <a:moveTo>
                    <a:pt x="85" y="1"/>
                  </a:moveTo>
                  <a:cubicBezTo>
                    <a:pt x="46" y="-5"/>
                    <a:pt x="2" y="20"/>
                    <a:pt x="0" y="62"/>
                  </a:cubicBezTo>
                  <a:cubicBezTo>
                    <a:pt x="-1" y="89"/>
                    <a:pt x="13" y="119"/>
                    <a:pt x="41" y="127"/>
                  </a:cubicBezTo>
                  <a:cubicBezTo>
                    <a:pt x="79" y="136"/>
                    <a:pt x="131" y="117"/>
                    <a:pt x="135" y="73"/>
                  </a:cubicBezTo>
                  <a:cubicBezTo>
                    <a:pt x="138" y="41"/>
                    <a:pt x="118"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4" name="Google Shape;784;p17"/>
            <p:cNvSpPr/>
            <p:nvPr/>
          </p:nvSpPr>
          <p:spPr>
            <a:xfrm>
              <a:off x="6370200" y="1001880"/>
              <a:ext cx="48600" cy="46440"/>
            </a:xfrm>
            <a:custGeom>
              <a:avLst/>
              <a:gdLst/>
              <a:ahLst/>
              <a:cxnLst/>
              <a:rect l="l" t="t" r="r" b="b"/>
              <a:pathLst>
                <a:path w="135" h="129" extrusionOk="0">
                  <a:moveTo>
                    <a:pt x="84" y="1"/>
                  </a:moveTo>
                  <a:cubicBezTo>
                    <a:pt x="47" y="-5"/>
                    <a:pt x="2" y="20"/>
                    <a:pt x="0" y="62"/>
                  </a:cubicBezTo>
                  <a:cubicBezTo>
                    <a:pt x="-1" y="89"/>
                    <a:pt x="13" y="119"/>
                    <a:pt x="41" y="127"/>
                  </a:cubicBezTo>
                  <a:cubicBezTo>
                    <a:pt x="79" y="136"/>
                    <a:pt x="132" y="117"/>
                    <a:pt x="134" y="73"/>
                  </a:cubicBezTo>
                  <a:cubicBezTo>
                    <a:pt x="138" y="41"/>
                    <a:pt x="118" y="5"/>
                    <a:pt x="84"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5" name="Google Shape;785;p17"/>
            <p:cNvSpPr/>
            <p:nvPr/>
          </p:nvSpPr>
          <p:spPr>
            <a:xfrm>
              <a:off x="6721920" y="1001880"/>
              <a:ext cx="48600" cy="46440"/>
            </a:xfrm>
            <a:custGeom>
              <a:avLst/>
              <a:gdLst/>
              <a:ahLst/>
              <a:cxnLst/>
              <a:rect l="l" t="t" r="r" b="b"/>
              <a:pathLst>
                <a:path w="135" h="129" extrusionOk="0">
                  <a:moveTo>
                    <a:pt x="84" y="1"/>
                  </a:moveTo>
                  <a:cubicBezTo>
                    <a:pt x="47" y="-5"/>
                    <a:pt x="2" y="20"/>
                    <a:pt x="0" y="62"/>
                  </a:cubicBezTo>
                  <a:cubicBezTo>
                    <a:pt x="-1" y="89"/>
                    <a:pt x="13" y="119"/>
                    <a:pt x="42" y="127"/>
                  </a:cubicBezTo>
                  <a:cubicBezTo>
                    <a:pt x="79" y="136"/>
                    <a:pt x="132" y="117"/>
                    <a:pt x="134" y="73"/>
                  </a:cubicBezTo>
                  <a:cubicBezTo>
                    <a:pt x="138" y="41"/>
                    <a:pt x="118" y="5"/>
                    <a:pt x="84"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6" name="Google Shape;786;p17"/>
            <p:cNvSpPr/>
            <p:nvPr/>
          </p:nvSpPr>
          <p:spPr>
            <a:xfrm>
              <a:off x="7072560" y="1001880"/>
              <a:ext cx="48600" cy="46440"/>
            </a:xfrm>
            <a:custGeom>
              <a:avLst/>
              <a:gdLst/>
              <a:ahLst/>
              <a:cxnLst/>
              <a:rect l="l" t="t" r="r" b="b"/>
              <a:pathLst>
                <a:path w="135" h="129" extrusionOk="0">
                  <a:moveTo>
                    <a:pt x="85" y="1"/>
                  </a:moveTo>
                  <a:cubicBezTo>
                    <a:pt x="47" y="-5"/>
                    <a:pt x="2" y="20"/>
                    <a:pt x="0" y="62"/>
                  </a:cubicBezTo>
                  <a:cubicBezTo>
                    <a:pt x="0" y="89"/>
                    <a:pt x="13" y="119"/>
                    <a:pt x="42" y="127"/>
                  </a:cubicBezTo>
                  <a:cubicBezTo>
                    <a:pt x="79" y="136"/>
                    <a:pt x="132" y="117"/>
                    <a:pt x="135" y="73"/>
                  </a:cubicBezTo>
                  <a:cubicBezTo>
                    <a:pt x="139" y="41"/>
                    <a:pt x="119" y="5"/>
                    <a:pt x="85"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7" name="Google Shape;787;p17"/>
            <p:cNvSpPr/>
            <p:nvPr/>
          </p:nvSpPr>
          <p:spPr>
            <a:xfrm>
              <a:off x="7436520" y="1001880"/>
              <a:ext cx="48600" cy="46440"/>
            </a:xfrm>
            <a:custGeom>
              <a:avLst/>
              <a:gdLst/>
              <a:ahLst/>
              <a:cxnLst/>
              <a:rect l="l" t="t" r="r" b="b"/>
              <a:pathLst>
                <a:path w="135" h="129" extrusionOk="0">
                  <a:moveTo>
                    <a:pt x="84" y="1"/>
                  </a:moveTo>
                  <a:cubicBezTo>
                    <a:pt x="47" y="-5"/>
                    <a:pt x="1" y="20"/>
                    <a:pt x="0" y="62"/>
                  </a:cubicBezTo>
                  <a:cubicBezTo>
                    <a:pt x="-1" y="89"/>
                    <a:pt x="13" y="119"/>
                    <a:pt x="41" y="127"/>
                  </a:cubicBezTo>
                  <a:cubicBezTo>
                    <a:pt x="79" y="136"/>
                    <a:pt x="132" y="117"/>
                    <a:pt x="134" y="73"/>
                  </a:cubicBezTo>
                  <a:cubicBezTo>
                    <a:pt x="138" y="41"/>
                    <a:pt x="118" y="5"/>
                    <a:pt x="84" y="1"/>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8" name="Google Shape;788;p17"/>
            <p:cNvSpPr/>
            <p:nvPr/>
          </p:nvSpPr>
          <p:spPr>
            <a:xfrm>
              <a:off x="3886200" y="1035000"/>
              <a:ext cx="1080" cy="0"/>
            </a:xfrm>
            <a:custGeom>
              <a:avLst/>
              <a:gdLst/>
              <a:ahLst/>
              <a:cxnLst/>
              <a:rect l="l" t="t" r="r" b="b"/>
              <a:pathLst>
                <a:path w="3" h="120000" extrusionOk="0">
                  <a:moveTo>
                    <a:pt x="3" y="0"/>
                  </a:moveTo>
                  <a:cubicBezTo>
                    <a:pt x="3" y="0"/>
                    <a:pt x="2" y="0"/>
                    <a:pt x="1" y="0"/>
                  </a:cubicBezTo>
                  <a:lnTo>
                    <a:pt x="0" y="0"/>
                  </a:lnTo>
                  <a:cubicBezTo>
                    <a:pt x="1" y="0"/>
                    <a:pt x="2" y="0"/>
                    <a:pt x="3"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9" name="Google Shape;789;p17"/>
            <p:cNvSpPr/>
            <p:nvPr/>
          </p:nvSpPr>
          <p:spPr>
            <a:xfrm>
              <a:off x="3956400" y="1029240"/>
              <a:ext cx="1080" cy="360"/>
            </a:xfrm>
            <a:custGeom>
              <a:avLst/>
              <a:gdLst/>
              <a:ahLst/>
              <a:cxnLst/>
              <a:rect l="l" t="t" r="r" b="b"/>
              <a:pathLst>
                <a:path w="3" h="1" extrusionOk="0">
                  <a:moveTo>
                    <a:pt x="3" y="0"/>
                  </a:moveTo>
                  <a:cubicBezTo>
                    <a:pt x="3" y="0"/>
                    <a:pt x="1" y="0"/>
                    <a:pt x="1" y="1"/>
                  </a:cubicBezTo>
                  <a:lnTo>
                    <a:pt x="0" y="1"/>
                  </a:lnTo>
                  <a:cubicBezTo>
                    <a:pt x="1" y="1"/>
                    <a:pt x="2" y="0"/>
                    <a:pt x="3"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0" name="Google Shape;790;p17"/>
            <p:cNvSpPr/>
            <p:nvPr/>
          </p:nvSpPr>
          <p:spPr>
            <a:xfrm>
              <a:off x="3711600" y="877680"/>
              <a:ext cx="720" cy="0"/>
            </a:xfrm>
            <a:custGeom>
              <a:avLst/>
              <a:gdLst/>
              <a:ahLst/>
              <a:cxnLst/>
              <a:rect l="l" t="t" r="r" b="b"/>
              <a:pathLst>
                <a:path w="2" h="120000" extrusionOk="0">
                  <a:moveTo>
                    <a:pt x="0" y="0"/>
                  </a:moveTo>
                  <a:cubicBezTo>
                    <a:pt x="0" y="0"/>
                    <a:pt x="1" y="0"/>
                    <a:pt x="2" y="0"/>
                  </a:cubicBezTo>
                  <a:lnTo>
                    <a:pt x="2" y="0"/>
                  </a:lnTo>
                  <a:cubicBezTo>
                    <a:pt x="2" y="0"/>
                    <a:pt x="1" y="0"/>
                    <a:pt x="0"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1" name="Google Shape;791;p17"/>
            <p:cNvSpPr/>
            <p:nvPr/>
          </p:nvSpPr>
          <p:spPr>
            <a:xfrm>
              <a:off x="3719880" y="711360"/>
              <a:ext cx="1080" cy="360"/>
            </a:xfrm>
            <a:custGeom>
              <a:avLst/>
              <a:gdLst/>
              <a:ahLst/>
              <a:cxnLst/>
              <a:rect l="l" t="t" r="r" b="b"/>
              <a:pathLst>
                <a:path w="3" h="1" extrusionOk="0">
                  <a:moveTo>
                    <a:pt x="3" y="1"/>
                  </a:moveTo>
                  <a:cubicBezTo>
                    <a:pt x="2" y="0"/>
                    <a:pt x="1" y="0"/>
                    <a:pt x="1" y="0"/>
                  </a:cubicBezTo>
                  <a:lnTo>
                    <a:pt x="0" y="0"/>
                  </a:lnTo>
                  <a:lnTo>
                    <a:pt x="3" y="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2" name="Google Shape;792;p17"/>
            <p:cNvSpPr/>
            <p:nvPr/>
          </p:nvSpPr>
          <p:spPr>
            <a:xfrm>
              <a:off x="3863520" y="869760"/>
              <a:ext cx="1080" cy="360"/>
            </a:xfrm>
            <a:custGeom>
              <a:avLst/>
              <a:gdLst/>
              <a:ahLst/>
              <a:cxnLst/>
              <a:rect l="l" t="t" r="r" b="b"/>
              <a:pathLst>
                <a:path w="3" h="1" extrusionOk="0">
                  <a:moveTo>
                    <a:pt x="0" y="1"/>
                  </a:moveTo>
                  <a:cubicBezTo>
                    <a:pt x="1" y="1"/>
                    <a:pt x="2" y="1"/>
                    <a:pt x="3" y="0"/>
                  </a:cubicBezTo>
                  <a:lnTo>
                    <a:pt x="3" y="0"/>
                  </a:lnTo>
                  <a:cubicBezTo>
                    <a:pt x="2" y="0"/>
                    <a:pt x="1" y="1"/>
                    <a:pt x="0" y="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3" name="Google Shape;793;p17"/>
            <p:cNvSpPr/>
            <p:nvPr/>
          </p:nvSpPr>
          <p:spPr>
            <a:xfrm>
              <a:off x="3711600" y="877680"/>
              <a:ext cx="0" cy="0"/>
            </a:xfrm>
            <a:custGeom>
              <a:avLst/>
              <a:gdLst/>
              <a:ahLst/>
              <a:cxnLst/>
              <a:rect l="l" t="t" r="r" b="b"/>
              <a:pathLst>
                <a:path w="120000" h="120000" extrusionOk="0">
                  <a:moveTo>
                    <a:pt x="0" y="0"/>
                  </a:move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4" name="Google Shape;794;p17"/>
            <p:cNvSpPr/>
            <p:nvPr/>
          </p:nvSpPr>
          <p:spPr>
            <a:xfrm>
              <a:off x="3257640" y="1029240"/>
              <a:ext cx="720" cy="0"/>
            </a:xfrm>
            <a:custGeom>
              <a:avLst/>
              <a:gdLst/>
              <a:ahLst/>
              <a:cxnLst/>
              <a:rect l="l" t="t" r="r" b="b"/>
              <a:pathLst>
                <a:path w="2" h="120000" extrusionOk="0">
                  <a:moveTo>
                    <a:pt x="2" y="0"/>
                  </a:moveTo>
                  <a:cubicBezTo>
                    <a:pt x="1" y="0"/>
                    <a:pt x="1" y="0"/>
                    <a:pt x="1" y="0"/>
                  </a:cubicBezTo>
                  <a:lnTo>
                    <a:pt x="0" y="0"/>
                  </a:lnTo>
                  <a:lnTo>
                    <a:pt x="0" y="0"/>
                  </a:lnTo>
                  <a:lnTo>
                    <a:pt x="0" y="0"/>
                  </a:lnTo>
                  <a:cubicBezTo>
                    <a:pt x="1" y="0"/>
                    <a:pt x="1" y="0"/>
                    <a:pt x="2"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5" name="Google Shape;795;p17"/>
            <p:cNvSpPr/>
            <p:nvPr/>
          </p:nvSpPr>
          <p:spPr>
            <a:xfrm>
              <a:off x="3649680" y="735480"/>
              <a:ext cx="360" cy="0"/>
            </a:xfrm>
            <a:custGeom>
              <a:avLst/>
              <a:gdLst/>
              <a:ahLst/>
              <a:cxnLst/>
              <a:rect l="l" t="t" r="r" b="b"/>
              <a:pathLst>
                <a:path w="1" h="120000" extrusionOk="0">
                  <a:moveTo>
                    <a:pt x="1" y="0"/>
                  </a:moveTo>
                  <a:cubicBezTo>
                    <a:pt x="0" y="0"/>
                    <a:pt x="0" y="0"/>
                    <a:pt x="0" y="0"/>
                  </a:cubicBezTo>
                  <a:lnTo>
                    <a:pt x="0" y="0"/>
                  </a:lnTo>
                  <a:lnTo>
                    <a:pt x="1"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6" name="Google Shape;796;p17"/>
            <p:cNvSpPr/>
            <p:nvPr/>
          </p:nvSpPr>
          <p:spPr>
            <a:xfrm>
              <a:off x="3685320" y="735840"/>
              <a:ext cx="360" cy="0"/>
            </a:xfrm>
            <a:custGeom>
              <a:avLst/>
              <a:gdLst/>
              <a:ahLst/>
              <a:cxnLst/>
              <a:rect l="l" t="t" r="r" b="b"/>
              <a:pathLst>
                <a:path w="1" h="120000" extrusionOk="0">
                  <a:moveTo>
                    <a:pt x="0" y="0"/>
                  </a:moveTo>
                  <a:lnTo>
                    <a:pt x="1" y="0"/>
                  </a:lnTo>
                  <a:cubicBezTo>
                    <a:pt x="0" y="0"/>
                    <a:pt x="0" y="0"/>
                    <a:pt x="0" y="0"/>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7" name="Google Shape;797;p17"/>
            <p:cNvSpPr/>
            <p:nvPr/>
          </p:nvSpPr>
          <p:spPr>
            <a:xfrm>
              <a:off x="3685680" y="735840"/>
              <a:ext cx="0" cy="0"/>
            </a:xfrm>
            <a:custGeom>
              <a:avLst/>
              <a:gdLst/>
              <a:ahLst/>
              <a:cxnLst/>
              <a:rect l="l" t="t" r="r" b="b"/>
              <a:pathLst>
                <a:path w="120000" h="120000" extrusionOk="0">
                  <a:moveTo>
                    <a:pt x="0" y="0"/>
                  </a:move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8" name="Google Shape;798;p17"/>
            <p:cNvSpPr/>
            <p:nvPr/>
          </p:nvSpPr>
          <p:spPr>
            <a:xfrm>
              <a:off x="3257640" y="1029240"/>
              <a:ext cx="0" cy="0"/>
            </a:xfrm>
            <a:custGeom>
              <a:avLst/>
              <a:gdLst/>
              <a:ahLst/>
              <a:cxnLst/>
              <a:rect l="l" t="t" r="r" b="b"/>
              <a:pathLst>
                <a:path w="120000" h="120000" extrusionOk="0">
                  <a:moveTo>
                    <a:pt x="0" y="0"/>
                  </a:move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9" name="Google Shape;799;p17"/>
            <p:cNvSpPr/>
            <p:nvPr/>
          </p:nvSpPr>
          <p:spPr>
            <a:xfrm>
              <a:off x="3692520" y="735120"/>
              <a:ext cx="0" cy="0"/>
            </a:xfrm>
            <a:custGeom>
              <a:avLst/>
              <a:gdLst/>
              <a:ahLst/>
              <a:cxnLst/>
              <a:rect l="l" t="t" r="r" b="b"/>
              <a:pathLst>
                <a:path w="120000" h="120000" extrusionOk="0">
                  <a:moveTo>
                    <a:pt x="0" y="0"/>
                  </a:move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00" name="Google Shape;800;p17"/>
          <p:cNvGrpSpPr/>
          <p:nvPr/>
        </p:nvGrpSpPr>
        <p:grpSpPr>
          <a:xfrm rot="753369">
            <a:off x="7609733" y="-278558"/>
            <a:ext cx="1759710" cy="1361903"/>
            <a:chOff x="2086920" y="2522520"/>
            <a:chExt cx="1759680" cy="1361880"/>
          </a:xfrm>
        </p:grpSpPr>
        <p:sp>
          <p:nvSpPr>
            <p:cNvPr id="801" name="Google Shape;801;p17"/>
            <p:cNvSpPr/>
            <p:nvPr/>
          </p:nvSpPr>
          <p:spPr>
            <a:xfrm>
              <a:off x="2778840" y="2601720"/>
              <a:ext cx="474120" cy="1282680"/>
            </a:xfrm>
            <a:custGeom>
              <a:avLst/>
              <a:gdLst/>
              <a:ahLst/>
              <a:cxnLst/>
              <a:rect l="l" t="t" r="r" b="b"/>
              <a:pathLst>
                <a:path w="1317" h="3563" extrusionOk="0">
                  <a:moveTo>
                    <a:pt x="828" y="1569"/>
                  </a:moveTo>
                  <a:cubicBezTo>
                    <a:pt x="813" y="1708"/>
                    <a:pt x="773" y="1844"/>
                    <a:pt x="752" y="1982"/>
                  </a:cubicBezTo>
                  <a:cubicBezTo>
                    <a:pt x="685" y="2444"/>
                    <a:pt x="451" y="2855"/>
                    <a:pt x="209" y="3246"/>
                  </a:cubicBezTo>
                  <a:cubicBezTo>
                    <a:pt x="211" y="3234"/>
                    <a:pt x="213" y="3222"/>
                    <a:pt x="214" y="3210"/>
                  </a:cubicBezTo>
                  <a:lnTo>
                    <a:pt x="214" y="3210"/>
                  </a:lnTo>
                  <a:lnTo>
                    <a:pt x="214" y="3210"/>
                  </a:lnTo>
                  <a:cubicBezTo>
                    <a:pt x="242" y="3045"/>
                    <a:pt x="290" y="2883"/>
                    <a:pt x="340" y="2724"/>
                  </a:cubicBezTo>
                  <a:cubicBezTo>
                    <a:pt x="374" y="2662"/>
                    <a:pt x="397" y="2595"/>
                    <a:pt x="413" y="2527"/>
                  </a:cubicBezTo>
                  <a:cubicBezTo>
                    <a:pt x="466" y="2256"/>
                    <a:pt x="552" y="1993"/>
                    <a:pt x="641" y="1731"/>
                  </a:cubicBezTo>
                  <a:cubicBezTo>
                    <a:pt x="693" y="1590"/>
                    <a:pt x="725" y="1443"/>
                    <a:pt x="769" y="1299"/>
                  </a:cubicBezTo>
                  <a:cubicBezTo>
                    <a:pt x="793" y="1247"/>
                    <a:pt x="815" y="1193"/>
                    <a:pt x="835" y="1139"/>
                  </a:cubicBezTo>
                  <a:cubicBezTo>
                    <a:pt x="836" y="1141"/>
                    <a:pt x="836" y="1142"/>
                    <a:pt x="836" y="1144"/>
                  </a:cubicBezTo>
                  <a:cubicBezTo>
                    <a:pt x="860" y="1285"/>
                    <a:pt x="832" y="1428"/>
                    <a:pt x="828" y="1569"/>
                  </a:cubicBezTo>
                  <a:moveTo>
                    <a:pt x="355" y="3095"/>
                  </a:moveTo>
                  <a:lnTo>
                    <a:pt x="355" y="3095"/>
                  </a:lnTo>
                  <a:cubicBezTo>
                    <a:pt x="356" y="3093"/>
                    <a:pt x="356" y="3092"/>
                    <a:pt x="358" y="3090"/>
                  </a:cubicBezTo>
                  <a:cubicBezTo>
                    <a:pt x="357" y="3092"/>
                    <a:pt x="356" y="3093"/>
                    <a:pt x="355" y="3095"/>
                  </a:cubicBezTo>
                  <a:moveTo>
                    <a:pt x="289" y="2260"/>
                  </a:moveTo>
                  <a:cubicBezTo>
                    <a:pt x="321" y="2044"/>
                    <a:pt x="356" y="1825"/>
                    <a:pt x="428" y="1618"/>
                  </a:cubicBezTo>
                  <a:cubicBezTo>
                    <a:pt x="502" y="1423"/>
                    <a:pt x="603" y="1282"/>
                    <a:pt x="754" y="1137"/>
                  </a:cubicBezTo>
                  <a:cubicBezTo>
                    <a:pt x="692" y="1304"/>
                    <a:pt x="633" y="1472"/>
                    <a:pt x="578" y="1642"/>
                  </a:cubicBezTo>
                  <a:cubicBezTo>
                    <a:pt x="539" y="1768"/>
                    <a:pt x="515" y="1900"/>
                    <a:pt x="473" y="2026"/>
                  </a:cubicBezTo>
                  <a:cubicBezTo>
                    <a:pt x="465" y="2058"/>
                    <a:pt x="457" y="2089"/>
                    <a:pt x="448" y="2120"/>
                  </a:cubicBezTo>
                  <a:cubicBezTo>
                    <a:pt x="395" y="2288"/>
                    <a:pt x="327" y="2450"/>
                    <a:pt x="269" y="2616"/>
                  </a:cubicBezTo>
                  <a:cubicBezTo>
                    <a:pt x="223" y="2743"/>
                    <a:pt x="208" y="2878"/>
                    <a:pt x="180" y="3009"/>
                  </a:cubicBezTo>
                  <a:cubicBezTo>
                    <a:pt x="180" y="3011"/>
                    <a:pt x="180" y="3012"/>
                    <a:pt x="179" y="3013"/>
                  </a:cubicBezTo>
                  <a:cubicBezTo>
                    <a:pt x="171" y="3040"/>
                    <a:pt x="162" y="3066"/>
                    <a:pt x="154" y="3093"/>
                  </a:cubicBezTo>
                  <a:cubicBezTo>
                    <a:pt x="151" y="3095"/>
                    <a:pt x="148" y="3098"/>
                    <a:pt x="146" y="3102"/>
                  </a:cubicBezTo>
                  <a:cubicBezTo>
                    <a:pt x="190" y="2821"/>
                    <a:pt x="245" y="2541"/>
                    <a:pt x="289" y="2260"/>
                  </a:cubicBezTo>
                  <a:moveTo>
                    <a:pt x="952" y="504"/>
                  </a:moveTo>
                  <a:cubicBezTo>
                    <a:pt x="936" y="545"/>
                    <a:pt x="860" y="722"/>
                    <a:pt x="823" y="850"/>
                  </a:cubicBezTo>
                  <a:cubicBezTo>
                    <a:pt x="781" y="906"/>
                    <a:pt x="744" y="994"/>
                    <a:pt x="719" y="1020"/>
                  </a:cubicBezTo>
                  <a:cubicBezTo>
                    <a:pt x="619" y="1134"/>
                    <a:pt x="499" y="1229"/>
                    <a:pt x="410" y="1352"/>
                  </a:cubicBezTo>
                  <a:cubicBezTo>
                    <a:pt x="297" y="1495"/>
                    <a:pt x="276" y="1679"/>
                    <a:pt x="244" y="1853"/>
                  </a:cubicBezTo>
                  <a:cubicBezTo>
                    <a:pt x="211" y="2060"/>
                    <a:pt x="138" y="2257"/>
                    <a:pt x="96" y="2462"/>
                  </a:cubicBezTo>
                  <a:cubicBezTo>
                    <a:pt x="55" y="2616"/>
                    <a:pt x="40" y="2775"/>
                    <a:pt x="25" y="2934"/>
                  </a:cubicBezTo>
                  <a:cubicBezTo>
                    <a:pt x="14" y="3066"/>
                    <a:pt x="-8" y="3198"/>
                    <a:pt x="3" y="3331"/>
                  </a:cubicBezTo>
                  <a:cubicBezTo>
                    <a:pt x="19" y="3415"/>
                    <a:pt x="30" y="3529"/>
                    <a:pt x="122" y="3562"/>
                  </a:cubicBezTo>
                  <a:cubicBezTo>
                    <a:pt x="177" y="3572"/>
                    <a:pt x="203" y="3511"/>
                    <a:pt x="224" y="3471"/>
                  </a:cubicBezTo>
                  <a:cubicBezTo>
                    <a:pt x="269" y="3381"/>
                    <a:pt x="312" y="3289"/>
                    <a:pt x="361" y="3200"/>
                  </a:cubicBezTo>
                  <a:cubicBezTo>
                    <a:pt x="469" y="3001"/>
                    <a:pt x="556" y="2791"/>
                    <a:pt x="648" y="2584"/>
                  </a:cubicBezTo>
                  <a:cubicBezTo>
                    <a:pt x="704" y="2457"/>
                    <a:pt x="753" y="2327"/>
                    <a:pt x="791" y="2194"/>
                  </a:cubicBezTo>
                  <a:cubicBezTo>
                    <a:pt x="821" y="2094"/>
                    <a:pt x="831" y="1988"/>
                    <a:pt x="855" y="1887"/>
                  </a:cubicBezTo>
                  <a:cubicBezTo>
                    <a:pt x="931" y="1603"/>
                    <a:pt x="998" y="1408"/>
                    <a:pt x="950" y="1107"/>
                  </a:cubicBezTo>
                  <a:cubicBezTo>
                    <a:pt x="952" y="1048"/>
                    <a:pt x="961" y="973"/>
                    <a:pt x="950" y="908"/>
                  </a:cubicBezTo>
                  <a:cubicBezTo>
                    <a:pt x="960" y="828"/>
                    <a:pt x="971" y="748"/>
                    <a:pt x="996" y="672"/>
                  </a:cubicBezTo>
                  <a:cubicBezTo>
                    <a:pt x="1048" y="506"/>
                    <a:pt x="1152" y="359"/>
                    <a:pt x="1237" y="208"/>
                  </a:cubicBezTo>
                  <a:cubicBezTo>
                    <a:pt x="1252" y="168"/>
                    <a:pt x="1341" y="42"/>
                    <a:pt x="1311" y="11"/>
                  </a:cubicBezTo>
                  <a:cubicBezTo>
                    <a:pt x="1272" y="-23"/>
                    <a:pt x="1226" y="28"/>
                    <a:pt x="1196" y="51"/>
                  </a:cubicBezTo>
                  <a:cubicBezTo>
                    <a:pt x="1071" y="173"/>
                    <a:pt x="1018" y="347"/>
                    <a:pt x="952" y="50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2" name="Google Shape;802;p17"/>
            <p:cNvSpPr/>
            <p:nvPr/>
          </p:nvSpPr>
          <p:spPr>
            <a:xfrm>
              <a:off x="2086920" y="2630880"/>
              <a:ext cx="1053000" cy="872280"/>
            </a:xfrm>
            <a:custGeom>
              <a:avLst/>
              <a:gdLst/>
              <a:ahLst/>
              <a:cxnLst/>
              <a:rect l="l" t="t" r="r" b="b"/>
              <a:pathLst>
                <a:path w="2925" h="2423" extrusionOk="0">
                  <a:moveTo>
                    <a:pt x="1686" y="1095"/>
                  </a:moveTo>
                  <a:cubicBezTo>
                    <a:pt x="1600" y="1205"/>
                    <a:pt x="1494" y="1299"/>
                    <a:pt x="1403" y="1404"/>
                  </a:cubicBezTo>
                  <a:cubicBezTo>
                    <a:pt x="1100" y="1760"/>
                    <a:pt x="683" y="1983"/>
                    <a:pt x="270" y="2185"/>
                  </a:cubicBezTo>
                  <a:cubicBezTo>
                    <a:pt x="278" y="2176"/>
                    <a:pt x="286" y="2166"/>
                    <a:pt x="294" y="2157"/>
                  </a:cubicBezTo>
                  <a:lnTo>
                    <a:pt x="294" y="2158"/>
                  </a:lnTo>
                  <a:lnTo>
                    <a:pt x="294" y="2158"/>
                  </a:lnTo>
                  <a:cubicBezTo>
                    <a:pt x="405" y="2032"/>
                    <a:pt x="531" y="1921"/>
                    <a:pt x="659" y="1813"/>
                  </a:cubicBezTo>
                  <a:cubicBezTo>
                    <a:pt x="720" y="1778"/>
                    <a:pt x="776" y="1734"/>
                    <a:pt x="826" y="1685"/>
                  </a:cubicBezTo>
                  <a:cubicBezTo>
                    <a:pt x="1015" y="1484"/>
                    <a:pt x="1227" y="1308"/>
                    <a:pt x="1442" y="1133"/>
                  </a:cubicBezTo>
                  <a:cubicBezTo>
                    <a:pt x="1561" y="1041"/>
                    <a:pt x="1666" y="934"/>
                    <a:pt x="1780" y="835"/>
                  </a:cubicBezTo>
                  <a:cubicBezTo>
                    <a:pt x="1829" y="804"/>
                    <a:pt x="1875" y="770"/>
                    <a:pt x="1921" y="735"/>
                  </a:cubicBezTo>
                  <a:cubicBezTo>
                    <a:pt x="1921" y="736"/>
                    <a:pt x="1920" y="738"/>
                    <a:pt x="1920" y="739"/>
                  </a:cubicBezTo>
                  <a:cubicBezTo>
                    <a:pt x="1865" y="871"/>
                    <a:pt x="1765" y="978"/>
                    <a:pt x="1686" y="1095"/>
                  </a:cubicBezTo>
                  <a:moveTo>
                    <a:pt x="474" y="2135"/>
                  </a:moveTo>
                  <a:lnTo>
                    <a:pt x="474" y="2135"/>
                  </a:lnTo>
                  <a:cubicBezTo>
                    <a:pt x="475" y="2134"/>
                    <a:pt x="477" y="2133"/>
                    <a:pt x="478" y="2133"/>
                  </a:cubicBezTo>
                  <a:cubicBezTo>
                    <a:pt x="477" y="2133"/>
                    <a:pt x="476" y="2134"/>
                    <a:pt x="474" y="2135"/>
                  </a:cubicBezTo>
                  <a:moveTo>
                    <a:pt x="862" y="1393"/>
                  </a:moveTo>
                  <a:cubicBezTo>
                    <a:pt x="1004" y="1227"/>
                    <a:pt x="1151" y="1061"/>
                    <a:pt x="1322" y="923"/>
                  </a:cubicBezTo>
                  <a:cubicBezTo>
                    <a:pt x="1489" y="798"/>
                    <a:pt x="1649" y="732"/>
                    <a:pt x="1854" y="690"/>
                  </a:cubicBezTo>
                  <a:cubicBezTo>
                    <a:pt x="1713" y="798"/>
                    <a:pt x="1573" y="909"/>
                    <a:pt x="1437" y="1024"/>
                  </a:cubicBezTo>
                  <a:cubicBezTo>
                    <a:pt x="1335" y="1110"/>
                    <a:pt x="1245" y="1209"/>
                    <a:pt x="1143" y="1293"/>
                  </a:cubicBezTo>
                  <a:cubicBezTo>
                    <a:pt x="1119" y="1316"/>
                    <a:pt x="1096" y="1338"/>
                    <a:pt x="1072" y="1359"/>
                  </a:cubicBezTo>
                  <a:cubicBezTo>
                    <a:pt x="937" y="1472"/>
                    <a:pt x="793" y="1574"/>
                    <a:pt x="657" y="1684"/>
                  </a:cubicBezTo>
                  <a:cubicBezTo>
                    <a:pt x="549" y="1767"/>
                    <a:pt x="465" y="1873"/>
                    <a:pt x="371" y="1970"/>
                  </a:cubicBezTo>
                  <a:cubicBezTo>
                    <a:pt x="371" y="1970"/>
                    <a:pt x="370" y="1971"/>
                    <a:pt x="369" y="1972"/>
                  </a:cubicBezTo>
                  <a:cubicBezTo>
                    <a:pt x="348" y="1991"/>
                    <a:pt x="326" y="2008"/>
                    <a:pt x="305" y="2026"/>
                  </a:cubicBezTo>
                  <a:cubicBezTo>
                    <a:pt x="301" y="2027"/>
                    <a:pt x="297" y="2028"/>
                    <a:pt x="293" y="2030"/>
                  </a:cubicBezTo>
                  <a:cubicBezTo>
                    <a:pt x="480" y="1815"/>
                    <a:pt x="676" y="1608"/>
                    <a:pt x="862" y="1393"/>
                  </a:cubicBezTo>
                  <a:moveTo>
                    <a:pt x="2358" y="259"/>
                  </a:moveTo>
                  <a:cubicBezTo>
                    <a:pt x="2323" y="286"/>
                    <a:pt x="2164" y="396"/>
                    <a:pt x="2065" y="484"/>
                  </a:cubicBezTo>
                  <a:cubicBezTo>
                    <a:pt x="2000" y="509"/>
                    <a:pt x="1922" y="564"/>
                    <a:pt x="1887" y="572"/>
                  </a:cubicBezTo>
                  <a:cubicBezTo>
                    <a:pt x="1742" y="615"/>
                    <a:pt x="1589" y="633"/>
                    <a:pt x="1448" y="689"/>
                  </a:cubicBezTo>
                  <a:cubicBezTo>
                    <a:pt x="1276" y="750"/>
                    <a:pt x="1161" y="895"/>
                    <a:pt x="1041" y="1024"/>
                  </a:cubicBezTo>
                  <a:cubicBezTo>
                    <a:pt x="903" y="1182"/>
                    <a:pt x="736" y="1310"/>
                    <a:pt x="592" y="1461"/>
                  </a:cubicBezTo>
                  <a:cubicBezTo>
                    <a:pt x="475" y="1570"/>
                    <a:pt x="378" y="1697"/>
                    <a:pt x="281" y="1823"/>
                  </a:cubicBezTo>
                  <a:cubicBezTo>
                    <a:pt x="201" y="1929"/>
                    <a:pt x="111" y="2029"/>
                    <a:pt x="50" y="2148"/>
                  </a:cubicBezTo>
                  <a:cubicBezTo>
                    <a:pt x="19" y="2227"/>
                    <a:pt x="-32" y="2330"/>
                    <a:pt x="28" y="2407"/>
                  </a:cubicBezTo>
                  <a:cubicBezTo>
                    <a:pt x="70" y="2444"/>
                    <a:pt x="124" y="2407"/>
                    <a:pt x="163" y="2383"/>
                  </a:cubicBezTo>
                  <a:cubicBezTo>
                    <a:pt x="249" y="2331"/>
                    <a:pt x="334" y="2276"/>
                    <a:pt x="423" y="2227"/>
                  </a:cubicBezTo>
                  <a:cubicBezTo>
                    <a:pt x="621" y="2116"/>
                    <a:pt x="806" y="1985"/>
                    <a:pt x="994" y="1858"/>
                  </a:cubicBezTo>
                  <a:cubicBezTo>
                    <a:pt x="1109" y="1781"/>
                    <a:pt x="1219" y="1697"/>
                    <a:pt x="1322" y="1605"/>
                  </a:cubicBezTo>
                  <a:cubicBezTo>
                    <a:pt x="1401" y="1535"/>
                    <a:pt x="1466" y="1451"/>
                    <a:pt x="1540" y="1379"/>
                  </a:cubicBezTo>
                  <a:cubicBezTo>
                    <a:pt x="1756" y="1179"/>
                    <a:pt x="1917" y="1049"/>
                    <a:pt x="2036" y="769"/>
                  </a:cubicBezTo>
                  <a:cubicBezTo>
                    <a:pt x="2069" y="720"/>
                    <a:pt x="2117" y="661"/>
                    <a:pt x="2143" y="600"/>
                  </a:cubicBezTo>
                  <a:cubicBezTo>
                    <a:pt x="2193" y="538"/>
                    <a:pt x="2244" y="476"/>
                    <a:pt x="2306" y="425"/>
                  </a:cubicBezTo>
                  <a:cubicBezTo>
                    <a:pt x="2439" y="313"/>
                    <a:pt x="2605" y="243"/>
                    <a:pt x="2758" y="160"/>
                  </a:cubicBezTo>
                  <a:cubicBezTo>
                    <a:pt x="2792" y="135"/>
                    <a:pt x="2934" y="76"/>
                    <a:pt x="2924" y="33"/>
                  </a:cubicBezTo>
                  <a:cubicBezTo>
                    <a:pt x="2910" y="-16"/>
                    <a:pt x="2844" y="2"/>
                    <a:pt x="2806" y="7"/>
                  </a:cubicBezTo>
                  <a:cubicBezTo>
                    <a:pt x="2635" y="42"/>
                    <a:pt x="2498" y="162"/>
                    <a:pt x="2358" y="25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3" name="Google Shape;803;p17"/>
            <p:cNvSpPr/>
            <p:nvPr/>
          </p:nvSpPr>
          <p:spPr>
            <a:xfrm>
              <a:off x="3229920" y="2522520"/>
              <a:ext cx="616680" cy="1217160"/>
            </a:xfrm>
            <a:custGeom>
              <a:avLst/>
              <a:gdLst/>
              <a:ahLst/>
              <a:cxnLst/>
              <a:rect l="l" t="t" r="r" b="b"/>
              <a:pathLst>
                <a:path w="1713" h="3381" extrusionOk="0">
                  <a:moveTo>
                    <a:pt x="798" y="1452"/>
                  </a:moveTo>
                  <a:cubicBezTo>
                    <a:pt x="884" y="1562"/>
                    <a:pt x="951" y="1686"/>
                    <a:pt x="1032" y="1799"/>
                  </a:cubicBezTo>
                  <a:cubicBezTo>
                    <a:pt x="1307" y="2177"/>
                    <a:pt x="1427" y="2635"/>
                    <a:pt x="1527" y="3084"/>
                  </a:cubicBezTo>
                  <a:cubicBezTo>
                    <a:pt x="1520" y="3074"/>
                    <a:pt x="1513" y="3063"/>
                    <a:pt x="1506" y="3053"/>
                  </a:cubicBezTo>
                  <a:lnTo>
                    <a:pt x="1506" y="3053"/>
                  </a:lnTo>
                  <a:lnTo>
                    <a:pt x="1506" y="3054"/>
                  </a:lnTo>
                  <a:cubicBezTo>
                    <a:pt x="1410" y="2916"/>
                    <a:pt x="1332" y="2768"/>
                    <a:pt x="1256" y="2618"/>
                  </a:cubicBezTo>
                  <a:cubicBezTo>
                    <a:pt x="1237" y="2550"/>
                    <a:pt x="1207" y="2486"/>
                    <a:pt x="1171" y="2426"/>
                  </a:cubicBezTo>
                  <a:cubicBezTo>
                    <a:pt x="1020" y="2195"/>
                    <a:pt x="897" y="1947"/>
                    <a:pt x="778" y="1698"/>
                  </a:cubicBezTo>
                  <a:cubicBezTo>
                    <a:pt x="716" y="1561"/>
                    <a:pt x="637" y="1433"/>
                    <a:pt x="568" y="1299"/>
                  </a:cubicBezTo>
                  <a:cubicBezTo>
                    <a:pt x="548" y="1245"/>
                    <a:pt x="526" y="1192"/>
                    <a:pt x="503" y="1139"/>
                  </a:cubicBezTo>
                  <a:cubicBezTo>
                    <a:pt x="504" y="1140"/>
                    <a:pt x="505" y="1141"/>
                    <a:pt x="506" y="1142"/>
                  </a:cubicBezTo>
                  <a:cubicBezTo>
                    <a:pt x="622" y="1226"/>
                    <a:pt x="702" y="1347"/>
                    <a:pt x="798" y="1452"/>
                  </a:cubicBezTo>
                  <a:moveTo>
                    <a:pt x="1527" y="2873"/>
                  </a:moveTo>
                  <a:cubicBezTo>
                    <a:pt x="1526" y="2873"/>
                    <a:pt x="1526" y="2873"/>
                    <a:pt x="1526" y="2873"/>
                  </a:cubicBezTo>
                  <a:cubicBezTo>
                    <a:pt x="1525" y="2872"/>
                    <a:pt x="1525" y="2870"/>
                    <a:pt x="1525" y="2868"/>
                  </a:cubicBezTo>
                  <a:cubicBezTo>
                    <a:pt x="1525" y="2870"/>
                    <a:pt x="1526" y="2871"/>
                    <a:pt x="1527" y="2873"/>
                  </a:cubicBezTo>
                  <a:moveTo>
                    <a:pt x="896" y="2322"/>
                  </a:moveTo>
                  <a:cubicBezTo>
                    <a:pt x="767" y="2146"/>
                    <a:pt x="639" y="1964"/>
                    <a:pt x="546" y="1766"/>
                  </a:cubicBezTo>
                  <a:cubicBezTo>
                    <a:pt x="463" y="1574"/>
                    <a:pt x="437" y="1403"/>
                    <a:pt x="443" y="1194"/>
                  </a:cubicBezTo>
                  <a:cubicBezTo>
                    <a:pt x="516" y="1357"/>
                    <a:pt x="591" y="1518"/>
                    <a:pt x="670" y="1678"/>
                  </a:cubicBezTo>
                  <a:cubicBezTo>
                    <a:pt x="731" y="1796"/>
                    <a:pt x="805" y="1907"/>
                    <a:pt x="864" y="2027"/>
                  </a:cubicBezTo>
                  <a:cubicBezTo>
                    <a:pt x="880" y="2054"/>
                    <a:pt x="896" y="2082"/>
                    <a:pt x="912" y="2111"/>
                  </a:cubicBezTo>
                  <a:cubicBezTo>
                    <a:pt x="990" y="2268"/>
                    <a:pt x="1055" y="2432"/>
                    <a:pt x="1130" y="2590"/>
                  </a:cubicBezTo>
                  <a:cubicBezTo>
                    <a:pt x="1186" y="2714"/>
                    <a:pt x="1270" y="2821"/>
                    <a:pt x="1341" y="2934"/>
                  </a:cubicBezTo>
                  <a:cubicBezTo>
                    <a:pt x="1342" y="2935"/>
                    <a:pt x="1343" y="2936"/>
                    <a:pt x="1343" y="2937"/>
                  </a:cubicBezTo>
                  <a:cubicBezTo>
                    <a:pt x="1356" y="2962"/>
                    <a:pt x="1369" y="2987"/>
                    <a:pt x="1381" y="3011"/>
                  </a:cubicBezTo>
                  <a:cubicBezTo>
                    <a:pt x="1381" y="3016"/>
                    <a:pt x="1381" y="3020"/>
                    <a:pt x="1382" y="3024"/>
                  </a:cubicBezTo>
                  <a:cubicBezTo>
                    <a:pt x="1217" y="2792"/>
                    <a:pt x="1061" y="2554"/>
                    <a:pt x="896" y="2322"/>
                  </a:cubicBezTo>
                  <a:moveTo>
                    <a:pt x="142" y="603"/>
                  </a:moveTo>
                  <a:cubicBezTo>
                    <a:pt x="160" y="643"/>
                    <a:pt x="229" y="823"/>
                    <a:pt x="292" y="941"/>
                  </a:cubicBezTo>
                  <a:cubicBezTo>
                    <a:pt x="301" y="1010"/>
                    <a:pt x="336" y="1099"/>
                    <a:pt x="337" y="1134"/>
                  </a:cubicBezTo>
                  <a:cubicBezTo>
                    <a:pt x="345" y="1286"/>
                    <a:pt x="326" y="1438"/>
                    <a:pt x="348" y="1588"/>
                  </a:cubicBezTo>
                  <a:cubicBezTo>
                    <a:pt x="367" y="1770"/>
                    <a:pt x="481" y="1915"/>
                    <a:pt x="579" y="2062"/>
                  </a:cubicBezTo>
                  <a:cubicBezTo>
                    <a:pt x="700" y="2233"/>
                    <a:pt x="786" y="2425"/>
                    <a:pt x="898" y="2601"/>
                  </a:cubicBezTo>
                  <a:cubicBezTo>
                    <a:pt x="977" y="2740"/>
                    <a:pt x="1078" y="2865"/>
                    <a:pt x="1178" y="2988"/>
                  </a:cubicBezTo>
                  <a:cubicBezTo>
                    <a:pt x="1262" y="3091"/>
                    <a:pt x="1339" y="3201"/>
                    <a:pt x="1440" y="3288"/>
                  </a:cubicBezTo>
                  <a:cubicBezTo>
                    <a:pt x="1509" y="3337"/>
                    <a:pt x="1597" y="3410"/>
                    <a:pt x="1686" y="3370"/>
                  </a:cubicBezTo>
                  <a:cubicBezTo>
                    <a:pt x="1732" y="3338"/>
                    <a:pt x="1709" y="3278"/>
                    <a:pt x="1695" y="3234"/>
                  </a:cubicBezTo>
                  <a:cubicBezTo>
                    <a:pt x="1665" y="3137"/>
                    <a:pt x="1631" y="3042"/>
                    <a:pt x="1604" y="2944"/>
                  </a:cubicBezTo>
                  <a:cubicBezTo>
                    <a:pt x="1543" y="2726"/>
                    <a:pt x="1457" y="2516"/>
                    <a:pt x="1378" y="2303"/>
                  </a:cubicBezTo>
                  <a:cubicBezTo>
                    <a:pt x="1330" y="2174"/>
                    <a:pt x="1274" y="2046"/>
                    <a:pt x="1209" y="1924"/>
                  </a:cubicBezTo>
                  <a:cubicBezTo>
                    <a:pt x="1160" y="1831"/>
                    <a:pt x="1093" y="1749"/>
                    <a:pt x="1039" y="1660"/>
                  </a:cubicBezTo>
                  <a:cubicBezTo>
                    <a:pt x="896" y="1404"/>
                    <a:pt x="807" y="1217"/>
                    <a:pt x="562" y="1036"/>
                  </a:cubicBezTo>
                  <a:cubicBezTo>
                    <a:pt x="523" y="992"/>
                    <a:pt x="476" y="932"/>
                    <a:pt x="423" y="892"/>
                  </a:cubicBezTo>
                  <a:cubicBezTo>
                    <a:pt x="375" y="829"/>
                    <a:pt x="327" y="764"/>
                    <a:pt x="292" y="692"/>
                  </a:cubicBezTo>
                  <a:cubicBezTo>
                    <a:pt x="213" y="537"/>
                    <a:pt x="184" y="359"/>
                    <a:pt x="140" y="192"/>
                  </a:cubicBezTo>
                  <a:cubicBezTo>
                    <a:pt x="123" y="153"/>
                    <a:pt x="98" y="1"/>
                    <a:pt x="54" y="0"/>
                  </a:cubicBezTo>
                  <a:cubicBezTo>
                    <a:pt x="4" y="2"/>
                    <a:pt x="6" y="70"/>
                    <a:pt x="1" y="108"/>
                  </a:cubicBezTo>
                  <a:cubicBezTo>
                    <a:pt x="-4" y="283"/>
                    <a:pt x="80" y="444"/>
                    <a:pt x="142" y="60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04" name="Google Shape;804;p17"/>
          <p:cNvGrpSpPr/>
          <p:nvPr/>
        </p:nvGrpSpPr>
        <p:grpSpPr>
          <a:xfrm rot="-8997922">
            <a:off x="1014395" y="-313706"/>
            <a:ext cx="391214" cy="1386950"/>
            <a:chOff x="3240360" y="859680"/>
            <a:chExt cx="620640" cy="2200320"/>
          </a:xfrm>
        </p:grpSpPr>
        <p:sp>
          <p:nvSpPr>
            <p:cNvPr id="805" name="Google Shape;805;p17"/>
            <p:cNvSpPr/>
            <p:nvPr/>
          </p:nvSpPr>
          <p:spPr>
            <a:xfrm>
              <a:off x="3240360" y="859680"/>
              <a:ext cx="620640" cy="1767600"/>
            </a:xfrm>
            <a:custGeom>
              <a:avLst/>
              <a:gdLst/>
              <a:ahLst/>
              <a:cxnLst/>
              <a:rect l="l" t="t" r="r" b="b"/>
              <a:pathLst>
                <a:path w="1724" h="4910" extrusionOk="0">
                  <a:moveTo>
                    <a:pt x="1543" y="1353"/>
                  </a:moveTo>
                  <a:lnTo>
                    <a:pt x="1292" y="1511"/>
                  </a:lnTo>
                  <a:lnTo>
                    <a:pt x="1509" y="1250"/>
                  </a:lnTo>
                  <a:cubicBezTo>
                    <a:pt x="1294" y="586"/>
                    <a:pt x="974" y="0"/>
                    <a:pt x="862" y="0"/>
                  </a:cubicBezTo>
                  <a:cubicBezTo>
                    <a:pt x="738" y="0"/>
                    <a:pt x="377" y="684"/>
                    <a:pt x="161" y="1410"/>
                  </a:cubicBezTo>
                  <a:lnTo>
                    <a:pt x="363" y="1662"/>
                  </a:lnTo>
                  <a:lnTo>
                    <a:pt x="132" y="1518"/>
                  </a:lnTo>
                  <a:cubicBezTo>
                    <a:pt x="118" y="1568"/>
                    <a:pt x="107" y="1618"/>
                    <a:pt x="93" y="1669"/>
                  </a:cubicBezTo>
                  <a:lnTo>
                    <a:pt x="429" y="2072"/>
                  </a:lnTo>
                  <a:lnTo>
                    <a:pt x="56" y="1836"/>
                  </a:lnTo>
                  <a:cubicBezTo>
                    <a:pt x="-8" y="2177"/>
                    <a:pt x="-26" y="2497"/>
                    <a:pt x="47" y="2733"/>
                  </a:cubicBezTo>
                  <a:cubicBezTo>
                    <a:pt x="111" y="2937"/>
                    <a:pt x="152" y="3170"/>
                    <a:pt x="187" y="3406"/>
                  </a:cubicBezTo>
                  <a:lnTo>
                    <a:pt x="429" y="3708"/>
                  </a:lnTo>
                  <a:lnTo>
                    <a:pt x="212" y="3573"/>
                  </a:lnTo>
                  <a:cubicBezTo>
                    <a:pt x="258" y="3887"/>
                    <a:pt x="299" y="4198"/>
                    <a:pt x="379" y="4441"/>
                  </a:cubicBezTo>
                  <a:lnTo>
                    <a:pt x="429" y="4475"/>
                  </a:lnTo>
                  <a:lnTo>
                    <a:pt x="386" y="4459"/>
                  </a:lnTo>
                  <a:cubicBezTo>
                    <a:pt x="477" y="4729"/>
                    <a:pt x="617" y="4910"/>
                    <a:pt x="862" y="4910"/>
                  </a:cubicBezTo>
                  <a:cubicBezTo>
                    <a:pt x="1262" y="4910"/>
                    <a:pt x="1381" y="4423"/>
                    <a:pt x="1468" y="3855"/>
                  </a:cubicBezTo>
                  <a:lnTo>
                    <a:pt x="1292" y="3914"/>
                  </a:lnTo>
                  <a:lnTo>
                    <a:pt x="1479" y="3791"/>
                  </a:lnTo>
                  <a:cubicBezTo>
                    <a:pt x="1520" y="3509"/>
                    <a:pt x="1557" y="3212"/>
                    <a:pt x="1619" y="2946"/>
                  </a:cubicBezTo>
                  <a:lnTo>
                    <a:pt x="1292" y="3148"/>
                  </a:lnTo>
                  <a:lnTo>
                    <a:pt x="1699" y="2642"/>
                  </a:lnTo>
                  <a:cubicBezTo>
                    <a:pt x="1770" y="2298"/>
                    <a:pt x="1683" y="1815"/>
                    <a:pt x="1543" y="135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6" name="Google Shape;806;p17"/>
            <p:cNvSpPr/>
            <p:nvPr/>
          </p:nvSpPr>
          <p:spPr>
            <a:xfrm>
              <a:off x="3247560" y="1360080"/>
              <a:ext cx="605160" cy="535320"/>
            </a:xfrm>
            <a:custGeom>
              <a:avLst/>
              <a:gdLst/>
              <a:ahLst/>
              <a:cxnLst/>
              <a:rect l="l" t="t" r="r" b="b"/>
              <a:pathLst>
                <a:path w="1681" h="1487" extrusionOk="0">
                  <a:moveTo>
                    <a:pt x="1532" y="0"/>
                  </a:moveTo>
                  <a:lnTo>
                    <a:pt x="830" y="689"/>
                  </a:lnTo>
                  <a:lnTo>
                    <a:pt x="144" y="16"/>
                  </a:lnTo>
                  <a:cubicBezTo>
                    <a:pt x="144" y="16"/>
                    <a:pt x="144" y="18"/>
                    <a:pt x="141" y="20"/>
                  </a:cubicBezTo>
                  <a:lnTo>
                    <a:pt x="345" y="272"/>
                  </a:lnTo>
                  <a:lnTo>
                    <a:pt x="112" y="128"/>
                  </a:lnTo>
                  <a:cubicBezTo>
                    <a:pt x="98" y="178"/>
                    <a:pt x="87" y="228"/>
                    <a:pt x="73" y="279"/>
                  </a:cubicBezTo>
                  <a:lnTo>
                    <a:pt x="409" y="682"/>
                  </a:lnTo>
                  <a:lnTo>
                    <a:pt x="36" y="446"/>
                  </a:lnTo>
                  <a:cubicBezTo>
                    <a:pt x="22" y="521"/>
                    <a:pt x="9" y="597"/>
                    <a:pt x="0" y="673"/>
                  </a:cubicBezTo>
                  <a:lnTo>
                    <a:pt x="423" y="1089"/>
                  </a:lnTo>
                  <a:lnTo>
                    <a:pt x="830" y="1487"/>
                  </a:lnTo>
                  <a:lnTo>
                    <a:pt x="1237" y="1089"/>
                  </a:lnTo>
                  <a:lnTo>
                    <a:pt x="1681" y="654"/>
                  </a:lnTo>
                  <a:cubicBezTo>
                    <a:pt x="1651" y="444"/>
                    <a:pt x="1599" y="219"/>
                    <a:pt x="1532"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7" name="Google Shape;807;p17"/>
            <p:cNvSpPr/>
            <p:nvPr/>
          </p:nvSpPr>
          <p:spPr>
            <a:xfrm>
              <a:off x="3259800" y="1853640"/>
              <a:ext cx="563400" cy="569160"/>
            </a:xfrm>
            <a:custGeom>
              <a:avLst/>
              <a:gdLst/>
              <a:ahLst/>
              <a:cxnLst/>
              <a:rect l="l" t="t" r="r" b="b"/>
              <a:pathLst>
                <a:path w="1565" h="1581" extrusionOk="0">
                  <a:moveTo>
                    <a:pt x="1565" y="185"/>
                  </a:moveTo>
                  <a:lnTo>
                    <a:pt x="1238" y="387"/>
                  </a:lnTo>
                  <a:lnTo>
                    <a:pt x="1386" y="203"/>
                  </a:lnTo>
                  <a:lnTo>
                    <a:pt x="796" y="783"/>
                  </a:lnTo>
                  <a:lnTo>
                    <a:pt x="0" y="0"/>
                  </a:lnTo>
                  <a:cubicBezTo>
                    <a:pt x="59" y="197"/>
                    <a:pt x="98" y="419"/>
                    <a:pt x="133" y="645"/>
                  </a:cubicBezTo>
                  <a:lnTo>
                    <a:pt x="375" y="947"/>
                  </a:lnTo>
                  <a:lnTo>
                    <a:pt x="158" y="812"/>
                  </a:lnTo>
                  <a:cubicBezTo>
                    <a:pt x="165" y="867"/>
                    <a:pt x="174" y="922"/>
                    <a:pt x="181" y="977"/>
                  </a:cubicBezTo>
                  <a:lnTo>
                    <a:pt x="389" y="1181"/>
                  </a:lnTo>
                  <a:lnTo>
                    <a:pt x="796" y="1581"/>
                  </a:lnTo>
                  <a:lnTo>
                    <a:pt x="1203" y="1181"/>
                  </a:lnTo>
                  <a:lnTo>
                    <a:pt x="1434" y="954"/>
                  </a:lnTo>
                  <a:cubicBezTo>
                    <a:pt x="1473" y="696"/>
                    <a:pt x="1510" y="425"/>
                    <a:pt x="1565" y="185"/>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8" name="Google Shape;808;p17"/>
            <p:cNvSpPr/>
            <p:nvPr/>
          </p:nvSpPr>
          <p:spPr>
            <a:xfrm>
              <a:off x="3436920" y="859680"/>
              <a:ext cx="223920" cy="262080"/>
            </a:xfrm>
            <a:custGeom>
              <a:avLst/>
              <a:gdLst/>
              <a:ahLst/>
              <a:cxnLst/>
              <a:rect l="l" t="t" r="r" b="b"/>
              <a:pathLst>
                <a:path w="622" h="728" extrusionOk="0">
                  <a:moveTo>
                    <a:pt x="622" y="417"/>
                  </a:moveTo>
                  <a:cubicBezTo>
                    <a:pt x="492" y="165"/>
                    <a:pt x="375" y="0"/>
                    <a:pt x="316" y="0"/>
                  </a:cubicBezTo>
                  <a:cubicBezTo>
                    <a:pt x="254" y="0"/>
                    <a:pt x="133" y="169"/>
                    <a:pt x="0" y="430"/>
                  </a:cubicBezTo>
                  <a:lnTo>
                    <a:pt x="304" y="728"/>
                  </a:lnTo>
                  <a:lnTo>
                    <a:pt x="622" y="417"/>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9" name="Google Shape;809;p17"/>
            <p:cNvSpPr/>
            <p:nvPr/>
          </p:nvSpPr>
          <p:spPr>
            <a:xfrm>
              <a:off x="3525840" y="919080"/>
              <a:ext cx="49320" cy="2140920"/>
            </a:xfrm>
            <a:custGeom>
              <a:avLst/>
              <a:gdLst/>
              <a:ahLst/>
              <a:cxnLst/>
              <a:rect l="l" t="t" r="r" b="b"/>
              <a:pathLst>
                <a:path w="137" h="5947" extrusionOk="0">
                  <a:moveTo>
                    <a:pt x="69" y="0"/>
                  </a:moveTo>
                  <a:lnTo>
                    <a:pt x="137" y="5947"/>
                  </a:lnTo>
                  <a:lnTo>
                    <a:pt x="0" y="5947"/>
                  </a:lnTo>
                  <a:lnTo>
                    <a:pt x="69"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810" name="Google Shape;810;p17"/>
          <p:cNvGrpSpPr/>
          <p:nvPr/>
        </p:nvGrpSpPr>
        <p:grpSpPr>
          <a:xfrm rot="-1503797">
            <a:off x="1460218" y="-190087"/>
            <a:ext cx="957197" cy="487418"/>
            <a:chOff x="2298600" y="4795200"/>
            <a:chExt cx="957240" cy="487440"/>
          </a:xfrm>
        </p:grpSpPr>
        <p:sp>
          <p:nvSpPr>
            <p:cNvPr id="811" name="Google Shape;811;p17"/>
            <p:cNvSpPr/>
            <p:nvPr/>
          </p:nvSpPr>
          <p:spPr>
            <a:xfrm>
              <a:off x="2298600" y="4795200"/>
              <a:ext cx="957240" cy="487440"/>
            </a:xfrm>
            <a:custGeom>
              <a:avLst/>
              <a:gdLst/>
              <a:ahLst/>
              <a:cxnLst/>
              <a:rect l="l" t="t" r="r" b="b"/>
              <a:pathLst>
                <a:path w="2659" h="1354" extrusionOk="0">
                  <a:moveTo>
                    <a:pt x="1664" y="1160"/>
                  </a:moveTo>
                  <a:cubicBezTo>
                    <a:pt x="1477" y="1161"/>
                    <a:pt x="1291" y="1163"/>
                    <a:pt x="1105" y="1163"/>
                  </a:cubicBezTo>
                  <a:cubicBezTo>
                    <a:pt x="957" y="1170"/>
                    <a:pt x="809" y="1159"/>
                    <a:pt x="661" y="1162"/>
                  </a:cubicBezTo>
                  <a:cubicBezTo>
                    <a:pt x="559" y="1167"/>
                    <a:pt x="459" y="1185"/>
                    <a:pt x="358" y="1194"/>
                  </a:cubicBezTo>
                  <a:cubicBezTo>
                    <a:pt x="563" y="1055"/>
                    <a:pt x="770" y="920"/>
                    <a:pt x="975" y="780"/>
                  </a:cubicBezTo>
                  <a:cubicBezTo>
                    <a:pt x="1149" y="652"/>
                    <a:pt x="1332" y="537"/>
                    <a:pt x="1516" y="424"/>
                  </a:cubicBezTo>
                  <a:cubicBezTo>
                    <a:pt x="1633" y="348"/>
                    <a:pt x="1750" y="261"/>
                    <a:pt x="1887" y="226"/>
                  </a:cubicBezTo>
                  <a:cubicBezTo>
                    <a:pt x="1968" y="221"/>
                    <a:pt x="2020" y="294"/>
                    <a:pt x="2070" y="345"/>
                  </a:cubicBezTo>
                  <a:cubicBezTo>
                    <a:pt x="2202" y="484"/>
                    <a:pt x="2289" y="665"/>
                    <a:pt x="2370" y="837"/>
                  </a:cubicBezTo>
                  <a:cubicBezTo>
                    <a:pt x="2411" y="942"/>
                    <a:pt x="2469" y="1044"/>
                    <a:pt x="2481" y="1157"/>
                  </a:cubicBezTo>
                  <a:cubicBezTo>
                    <a:pt x="2210" y="1178"/>
                    <a:pt x="1936" y="1164"/>
                    <a:pt x="1664" y="1160"/>
                  </a:cubicBezTo>
                  <a:moveTo>
                    <a:pt x="2541" y="922"/>
                  </a:moveTo>
                  <a:cubicBezTo>
                    <a:pt x="2477" y="727"/>
                    <a:pt x="2384" y="543"/>
                    <a:pt x="2287" y="362"/>
                  </a:cubicBezTo>
                  <a:cubicBezTo>
                    <a:pt x="2218" y="243"/>
                    <a:pt x="2158" y="106"/>
                    <a:pt x="2049" y="20"/>
                  </a:cubicBezTo>
                  <a:cubicBezTo>
                    <a:pt x="1828" y="-87"/>
                    <a:pt x="1543" y="266"/>
                    <a:pt x="1344" y="350"/>
                  </a:cubicBezTo>
                  <a:cubicBezTo>
                    <a:pt x="1189" y="431"/>
                    <a:pt x="1038" y="521"/>
                    <a:pt x="898" y="627"/>
                  </a:cubicBezTo>
                  <a:cubicBezTo>
                    <a:pt x="823" y="689"/>
                    <a:pt x="752" y="758"/>
                    <a:pt x="664" y="802"/>
                  </a:cubicBezTo>
                  <a:cubicBezTo>
                    <a:pt x="560" y="855"/>
                    <a:pt x="447" y="890"/>
                    <a:pt x="350" y="957"/>
                  </a:cubicBezTo>
                  <a:cubicBezTo>
                    <a:pt x="282" y="1007"/>
                    <a:pt x="-54" y="1195"/>
                    <a:pt x="7" y="1286"/>
                  </a:cubicBezTo>
                  <a:cubicBezTo>
                    <a:pt x="81" y="1407"/>
                    <a:pt x="354" y="1331"/>
                    <a:pt x="476" y="1322"/>
                  </a:cubicBezTo>
                  <a:cubicBezTo>
                    <a:pt x="591" y="1301"/>
                    <a:pt x="706" y="1304"/>
                    <a:pt x="822" y="1299"/>
                  </a:cubicBezTo>
                  <a:cubicBezTo>
                    <a:pt x="1118" y="1280"/>
                    <a:pt x="1409" y="1308"/>
                    <a:pt x="1706" y="1320"/>
                  </a:cubicBezTo>
                  <a:cubicBezTo>
                    <a:pt x="1995" y="1320"/>
                    <a:pt x="2286" y="1344"/>
                    <a:pt x="2574" y="1311"/>
                  </a:cubicBezTo>
                  <a:cubicBezTo>
                    <a:pt x="2766" y="1264"/>
                    <a:pt x="2577" y="1026"/>
                    <a:pt x="2541" y="92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2" name="Google Shape;812;p17"/>
            <p:cNvSpPr/>
            <p:nvPr/>
          </p:nvSpPr>
          <p:spPr>
            <a:xfrm>
              <a:off x="2896920" y="4969800"/>
              <a:ext cx="129960" cy="131760"/>
            </a:xfrm>
            <a:custGeom>
              <a:avLst/>
              <a:gdLst/>
              <a:ahLst/>
              <a:cxnLst/>
              <a:rect l="l" t="t" r="r" b="b"/>
              <a:pathLst>
                <a:path w="361" h="366" extrusionOk="0">
                  <a:moveTo>
                    <a:pt x="312" y="51"/>
                  </a:moveTo>
                  <a:cubicBezTo>
                    <a:pt x="179" y="-87"/>
                    <a:pt x="-77" y="83"/>
                    <a:pt x="22" y="259"/>
                  </a:cubicBezTo>
                  <a:cubicBezTo>
                    <a:pt x="157" y="516"/>
                    <a:pt x="485" y="258"/>
                    <a:pt x="312" y="51"/>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813" name="Google Shape;813;p17"/>
          <p:cNvSpPr/>
          <p:nvPr/>
        </p:nvSpPr>
        <p:spPr>
          <a:xfrm>
            <a:off x="8171310" y="4539190"/>
            <a:ext cx="1169640" cy="1066680"/>
          </a:xfrm>
          <a:custGeom>
            <a:avLst/>
            <a:gdLst/>
            <a:ahLst/>
            <a:cxnLst/>
            <a:rect l="l" t="t" r="r" b="b"/>
            <a:pathLst>
              <a:path w="3249" h="2963" extrusionOk="0">
                <a:moveTo>
                  <a:pt x="2561" y="2669"/>
                </a:moveTo>
                <a:cubicBezTo>
                  <a:pt x="2718" y="2548"/>
                  <a:pt x="2853" y="2403"/>
                  <a:pt x="2966" y="2241"/>
                </a:cubicBezTo>
                <a:cubicBezTo>
                  <a:pt x="3140" y="2020"/>
                  <a:pt x="3238" y="1744"/>
                  <a:pt x="3247" y="1463"/>
                </a:cubicBezTo>
                <a:cubicBezTo>
                  <a:pt x="3273" y="1073"/>
                  <a:pt x="3023" y="732"/>
                  <a:pt x="2730" y="500"/>
                </a:cubicBezTo>
                <a:cubicBezTo>
                  <a:pt x="2639" y="425"/>
                  <a:pt x="2541" y="357"/>
                  <a:pt x="2437" y="297"/>
                </a:cubicBezTo>
                <a:cubicBezTo>
                  <a:pt x="2402" y="267"/>
                  <a:pt x="2363" y="239"/>
                  <a:pt x="2321" y="218"/>
                </a:cubicBezTo>
                <a:cubicBezTo>
                  <a:pt x="2018" y="81"/>
                  <a:pt x="1680" y="-47"/>
                  <a:pt x="1347" y="17"/>
                </a:cubicBezTo>
                <a:cubicBezTo>
                  <a:pt x="1187" y="28"/>
                  <a:pt x="1030" y="64"/>
                  <a:pt x="879" y="131"/>
                </a:cubicBezTo>
                <a:cubicBezTo>
                  <a:pt x="726" y="169"/>
                  <a:pt x="590" y="251"/>
                  <a:pt x="478" y="361"/>
                </a:cubicBezTo>
                <a:cubicBezTo>
                  <a:pt x="368" y="477"/>
                  <a:pt x="280" y="613"/>
                  <a:pt x="193" y="748"/>
                </a:cubicBezTo>
                <a:cubicBezTo>
                  <a:pt x="168" y="787"/>
                  <a:pt x="148" y="829"/>
                  <a:pt x="130" y="872"/>
                </a:cubicBezTo>
                <a:cubicBezTo>
                  <a:pt x="117" y="895"/>
                  <a:pt x="104" y="919"/>
                  <a:pt x="93" y="943"/>
                </a:cubicBezTo>
                <a:cubicBezTo>
                  <a:pt x="63" y="1020"/>
                  <a:pt x="39" y="1103"/>
                  <a:pt x="33" y="1186"/>
                </a:cubicBezTo>
                <a:cubicBezTo>
                  <a:pt x="11" y="1276"/>
                  <a:pt x="1" y="1366"/>
                  <a:pt x="0" y="1460"/>
                </a:cubicBezTo>
                <a:cubicBezTo>
                  <a:pt x="-2" y="1579"/>
                  <a:pt x="1" y="1703"/>
                  <a:pt x="64" y="1807"/>
                </a:cubicBezTo>
                <a:cubicBezTo>
                  <a:pt x="94" y="1870"/>
                  <a:pt x="197" y="1981"/>
                  <a:pt x="258" y="1896"/>
                </a:cubicBezTo>
                <a:cubicBezTo>
                  <a:pt x="295" y="1768"/>
                  <a:pt x="246" y="1632"/>
                  <a:pt x="251" y="1501"/>
                </a:cubicBezTo>
                <a:cubicBezTo>
                  <a:pt x="259" y="1397"/>
                  <a:pt x="284" y="1299"/>
                  <a:pt x="300" y="1195"/>
                </a:cubicBezTo>
                <a:cubicBezTo>
                  <a:pt x="300" y="1164"/>
                  <a:pt x="321" y="1124"/>
                  <a:pt x="314" y="1092"/>
                </a:cubicBezTo>
                <a:cubicBezTo>
                  <a:pt x="319" y="1079"/>
                  <a:pt x="324" y="1066"/>
                  <a:pt x="329" y="1053"/>
                </a:cubicBezTo>
                <a:cubicBezTo>
                  <a:pt x="414" y="884"/>
                  <a:pt x="508" y="715"/>
                  <a:pt x="655" y="591"/>
                </a:cubicBezTo>
                <a:cubicBezTo>
                  <a:pt x="774" y="488"/>
                  <a:pt x="900" y="371"/>
                  <a:pt x="1052" y="319"/>
                </a:cubicBezTo>
                <a:cubicBezTo>
                  <a:pt x="1250" y="267"/>
                  <a:pt x="1457" y="194"/>
                  <a:pt x="1663" y="235"/>
                </a:cubicBezTo>
                <a:cubicBezTo>
                  <a:pt x="1972" y="299"/>
                  <a:pt x="2252" y="462"/>
                  <a:pt x="2515" y="630"/>
                </a:cubicBezTo>
                <a:cubicBezTo>
                  <a:pt x="2609" y="691"/>
                  <a:pt x="2714" y="737"/>
                  <a:pt x="2789" y="822"/>
                </a:cubicBezTo>
                <a:cubicBezTo>
                  <a:pt x="2964" y="1031"/>
                  <a:pt x="3082" y="1305"/>
                  <a:pt x="3035" y="1582"/>
                </a:cubicBezTo>
                <a:cubicBezTo>
                  <a:pt x="2993" y="1781"/>
                  <a:pt x="2912" y="1975"/>
                  <a:pt x="2788" y="2137"/>
                </a:cubicBezTo>
                <a:cubicBezTo>
                  <a:pt x="2721" y="2227"/>
                  <a:pt x="2652" y="2317"/>
                  <a:pt x="2559" y="2381"/>
                </a:cubicBezTo>
                <a:cubicBezTo>
                  <a:pt x="2299" y="2553"/>
                  <a:pt x="1899" y="2743"/>
                  <a:pt x="1585" y="2643"/>
                </a:cubicBezTo>
                <a:cubicBezTo>
                  <a:pt x="1391" y="2583"/>
                  <a:pt x="1303" y="2490"/>
                  <a:pt x="1173" y="2343"/>
                </a:cubicBezTo>
                <a:cubicBezTo>
                  <a:pt x="1037" y="2189"/>
                  <a:pt x="853" y="2038"/>
                  <a:pt x="839" y="1816"/>
                </a:cubicBezTo>
                <a:cubicBezTo>
                  <a:pt x="829" y="1720"/>
                  <a:pt x="846" y="1624"/>
                  <a:pt x="872" y="1532"/>
                </a:cubicBezTo>
                <a:cubicBezTo>
                  <a:pt x="907" y="1366"/>
                  <a:pt x="984" y="1214"/>
                  <a:pt x="1082" y="1076"/>
                </a:cubicBezTo>
                <a:cubicBezTo>
                  <a:pt x="1321" y="722"/>
                  <a:pt x="1727" y="590"/>
                  <a:pt x="2102" y="824"/>
                </a:cubicBezTo>
                <a:cubicBezTo>
                  <a:pt x="2227" y="894"/>
                  <a:pt x="2344" y="980"/>
                  <a:pt x="2425" y="1100"/>
                </a:cubicBezTo>
                <a:cubicBezTo>
                  <a:pt x="2553" y="1279"/>
                  <a:pt x="2581" y="1523"/>
                  <a:pt x="2470" y="1717"/>
                </a:cubicBezTo>
                <a:cubicBezTo>
                  <a:pt x="2390" y="1820"/>
                  <a:pt x="2307" y="1928"/>
                  <a:pt x="2202" y="2007"/>
                </a:cubicBezTo>
                <a:cubicBezTo>
                  <a:pt x="1992" y="2172"/>
                  <a:pt x="1705" y="2057"/>
                  <a:pt x="1529" y="1896"/>
                </a:cubicBezTo>
                <a:cubicBezTo>
                  <a:pt x="1289" y="1637"/>
                  <a:pt x="1635" y="995"/>
                  <a:pt x="1937" y="1382"/>
                </a:cubicBezTo>
                <a:cubicBezTo>
                  <a:pt x="1977" y="1435"/>
                  <a:pt x="1978" y="1502"/>
                  <a:pt x="1972" y="1565"/>
                </a:cubicBezTo>
                <a:cubicBezTo>
                  <a:pt x="1957" y="1637"/>
                  <a:pt x="1961" y="1765"/>
                  <a:pt x="2068" y="1703"/>
                </a:cubicBezTo>
                <a:cubicBezTo>
                  <a:pt x="2204" y="1600"/>
                  <a:pt x="2202" y="1382"/>
                  <a:pt x="2099" y="1256"/>
                </a:cubicBezTo>
                <a:cubicBezTo>
                  <a:pt x="2031" y="1182"/>
                  <a:pt x="1939" y="1134"/>
                  <a:pt x="1847" y="1095"/>
                </a:cubicBezTo>
                <a:cubicBezTo>
                  <a:pt x="1580" y="1010"/>
                  <a:pt x="1456" y="1001"/>
                  <a:pt x="1338" y="1282"/>
                </a:cubicBezTo>
                <a:cubicBezTo>
                  <a:pt x="1218" y="1576"/>
                  <a:pt x="1216" y="1772"/>
                  <a:pt x="1441" y="2014"/>
                </a:cubicBezTo>
                <a:cubicBezTo>
                  <a:pt x="1765" y="2378"/>
                  <a:pt x="2202" y="2373"/>
                  <a:pt x="2517" y="2001"/>
                </a:cubicBezTo>
                <a:cubicBezTo>
                  <a:pt x="2866" y="1582"/>
                  <a:pt x="2793" y="1020"/>
                  <a:pt x="2319" y="735"/>
                </a:cubicBezTo>
                <a:cubicBezTo>
                  <a:pt x="2100" y="594"/>
                  <a:pt x="1739" y="449"/>
                  <a:pt x="1477" y="478"/>
                </a:cubicBezTo>
                <a:cubicBezTo>
                  <a:pt x="983" y="548"/>
                  <a:pt x="545" y="1332"/>
                  <a:pt x="619" y="1801"/>
                </a:cubicBezTo>
                <a:cubicBezTo>
                  <a:pt x="644" y="2036"/>
                  <a:pt x="758" y="2246"/>
                  <a:pt x="892" y="2435"/>
                </a:cubicBezTo>
                <a:cubicBezTo>
                  <a:pt x="1060" y="2690"/>
                  <a:pt x="1335" y="2854"/>
                  <a:pt x="1625" y="2932"/>
                </a:cubicBezTo>
                <a:cubicBezTo>
                  <a:pt x="1959" y="3030"/>
                  <a:pt x="2302" y="2876"/>
                  <a:pt x="2561" y="266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0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Wendy One"/>
              <a:buNone/>
              <a:defRPr sz="2800">
                <a:solidFill>
                  <a:schemeClr val="dk1"/>
                </a:solidFill>
                <a:latin typeface="Wendy One"/>
                <a:ea typeface="Wendy One"/>
                <a:cs typeface="Wendy One"/>
                <a:sym typeface="Wendy One"/>
              </a:defRPr>
            </a:lvl1pPr>
            <a:lvl2pPr lvl="1" rtl="0">
              <a:spcBef>
                <a:spcPts val="0"/>
              </a:spcBef>
              <a:spcAft>
                <a:spcPts val="0"/>
              </a:spcAft>
              <a:buClr>
                <a:schemeClr val="dk1"/>
              </a:buClr>
              <a:buSzPts val="2800"/>
              <a:buFont typeface="Wendy One"/>
              <a:buNone/>
              <a:defRPr sz="2800" b="1">
                <a:solidFill>
                  <a:schemeClr val="dk1"/>
                </a:solidFill>
                <a:latin typeface="Wendy One"/>
                <a:ea typeface="Wendy One"/>
                <a:cs typeface="Wendy One"/>
                <a:sym typeface="Wendy One"/>
              </a:defRPr>
            </a:lvl2pPr>
            <a:lvl3pPr lvl="2" rtl="0">
              <a:spcBef>
                <a:spcPts val="0"/>
              </a:spcBef>
              <a:spcAft>
                <a:spcPts val="0"/>
              </a:spcAft>
              <a:buClr>
                <a:schemeClr val="dk1"/>
              </a:buClr>
              <a:buSzPts val="2800"/>
              <a:buFont typeface="Wendy One"/>
              <a:buNone/>
              <a:defRPr sz="2800" b="1">
                <a:solidFill>
                  <a:schemeClr val="dk1"/>
                </a:solidFill>
                <a:latin typeface="Wendy One"/>
                <a:ea typeface="Wendy One"/>
                <a:cs typeface="Wendy One"/>
                <a:sym typeface="Wendy One"/>
              </a:defRPr>
            </a:lvl3pPr>
            <a:lvl4pPr lvl="3" rtl="0">
              <a:spcBef>
                <a:spcPts val="0"/>
              </a:spcBef>
              <a:spcAft>
                <a:spcPts val="0"/>
              </a:spcAft>
              <a:buClr>
                <a:schemeClr val="dk1"/>
              </a:buClr>
              <a:buSzPts val="2800"/>
              <a:buFont typeface="Wendy One"/>
              <a:buNone/>
              <a:defRPr sz="2800" b="1">
                <a:solidFill>
                  <a:schemeClr val="dk1"/>
                </a:solidFill>
                <a:latin typeface="Wendy One"/>
                <a:ea typeface="Wendy One"/>
                <a:cs typeface="Wendy One"/>
                <a:sym typeface="Wendy One"/>
              </a:defRPr>
            </a:lvl4pPr>
            <a:lvl5pPr lvl="4" rtl="0">
              <a:spcBef>
                <a:spcPts val="0"/>
              </a:spcBef>
              <a:spcAft>
                <a:spcPts val="0"/>
              </a:spcAft>
              <a:buClr>
                <a:schemeClr val="dk1"/>
              </a:buClr>
              <a:buSzPts val="2800"/>
              <a:buFont typeface="Wendy One"/>
              <a:buNone/>
              <a:defRPr sz="2800" b="1">
                <a:solidFill>
                  <a:schemeClr val="dk1"/>
                </a:solidFill>
                <a:latin typeface="Wendy One"/>
                <a:ea typeface="Wendy One"/>
                <a:cs typeface="Wendy One"/>
                <a:sym typeface="Wendy One"/>
              </a:defRPr>
            </a:lvl5pPr>
            <a:lvl6pPr lvl="5" rtl="0">
              <a:spcBef>
                <a:spcPts val="0"/>
              </a:spcBef>
              <a:spcAft>
                <a:spcPts val="0"/>
              </a:spcAft>
              <a:buClr>
                <a:schemeClr val="dk1"/>
              </a:buClr>
              <a:buSzPts val="2800"/>
              <a:buFont typeface="Wendy One"/>
              <a:buNone/>
              <a:defRPr sz="2800" b="1">
                <a:solidFill>
                  <a:schemeClr val="dk1"/>
                </a:solidFill>
                <a:latin typeface="Wendy One"/>
                <a:ea typeface="Wendy One"/>
                <a:cs typeface="Wendy One"/>
                <a:sym typeface="Wendy One"/>
              </a:defRPr>
            </a:lvl6pPr>
            <a:lvl7pPr lvl="6" rtl="0">
              <a:spcBef>
                <a:spcPts val="0"/>
              </a:spcBef>
              <a:spcAft>
                <a:spcPts val="0"/>
              </a:spcAft>
              <a:buClr>
                <a:schemeClr val="dk1"/>
              </a:buClr>
              <a:buSzPts val="2800"/>
              <a:buFont typeface="Wendy One"/>
              <a:buNone/>
              <a:defRPr sz="2800" b="1">
                <a:solidFill>
                  <a:schemeClr val="dk1"/>
                </a:solidFill>
                <a:latin typeface="Wendy One"/>
                <a:ea typeface="Wendy One"/>
                <a:cs typeface="Wendy One"/>
                <a:sym typeface="Wendy One"/>
              </a:defRPr>
            </a:lvl7pPr>
            <a:lvl8pPr lvl="7" rtl="0">
              <a:spcBef>
                <a:spcPts val="0"/>
              </a:spcBef>
              <a:spcAft>
                <a:spcPts val="0"/>
              </a:spcAft>
              <a:buClr>
                <a:schemeClr val="dk1"/>
              </a:buClr>
              <a:buSzPts val="2800"/>
              <a:buFont typeface="Wendy One"/>
              <a:buNone/>
              <a:defRPr sz="2800" b="1">
                <a:solidFill>
                  <a:schemeClr val="dk1"/>
                </a:solidFill>
                <a:latin typeface="Wendy One"/>
                <a:ea typeface="Wendy One"/>
                <a:cs typeface="Wendy One"/>
                <a:sym typeface="Wendy One"/>
              </a:defRPr>
            </a:lvl8pPr>
            <a:lvl9pPr lvl="8" rtl="0">
              <a:spcBef>
                <a:spcPts val="0"/>
              </a:spcBef>
              <a:spcAft>
                <a:spcPts val="0"/>
              </a:spcAft>
              <a:buClr>
                <a:schemeClr val="dk1"/>
              </a:buClr>
              <a:buSzPts val="2800"/>
              <a:buFont typeface="Wendy One"/>
              <a:buNone/>
              <a:defRPr sz="2800" b="1">
                <a:solidFill>
                  <a:schemeClr val="dk1"/>
                </a:solidFill>
                <a:latin typeface="Wendy One"/>
                <a:ea typeface="Wendy One"/>
                <a:cs typeface="Wendy One"/>
                <a:sym typeface="Wendy One"/>
              </a:defRPr>
            </a:lvl9pPr>
          </a:lstStyle>
          <a:p>
            <a:endParaRPr/>
          </a:p>
        </p:txBody>
      </p:sp>
      <p:sp>
        <p:nvSpPr>
          <p:cNvPr id="7" name="Google Shape;7;p1"/>
          <p:cNvSpPr txBox="1">
            <a:spLocks noGrp="1"/>
          </p:cNvSpPr>
          <p:nvPr>
            <p:ph type="body" idx="1"/>
          </p:nvPr>
        </p:nvSpPr>
        <p:spPr>
          <a:xfrm>
            <a:off x="713225" y="124695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Font typeface="Albert Sans"/>
              <a:buChar char="●"/>
              <a:defRPr sz="1800">
                <a:latin typeface="Albert Sans"/>
                <a:ea typeface="Albert Sans"/>
                <a:cs typeface="Albert Sans"/>
                <a:sym typeface="Albert Sans"/>
              </a:defRPr>
            </a:lvl1pPr>
            <a:lvl2pPr marL="914400" lvl="1" indent="-317500">
              <a:lnSpc>
                <a:spcPct val="100000"/>
              </a:lnSpc>
              <a:spcBef>
                <a:spcPts val="0"/>
              </a:spcBef>
              <a:spcAft>
                <a:spcPts val="0"/>
              </a:spcAft>
              <a:buSzPts val="1400"/>
              <a:buFont typeface="Albert Sans"/>
              <a:buChar char="○"/>
              <a:defRPr>
                <a:latin typeface="Albert Sans"/>
                <a:ea typeface="Albert Sans"/>
                <a:cs typeface="Albert Sans"/>
                <a:sym typeface="Albert Sans"/>
              </a:defRPr>
            </a:lvl2pPr>
            <a:lvl3pPr marL="1371600" lvl="2" indent="-317500">
              <a:lnSpc>
                <a:spcPct val="100000"/>
              </a:lnSpc>
              <a:spcBef>
                <a:spcPts val="0"/>
              </a:spcBef>
              <a:spcAft>
                <a:spcPts val="0"/>
              </a:spcAft>
              <a:buSzPts val="1400"/>
              <a:buFont typeface="Albert Sans"/>
              <a:buChar char="■"/>
              <a:defRPr>
                <a:latin typeface="Albert Sans"/>
                <a:ea typeface="Albert Sans"/>
                <a:cs typeface="Albert Sans"/>
                <a:sym typeface="Albert Sans"/>
              </a:defRPr>
            </a:lvl3pPr>
            <a:lvl4pPr marL="1828800" lvl="3" indent="-317500">
              <a:lnSpc>
                <a:spcPct val="100000"/>
              </a:lnSpc>
              <a:spcBef>
                <a:spcPts val="0"/>
              </a:spcBef>
              <a:spcAft>
                <a:spcPts val="0"/>
              </a:spcAft>
              <a:buSzPts val="1400"/>
              <a:buFont typeface="Albert Sans"/>
              <a:buChar char="●"/>
              <a:defRPr>
                <a:latin typeface="Albert Sans"/>
                <a:ea typeface="Albert Sans"/>
                <a:cs typeface="Albert Sans"/>
                <a:sym typeface="Albert Sans"/>
              </a:defRPr>
            </a:lvl4pPr>
            <a:lvl5pPr marL="2286000" lvl="4" indent="-317500">
              <a:lnSpc>
                <a:spcPct val="100000"/>
              </a:lnSpc>
              <a:spcBef>
                <a:spcPts val="0"/>
              </a:spcBef>
              <a:spcAft>
                <a:spcPts val="0"/>
              </a:spcAft>
              <a:buSzPts val="1400"/>
              <a:buFont typeface="Albert Sans"/>
              <a:buChar char="○"/>
              <a:defRPr>
                <a:latin typeface="Albert Sans"/>
                <a:ea typeface="Albert Sans"/>
                <a:cs typeface="Albert Sans"/>
                <a:sym typeface="Albert Sans"/>
              </a:defRPr>
            </a:lvl5pPr>
            <a:lvl6pPr marL="2743200" lvl="5" indent="-317500">
              <a:lnSpc>
                <a:spcPct val="100000"/>
              </a:lnSpc>
              <a:spcBef>
                <a:spcPts val="0"/>
              </a:spcBef>
              <a:spcAft>
                <a:spcPts val="0"/>
              </a:spcAft>
              <a:buSzPts val="1400"/>
              <a:buFont typeface="Albert Sans"/>
              <a:buChar char="■"/>
              <a:defRPr>
                <a:latin typeface="Albert Sans"/>
                <a:ea typeface="Albert Sans"/>
                <a:cs typeface="Albert Sans"/>
                <a:sym typeface="Albert Sans"/>
              </a:defRPr>
            </a:lvl6pPr>
            <a:lvl7pPr marL="3200400" lvl="6" indent="-317500">
              <a:lnSpc>
                <a:spcPct val="100000"/>
              </a:lnSpc>
              <a:spcBef>
                <a:spcPts val="0"/>
              </a:spcBef>
              <a:spcAft>
                <a:spcPts val="0"/>
              </a:spcAft>
              <a:buSzPts val="1400"/>
              <a:buFont typeface="Albert Sans"/>
              <a:buChar char="●"/>
              <a:defRPr>
                <a:latin typeface="Albert Sans"/>
                <a:ea typeface="Albert Sans"/>
                <a:cs typeface="Albert Sans"/>
                <a:sym typeface="Albert Sans"/>
              </a:defRPr>
            </a:lvl7pPr>
            <a:lvl8pPr marL="3657600" lvl="7" indent="-317500">
              <a:lnSpc>
                <a:spcPct val="100000"/>
              </a:lnSpc>
              <a:spcBef>
                <a:spcPts val="0"/>
              </a:spcBef>
              <a:spcAft>
                <a:spcPts val="0"/>
              </a:spcAft>
              <a:buSzPts val="1400"/>
              <a:buFont typeface="Albert Sans"/>
              <a:buChar char="○"/>
              <a:defRPr>
                <a:latin typeface="Albert Sans"/>
                <a:ea typeface="Albert Sans"/>
                <a:cs typeface="Albert Sans"/>
                <a:sym typeface="Albert Sans"/>
              </a:defRPr>
            </a:lvl8pPr>
            <a:lvl9pPr marL="4114800" lvl="8" indent="-317500">
              <a:lnSpc>
                <a:spcPct val="100000"/>
              </a:lnSpc>
              <a:spcBef>
                <a:spcPts val="0"/>
              </a:spcBef>
              <a:spcAft>
                <a:spcPts val="0"/>
              </a:spcAft>
              <a:buSzPts val="1400"/>
              <a:buFont typeface="Albert Sans"/>
              <a:buChar char="■"/>
              <a:defRPr>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5" r:id="rId4"/>
    <p:sldLayoutId id="2147483656" r:id="rId5"/>
    <p:sldLayoutId id="2147483658" r:id="rId6"/>
    <p:sldLayoutId id="2147483661" r:id="rId7"/>
    <p:sldLayoutId id="2147483662" r:id="rId8"/>
    <p:sldLayoutId id="2147483663" r:id="rId9"/>
    <p:sldLayoutId id="2147483667" r:id="rId10"/>
    <p:sldLayoutId id="2147483674" r:id="rId11"/>
    <p:sldLayoutId id="2147483675" r:id="rId12"/>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55535890"/>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web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37.svg"/><Relationship Id="rId3" Type="http://schemas.microsoft.com/office/2007/relationships/media" Target="../media/media2.mp3"/><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slideLayout" Target="../slideLayouts/slideLayout11.xml"/><Relationship Id="rId10" Type="http://schemas.openxmlformats.org/officeDocument/2006/relationships/image" Target="../media/image39.svg"/><Relationship Id="rId4" Type="http://schemas.openxmlformats.org/officeDocument/2006/relationships/audio" Target="../media/media2.mp3"/><Relationship Id="rId9" Type="http://schemas.openxmlformats.org/officeDocument/2006/relationships/image" Target="../media/image38.png"/></Relationships>
</file>

<file path=ppt/slides/_rels/slide49.xml.rels><?xml version="1.0" encoding="UTF-8" standalone="yes"?>
<Relationships xmlns="http://schemas.openxmlformats.org/package/2006/relationships"><Relationship Id="rId8" Type="http://schemas.openxmlformats.org/officeDocument/2006/relationships/image" Target="../media/image41.svg"/><Relationship Id="rId3" Type="http://schemas.microsoft.com/office/2007/relationships/media" Target="../media/media2.mp3"/><Relationship Id="rId7" Type="http://schemas.openxmlformats.org/officeDocument/2006/relationships/image" Target="../media/image4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slideLayout" Target="../slideLayouts/slideLayout11.xml"/><Relationship Id="rId10" Type="http://schemas.openxmlformats.org/officeDocument/2006/relationships/image" Target="../media/image43.svg"/><Relationship Id="rId4" Type="http://schemas.openxmlformats.org/officeDocument/2006/relationships/audio" Target="../media/media2.mp3"/><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8" Type="http://schemas.openxmlformats.org/officeDocument/2006/relationships/image" Target="../media/image41.svg"/><Relationship Id="rId3" Type="http://schemas.microsoft.com/office/2007/relationships/media" Target="../media/media2.mp3"/><Relationship Id="rId7" Type="http://schemas.openxmlformats.org/officeDocument/2006/relationships/image" Target="../media/image4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slideLayout" Target="../slideLayouts/slideLayout11.xml"/><Relationship Id="rId10" Type="http://schemas.openxmlformats.org/officeDocument/2006/relationships/image" Target="../media/image43.svg"/><Relationship Id="rId4" Type="http://schemas.openxmlformats.org/officeDocument/2006/relationships/audio" Target="../media/media2.mp3"/><Relationship Id="rId9" Type="http://schemas.openxmlformats.org/officeDocument/2006/relationships/image" Target="../media/image42.png"/></Relationships>
</file>

<file path=ppt/slides/_rels/slide51.xml.rels><?xml version="1.0" encoding="UTF-8" standalone="yes"?>
<Relationships xmlns="http://schemas.openxmlformats.org/package/2006/relationships"><Relationship Id="rId8" Type="http://schemas.openxmlformats.org/officeDocument/2006/relationships/image" Target="../media/image37.svg"/><Relationship Id="rId3" Type="http://schemas.microsoft.com/office/2007/relationships/media" Target="../media/media2.mp3"/><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slideLayout" Target="../slideLayouts/slideLayout11.xml"/><Relationship Id="rId10" Type="http://schemas.openxmlformats.org/officeDocument/2006/relationships/image" Target="../media/image39.svg"/><Relationship Id="rId4" Type="http://schemas.openxmlformats.org/officeDocument/2006/relationships/audio" Target="../media/media2.mp3"/><Relationship Id="rId9" Type="http://schemas.openxmlformats.org/officeDocument/2006/relationships/image" Target="../media/image38.png"/></Relationships>
</file>

<file path=ppt/slides/_rels/slide52.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2.mp3"/><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6.xml"/><Relationship Id="rId11" Type="http://schemas.openxmlformats.org/officeDocument/2006/relationships/image" Target="../media/image39.svg"/><Relationship Id="rId5" Type="http://schemas.openxmlformats.org/officeDocument/2006/relationships/slideLayout" Target="../slideLayouts/slideLayout11.xml"/><Relationship Id="rId10" Type="http://schemas.openxmlformats.org/officeDocument/2006/relationships/image" Target="../media/image38.png"/><Relationship Id="rId4" Type="http://schemas.openxmlformats.org/officeDocument/2006/relationships/audio" Target="../media/media2.mp3"/><Relationship Id="rId9" Type="http://schemas.openxmlformats.org/officeDocument/2006/relationships/image" Target="../media/image37.svg"/></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443897-E09C-B45C-6EF9-799EA2048ABF}"/>
              </a:ext>
            </a:extLst>
          </p:cNvPr>
          <p:cNvSpPr txBox="1"/>
          <p:nvPr/>
        </p:nvSpPr>
        <p:spPr>
          <a:xfrm>
            <a:off x="526093" y="1352811"/>
            <a:ext cx="8091814" cy="2748253"/>
          </a:xfrm>
          <a:prstGeom prst="rect">
            <a:avLst/>
          </a:prstGeom>
          <a:noFill/>
        </p:spPr>
        <p:txBody>
          <a:bodyPr wrap="square" rtlCol="0">
            <a:spAutoFit/>
          </a:bodyPr>
          <a:lstStyle/>
          <a:p>
            <a:pPr algn="ctr">
              <a:lnSpc>
                <a:spcPct val="150000"/>
              </a:lnSpc>
            </a:pPr>
            <a:r>
              <a:rPr lang="en-US" sz="4000" b="1" dirty="0">
                <a:solidFill>
                  <a:schemeClr val="tx1">
                    <a:lumMod val="75000"/>
                    <a:lumOff val="25000"/>
                  </a:schemeClr>
                </a:solidFill>
              </a:rPr>
              <a:t>NHIỆT LIỆT CHÀO MỪNG </a:t>
            </a:r>
          </a:p>
          <a:p>
            <a:pPr algn="ctr">
              <a:lnSpc>
                <a:spcPct val="150000"/>
              </a:lnSpc>
            </a:pPr>
            <a:r>
              <a:rPr lang="en-US" sz="4000" b="1" dirty="0">
                <a:solidFill>
                  <a:schemeClr val="tx1">
                    <a:lumMod val="75000"/>
                    <a:lumOff val="25000"/>
                  </a:schemeClr>
                </a:solidFill>
              </a:rPr>
              <a:t>CÁC EM HỌC SINH </a:t>
            </a:r>
          </a:p>
          <a:p>
            <a:pPr algn="ctr">
              <a:lnSpc>
                <a:spcPct val="150000"/>
              </a:lnSpc>
            </a:pPr>
            <a:r>
              <a:rPr lang="en-US" sz="4000" b="1" dirty="0">
                <a:solidFill>
                  <a:schemeClr val="tx1">
                    <a:lumMod val="75000"/>
                    <a:lumOff val="25000"/>
                  </a:schemeClr>
                </a:solidFill>
              </a:rPr>
              <a:t>THAM DỰ BUỔI HỌC HÔM NAY!</a:t>
            </a:r>
          </a:p>
        </p:txBody>
      </p:sp>
    </p:spTree>
    <p:extLst>
      <p:ext uri="{BB962C8B-B14F-4D97-AF65-F5344CB8AC3E}">
        <p14:creationId xmlns:p14="http://schemas.microsoft.com/office/powerpoint/2010/main" val="34445323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C82D9F1-A237-DE1F-3CE2-CD248069FDE3}"/>
              </a:ext>
            </a:extLst>
          </p:cNvPr>
          <p:cNvGraphicFramePr>
            <a:graphicFrameLocks noGrp="1"/>
          </p:cNvGraphicFramePr>
          <p:nvPr>
            <p:extLst>
              <p:ext uri="{D42A27DB-BD31-4B8C-83A1-F6EECF244321}">
                <p14:modId xmlns:p14="http://schemas.microsoft.com/office/powerpoint/2010/main" val="323288070"/>
              </p:ext>
            </p:extLst>
          </p:nvPr>
        </p:nvGraphicFramePr>
        <p:xfrm>
          <a:off x="193555" y="141826"/>
          <a:ext cx="8756889" cy="4859847"/>
        </p:xfrm>
        <a:graphic>
          <a:graphicData uri="http://schemas.openxmlformats.org/drawingml/2006/table">
            <a:tbl>
              <a:tblPr firstRow="1" firstCol="1" bandRow="1">
                <a:tableStyleId>{60A28F1F-9BFA-4818-9A54-1599853A2C88}</a:tableStyleId>
              </a:tblPr>
              <a:tblGrid>
                <a:gridCol w="3546061">
                  <a:extLst>
                    <a:ext uri="{9D8B030D-6E8A-4147-A177-3AD203B41FA5}">
                      <a16:colId xmlns:a16="http://schemas.microsoft.com/office/drawing/2014/main" val="2660749114"/>
                    </a:ext>
                  </a:extLst>
                </a:gridCol>
                <a:gridCol w="5210828">
                  <a:extLst>
                    <a:ext uri="{9D8B030D-6E8A-4147-A177-3AD203B41FA5}">
                      <a16:colId xmlns:a16="http://schemas.microsoft.com/office/drawing/2014/main" val="3164745664"/>
                    </a:ext>
                  </a:extLst>
                </a:gridCol>
              </a:tblGrid>
              <a:tr h="159066">
                <a:tc>
                  <a:txBody>
                    <a:bodyPr/>
                    <a:lstStyle/>
                    <a:p>
                      <a:pPr algn="ctr">
                        <a:lnSpc>
                          <a:spcPct val="150000"/>
                        </a:lnSpc>
                        <a:tabLst>
                          <a:tab pos="90170" algn="l"/>
                          <a:tab pos="180340" algn="l"/>
                          <a:tab pos="270510" algn="l"/>
                        </a:tabLst>
                      </a:pPr>
                      <a:r>
                        <a:rPr lang="vi-VN" sz="2000" b="1" dirty="0"/>
                        <a:t>Câu hỏi/ kĩ năng đọc.</a:t>
                      </a:r>
                      <a:endParaRPr lang="en-US" sz="2000" b="1" dirty="0"/>
                    </a:p>
                  </a:txBody>
                  <a:tcPr marL="18800" marR="18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tabLst>
                          <a:tab pos="90170" algn="l"/>
                          <a:tab pos="180340" algn="l"/>
                          <a:tab pos="270510" algn="l"/>
                        </a:tabLst>
                      </a:pPr>
                      <a:r>
                        <a:rPr lang="vi-VN" sz="2000" b="1" dirty="0"/>
                        <a:t>Câu trả lời của tôi</a:t>
                      </a:r>
                      <a:endParaRPr lang="en-US" sz="2000" b="1" dirty="0"/>
                    </a:p>
                  </a:txBody>
                  <a:tcPr marL="18800" marR="18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86032698"/>
                  </a:ext>
                </a:extLst>
              </a:tr>
              <a:tr h="412862">
                <a:tc>
                  <a:txBody>
                    <a:bodyPr/>
                    <a:lstStyle/>
                    <a:p>
                      <a:pPr algn="just">
                        <a:lnSpc>
                          <a:spcPct val="150000"/>
                        </a:lnSpc>
                        <a:tabLst>
                          <a:tab pos="90170" algn="l"/>
                          <a:tab pos="180340" algn="l"/>
                          <a:tab pos="270510" algn="l"/>
                        </a:tabLst>
                      </a:pPr>
                      <a:r>
                        <a:rPr lang="vi-VN" sz="2000" dirty="0"/>
                        <a:t>Những câu thơ trong đoạn 1 là lời của người kể chuyện hay lời của nhân vật?</a:t>
                      </a:r>
                      <a:endParaRPr lang="en-US" sz="2000" dirty="0"/>
                    </a:p>
                  </a:txBody>
                  <a:tcPr marL="18800" marR="18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tabLst>
                          <a:tab pos="90170" algn="l"/>
                          <a:tab pos="180340" algn="l"/>
                          <a:tab pos="270510" algn="l"/>
                        </a:tabLst>
                      </a:pPr>
                      <a:endParaRPr lang="en-US" sz="2000" dirty="0"/>
                    </a:p>
                  </a:txBody>
                  <a:tcPr marL="18800" marR="18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630025436"/>
                  </a:ext>
                </a:extLst>
              </a:tr>
              <a:tr h="2575147">
                <a:tc>
                  <a:txBody>
                    <a:bodyPr/>
                    <a:lstStyle/>
                    <a:p>
                      <a:pPr algn="just">
                        <a:lnSpc>
                          <a:spcPct val="150000"/>
                        </a:lnSpc>
                        <a:tabLst>
                          <a:tab pos="90170" algn="l"/>
                          <a:tab pos="180340" algn="l"/>
                          <a:tab pos="270510" algn="l"/>
                        </a:tabLst>
                      </a:pPr>
                      <a:r>
                        <a:rPr lang="vi-VN" sz="2000" dirty="0"/>
                        <a:t>Các lời thoại của cha và Thúc Ngư trong đoạn 2 cho thấy quan niệm về việc học hành giữa hai cha con khác nhau như thế nào?</a:t>
                      </a:r>
                      <a:endParaRPr lang="en-US" sz="2000" dirty="0"/>
                    </a:p>
                  </a:txBody>
                  <a:tcPr marL="18800" marR="18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342900" indent="-342900" algn="just">
                        <a:lnSpc>
                          <a:spcPct val="150000"/>
                        </a:lnSpc>
                        <a:buFont typeface="Arial" panose="020B0604020202020204" pitchFamily="34" charset="0"/>
                        <a:buChar char="•"/>
                        <a:tabLst>
                          <a:tab pos="90170" algn="l"/>
                          <a:tab pos="180340" algn="l"/>
                          <a:tab pos="270510" algn="l"/>
                        </a:tabLst>
                      </a:pPr>
                      <a:endParaRPr lang="en-US" sz="2000" dirty="0"/>
                    </a:p>
                    <a:p>
                      <a:pPr marL="342900" indent="-342900" algn="just">
                        <a:lnSpc>
                          <a:spcPct val="150000"/>
                        </a:lnSpc>
                        <a:buFont typeface="Arial" panose="020B0604020202020204" pitchFamily="34" charset="0"/>
                        <a:buChar char="•"/>
                        <a:tabLst>
                          <a:tab pos="90170" algn="l"/>
                          <a:tab pos="180340" algn="l"/>
                          <a:tab pos="270510" algn="l"/>
                        </a:tabLst>
                      </a:pPr>
                      <a:endParaRPr lang="en-US" sz="2000" dirty="0"/>
                    </a:p>
                    <a:p>
                      <a:pPr marL="342900" indent="-342900" algn="just">
                        <a:lnSpc>
                          <a:spcPct val="150000"/>
                        </a:lnSpc>
                        <a:buFont typeface="Arial" panose="020B0604020202020204" pitchFamily="34" charset="0"/>
                        <a:buChar char="•"/>
                        <a:tabLst>
                          <a:tab pos="90170" algn="l"/>
                          <a:tab pos="180340" algn="l"/>
                          <a:tab pos="270510" algn="l"/>
                        </a:tabLst>
                      </a:pPr>
                      <a:endParaRPr lang="en-US" sz="2000" dirty="0"/>
                    </a:p>
                    <a:p>
                      <a:pPr marL="342900" indent="-342900" algn="just">
                        <a:lnSpc>
                          <a:spcPct val="150000"/>
                        </a:lnSpc>
                        <a:buFont typeface="Arial" panose="020B0604020202020204" pitchFamily="34" charset="0"/>
                        <a:buChar char="•"/>
                        <a:tabLst>
                          <a:tab pos="90170" algn="l"/>
                          <a:tab pos="180340" algn="l"/>
                          <a:tab pos="270510" algn="l"/>
                        </a:tabLst>
                      </a:pPr>
                      <a:endParaRPr lang="en-US" sz="2000" dirty="0"/>
                    </a:p>
                    <a:p>
                      <a:pPr marL="342900" indent="-342900" algn="just">
                        <a:lnSpc>
                          <a:spcPct val="150000"/>
                        </a:lnSpc>
                        <a:buFont typeface="Arial" panose="020B0604020202020204" pitchFamily="34" charset="0"/>
                        <a:buChar char="•"/>
                        <a:tabLst>
                          <a:tab pos="90170" algn="l"/>
                          <a:tab pos="180340" algn="l"/>
                          <a:tab pos="270510" algn="l"/>
                        </a:tabLst>
                      </a:pPr>
                      <a:endParaRPr lang="en-US" sz="2000" dirty="0"/>
                    </a:p>
                    <a:p>
                      <a:pPr marL="0" indent="0" algn="just">
                        <a:lnSpc>
                          <a:spcPct val="150000"/>
                        </a:lnSpc>
                        <a:buFont typeface="Arial" panose="020B0604020202020204" pitchFamily="34" charset="0"/>
                        <a:buNone/>
                        <a:tabLst>
                          <a:tab pos="90170" algn="l"/>
                          <a:tab pos="180340" algn="l"/>
                          <a:tab pos="270510" algn="l"/>
                        </a:tabLst>
                      </a:pPr>
                      <a:endParaRPr lang="en-US" sz="2000" dirty="0"/>
                    </a:p>
                    <a:p>
                      <a:pPr marL="342900" indent="-342900" algn="just">
                        <a:lnSpc>
                          <a:spcPct val="150000"/>
                        </a:lnSpc>
                        <a:buFont typeface="Arial" panose="020B0604020202020204" pitchFamily="34" charset="0"/>
                        <a:buChar char="•"/>
                        <a:tabLst>
                          <a:tab pos="90170" algn="l"/>
                          <a:tab pos="180340" algn="l"/>
                          <a:tab pos="270510" algn="l"/>
                        </a:tabLst>
                      </a:pPr>
                      <a:endParaRPr lang="en-US" sz="2000" dirty="0"/>
                    </a:p>
                  </a:txBody>
                  <a:tcPr marL="18800" marR="18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407956689"/>
                  </a:ext>
                </a:extLst>
              </a:tr>
            </a:tbl>
          </a:graphicData>
        </a:graphic>
      </p:graphicFrame>
      <p:sp>
        <p:nvSpPr>
          <p:cNvPr id="6" name="TextBox 5">
            <a:extLst>
              <a:ext uri="{FF2B5EF4-FFF2-40B4-BE49-F238E27FC236}">
                <a16:creationId xmlns:a16="http://schemas.microsoft.com/office/drawing/2014/main" id="{5EA38F9E-443C-2246-8DAE-11174D706CD5}"/>
              </a:ext>
            </a:extLst>
          </p:cNvPr>
          <p:cNvSpPr txBox="1"/>
          <p:nvPr/>
        </p:nvSpPr>
        <p:spPr>
          <a:xfrm>
            <a:off x="3980555" y="1000409"/>
            <a:ext cx="4572000" cy="400110"/>
          </a:xfrm>
          <a:prstGeom prst="rect">
            <a:avLst/>
          </a:prstGeom>
          <a:noFill/>
        </p:spPr>
        <p:txBody>
          <a:bodyPr wrap="square">
            <a:spAutoFit/>
          </a:bodyPr>
          <a:lstStyle/>
          <a:p>
            <a:pPr algn="ctr"/>
            <a:r>
              <a:rPr lang="vi-VN" sz="2000" dirty="0"/>
              <a:t>Lời của người kể chuyện</a:t>
            </a:r>
            <a:endParaRPr lang="en-US" sz="2000" dirty="0"/>
          </a:p>
        </p:txBody>
      </p:sp>
      <p:sp>
        <p:nvSpPr>
          <p:cNvPr id="8" name="TextBox 7">
            <a:extLst>
              <a:ext uri="{FF2B5EF4-FFF2-40B4-BE49-F238E27FC236}">
                <a16:creationId xmlns:a16="http://schemas.microsoft.com/office/drawing/2014/main" id="{AE4C3ADC-CA3B-8717-B4B1-D43F333A4F38}"/>
              </a:ext>
            </a:extLst>
          </p:cNvPr>
          <p:cNvSpPr txBox="1"/>
          <p:nvPr/>
        </p:nvSpPr>
        <p:spPr>
          <a:xfrm>
            <a:off x="3788826" y="1734688"/>
            <a:ext cx="5073638"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tabLst>
                <a:tab pos="90170" algn="l"/>
                <a:tab pos="180340" algn="l"/>
                <a:tab pos="270510" algn="l"/>
              </a:tabLst>
            </a:pPr>
            <a:r>
              <a:rPr lang="vi-VN" sz="2000" dirty="0"/>
              <a:t>Với người cha: Đi học để học những lời nói, việc làm của Thánh hiền đời xưa, chép trong sách, học học mới biết mà bắt chước.</a:t>
            </a:r>
            <a:endParaRPr lang="en-US" sz="2000" dirty="0"/>
          </a:p>
          <a:p>
            <a:pPr marL="342900" indent="-342900" algn="just">
              <a:lnSpc>
                <a:spcPct val="150000"/>
              </a:lnSpc>
              <a:buFont typeface="Arial" panose="020B0604020202020204" pitchFamily="34" charset="0"/>
              <a:buChar char="•"/>
              <a:tabLst>
                <a:tab pos="90170" algn="l"/>
                <a:tab pos="180340" algn="l"/>
                <a:tab pos="270510" algn="l"/>
              </a:tabLst>
            </a:pPr>
            <a:r>
              <a:rPr lang="vi-VN" sz="2000" dirty="0"/>
              <a:t>Với Thúc Ngư: Trong sách không có cá, lời nói lại không thể đem đá cá được, và cậu không chịu đi học.</a:t>
            </a:r>
            <a:endParaRPr lang="en-US" sz="2000" dirty="0"/>
          </a:p>
        </p:txBody>
      </p:sp>
    </p:spTree>
    <p:extLst>
      <p:ext uri="{BB962C8B-B14F-4D97-AF65-F5344CB8AC3E}">
        <p14:creationId xmlns:p14="http://schemas.microsoft.com/office/powerpoint/2010/main" val="10173176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A14DAB5-CA1C-A085-D337-B62AEC049143}"/>
              </a:ext>
            </a:extLst>
          </p:cNvPr>
          <p:cNvGraphicFramePr>
            <a:graphicFrameLocks noGrp="1"/>
          </p:cNvGraphicFramePr>
          <p:nvPr>
            <p:extLst>
              <p:ext uri="{D42A27DB-BD31-4B8C-83A1-F6EECF244321}">
                <p14:modId xmlns:p14="http://schemas.microsoft.com/office/powerpoint/2010/main" val="1313145939"/>
              </p:ext>
            </p:extLst>
          </p:nvPr>
        </p:nvGraphicFramePr>
        <p:xfrm>
          <a:off x="75156" y="152196"/>
          <a:ext cx="8931058" cy="4911451"/>
        </p:xfrm>
        <a:graphic>
          <a:graphicData uri="http://schemas.openxmlformats.org/drawingml/2006/table">
            <a:tbl>
              <a:tblPr firstRow="1" firstCol="1" bandRow="1">
                <a:tableStyleId>{60A28F1F-9BFA-4818-9A54-1599853A2C88}</a:tableStyleId>
              </a:tblPr>
              <a:tblGrid>
                <a:gridCol w="2655518">
                  <a:extLst>
                    <a:ext uri="{9D8B030D-6E8A-4147-A177-3AD203B41FA5}">
                      <a16:colId xmlns:a16="http://schemas.microsoft.com/office/drawing/2014/main" val="2735059545"/>
                    </a:ext>
                  </a:extLst>
                </a:gridCol>
                <a:gridCol w="6275540">
                  <a:extLst>
                    <a:ext uri="{9D8B030D-6E8A-4147-A177-3AD203B41FA5}">
                      <a16:colId xmlns:a16="http://schemas.microsoft.com/office/drawing/2014/main" val="3420217031"/>
                    </a:ext>
                  </a:extLst>
                </a:gridCol>
              </a:tblGrid>
              <a:tr h="400833">
                <a:tc>
                  <a:txBody>
                    <a:bodyPr/>
                    <a:lstStyle/>
                    <a:p>
                      <a:pPr algn="ctr">
                        <a:lnSpc>
                          <a:spcPct val="150000"/>
                        </a:lnSpc>
                        <a:tabLst>
                          <a:tab pos="90170" algn="l"/>
                          <a:tab pos="180340" algn="l"/>
                          <a:tab pos="270510" algn="l"/>
                        </a:tabLst>
                      </a:pPr>
                      <a:r>
                        <a:rPr lang="vi-VN" sz="2000" b="1" dirty="0">
                          <a:effectLst/>
                        </a:rPr>
                        <a:t>Câu hỏi/ kĩ năng đọc.</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57" marR="32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lnSpc>
                          <a:spcPct val="150000"/>
                        </a:lnSpc>
                        <a:tabLst>
                          <a:tab pos="90170" algn="l"/>
                          <a:tab pos="180340" algn="l"/>
                          <a:tab pos="270510" algn="l"/>
                        </a:tabLst>
                      </a:pPr>
                      <a:r>
                        <a:rPr lang="vi-VN" sz="2000" b="1" dirty="0">
                          <a:effectLst/>
                        </a:rPr>
                        <a:t>Câu trả lời của tôi</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57" marR="32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711948090"/>
                  </a:ext>
                </a:extLst>
              </a:tr>
              <a:tr h="2278487">
                <a:tc>
                  <a:txBody>
                    <a:bodyPr/>
                    <a:lstStyle/>
                    <a:p>
                      <a:pPr algn="just">
                        <a:lnSpc>
                          <a:spcPct val="150000"/>
                        </a:lnSpc>
                        <a:tabLst>
                          <a:tab pos="90170" algn="l"/>
                          <a:tab pos="180340" algn="l"/>
                          <a:tab pos="270510" algn="l"/>
                        </a:tabLst>
                      </a:pPr>
                      <a:r>
                        <a:rPr lang="vi-VN" sz="2000" dirty="0">
                          <a:effectLst/>
                        </a:rPr>
                        <a:t>Lưu ý yếu tố kì ảo và tác dụng của yếu tố kì ảo trong phần 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57" marR="32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tabLst>
                          <a:tab pos="90170" algn="l"/>
                          <a:tab pos="180340" algn="l"/>
                          <a:tab pos="27051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57" marR="32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251606813"/>
                  </a:ext>
                </a:extLst>
              </a:tr>
              <a:tr h="2128968">
                <a:tc>
                  <a:txBody>
                    <a:bodyPr/>
                    <a:lstStyle/>
                    <a:p>
                      <a:pPr algn="just">
                        <a:lnSpc>
                          <a:spcPct val="150000"/>
                        </a:lnSpc>
                        <a:tabLst>
                          <a:tab pos="90170" algn="l"/>
                          <a:tab pos="180340" algn="l"/>
                          <a:tab pos="270510" algn="l"/>
                        </a:tabLst>
                      </a:pPr>
                      <a:r>
                        <a:rPr lang="vi-VN" sz="2000">
                          <a:effectLst/>
                        </a:rPr>
                        <a:t>Việc làm và lời nói, lời hát của Ngọa Vân trong đoạn 4 cho thấy nàng là người như thế nào?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57" marR="32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tabLst>
                          <a:tab pos="90170" algn="l"/>
                          <a:tab pos="180340" algn="l"/>
                          <a:tab pos="27051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57" marR="32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164460313"/>
                  </a:ext>
                </a:extLst>
              </a:tr>
            </a:tbl>
          </a:graphicData>
        </a:graphic>
      </p:graphicFrame>
      <p:sp>
        <p:nvSpPr>
          <p:cNvPr id="6" name="TextBox 5">
            <a:extLst>
              <a:ext uri="{FF2B5EF4-FFF2-40B4-BE49-F238E27FC236}">
                <a16:creationId xmlns:a16="http://schemas.microsoft.com/office/drawing/2014/main" id="{D998366F-9D05-0E05-D0BE-B56852B4C0BF}"/>
              </a:ext>
            </a:extLst>
          </p:cNvPr>
          <p:cNvSpPr txBox="1"/>
          <p:nvPr/>
        </p:nvSpPr>
        <p:spPr>
          <a:xfrm>
            <a:off x="2736938" y="479650"/>
            <a:ext cx="6331906"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tabLst>
                <a:tab pos="90170" algn="l"/>
                <a:tab pos="180340" algn="l"/>
                <a:tab pos="270510" algn="l"/>
              </a:tabLst>
            </a:pPr>
            <a:r>
              <a:rPr lang="vi-VN" sz="2000" dirty="0"/>
              <a:t>Đồ ăn trên bàn toàn là vật sống: có thứ quây lượn như rồng, có thứ như lũ trẻ đùa bỡn… nhưng khi cầm đũa gặp thì đều là vật chín, ngon tuyệt phẩm.</a:t>
            </a:r>
            <a:endParaRPr lang="en-US" sz="2000" dirty="0"/>
          </a:p>
          <a:p>
            <a:pPr marL="342900" indent="-342900" algn="just">
              <a:lnSpc>
                <a:spcPct val="150000"/>
              </a:lnSpc>
              <a:buFont typeface="Arial" panose="020B0604020202020204" pitchFamily="34" charset="0"/>
              <a:buChar char="•"/>
              <a:tabLst>
                <a:tab pos="90170" algn="l"/>
                <a:tab pos="180340" algn="l"/>
                <a:tab pos="270510" algn="l"/>
              </a:tabLst>
            </a:pPr>
            <a:r>
              <a:rPr lang="vi-VN" sz="2000" dirty="0"/>
              <a:t>Hai gã bán kinh đưa vợ chồng nhà thuyền chài về.</a:t>
            </a:r>
            <a:endParaRPr lang="en-US" sz="2000" dirty="0"/>
          </a:p>
          <a:p>
            <a:pPr marL="342900" indent="-342900" algn="just">
              <a:lnSpc>
                <a:spcPct val="150000"/>
              </a:lnSpc>
              <a:buFont typeface="Arial" panose="020B0604020202020204" pitchFamily="34" charset="0"/>
              <a:buChar char="•"/>
            </a:pPr>
            <a:r>
              <a:rPr lang="vi-VN" sz="2000" dirty="0"/>
              <a:t>Ngọa Vân dòng dõi hải tiên, có thuật rút đường.</a:t>
            </a:r>
            <a:endParaRPr lang="en-US" sz="2000" dirty="0"/>
          </a:p>
        </p:txBody>
      </p:sp>
      <p:sp>
        <p:nvSpPr>
          <p:cNvPr id="8" name="TextBox 7">
            <a:extLst>
              <a:ext uri="{FF2B5EF4-FFF2-40B4-BE49-F238E27FC236}">
                <a16:creationId xmlns:a16="http://schemas.microsoft.com/office/drawing/2014/main" id="{0FAA3918-7D74-36DA-FD2F-3C6BE6B57EF7}"/>
              </a:ext>
            </a:extLst>
          </p:cNvPr>
          <p:cNvSpPr txBox="1"/>
          <p:nvPr/>
        </p:nvSpPr>
        <p:spPr>
          <a:xfrm>
            <a:off x="2805831" y="3284869"/>
            <a:ext cx="6031282" cy="958660"/>
          </a:xfrm>
          <a:prstGeom prst="rect">
            <a:avLst/>
          </a:prstGeom>
          <a:noFill/>
        </p:spPr>
        <p:txBody>
          <a:bodyPr wrap="square">
            <a:spAutoFit/>
          </a:bodyPr>
          <a:lstStyle/>
          <a:p>
            <a:pPr algn="just">
              <a:lnSpc>
                <a:spcPct val="150000"/>
              </a:lnSpc>
            </a:pPr>
            <a:r>
              <a:rPr lang="vi-VN" sz="2000" dirty="0"/>
              <a:t>Ngọa Vân là người có tính đảm đang gánh vác, giàu đức hi sinh, có tấm lòng vị tha đáng trân trọng.</a:t>
            </a:r>
            <a:endParaRPr lang="en-US" sz="2000" dirty="0"/>
          </a:p>
        </p:txBody>
      </p:sp>
    </p:spTree>
    <p:extLst>
      <p:ext uri="{BB962C8B-B14F-4D97-AF65-F5344CB8AC3E}">
        <p14:creationId xmlns:p14="http://schemas.microsoft.com/office/powerpoint/2010/main" val="32252997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0FFACA-CD06-ACB4-A8CE-62945E839274}"/>
              </a:ext>
            </a:extLst>
          </p:cNvPr>
          <p:cNvSpPr txBox="1"/>
          <p:nvPr/>
        </p:nvSpPr>
        <p:spPr>
          <a:xfrm>
            <a:off x="2442575" y="218539"/>
            <a:ext cx="4183693" cy="523220"/>
          </a:xfrm>
          <a:prstGeom prst="rect">
            <a:avLst/>
          </a:prstGeom>
          <a:noFill/>
        </p:spPr>
        <p:txBody>
          <a:bodyPr wrap="square" rtlCol="0">
            <a:spAutoFit/>
          </a:bodyPr>
          <a:lstStyle/>
          <a:p>
            <a:pPr algn="ctr"/>
            <a:r>
              <a:rPr lang="en-US" sz="2800" b="1" dirty="0">
                <a:solidFill>
                  <a:srgbClr val="996600"/>
                </a:solidFill>
              </a:rPr>
              <a:t>2. </a:t>
            </a:r>
            <a:r>
              <a:rPr lang="en-US" sz="2800" b="1" dirty="0" err="1">
                <a:solidFill>
                  <a:srgbClr val="996600"/>
                </a:solidFill>
              </a:rPr>
              <a:t>Tác</a:t>
            </a:r>
            <a:r>
              <a:rPr lang="en-US" sz="2800" b="1" dirty="0">
                <a:solidFill>
                  <a:srgbClr val="996600"/>
                </a:solidFill>
              </a:rPr>
              <a:t> </a:t>
            </a:r>
            <a:r>
              <a:rPr lang="en-US" sz="2800" b="1" dirty="0" err="1">
                <a:solidFill>
                  <a:srgbClr val="996600"/>
                </a:solidFill>
              </a:rPr>
              <a:t>giả</a:t>
            </a:r>
            <a:r>
              <a:rPr lang="en-US" sz="2800" b="1" dirty="0">
                <a:solidFill>
                  <a:srgbClr val="996600"/>
                </a:solidFill>
              </a:rPr>
              <a:t>, </a:t>
            </a:r>
            <a:r>
              <a:rPr lang="en-US" sz="2800" b="1" dirty="0" err="1">
                <a:solidFill>
                  <a:srgbClr val="996600"/>
                </a:solidFill>
              </a:rPr>
              <a:t>tác</a:t>
            </a:r>
            <a:r>
              <a:rPr lang="en-US" sz="2800" b="1" dirty="0">
                <a:solidFill>
                  <a:srgbClr val="996600"/>
                </a:solidFill>
              </a:rPr>
              <a:t> </a:t>
            </a:r>
            <a:r>
              <a:rPr lang="en-US" sz="2800" b="1" dirty="0" err="1">
                <a:solidFill>
                  <a:srgbClr val="996600"/>
                </a:solidFill>
              </a:rPr>
              <a:t>phẩm</a:t>
            </a:r>
            <a:r>
              <a:rPr lang="en-US" sz="2800" b="1" dirty="0">
                <a:solidFill>
                  <a:srgbClr val="996600"/>
                </a:solidFill>
              </a:rPr>
              <a:t>.</a:t>
            </a:r>
          </a:p>
        </p:txBody>
      </p:sp>
      <p:pic>
        <p:nvPicPr>
          <p:cNvPr id="7170" name="Picture 2" descr="Khắc họa chân dung vua Lê Thánh Tông qua tranh sơn dầu">
            <a:extLst>
              <a:ext uri="{FF2B5EF4-FFF2-40B4-BE49-F238E27FC236}">
                <a16:creationId xmlns:a16="http://schemas.microsoft.com/office/drawing/2014/main" id="{4F628E2A-7110-962F-2443-6529F26EA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043" y="1014927"/>
            <a:ext cx="1932532" cy="25965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958FF4-0814-88EE-BCD5-3B6C3DF03353}"/>
              </a:ext>
            </a:extLst>
          </p:cNvPr>
          <p:cNvSpPr txBox="1"/>
          <p:nvPr/>
        </p:nvSpPr>
        <p:spPr>
          <a:xfrm>
            <a:off x="258153" y="3881821"/>
            <a:ext cx="2436312" cy="958660"/>
          </a:xfrm>
          <a:prstGeom prst="rect">
            <a:avLst/>
          </a:prstGeom>
          <a:noFill/>
        </p:spPr>
        <p:txBody>
          <a:bodyPr wrap="square">
            <a:spAutoFit/>
          </a:bodyPr>
          <a:lstStyle/>
          <a:p>
            <a:pPr algn="ctr">
              <a:lnSpc>
                <a:spcPct val="150000"/>
              </a:lnSpc>
            </a:pPr>
            <a:r>
              <a:rPr lang="vi-VN" sz="2000" b="1" dirty="0"/>
              <a:t>Lê Thánh Tông</a:t>
            </a:r>
            <a:endParaRPr lang="en-US" sz="2000" b="1" dirty="0"/>
          </a:p>
          <a:p>
            <a:pPr algn="ctr">
              <a:lnSpc>
                <a:spcPct val="150000"/>
              </a:lnSpc>
            </a:pPr>
            <a:r>
              <a:rPr lang="vi-VN" sz="2000" i="1" dirty="0"/>
              <a:t>(1442 – 1497) </a:t>
            </a:r>
            <a:endParaRPr lang="en-US" sz="2000" i="1" dirty="0"/>
          </a:p>
        </p:txBody>
      </p:sp>
      <p:sp>
        <p:nvSpPr>
          <p:cNvPr id="8" name="TextBox 7">
            <a:extLst>
              <a:ext uri="{FF2B5EF4-FFF2-40B4-BE49-F238E27FC236}">
                <a16:creationId xmlns:a16="http://schemas.microsoft.com/office/drawing/2014/main" id="{265A914E-0CA0-BC28-9EEE-D34F642712D1}"/>
              </a:ext>
            </a:extLst>
          </p:cNvPr>
          <p:cNvSpPr txBox="1"/>
          <p:nvPr/>
        </p:nvSpPr>
        <p:spPr>
          <a:xfrm>
            <a:off x="2694465" y="811892"/>
            <a:ext cx="6200384" cy="4190314"/>
          </a:xfrm>
          <a:prstGeom prst="rect">
            <a:avLst/>
          </a:prstGeom>
          <a:noFill/>
        </p:spPr>
        <p:txBody>
          <a:bodyPr wrap="square">
            <a:spAutoFit/>
          </a:bodyPr>
          <a:lstStyle/>
          <a:p>
            <a:pPr algn="ctr">
              <a:lnSpc>
                <a:spcPct val="150000"/>
              </a:lnSpc>
            </a:pPr>
            <a:r>
              <a:rPr lang="en-US" sz="2000" b="1" dirty="0"/>
              <a:t>a. </a:t>
            </a:r>
            <a:r>
              <a:rPr lang="en-US" sz="2000" b="1" dirty="0" err="1"/>
              <a:t>Tác</a:t>
            </a:r>
            <a:r>
              <a:rPr lang="en-US" sz="2000" b="1" dirty="0"/>
              <a:t> </a:t>
            </a:r>
            <a:r>
              <a:rPr lang="en-US" sz="2000" b="1" dirty="0" err="1"/>
              <a:t>giả</a:t>
            </a:r>
            <a:r>
              <a:rPr lang="en-US" sz="2000" b="1" dirty="0"/>
              <a:t>.</a:t>
            </a:r>
          </a:p>
          <a:p>
            <a:pPr marL="342900" indent="-342900" algn="just">
              <a:lnSpc>
                <a:spcPct val="150000"/>
              </a:lnSpc>
              <a:buFont typeface="Arial" panose="020B0604020202020204" pitchFamily="34" charset="0"/>
              <a:buChar char="•"/>
            </a:pPr>
            <a:r>
              <a:rPr lang="en-US" sz="2000" b="1" dirty="0" err="1"/>
              <a:t>Tên</a:t>
            </a:r>
            <a:r>
              <a:rPr lang="en-US" sz="2000" b="1" dirty="0"/>
              <a:t>:</a:t>
            </a:r>
            <a:r>
              <a:rPr lang="vi-VN" sz="2000" b="1" dirty="0"/>
              <a:t> </a:t>
            </a:r>
            <a:r>
              <a:rPr lang="vi-VN" sz="2000" dirty="0"/>
              <a:t>Tư Thành</a:t>
            </a:r>
            <a:r>
              <a:rPr lang="en-US" sz="2000" dirty="0"/>
              <a:t>.</a:t>
            </a:r>
          </a:p>
          <a:p>
            <a:pPr marL="342900" indent="-342900" algn="just">
              <a:lnSpc>
                <a:spcPct val="150000"/>
              </a:lnSpc>
              <a:buFont typeface="Arial" panose="020B0604020202020204" pitchFamily="34" charset="0"/>
              <a:buChar char="•"/>
            </a:pPr>
            <a:r>
              <a:rPr lang="en-US" sz="2000" b="1" dirty="0"/>
              <a:t>H</a:t>
            </a:r>
            <a:r>
              <a:rPr lang="vi-VN" sz="2000" b="1" dirty="0"/>
              <a:t>iệu</a:t>
            </a:r>
            <a:r>
              <a:rPr lang="en-US" sz="2000" b="1" dirty="0"/>
              <a:t>:</a:t>
            </a:r>
            <a:r>
              <a:rPr lang="vi-VN" sz="2000" b="1" dirty="0"/>
              <a:t> </a:t>
            </a:r>
            <a:r>
              <a:rPr lang="vi-VN" sz="2000" dirty="0"/>
              <a:t>Thiên Nam động chủ, con trai thứ tư của </a:t>
            </a:r>
            <a:r>
              <a:rPr lang="en-US" sz="2000" dirty="0"/>
              <a:t> </a:t>
            </a:r>
            <a:r>
              <a:rPr lang="vi-VN" sz="2000" dirty="0"/>
              <a:t>Lê Thái Tông. </a:t>
            </a:r>
            <a:endParaRPr lang="en-US" sz="2000" dirty="0"/>
          </a:p>
          <a:p>
            <a:pPr marL="342900" indent="-342900" algn="just">
              <a:lnSpc>
                <a:spcPct val="150000"/>
              </a:lnSpc>
              <a:buFont typeface="Arial" panose="020B0604020202020204" pitchFamily="34" charset="0"/>
              <a:buChar char="•"/>
            </a:pPr>
            <a:r>
              <a:rPr lang="en-US" sz="2000" dirty="0"/>
              <a:t>V</a:t>
            </a:r>
            <a:r>
              <a:rPr lang="vi-VN" sz="2000" dirty="0"/>
              <a:t>ị vua trị vì lâu nhất của nhà Hậu Lê, tên tuổi và sự nghiệp gắn với giai đoạn cường thịnh của đất nước nửa sau thế kỉ XV. </a:t>
            </a:r>
            <a:endParaRPr lang="en-US" sz="2000" dirty="0"/>
          </a:p>
          <a:p>
            <a:pPr marL="342900" indent="-342900" algn="just">
              <a:lnSpc>
                <a:spcPct val="150000"/>
              </a:lnSpc>
              <a:buFont typeface="Arial" panose="020B0604020202020204" pitchFamily="34" charset="0"/>
              <a:buChar char="•"/>
            </a:pPr>
            <a:r>
              <a:rPr lang="en-US" sz="2000" dirty="0"/>
              <a:t>N</a:t>
            </a:r>
            <a:r>
              <a:rPr lang="vi-VN" sz="2000" dirty="0"/>
              <a:t>hà thơ lớn với nhiều tác phẩm phong phú cả về đề tài và thể loại, cả chữ Hán và chữ Nôm.</a:t>
            </a:r>
            <a:endParaRPr lang="en-US" sz="2000" dirty="0"/>
          </a:p>
        </p:txBody>
      </p:sp>
    </p:spTree>
    <p:extLst>
      <p:ext uri="{BB962C8B-B14F-4D97-AF65-F5344CB8AC3E}">
        <p14:creationId xmlns:p14="http://schemas.microsoft.com/office/powerpoint/2010/main" val="22885979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500"/>
                                        <p:tgtEl>
                                          <p:spTgt spid="717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fade">
                                      <p:cBhvr>
                                        <p:cTn id="4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A18DF6-E52A-F8EB-587D-949652AA82A2}"/>
              </a:ext>
            </a:extLst>
          </p:cNvPr>
          <p:cNvSpPr txBox="1"/>
          <p:nvPr/>
        </p:nvSpPr>
        <p:spPr>
          <a:xfrm>
            <a:off x="2286000" y="343939"/>
            <a:ext cx="4572000" cy="496996"/>
          </a:xfrm>
          <a:prstGeom prst="rect">
            <a:avLst/>
          </a:prstGeom>
          <a:noFill/>
        </p:spPr>
        <p:txBody>
          <a:bodyPr wrap="square">
            <a:spAutoFit/>
          </a:bodyPr>
          <a:lstStyle/>
          <a:p>
            <a:pPr algn="ctr">
              <a:lnSpc>
                <a:spcPct val="150000"/>
              </a:lnSpc>
            </a:pPr>
            <a:r>
              <a:rPr lang="vi-VN" sz="2000" b="1" dirty="0"/>
              <a:t>b. Tác phẩm</a:t>
            </a:r>
            <a:r>
              <a:rPr lang="en-US" sz="2000" b="1" dirty="0"/>
              <a:t>.</a:t>
            </a:r>
          </a:p>
        </p:txBody>
      </p:sp>
      <p:pic>
        <p:nvPicPr>
          <p:cNvPr id="8194" name="Picture 2" descr="eBook Thánh Tông Di Thảo - Khuyết Danh full prc pdf epub azw3 [Truyện Dân  Gian]">
            <a:extLst>
              <a:ext uri="{FF2B5EF4-FFF2-40B4-BE49-F238E27FC236}">
                <a16:creationId xmlns:a16="http://schemas.microsoft.com/office/drawing/2014/main" id="{F2A6B3A1-77B6-6EBA-09A3-586D2C4D4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601" y="1097457"/>
            <a:ext cx="2017865" cy="29485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AD1ACFA-47D5-14EA-523F-2073958367E2}"/>
              </a:ext>
            </a:extLst>
          </p:cNvPr>
          <p:cNvSpPr/>
          <p:nvPr/>
        </p:nvSpPr>
        <p:spPr>
          <a:xfrm>
            <a:off x="3194137" y="1097457"/>
            <a:ext cx="5736920" cy="49699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0000"/>
                </a:solidFill>
              </a:rPr>
              <a:t>Đ</a:t>
            </a:r>
            <a:r>
              <a:rPr lang="vi-VN" sz="2000" dirty="0">
                <a:solidFill>
                  <a:srgbClr val="000000"/>
                </a:solidFill>
              </a:rPr>
              <a:t>ược tương truyền là của Lê Thánh Tông</a:t>
            </a:r>
            <a:r>
              <a:rPr lang="en-US" sz="2000" dirty="0">
                <a:solidFill>
                  <a:srgbClr val="000000"/>
                </a:solidFill>
              </a:rPr>
              <a:t>.</a:t>
            </a:r>
          </a:p>
        </p:txBody>
      </p:sp>
      <p:sp>
        <p:nvSpPr>
          <p:cNvPr id="8" name="TextBox 7">
            <a:extLst>
              <a:ext uri="{FF2B5EF4-FFF2-40B4-BE49-F238E27FC236}">
                <a16:creationId xmlns:a16="http://schemas.microsoft.com/office/drawing/2014/main" id="{D9C3A15D-E5CB-9E2E-1F34-59711A1F2157}"/>
              </a:ext>
            </a:extLst>
          </p:cNvPr>
          <p:cNvSpPr txBox="1"/>
          <p:nvPr/>
        </p:nvSpPr>
        <p:spPr>
          <a:xfrm>
            <a:off x="278116" y="4302565"/>
            <a:ext cx="2686833" cy="400110"/>
          </a:xfrm>
          <a:prstGeom prst="rect">
            <a:avLst/>
          </a:prstGeom>
          <a:noFill/>
        </p:spPr>
        <p:txBody>
          <a:bodyPr wrap="square">
            <a:spAutoFit/>
          </a:bodyPr>
          <a:lstStyle/>
          <a:p>
            <a:pPr algn="ctr"/>
            <a:r>
              <a:rPr lang="vi-VN" sz="2000" b="1" i="1" dirty="0"/>
              <a:t>Thánh Tông di thảo </a:t>
            </a:r>
            <a:endParaRPr lang="en-US" sz="2000" b="1" i="1" dirty="0"/>
          </a:p>
        </p:txBody>
      </p:sp>
      <p:sp>
        <p:nvSpPr>
          <p:cNvPr id="9" name="Rectangle 8">
            <a:extLst>
              <a:ext uri="{FF2B5EF4-FFF2-40B4-BE49-F238E27FC236}">
                <a16:creationId xmlns:a16="http://schemas.microsoft.com/office/drawing/2014/main" id="{AA1DD052-4F78-67BB-3CE2-687BA27BE0FD}"/>
              </a:ext>
            </a:extLst>
          </p:cNvPr>
          <p:cNvSpPr/>
          <p:nvPr/>
        </p:nvSpPr>
        <p:spPr>
          <a:xfrm>
            <a:off x="3194137" y="1700790"/>
            <a:ext cx="5736920" cy="910486"/>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L</a:t>
            </a:r>
            <a:r>
              <a:rPr lang="vi-VN" sz="2000" dirty="0">
                <a:solidFill>
                  <a:srgbClr val="000000"/>
                </a:solidFill>
              </a:rPr>
              <a:t>à tập văn xuôi chữ Hán gồm hai quy</a:t>
            </a:r>
            <a:r>
              <a:rPr lang="en-US" sz="2000" dirty="0">
                <a:solidFill>
                  <a:srgbClr val="000000"/>
                </a:solidFill>
              </a:rPr>
              <a:t>ể</a:t>
            </a:r>
            <a:r>
              <a:rPr lang="vi-VN" sz="2000" dirty="0">
                <a:solidFill>
                  <a:srgbClr val="000000"/>
                </a:solidFill>
              </a:rPr>
              <a:t>n: quy</a:t>
            </a:r>
            <a:r>
              <a:rPr lang="en-US" sz="2000" dirty="0">
                <a:solidFill>
                  <a:srgbClr val="000000"/>
                </a:solidFill>
              </a:rPr>
              <a:t>ể</a:t>
            </a:r>
            <a:r>
              <a:rPr lang="vi-VN" sz="2000" dirty="0">
                <a:solidFill>
                  <a:srgbClr val="000000"/>
                </a:solidFill>
              </a:rPr>
              <a:t>n Thượng 13 truyện, quyển Hạ 6 truyện</a:t>
            </a:r>
            <a:r>
              <a:rPr lang="en-US" sz="2000" dirty="0">
                <a:solidFill>
                  <a:srgbClr val="000000"/>
                </a:solidFill>
              </a:rPr>
              <a:t>.</a:t>
            </a:r>
          </a:p>
        </p:txBody>
      </p:sp>
      <p:sp>
        <p:nvSpPr>
          <p:cNvPr id="10" name="Rectangle 9">
            <a:extLst>
              <a:ext uri="{FF2B5EF4-FFF2-40B4-BE49-F238E27FC236}">
                <a16:creationId xmlns:a16="http://schemas.microsoft.com/office/drawing/2014/main" id="{90CA204D-B886-CDDB-487E-D7157D307AF7}"/>
              </a:ext>
            </a:extLst>
          </p:cNvPr>
          <p:cNvSpPr/>
          <p:nvPr/>
        </p:nvSpPr>
        <p:spPr>
          <a:xfrm>
            <a:off x="3194136" y="2717612"/>
            <a:ext cx="5736921" cy="132776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P</a:t>
            </a:r>
            <a:r>
              <a:rPr lang="vi-VN" sz="2000" dirty="0">
                <a:solidFill>
                  <a:srgbClr val="000000"/>
                </a:solidFill>
              </a:rPr>
              <a:t>hần “phụ chép" </a:t>
            </a:r>
            <a:r>
              <a:rPr lang="vi-VN" sz="2000" i="1" dirty="0">
                <a:solidFill>
                  <a:srgbClr val="000000"/>
                </a:solidFill>
              </a:rPr>
              <a:t>Truyện con tằm vàng</a:t>
            </a:r>
            <a:r>
              <a:rPr lang="en-US" sz="2000" dirty="0">
                <a:solidFill>
                  <a:srgbClr val="000000"/>
                </a:solidFill>
              </a:rPr>
              <a:t>:</a:t>
            </a:r>
            <a:r>
              <a:rPr lang="vi-VN" sz="2000" dirty="0">
                <a:solidFill>
                  <a:srgbClr val="000000"/>
                </a:solidFill>
              </a:rPr>
              <a:t> phần ngắn nhất trong tập nhưng cũng mang nội dung khá hoàn chỉnh nên có thể coi là truyện thứ 20.</a:t>
            </a:r>
            <a:endParaRPr lang="en-US" sz="2000" dirty="0">
              <a:solidFill>
                <a:srgbClr val="000000"/>
              </a:solidFill>
            </a:endParaRPr>
          </a:p>
        </p:txBody>
      </p:sp>
      <p:cxnSp>
        <p:nvCxnSpPr>
          <p:cNvPr id="13" name="Straight Connector 12">
            <a:extLst>
              <a:ext uri="{FF2B5EF4-FFF2-40B4-BE49-F238E27FC236}">
                <a16:creationId xmlns:a16="http://schemas.microsoft.com/office/drawing/2014/main" id="{66C2CA65-A0BB-A3B8-4026-9D42B9FE5C2A}"/>
              </a:ext>
            </a:extLst>
          </p:cNvPr>
          <p:cNvCxnSpPr>
            <a:stCxn id="6" idx="1"/>
          </p:cNvCxnSpPr>
          <p:nvPr/>
        </p:nvCxnSpPr>
        <p:spPr>
          <a:xfrm flipH="1" flipV="1">
            <a:off x="2655518" y="1345955"/>
            <a:ext cx="538619" cy="1"/>
          </a:xfrm>
          <a:prstGeom prst="line">
            <a:avLst/>
          </a:prstGeom>
          <a:ln w="28575">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077A5DE-BDA8-04CF-AEC7-59AA8B66533F}"/>
              </a:ext>
            </a:extLst>
          </p:cNvPr>
          <p:cNvCxnSpPr>
            <a:stCxn id="9" idx="1"/>
          </p:cNvCxnSpPr>
          <p:nvPr/>
        </p:nvCxnSpPr>
        <p:spPr>
          <a:xfrm flipH="1">
            <a:off x="2642991" y="2156033"/>
            <a:ext cx="551146" cy="0"/>
          </a:xfrm>
          <a:prstGeom prst="line">
            <a:avLst/>
          </a:prstGeom>
          <a:ln w="28575">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96560C34-F33E-D08C-FD9B-E495198EB4AA}"/>
              </a:ext>
            </a:extLst>
          </p:cNvPr>
          <p:cNvCxnSpPr>
            <a:stCxn id="10" idx="1"/>
          </p:cNvCxnSpPr>
          <p:nvPr/>
        </p:nvCxnSpPr>
        <p:spPr>
          <a:xfrm flipH="1">
            <a:off x="2630466" y="3381492"/>
            <a:ext cx="563670" cy="0"/>
          </a:xfrm>
          <a:prstGeom prst="line">
            <a:avLst/>
          </a:prstGeom>
          <a:ln w="28575">
            <a:headEnd type="oval" w="med" len="med"/>
            <a:tailEnd type="oval" w="med" len="med"/>
          </a:ln>
        </p:spPr>
        <p:style>
          <a:lnRef idx="1">
            <a:schemeClr val="dk1"/>
          </a:lnRef>
          <a:fillRef idx="0">
            <a:schemeClr val="dk1"/>
          </a:fillRef>
          <a:effectRef idx="0">
            <a:schemeClr val="dk1"/>
          </a:effectRef>
          <a:fontRef idx="minor">
            <a:schemeClr val="tx1"/>
          </a:fontRef>
        </p:style>
      </p:cxnSp>
      <p:pic>
        <p:nvPicPr>
          <p:cNvPr id="2" name="Google Shape;243;p4">
            <a:extLst>
              <a:ext uri="{FF2B5EF4-FFF2-40B4-BE49-F238E27FC236}">
                <a16:creationId xmlns:a16="http://schemas.microsoft.com/office/drawing/2014/main" id="{F28D1D08-DC51-6B66-18E3-81B1EC0A7442}"/>
              </a:ext>
            </a:extLst>
          </p:cNvPr>
          <p:cNvPicPr preferRelativeResize="0"/>
          <p:nvPr/>
        </p:nvPicPr>
        <p:blipFill rotWithShape="1">
          <a:blip r:embed="rId3">
            <a:alphaModFix/>
          </a:blip>
          <a:srcRect/>
          <a:stretch/>
        </p:blipFill>
        <p:spPr>
          <a:xfrm>
            <a:off x="7243570" y="4549978"/>
            <a:ext cx="1812748" cy="374371"/>
          </a:xfrm>
          <a:prstGeom prst="rect">
            <a:avLst/>
          </a:prstGeom>
          <a:noFill/>
          <a:ln>
            <a:noFill/>
          </a:ln>
        </p:spPr>
      </p:pic>
    </p:spTree>
    <p:extLst>
      <p:ext uri="{BB962C8B-B14F-4D97-AF65-F5344CB8AC3E}">
        <p14:creationId xmlns:p14="http://schemas.microsoft.com/office/powerpoint/2010/main" val="24399901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additive="base">
                                        <p:cTn id="12" dur="500" fill="hold"/>
                                        <p:tgtEl>
                                          <p:spTgt spid="8194"/>
                                        </p:tgtEl>
                                        <p:attrNameLst>
                                          <p:attrName>ppt_x</p:attrName>
                                        </p:attrNameLst>
                                      </p:cBhvr>
                                      <p:tavLst>
                                        <p:tav tm="0">
                                          <p:val>
                                            <p:strVal val="#ppt_x"/>
                                          </p:val>
                                        </p:tav>
                                        <p:tav tm="100000">
                                          <p:val>
                                            <p:strVal val="#ppt_x"/>
                                          </p:val>
                                        </p:tav>
                                      </p:tavLst>
                                    </p:anim>
                                    <p:anim calcmode="lin" valueType="num">
                                      <p:cBhvr additive="base">
                                        <p:cTn id="13" dur="500" fill="hold"/>
                                        <p:tgtEl>
                                          <p:spTgt spid="819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ruyện lạ nhà thuyền chài (Lê Thánh Tông)">
            <a:extLst>
              <a:ext uri="{FF2B5EF4-FFF2-40B4-BE49-F238E27FC236}">
                <a16:creationId xmlns:a16="http://schemas.microsoft.com/office/drawing/2014/main" id="{D60DE663-8282-F211-4E06-827DB177C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006" y="1187168"/>
            <a:ext cx="3780223" cy="19819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2300903-4326-9D92-5BA7-098C99A022D4}"/>
              </a:ext>
            </a:extLst>
          </p:cNvPr>
          <p:cNvSpPr txBox="1"/>
          <p:nvPr/>
        </p:nvSpPr>
        <p:spPr>
          <a:xfrm>
            <a:off x="728308" y="3303295"/>
            <a:ext cx="3450921" cy="496996"/>
          </a:xfrm>
          <a:prstGeom prst="rect">
            <a:avLst/>
          </a:prstGeom>
          <a:noFill/>
        </p:spPr>
        <p:txBody>
          <a:bodyPr wrap="square">
            <a:spAutoFit/>
          </a:bodyPr>
          <a:lstStyle/>
          <a:p>
            <a:pPr>
              <a:lnSpc>
                <a:spcPct val="150000"/>
              </a:lnSpc>
            </a:pPr>
            <a:r>
              <a:rPr lang="vi-VN" sz="2000" b="1" i="1" dirty="0"/>
              <a:t>Truyện lạ nhà thuyền chài </a:t>
            </a:r>
            <a:endParaRPr lang="en-US" sz="2000" b="1" i="1" dirty="0"/>
          </a:p>
        </p:txBody>
      </p:sp>
      <p:sp>
        <p:nvSpPr>
          <p:cNvPr id="9" name="TextBox 8">
            <a:extLst>
              <a:ext uri="{FF2B5EF4-FFF2-40B4-BE49-F238E27FC236}">
                <a16:creationId xmlns:a16="http://schemas.microsoft.com/office/drawing/2014/main" id="{661A7A9D-9601-DD7E-9BBC-A3EE1818DF1C}"/>
              </a:ext>
            </a:extLst>
          </p:cNvPr>
          <p:cNvSpPr txBox="1"/>
          <p:nvPr/>
        </p:nvSpPr>
        <p:spPr>
          <a:xfrm>
            <a:off x="4572000" y="1467963"/>
            <a:ext cx="4039643"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dirty="0"/>
              <a:t>L</a:t>
            </a:r>
            <a:r>
              <a:rPr lang="vi-VN" sz="2000" dirty="0"/>
              <a:t>à một trong số những truyện của Thánh Tông Di Thảo do Nguyễn Đình Ngô dịch</a:t>
            </a:r>
            <a:r>
              <a:rPr lang="en-US" sz="2000" dirty="0"/>
              <a:t>.</a:t>
            </a:r>
          </a:p>
        </p:txBody>
      </p:sp>
      <p:pic>
        <p:nvPicPr>
          <p:cNvPr id="11" name="Picture 10">
            <a:extLst>
              <a:ext uri="{FF2B5EF4-FFF2-40B4-BE49-F238E27FC236}">
                <a16:creationId xmlns:a16="http://schemas.microsoft.com/office/drawing/2014/main" id="{210EAEE1-B33A-E3DC-FD38-8171841A0129}"/>
              </a:ext>
            </a:extLst>
          </p:cNvPr>
          <p:cNvPicPr>
            <a:picLocks noChangeAspect="1"/>
          </p:cNvPicPr>
          <p:nvPr/>
        </p:nvPicPr>
        <p:blipFill>
          <a:blip r:embed="rId3"/>
          <a:srcRect l="3152" t="32634" r="81095" b="43846"/>
          <a:stretch/>
        </p:blipFill>
        <p:spPr>
          <a:xfrm rot="11908415">
            <a:off x="4244525" y="2710361"/>
            <a:ext cx="1440494" cy="1209800"/>
          </a:xfrm>
          <a:prstGeom prst="rect">
            <a:avLst/>
          </a:prstGeom>
        </p:spPr>
      </p:pic>
      <p:pic>
        <p:nvPicPr>
          <p:cNvPr id="2" name="Google Shape;243;p4">
            <a:extLst>
              <a:ext uri="{FF2B5EF4-FFF2-40B4-BE49-F238E27FC236}">
                <a16:creationId xmlns:a16="http://schemas.microsoft.com/office/drawing/2014/main" id="{B9CBF894-D5CA-A7A2-451B-236FAE5A7330}"/>
              </a:ext>
            </a:extLst>
          </p:cNvPr>
          <p:cNvPicPr preferRelativeResize="0"/>
          <p:nvPr/>
        </p:nvPicPr>
        <p:blipFill rotWithShape="1">
          <a:blip r:embed="rId4">
            <a:alphaModFix/>
          </a:blip>
          <a:srcRect/>
          <a:stretch/>
        </p:blipFill>
        <p:spPr>
          <a:xfrm>
            <a:off x="6591821" y="4549978"/>
            <a:ext cx="1812748" cy="374371"/>
          </a:xfrm>
          <a:prstGeom prst="rect">
            <a:avLst/>
          </a:prstGeom>
          <a:noFill/>
          <a:ln>
            <a:noFill/>
          </a:ln>
        </p:spPr>
      </p:pic>
    </p:spTree>
    <p:extLst>
      <p:ext uri="{BB962C8B-B14F-4D97-AF65-F5344CB8AC3E}">
        <p14:creationId xmlns:p14="http://schemas.microsoft.com/office/powerpoint/2010/main" val="5008068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pic>
        <p:nvPicPr>
          <p:cNvPr id="8" name="Picture 7">
            <a:extLst>
              <a:ext uri="{FF2B5EF4-FFF2-40B4-BE49-F238E27FC236}">
                <a16:creationId xmlns:a16="http://schemas.microsoft.com/office/drawing/2014/main" id="{D5478698-95A6-3D38-4C97-AC1B6FE77160}"/>
              </a:ext>
            </a:extLst>
          </p:cNvPr>
          <p:cNvPicPr>
            <a:picLocks noChangeAspect="1"/>
          </p:cNvPicPr>
          <p:nvPr/>
        </p:nvPicPr>
        <p:blipFill>
          <a:blip r:embed="rId3"/>
          <a:srcRect l="66027" r="19726" b="72386"/>
          <a:stretch/>
        </p:blipFill>
        <p:spPr>
          <a:xfrm>
            <a:off x="3507287" y="671172"/>
            <a:ext cx="2129425" cy="2321684"/>
          </a:xfrm>
          <a:prstGeom prst="rect">
            <a:avLst/>
          </a:prstGeom>
        </p:spPr>
      </p:pic>
      <p:sp>
        <p:nvSpPr>
          <p:cNvPr id="9" name="TextBox 8">
            <a:extLst>
              <a:ext uri="{FF2B5EF4-FFF2-40B4-BE49-F238E27FC236}">
                <a16:creationId xmlns:a16="http://schemas.microsoft.com/office/drawing/2014/main" id="{83F0B9EF-70BD-A1AA-CD47-D4D462732161}"/>
              </a:ext>
            </a:extLst>
          </p:cNvPr>
          <p:cNvSpPr txBox="1"/>
          <p:nvPr/>
        </p:nvSpPr>
        <p:spPr>
          <a:xfrm>
            <a:off x="3983275" y="1463754"/>
            <a:ext cx="1440494" cy="1107996"/>
          </a:xfrm>
          <a:prstGeom prst="rect">
            <a:avLst/>
          </a:prstGeom>
          <a:noFill/>
        </p:spPr>
        <p:txBody>
          <a:bodyPr wrap="square" rtlCol="0">
            <a:spAutoFit/>
          </a:bodyPr>
          <a:lstStyle/>
          <a:p>
            <a:pPr algn="ctr"/>
            <a:r>
              <a:rPr lang="en-US" sz="6600" b="1" dirty="0">
                <a:solidFill>
                  <a:schemeClr val="accent6"/>
                </a:solidFill>
              </a:rPr>
              <a:t>II.</a:t>
            </a:r>
          </a:p>
        </p:txBody>
      </p:sp>
      <p:sp>
        <p:nvSpPr>
          <p:cNvPr id="10" name="TextBox 9">
            <a:extLst>
              <a:ext uri="{FF2B5EF4-FFF2-40B4-BE49-F238E27FC236}">
                <a16:creationId xmlns:a16="http://schemas.microsoft.com/office/drawing/2014/main" id="{F20AE298-2CC6-8A98-D91A-54B3359E5A74}"/>
              </a:ext>
            </a:extLst>
          </p:cNvPr>
          <p:cNvSpPr txBox="1"/>
          <p:nvPr/>
        </p:nvSpPr>
        <p:spPr>
          <a:xfrm>
            <a:off x="1916481" y="3364332"/>
            <a:ext cx="5574083" cy="646331"/>
          </a:xfrm>
          <a:prstGeom prst="rect">
            <a:avLst/>
          </a:prstGeom>
          <a:noFill/>
        </p:spPr>
        <p:txBody>
          <a:bodyPr wrap="square" rtlCol="0">
            <a:spAutoFit/>
          </a:bodyPr>
          <a:lstStyle/>
          <a:p>
            <a:pPr algn="ctr"/>
            <a:r>
              <a:rPr lang="en-US" sz="3600" b="1" dirty="0">
                <a:solidFill>
                  <a:srgbClr val="996600"/>
                </a:solidFill>
              </a:rPr>
              <a:t>TÌM HIỂU CHI TIẾT.</a:t>
            </a:r>
          </a:p>
        </p:txBody>
      </p:sp>
    </p:spTree>
    <p:extLst>
      <p:ext uri="{BB962C8B-B14F-4D97-AF65-F5344CB8AC3E}">
        <p14:creationId xmlns:p14="http://schemas.microsoft.com/office/powerpoint/2010/main" val="410163443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9BE1F1-FF21-8029-62FE-BC9524B4A34A}"/>
              </a:ext>
            </a:extLst>
          </p:cNvPr>
          <p:cNvSpPr txBox="1"/>
          <p:nvPr/>
        </p:nvSpPr>
        <p:spPr>
          <a:xfrm>
            <a:off x="601249" y="175001"/>
            <a:ext cx="8054236" cy="958660"/>
          </a:xfrm>
          <a:prstGeom prst="rect">
            <a:avLst/>
          </a:prstGeom>
          <a:noFill/>
        </p:spPr>
        <p:txBody>
          <a:bodyPr wrap="square" rtlCol="0">
            <a:spAutoFit/>
          </a:bodyPr>
          <a:lstStyle/>
          <a:p>
            <a:pPr algn="ctr">
              <a:lnSpc>
                <a:spcPct val="150000"/>
              </a:lnSpc>
            </a:pPr>
            <a:r>
              <a:rPr lang="vi-VN" sz="2000" b="1" dirty="0">
                <a:solidFill>
                  <a:srgbClr val="C00000"/>
                </a:solidFill>
              </a:rPr>
              <a:t>Đọc văn bản Truyện lạ nhà thuyền chài kết hợp với kiến thức đã chuẩn bị ở nhà hoàn thành lần lượt các nhiệm vụ sau:</a:t>
            </a:r>
            <a:endParaRPr lang="en-US" sz="2000" b="1" dirty="0">
              <a:solidFill>
                <a:srgbClr val="C00000"/>
              </a:solidFill>
            </a:endParaRPr>
          </a:p>
        </p:txBody>
      </p:sp>
      <p:grpSp>
        <p:nvGrpSpPr>
          <p:cNvPr id="5" name="Group 4">
            <a:extLst>
              <a:ext uri="{FF2B5EF4-FFF2-40B4-BE49-F238E27FC236}">
                <a16:creationId xmlns:a16="http://schemas.microsoft.com/office/drawing/2014/main" id="{7A51D0CC-64D6-E330-0982-4EC5E7B498DE}"/>
              </a:ext>
            </a:extLst>
          </p:cNvPr>
          <p:cNvGrpSpPr/>
          <p:nvPr/>
        </p:nvGrpSpPr>
        <p:grpSpPr>
          <a:xfrm>
            <a:off x="44902" y="1112519"/>
            <a:ext cx="8898680" cy="1380580"/>
            <a:chOff x="44902" y="1112519"/>
            <a:chExt cx="8898680" cy="1380580"/>
          </a:xfrm>
        </p:grpSpPr>
        <p:sp>
          <p:nvSpPr>
            <p:cNvPr id="11" name="Rectangle: Rounded Corners 10">
              <a:extLst>
                <a:ext uri="{FF2B5EF4-FFF2-40B4-BE49-F238E27FC236}">
                  <a16:creationId xmlns:a16="http://schemas.microsoft.com/office/drawing/2014/main" id="{C7EA71C9-E763-250B-555C-975B93DD8BA0}"/>
                </a:ext>
              </a:extLst>
            </p:cNvPr>
            <p:cNvSpPr/>
            <p:nvPr/>
          </p:nvSpPr>
          <p:spPr>
            <a:xfrm>
              <a:off x="200418" y="1361842"/>
              <a:ext cx="8743164" cy="1131257"/>
            </a:xfrm>
            <a:prstGeom prst="roundRect">
              <a:avLst>
                <a:gd name="adj" fmla="val 11011"/>
              </a:avLst>
            </a:prstGeom>
            <a:solidFill>
              <a:schemeClr val="accent4"/>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Nhóm 1: </a:t>
              </a:r>
              <a:r>
                <a:rPr lang="vi-VN" sz="2000" dirty="0">
                  <a:solidFill>
                    <a:srgbClr val="000000"/>
                  </a:solidFill>
                </a:rPr>
                <a:t>Vẽ sơ đồ các sự kiện theo diễn biến câu chuyện và cho biết các sự kiện ấy được sắp xếp theo trật tự thời gian và không gian như thế nào?</a:t>
              </a:r>
              <a:endParaRPr lang="en-US" sz="2000" dirty="0">
                <a:solidFill>
                  <a:srgbClr val="000000"/>
                </a:solidFill>
              </a:endParaRPr>
            </a:p>
          </p:txBody>
        </p:sp>
        <p:pic>
          <p:nvPicPr>
            <p:cNvPr id="3" name="Picture 2">
              <a:extLst>
                <a:ext uri="{FF2B5EF4-FFF2-40B4-BE49-F238E27FC236}">
                  <a16:creationId xmlns:a16="http://schemas.microsoft.com/office/drawing/2014/main" id="{CBB6CBC9-48FB-A71C-5079-20B22BBC25C5}"/>
                </a:ext>
              </a:extLst>
            </p:cNvPr>
            <p:cNvPicPr>
              <a:picLocks noChangeAspect="1"/>
            </p:cNvPicPr>
            <p:nvPr/>
          </p:nvPicPr>
          <p:blipFill>
            <a:blip r:embed="rId2"/>
            <a:srcRect l="73548" t="33835" r="14194" b="44171"/>
            <a:stretch/>
          </p:blipFill>
          <p:spPr>
            <a:xfrm>
              <a:off x="44902" y="1112519"/>
              <a:ext cx="494070" cy="498645"/>
            </a:xfrm>
            <a:prstGeom prst="rect">
              <a:avLst/>
            </a:prstGeom>
          </p:spPr>
        </p:pic>
      </p:grpSp>
      <p:grpSp>
        <p:nvGrpSpPr>
          <p:cNvPr id="6" name="Group 5">
            <a:extLst>
              <a:ext uri="{FF2B5EF4-FFF2-40B4-BE49-F238E27FC236}">
                <a16:creationId xmlns:a16="http://schemas.microsoft.com/office/drawing/2014/main" id="{43008CF2-C3B2-B15C-7806-3C44B71DD83C}"/>
              </a:ext>
            </a:extLst>
          </p:cNvPr>
          <p:cNvGrpSpPr/>
          <p:nvPr/>
        </p:nvGrpSpPr>
        <p:grpSpPr>
          <a:xfrm>
            <a:off x="0" y="2471957"/>
            <a:ext cx="8943582" cy="2496542"/>
            <a:chOff x="0" y="2471957"/>
            <a:chExt cx="8943582" cy="2496542"/>
          </a:xfrm>
        </p:grpSpPr>
        <p:sp>
          <p:nvSpPr>
            <p:cNvPr id="12" name="Rectangle: Rounded Corners 11">
              <a:extLst>
                <a:ext uri="{FF2B5EF4-FFF2-40B4-BE49-F238E27FC236}">
                  <a16:creationId xmlns:a16="http://schemas.microsoft.com/office/drawing/2014/main" id="{5DBDBC50-5A33-FC18-F817-D32B38A58D8F}"/>
                </a:ext>
              </a:extLst>
            </p:cNvPr>
            <p:cNvSpPr/>
            <p:nvPr/>
          </p:nvSpPr>
          <p:spPr>
            <a:xfrm>
              <a:off x="200418" y="2705622"/>
              <a:ext cx="8743164" cy="2262877"/>
            </a:xfrm>
            <a:prstGeom prst="roundRect">
              <a:avLst>
                <a:gd name="adj" fmla="val 8617"/>
              </a:avLst>
            </a:prstGeom>
            <a:solidFill>
              <a:schemeClr val="accent4"/>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415" algn="just">
                <a:lnSpc>
                  <a:spcPct val="150000"/>
                </a:lnSpc>
                <a:tabLst>
                  <a:tab pos="198755" algn="l"/>
                </a:tabLst>
              </a:pPr>
              <a:r>
                <a:rPr lang="vi-VN" sz="2000" b="1" dirty="0">
                  <a:solidFill>
                    <a:srgbClr val="000000"/>
                  </a:solidFill>
                </a:rPr>
                <a:t>Nhóm 2: </a:t>
              </a:r>
              <a:r>
                <a:rPr lang="vi-VN" sz="2000" dirty="0">
                  <a:solidFill>
                    <a:srgbClr val="000000"/>
                  </a:solidFill>
                </a:rPr>
                <a:t>Đọc kĩ lời thơ ở đoạn 1, lời hát ở đoạn 4 và cho biết:</a:t>
              </a:r>
              <a:endParaRPr lang="en-US" sz="2000" dirty="0">
                <a:solidFill>
                  <a:srgbClr val="000000"/>
                </a:solidFill>
              </a:endParaRPr>
            </a:p>
            <a:p>
              <a:pPr marL="18415" algn="just">
                <a:lnSpc>
                  <a:spcPct val="150000"/>
                </a:lnSpc>
                <a:tabLst>
                  <a:tab pos="198755" algn="l"/>
                </a:tabLst>
              </a:pPr>
              <a:r>
                <a:rPr lang="vi-VN" sz="2000" dirty="0">
                  <a:solidFill>
                    <a:srgbClr val="000000"/>
                  </a:solidFill>
                </a:rPr>
                <a:t>a. Phần lời thơ ở đoạn 1 là tự sự, miêu tả hay biểu cảm? Phần lời hát ở đoạn 4 là đối thoại hay độc thoại / độc thoại nội tâm? Những dấu hiệu nào trong văn bản giúp em nhận biết điều đó?</a:t>
              </a:r>
              <a:endParaRPr lang="en-US" sz="2000" dirty="0">
                <a:solidFill>
                  <a:srgbClr val="000000"/>
                </a:solidFill>
              </a:endParaRPr>
            </a:p>
            <a:p>
              <a:pPr marL="18415" algn="just">
                <a:lnSpc>
                  <a:spcPct val="150000"/>
                </a:lnSpc>
                <a:tabLst>
                  <a:tab pos="198755" algn="l"/>
                </a:tabLst>
              </a:pPr>
              <a:r>
                <a:rPr lang="vi-VN" sz="2000" dirty="0">
                  <a:solidFill>
                    <a:srgbClr val="000000"/>
                  </a:solidFill>
                </a:rPr>
                <a:t>b. Tác dụng của việc dùng lời thơ, lời hát trong văn bản.</a:t>
              </a:r>
              <a:endParaRPr lang="en-US" sz="2000" dirty="0">
                <a:solidFill>
                  <a:srgbClr val="000000"/>
                </a:solidFill>
              </a:endParaRPr>
            </a:p>
          </p:txBody>
        </p:sp>
        <p:pic>
          <p:nvPicPr>
            <p:cNvPr id="4" name="Picture 3">
              <a:extLst>
                <a:ext uri="{FF2B5EF4-FFF2-40B4-BE49-F238E27FC236}">
                  <a16:creationId xmlns:a16="http://schemas.microsoft.com/office/drawing/2014/main" id="{3BBD4BCA-9DA3-C007-8165-7D20B4012471}"/>
                </a:ext>
              </a:extLst>
            </p:cNvPr>
            <p:cNvPicPr>
              <a:picLocks noChangeAspect="1"/>
            </p:cNvPicPr>
            <p:nvPr/>
          </p:nvPicPr>
          <p:blipFill>
            <a:blip r:embed="rId2"/>
            <a:srcRect l="73548" t="33835" r="14194" b="44171"/>
            <a:stretch/>
          </p:blipFill>
          <p:spPr>
            <a:xfrm>
              <a:off x="0" y="2471957"/>
              <a:ext cx="494070" cy="498645"/>
            </a:xfrm>
            <a:prstGeom prst="rect">
              <a:avLst/>
            </a:prstGeom>
          </p:spPr>
        </p:pic>
      </p:grpSp>
    </p:spTree>
    <p:extLst>
      <p:ext uri="{BB962C8B-B14F-4D97-AF65-F5344CB8AC3E}">
        <p14:creationId xmlns:p14="http://schemas.microsoft.com/office/powerpoint/2010/main" val="42403564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B62911-974A-DDEA-3E18-BD8E8B7CB72B}"/>
              </a:ext>
            </a:extLst>
          </p:cNvPr>
          <p:cNvSpPr txBox="1"/>
          <p:nvPr/>
        </p:nvSpPr>
        <p:spPr>
          <a:xfrm>
            <a:off x="538620" y="375417"/>
            <a:ext cx="8054236" cy="958660"/>
          </a:xfrm>
          <a:prstGeom prst="rect">
            <a:avLst/>
          </a:prstGeom>
          <a:noFill/>
        </p:spPr>
        <p:txBody>
          <a:bodyPr wrap="square" rtlCol="0">
            <a:spAutoFit/>
          </a:bodyPr>
          <a:lstStyle/>
          <a:p>
            <a:pPr algn="ctr">
              <a:lnSpc>
                <a:spcPct val="150000"/>
              </a:lnSpc>
            </a:pPr>
            <a:r>
              <a:rPr lang="vi-VN" sz="2000" b="1" dirty="0">
                <a:solidFill>
                  <a:srgbClr val="C00000"/>
                </a:solidFill>
              </a:rPr>
              <a:t>Đọc văn bản Truyện lạ nhà thuyền chài kết hợp với kiến thức đã chuẩn bị ở nhà hoàn thành lần lượt các nhiệm vụ sau:</a:t>
            </a:r>
            <a:endParaRPr lang="en-US" sz="2000" b="1" dirty="0">
              <a:solidFill>
                <a:srgbClr val="C00000"/>
              </a:solidFill>
            </a:endParaRPr>
          </a:p>
        </p:txBody>
      </p:sp>
      <p:grpSp>
        <p:nvGrpSpPr>
          <p:cNvPr id="7" name="Group 6">
            <a:extLst>
              <a:ext uri="{FF2B5EF4-FFF2-40B4-BE49-F238E27FC236}">
                <a16:creationId xmlns:a16="http://schemas.microsoft.com/office/drawing/2014/main" id="{A59CB782-2450-8624-2D8E-7ABD89ACE20C}"/>
              </a:ext>
            </a:extLst>
          </p:cNvPr>
          <p:cNvGrpSpPr/>
          <p:nvPr/>
        </p:nvGrpSpPr>
        <p:grpSpPr>
          <a:xfrm>
            <a:off x="214508" y="1525474"/>
            <a:ext cx="3875241" cy="3242609"/>
            <a:chOff x="214508" y="1525474"/>
            <a:chExt cx="3875241" cy="3242609"/>
          </a:xfrm>
        </p:grpSpPr>
        <p:sp>
          <p:nvSpPr>
            <p:cNvPr id="4" name="Rectangle: Rounded Corners 3">
              <a:extLst>
                <a:ext uri="{FF2B5EF4-FFF2-40B4-BE49-F238E27FC236}">
                  <a16:creationId xmlns:a16="http://schemas.microsoft.com/office/drawing/2014/main" id="{50547705-378D-7BEF-AFF6-C8E3F2336D5C}"/>
                </a:ext>
              </a:extLst>
            </p:cNvPr>
            <p:cNvSpPr/>
            <p:nvPr/>
          </p:nvSpPr>
          <p:spPr>
            <a:xfrm>
              <a:off x="319414" y="1649103"/>
              <a:ext cx="3770335" cy="3118980"/>
            </a:xfrm>
            <a:prstGeom prst="roundRect">
              <a:avLst>
                <a:gd name="adj" fmla="val 11011"/>
              </a:avLst>
            </a:prstGeom>
            <a:solidFill>
              <a:schemeClr val="accent4"/>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Nhóm 3: </a:t>
              </a:r>
              <a:r>
                <a:rPr lang="vi-VN" sz="2000" dirty="0">
                  <a:solidFill>
                    <a:srgbClr val="000000"/>
                  </a:solidFill>
                </a:rPr>
                <a:t>Hoàn thành Phiếu học tập số 1 nêu một số chi tiết kì ảo và chỉ ra tác dụng của chúng trong việc thể hiện tính cách nhân vật, chủ đề của văn bản.</a:t>
              </a:r>
              <a:endParaRPr lang="en-US" sz="2000" dirty="0">
                <a:solidFill>
                  <a:srgbClr val="000000"/>
                </a:solidFill>
              </a:endParaRPr>
            </a:p>
          </p:txBody>
        </p:sp>
        <p:pic>
          <p:nvPicPr>
            <p:cNvPr id="2" name="Picture 1">
              <a:extLst>
                <a:ext uri="{FF2B5EF4-FFF2-40B4-BE49-F238E27FC236}">
                  <a16:creationId xmlns:a16="http://schemas.microsoft.com/office/drawing/2014/main" id="{B461A35C-D55D-D971-8BE4-F263A6F822C0}"/>
                </a:ext>
              </a:extLst>
            </p:cNvPr>
            <p:cNvPicPr>
              <a:picLocks noChangeAspect="1"/>
            </p:cNvPicPr>
            <p:nvPr/>
          </p:nvPicPr>
          <p:blipFill>
            <a:blip r:embed="rId2"/>
            <a:srcRect l="73548" t="33835" r="14194" b="44171"/>
            <a:stretch/>
          </p:blipFill>
          <p:spPr>
            <a:xfrm>
              <a:off x="214508" y="1525474"/>
              <a:ext cx="494070" cy="498645"/>
            </a:xfrm>
            <a:prstGeom prst="rect">
              <a:avLst/>
            </a:prstGeom>
          </p:spPr>
        </p:pic>
      </p:grpSp>
      <p:grpSp>
        <p:nvGrpSpPr>
          <p:cNvPr id="8" name="Group 7">
            <a:extLst>
              <a:ext uri="{FF2B5EF4-FFF2-40B4-BE49-F238E27FC236}">
                <a16:creationId xmlns:a16="http://schemas.microsoft.com/office/drawing/2014/main" id="{FE0F369E-4795-72D5-71A2-05F9FAB8DABF}"/>
              </a:ext>
            </a:extLst>
          </p:cNvPr>
          <p:cNvGrpSpPr/>
          <p:nvPr/>
        </p:nvGrpSpPr>
        <p:grpSpPr>
          <a:xfrm>
            <a:off x="4318703" y="1525473"/>
            <a:ext cx="4462045" cy="3242610"/>
            <a:chOff x="4318703" y="1525473"/>
            <a:chExt cx="4462045" cy="3242610"/>
          </a:xfrm>
        </p:grpSpPr>
        <p:sp>
          <p:nvSpPr>
            <p:cNvPr id="5" name="Rectangle: Rounded Corners 4">
              <a:extLst>
                <a:ext uri="{FF2B5EF4-FFF2-40B4-BE49-F238E27FC236}">
                  <a16:creationId xmlns:a16="http://schemas.microsoft.com/office/drawing/2014/main" id="{752EBAE8-EFAA-4324-624F-C684D351DD5E}"/>
                </a:ext>
              </a:extLst>
            </p:cNvPr>
            <p:cNvSpPr/>
            <p:nvPr/>
          </p:nvSpPr>
          <p:spPr>
            <a:xfrm>
              <a:off x="4471792" y="1649103"/>
              <a:ext cx="4308956" cy="3118980"/>
            </a:xfrm>
            <a:prstGeom prst="roundRect">
              <a:avLst>
                <a:gd name="adj" fmla="val 11011"/>
              </a:avLst>
            </a:prstGeom>
            <a:solidFill>
              <a:schemeClr val="accent4"/>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Nhóm 4: </a:t>
              </a:r>
              <a:r>
                <a:rPr lang="vi-VN" sz="2000" dirty="0">
                  <a:solidFill>
                    <a:srgbClr val="000000"/>
                  </a:solidFill>
                </a:rPr>
                <a:t>Dựa vào kết quả thảo luận của 3 nhóm trên, hãy tổng hợp những đặc điểm của truyện truyền kì được thể hiện trong văn bản </a:t>
              </a:r>
              <a:r>
                <a:rPr lang="vi-VN" sz="2000" i="1" dirty="0">
                  <a:solidFill>
                    <a:srgbClr val="000000"/>
                  </a:solidFill>
                </a:rPr>
                <a:t>“Truyện lạ nhà thuyền chài” </a:t>
              </a:r>
              <a:r>
                <a:rPr lang="vi-VN" sz="2000" dirty="0">
                  <a:solidFill>
                    <a:srgbClr val="000000"/>
                  </a:solidFill>
                </a:rPr>
                <a:t>bằng sơ đồ tư duy.</a:t>
              </a:r>
              <a:endParaRPr lang="en-US" sz="2000" dirty="0">
                <a:solidFill>
                  <a:srgbClr val="000000"/>
                </a:solidFill>
              </a:endParaRPr>
            </a:p>
          </p:txBody>
        </p:sp>
        <p:pic>
          <p:nvPicPr>
            <p:cNvPr id="3" name="Picture 2">
              <a:extLst>
                <a:ext uri="{FF2B5EF4-FFF2-40B4-BE49-F238E27FC236}">
                  <a16:creationId xmlns:a16="http://schemas.microsoft.com/office/drawing/2014/main" id="{1FB84CA1-4E46-E187-38F0-53099A5C2D4D}"/>
                </a:ext>
              </a:extLst>
            </p:cNvPr>
            <p:cNvPicPr>
              <a:picLocks noChangeAspect="1"/>
            </p:cNvPicPr>
            <p:nvPr/>
          </p:nvPicPr>
          <p:blipFill>
            <a:blip r:embed="rId2"/>
            <a:srcRect l="73548" t="33835" r="14194" b="44171"/>
            <a:stretch/>
          </p:blipFill>
          <p:spPr>
            <a:xfrm>
              <a:off x="4318703" y="1525473"/>
              <a:ext cx="494070" cy="498645"/>
            </a:xfrm>
            <a:prstGeom prst="rect">
              <a:avLst/>
            </a:prstGeom>
          </p:spPr>
        </p:pic>
      </p:grpSp>
    </p:spTree>
    <p:extLst>
      <p:ext uri="{BB962C8B-B14F-4D97-AF65-F5344CB8AC3E}">
        <p14:creationId xmlns:p14="http://schemas.microsoft.com/office/powerpoint/2010/main" val="12407223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A986F8B-7C72-8A26-1E6D-AE1AF620FDD6}"/>
              </a:ext>
            </a:extLst>
          </p:cNvPr>
          <p:cNvGraphicFramePr>
            <a:graphicFrameLocks noGrp="1"/>
          </p:cNvGraphicFramePr>
          <p:nvPr>
            <p:extLst>
              <p:ext uri="{D42A27DB-BD31-4B8C-83A1-F6EECF244321}">
                <p14:modId xmlns:p14="http://schemas.microsoft.com/office/powerpoint/2010/main" val="3404053019"/>
              </p:ext>
            </p:extLst>
          </p:nvPr>
        </p:nvGraphicFramePr>
        <p:xfrm>
          <a:off x="276226" y="1064712"/>
          <a:ext cx="6951292" cy="3419605"/>
        </p:xfrm>
        <a:graphic>
          <a:graphicData uri="http://schemas.openxmlformats.org/drawingml/2006/table">
            <a:tbl>
              <a:tblPr firstRow="1" firstCol="1" bandRow="1">
                <a:tableStyleId>{60A28F1F-9BFA-4818-9A54-1599853A2C88}</a:tableStyleId>
              </a:tblPr>
              <a:tblGrid>
                <a:gridCol w="2441922">
                  <a:extLst>
                    <a:ext uri="{9D8B030D-6E8A-4147-A177-3AD203B41FA5}">
                      <a16:colId xmlns:a16="http://schemas.microsoft.com/office/drawing/2014/main" val="1585158699"/>
                    </a:ext>
                  </a:extLst>
                </a:gridCol>
                <a:gridCol w="2193768">
                  <a:extLst>
                    <a:ext uri="{9D8B030D-6E8A-4147-A177-3AD203B41FA5}">
                      <a16:colId xmlns:a16="http://schemas.microsoft.com/office/drawing/2014/main" val="252841462"/>
                    </a:ext>
                  </a:extLst>
                </a:gridCol>
                <a:gridCol w="2315602">
                  <a:extLst>
                    <a:ext uri="{9D8B030D-6E8A-4147-A177-3AD203B41FA5}">
                      <a16:colId xmlns:a16="http://schemas.microsoft.com/office/drawing/2014/main" val="602260023"/>
                    </a:ext>
                  </a:extLst>
                </a:gridCol>
              </a:tblGrid>
              <a:tr h="1176732">
                <a:tc>
                  <a:txBody>
                    <a:bodyPr/>
                    <a:lstStyle/>
                    <a:p>
                      <a:pPr marL="0" indent="0" algn="ctr">
                        <a:lnSpc>
                          <a:spcPct val="150000"/>
                        </a:lnSpc>
                        <a:tabLst>
                          <a:tab pos="198755" algn="l"/>
                        </a:tabLst>
                      </a:pPr>
                      <a:r>
                        <a:rPr lang="vi-VN" sz="2000" b="1" dirty="0"/>
                        <a:t>Yếu tố kì ảo</a:t>
                      </a:r>
                      <a:endParaRPr lang="en-US" sz="2000" b="1"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indent="0" algn="ctr">
                        <a:lnSpc>
                          <a:spcPct val="150000"/>
                        </a:lnSpc>
                        <a:tabLst>
                          <a:tab pos="198755" algn="l"/>
                        </a:tabLst>
                      </a:pPr>
                      <a:r>
                        <a:rPr lang="vi-VN" sz="2000" b="1" dirty="0"/>
                        <a:t>Tác dụng khắc họa nhân vật</a:t>
                      </a:r>
                      <a:endParaRPr lang="en-US" sz="2000" b="1"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indent="0" algn="ctr">
                        <a:lnSpc>
                          <a:spcPct val="150000"/>
                        </a:lnSpc>
                        <a:tabLst>
                          <a:tab pos="198755" algn="l"/>
                        </a:tabLst>
                      </a:pPr>
                      <a:r>
                        <a:rPr lang="vi-VN" sz="2000" b="1" dirty="0"/>
                        <a:t>Tác dụng thể hiện chủ đề</a:t>
                      </a:r>
                      <a:endParaRPr lang="en-US" sz="2000" b="1"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76201976"/>
                  </a:ext>
                </a:extLst>
              </a:tr>
              <a:tr h="1176732">
                <a:tc>
                  <a:txBody>
                    <a:bodyPr/>
                    <a:lstStyle/>
                    <a:p>
                      <a:pPr marL="0" indent="0" algn="just">
                        <a:lnSpc>
                          <a:spcPct val="150000"/>
                        </a:lnSpc>
                        <a:tabLst>
                          <a:tab pos="198755" algn="l"/>
                        </a:tabLst>
                      </a:pPr>
                      <a:r>
                        <a:rPr lang="vi-VN" sz="2000" i="1" dirty="0"/>
                        <a:t>Nhân vật và thế giới kì ảo: …</a:t>
                      </a:r>
                      <a:endParaRPr lang="en-US" sz="2000" i="1"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rowSpan="2">
                  <a:txBody>
                    <a:bodyPr/>
                    <a:lstStyle/>
                    <a:p>
                      <a:pPr marL="457200" algn="just">
                        <a:lnSpc>
                          <a:spcPct val="150000"/>
                        </a:lnSpc>
                        <a:tabLst>
                          <a:tab pos="198755" algn="l"/>
                        </a:tabLst>
                      </a:pPr>
                      <a:r>
                        <a:rPr lang="vi-VN" sz="2000" dirty="0"/>
                        <a:t> </a:t>
                      </a:r>
                      <a:endParaRPr lang="en-US" sz="20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rowSpan="2">
                  <a:txBody>
                    <a:bodyPr/>
                    <a:lstStyle/>
                    <a:p>
                      <a:pPr marL="457200" algn="just">
                        <a:lnSpc>
                          <a:spcPct val="150000"/>
                        </a:lnSpc>
                        <a:tabLst>
                          <a:tab pos="198755" algn="l"/>
                        </a:tabLst>
                      </a:pPr>
                      <a:r>
                        <a:rPr lang="vi-VN" sz="2000" dirty="0"/>
                        <a:t> </a:t>
                      </a:r>
                      <a:endParaRPr lang="en-US" sz="20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606303155"/>
                  </a:ext>
                </a:extLst>
              </a:tr>
              <a:tr h="1066141">
                <a:tc>
                  <a:txBody>
                    <a:bodyPr/>
                    <a:lstStyle/>
                    <a:p>
                      <a:pPr marL="0" indent="0" algn="just">
                        <a:lnSpc>
                          <a:spcPct val="150000"/>
                        </a:lnSpc>
                        <a:tabLst>
                          <a:tab pos="198755" algn="l"/>
                        </a:tabLst>
                      </a:pPr>
                      <a:r>
                        <a:rPr lang="en-US" sz="2000" i="1" dirty="0" err="1"/>
                        <a:t>Hành</a:t>
                      </a:r>
                      <a:r>
                        <a:rPr lang="en-US" sz="2000" i="1" dirty="0"/>
                        <a:t> </a:t>
                      </a:r>
                      <a:r>
                        <a:rPr lang="en-US" sz="2000" i="1" dirty="0" err="1"/>
                        <a:t>động</a:t>
                      </a:r>
                      <a:r>
                        <a:rPr lang="en-US" sz="2000" i="1" dirty="0"/>
                        <a:t> </a:t>
                      </a:r>
                      <a:r>
                        <a:rPr lang="en-US" sz="2000" i="1" dirty="0" err="1"/>
                        <a:t>kì</a:t>
                      </a:r>
                      <a:r>
                        <a:rPr lang="en-US" sz="2000" i="1" dirty="0"/>
                        <a:t> </a:t>
                      </a:r>
                      <a:r>
                        <a:rPr lang="en-US" sz="2000" i="1" dirty="0" err="1"/>
                        <a:t>ảo</a:t>
                      </a:r>
                      <a:r>
                        <a:rPr lang="en-US" sz="2000" i="1" dirty="0"/>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79268890"/>
                  </a:ext>
                </a:extLst>
              </a:tr>
            </a:tbl>
          </a:graphicData>
        </a:graphic>
      </p:graphicFrame>
      <p:sp>
        <p:nvSpPr>
          <p:cNvPr id="5" name="Rectangle 1">
            <a:extLst>
              <a:ext uri="{FF2B5EF4-FFF2-40B4-BE49-F238E27FC236}">
                <a16:creationId xmlns:a16="http://schemas.microsoft.com/office/drawing/2014/main" id="{07093821-AB7D-C5E0-2291-11600EDE5E82}"/>
              </a:ext>
            </a:extLst>
          </p:cNvPr>
          <p:cNvSpPr>
            <a:spLocks noChangeArrowheads="1"/>
          </p:cNvSpPr>
          <p:nvPr/>
        </p:nvSpPr>
        <p:spPr bwMode="auto">
          <a:xfrm>
            <a:off x="2881472" y="361154"/>
            <a:ext cx="33810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8438"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198438"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198438"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198438"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198438"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198438"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198438"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198438"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198438"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98438" algn="l"/>
              </a:tabLst>
            </a:pPr>
            <a:r>
              <a:rPr lang="vi-VN" altLang="ko-KR" sz="2400" b="1" dirty="0">
                <a:solidFill>
                  <a:srgbClr val="996600"/>
                </a:solidFill>
              </a:rPr>
              <a:t>PHIẾU HỌC TẬP SỐ 1</a:t>
            </a:r>
          </a:p>
        </p:txBody>
      </p:sp>
      <p:pic>
        <p:nvPicPr>
          <p:cNvPr id="7" name="Picture 6">
            <a:extLst>
              <a:ext uri="{FF2B5EF4-FFF2-40B4-BE49-F238E27FC236}">
                <a16:creationId xmlns:a16="http://schemas.microsoft.com/office/drawing/2014/main" id="{25C080D6-BA20-91CE-A6E1-80FF608940C4}"/>
              </a:ext>
            </a:extLst>
          </p:cNvPr>
          <p:cNvPicPr>
            <a:picLocks noChangeAspect="1"/>
          </p:cNvPicPr>
          <p:nvPr/>
        </p:nvPicPr>
        <p:blipFill>
          <a:blip r:embed="rId2"/>
          <a:srcRect l="74932" r="7398" b="59817"/>
          <a:stretch/>
        </p:blipFill>
        <p:spPr>
          <a:xfrm>
            <a:off x="7039628" y="2260948"/>
            <a:ext cx="2253633" cy="2882552"/>
          </a:xfrm>
          <a:prstGeom prst="rect">
            <a:avLst/>
          </a:prstGeom>
        </p:spPr>
      </p:pic>
    </p:spTree>
    <p:extLst>
      <p:ext uri="{BB962C8B-B14F-4D97-AF65-F5344CB8AC3E}">
        <p14:creationId xmlns:p14="http://schemas.microsoft.com/office/powerpoint/2010/main" val="27597786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5399DF-893E-8A1A-C41C-C914B1CD74DB}"/>
              </a:ext>
            </a:extLst>
          </p:cNvPr>
          <p:cNvSpPr/>
          <p:nvPr/>
        </p:nvSpPr>
        <p:spPr>
          <a:xfrm>
            <a:off x="488515" y="275572"/>
            <a:ext cx="8166970" cy="120177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rgbClr val="996600"/>
                </a:solidFill>
              </a:rPr>
              <a:t>1. </a:t>
            </a:r>
            <a:r>
              <a:rPr lang="vi-VN" sz="2400" b="1" dirty="0">
                <a:solidFill>
                  <a:srgbClr val="996600"/>
                </a:solidFill>
              </a:rPr>
              <a:t>Phân tích một số yếu tố của truyện truyền kì trong </a:t>
            </a:r>
            <a:endParaRPr lang="en-US" sz="2400" b="1" dirty="0">
              <a:solidFill>
                <a:srgbClr val="996600"/>
              </a:solidFill>
            </a:endParaRPr>
          </a:p>
          <a:p>
            <a:pPr algn="ctr">
              <a:lnSpc>
                <a:spcPct val="150000"/>
              </a:lnSpc>
            </a:pPr>
            <a:r>
              <a:rPr lang="vi-VN" sz="2400" b="1" i="1" dirty="0">
                <a:solidFill>
                  <a:srgbClr val="996600"/>
                </a:solidFill>
              </a:rPr>
              <a:t>Truyện lạ nhà thuyền chài</a:t>
            </a:r>
            <a:r>
              <a:rPr lang="en-US" sz="2400" b="1" i="1" dirty="0">
                <a:solidFill>
                  <a:srgbClr val="996600"/>
                </a:solidFill>
              </a:rPr>
              <a:t>.</a:t>
            </a:r>
          </a:p>
        </p:txBody>
      </p:sp>
      <p:sp>
        <p:nvSpPr>
          <p:cNvPr id="5" name="TextBox 4">
            <a:extLst>
              <a:ext uri="{FF2B5EF4-FFF2-40B4-BE49-F238E27FC236}">
                <a16:creationId xmlns:a16="http://schemas.microsoft.com/office/drawing/2014/main" id="{4CA5AC42-94AF-D99E-E109-708D0103034B}"/>
              </a:ext>
            </a:extLst>
          </p:cNvPr>
          <p:cNvSpPr txBox="1"/>
          <p:nvPr/>
        </p:nvSpPr>
        <p:spPr>
          <a:xfrm>
            <a:off x="3137770" y="1756836"/>
            <a:ext cx="2868460" cy="400110"/>
          </a:xfrm>
          <a:prstGeom prst="rect">
            <a:avLst/>
          </a:prstGeom>
          <a:noFill/>
        </p:spPr>
        <p:txBody>
          <a:bodyPr wrap="square" rtlCol="0">
            <a:spAutoFit/>
          </a:bodyPr>
          <a:lstStyle/>
          <a:p>
            <a:pPr algn="ctr"/>
            <a:r>
              <a:rPr lang="en-US" sz="2000" b="1" dirty="0">
                <a:solidFill>
                  <a:srgbClr val="996600"/>
                </a:solidFill>
              </a:rPr>
              <a:t>a. </a:t>
            </a:r>
            <a:r>
              <a:rPr lang="en-US" sz="2000" b="1" dirty="0" err="1">
                <a:solidFill>
                  <a:srgbClr val="996600"/>
                </a:solidFill>
              </a:rPr>
              <a:t>Cốt</a:t>
            </a:r>
            <a:r>
              <a:rPr lang="en-US" sz="2000" b="1" dirty="0">
                <a:solidFill>
                  <a:srgbClr val="996600"/>
                </a:solidFill>
              </a:rPr>
              <a:t> </a:t>
            </a:r>
            <a:r>
              <a:rPr lang="en-US" sz="2000" b="1" dirty="0" err="1">
                <a:solidFill>
                  <a:srgbClr val="996600"/>
                </a:solidFill>
              </a:rPr>
              <a:t>truyện</a:t>
            </a:r>
            <a:r>
              <a:rPr lang="en-US" sz="2000" b="1" dirty="0">
                <a:solidFill>
                  <a:srgbClr val="996600"/>
                </a:solidFill>
              </a:rPr>
              <a:t>.</a:t>
            </a:r>
          </a:p>
        </p:txBody>
      </p:sp>
      <p:sp>
        <p:nvSpPr>
          <p:cNvPr id="6" name="Rectangle: Rounded Corners 5">
            <a:extLst>
              <a:ext uri="{FF2B5EF4-FFF2-40B4-BE49-F238E27FC236}">
                <a16:creationId xmlns:a16="http://schemas.microsoft.com/office/drawing/2014/main" id="{23BDA0AB-6D92-0535-9415-36C8779D6942}"/>
              </a:ext>
            </a:extLst>
          </p:cNvPr>
          <p:cNvSpPr/>
          <p:nvPr/>
        </p:nvSpPr>
        <p:spPr>
          <a:xfrm>
            <a:off x="488513" y="2436435"/>
            <a:ext cx="3319398" cy="2154477"/>
          </a:xfrm>
          <a:prstGeom prst="roundRect">
            <a:avLst>
              <a:gd name="adj" fmla="val 1390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Do </a:t>
            </a:r>
            <a:r>
              <a:rPr lang="en-US" sz="2000" dirty="0" err="1">
                <a:solidFill>
                  <a:srgbClr val="000000"/>
                </a:solidFill>
              </a:rPr>
              <a:t>hiếm</a:t>
            </a:r>
            <a:r>
              <a:rPr lang="en-US" sz="2000" dirty="0">
                <a:solidFill>
                  <a:srgbClr val="000000"/>
                </a:solidFill>
              </a:rPr>
              <a:t> </a:t>
            </a:r>
            <a:r>
              <a:rPr lang="en-US" sz="2000" dirty="0" err="1">
                <a:solidFill>
                  <a:srgbClr val="000000"/>
                </a:solidFill>
              </a:rPr>
              <a:t>muộn</a:t>
            </a:r>
            <a:r>
              <a:rPr lang="en-US" sz="2000" dirty="0">
                <a:solidFill>
                  <a:srgbClr val="000000"/>
                </a:solidFill>
              </a:rPr>
              <a:t>, 60 </a:t>
            </a:r>
            <a:r>
              <a:rPr lang="en-US" sz="2000" dirty="0" err="1">
                <a:solidFill>
                  <a:srgbClr val="000000"/>
                </a:solidFill>
              </a:rPr>
              <a:t>tuổi</a:t>
            </a:r>
            <a:r>
              <a:rPr lang="en-US" sz="2000" dirty="0">
                <a:solidFill>
                  <a:srgbClr val="000000"/>
                </a:solidFill>
              </a:rPr>
              <a:t> </a:t>
            </a:r>
            <a:r>
              <a:rPr lang="en-US" sz="2000" dirty="0" err="1">
                <a:solidFill>
                  <a:srgbClr val="000000"/>
                </a:solidFill>
              </a:rPr>
              <a:t>vợ</a:t>
            </a:r>
            <a:r>
              <a:rPr lang="en-US" sz="2000" dirty="0">
                <a:solidFill>
                  <a:srgbClr val="000000"/>
                </a:solidFill>
              </a:rPr>
              <a:t> </a:t>
            </a:r>
            <a:r>
              <a:rPr lang="en-US" sz="2000" dirty="0" err="1">
                <a:solidFill>
                  <a:srgbClr val="000000"/>
                </a:solidFill>
              </a:rPr>
              <a:t>chồng</a:t>
            </a:r>
            <a:r>
              <a:rPr lang="en-US" sz="2000" dirty="0">
                <a:solidFill>
                  <a:srgbClr val="000000"/>
                </a:solidFill>
              </a:rPr>
              <a:t> </a:t>
            </a:r>
            <a:r>
              <a:rPr lang="en-US" sz="2000" dirty="0" err="1">
                <a:solidFill>
                  <a:srgbClr val="000000"/>
                </a:solidFill>
              </a:rPr>
              <a:t>lão</a:t>
            </a:r>
            <a:r>
              <a:rPr lang="en-US" sz="2000" dirty="0">
                <a:solidFill>
                  <a:srgbClr val="000000"/>
                </a:solidFill>
              </a:rPr>
              <a:t> </a:t>
            </a:r>
            <a:r>
              <a:rPr lang="en-US" sz="2000" dirty="0" err="1">
                <a:solidFill>
                  <a:srgbClr val="000000"/>
                </a:solidFill>
              </a:rPr>
              <a:t>đánh</a:t>
            </a:r>
            <a:r>
              <a:rPr lang="en-US" sz="2000" dirty="0">
                <a:solidFill>
                  <a:srgbClr val="000000"/>
                </a:solidFill>
              </a:rPr>
              <a:t> </a:t>
            </a:r>
            <a:r>
              <a:rPr lang="en-US" sz="2000" dirty="0" err="1">
                <a:solidFill>
                  <a:srgbClr val="000000"/>
                </a:solidFill>
              </a:rPr>
              <a:t>cá</a:t>
            </a:r>
            <a:r>
              <a:rPr lang="en-US" sz="2000" dirty="0">
                <a:solidFill>
                  <a:srgbClr val="000000"/>
                </a:solidFill>
              </a:rPr>
              <a:t> </a:t>
            </a:r>
            <a:r>
              <a:rPr lang="en-US" sz="2000" dirty="0" err="1">
                <a:solidFill>
                  <a:srgbClr val="000000"/>
                </a:solidFill>
              </a:rPr>
              <a:t>mới</a:t>
            </a:r>
            <a:r>
              <a:rPr lang="en-US" sz="2000" dirty="0">
                <a:solidFill>
                  <a:srgbClr val="000000"/>
                </a:solidFill>
              </a:rPr>
              <a:t> </a:t>
            </a:r>
            <a:r>
              <a:rPr lang="en-US" sz="2000" dirty="0" err="1">
                <a:solidFill>
                  <a:srgbClr val="000000"/>
                </a:solidFill>
              </a:rPr>
              <a:t>sinh</a:t>
            </a:r>
            <a:r>
              <a:rPr lang="en-US" sz="2000" dirty="0">
                <a:solidFill>
                  <a:srgbClr val="000000"/>
                </a:solidFill>
              </a:rPr>
              <a:t> </a:t>
            </a:r>
            <a:r>
              <a:rPr lang="en-US" sz="2000" dirty="0" err="1">
                <a:solidFill>
                  <a:srgbClr val="000000"/>
                </a:solidFill>
              </a:rPr>
              <a:t>được</a:t>
            </a:r>
            <a:r>
              <a:rPr lang="en-US" sz="2000" dirty="0">
                <a:solidFill>
                  <a:srgbClr val="000000"/>
                </a:solidFill>
              </a:rPr>
              <a:t> </a:t>
            </a:r>
            <a:r>
              <a:rPr lang="en-US" sz="2000" dirty="0" err="1">
                <a:solidFill>
                  <a:srgbClr val="000000"/>
                </a:solidFill>
              </a:rPr>
              <a:t>cậu</a:t>
            </a:r>
            <a:r>
              <a:rPr lang="en-US" sz="2000" dirty="0">
                <a:solidFill>
                  <a:srgbClr val="000000"/>
                </a:solidFill>
              </a:rPr>
              <a:t> con </a:t>
            </a:r>
            <a:r>
              <a:rPr lang="en-US" sz="2000" dirty="0" err="1">
                <a:solidFill>
                  <a:srgbClr val="000000"/>
                </a:solidFill>
              </a:rPr>
              <a:t>trai</a:t>
            </a:r>
            <a:r>
              <a:rPr lang="en-US" sz="2000" dirty="0">
                <a:solidFill>
                  <a:srgbClr val="000000"/>
                </a:solidFill>
              </a:rPr>
              <a:t> </a:t>
            </a:r>
            <a:r>
              <a:rPr lang="en-US" sz="2000" dirty="0" err="1">
                <a:solidFill>
                  <a:srgbClr val="000000"/>
                </a:solidFill>
              </a:rPr>
              <a:t>đặt</a:t>
            </a:r>
            <a:r>
              <a:rPr lang="en-US" sz="2000" dirty="0">
                <a:solidFill>
                  <a:srgbClr val="000000"/>
                </a:solidFill>
              </a:rPr>
              <a:t> </a:t>
            </a:r>
            <a:r>
              <a:rPr lang="en-US" sz="2000" dirty="0" err="1">
                <a:solidFill>
                  <a:srgbClr val="000000"/>
                </a:solidFill>
              </a:rPr>
              <a:t>tên</a:t>
            </a:r>
            <a:r>
              <a:rPr lang="en-US" sz="2000" dirty="0">
                <a:solidFill>
                  <a:srgbClr val="000000"/>
                </a:solidFill>
              </a:rPr>
              <a:t> </a:t>
            </a:r>
            <a:r>
              <a:rPr lang="en-US" sz="2000" dirty="0" err="1">
                <a:solidFill>
                  <a:srgbClr val="000000"/>
                </a:solidFill>
              </a:rPr>
              <a:t>là</a:t>
            </a:r>
            <a:r>
              <a:rPr lang="en-US" sz="2000" dirty="0">
                <a:solidFill>
                  <a:srgbClr val="000000"/>
                </a:solidFill>
              </a:rPr>
              <a:t> </a:t>
            </a:r>
            <a:r>
              <a:rPr lang="en-US" sz="2000" dirty="0" err="1">
                <a:solidFill>
                  <a:srgbClr val="000000"/>
                </a:solidFill>
              </a:rPr>
              <a:t>Thúc</a:t>
            </a:r>
            <a:r>
              <a:rPr lang="en-US" sz="2000" dirty="0">
                <a:solidFill>
                  <a:srgbClr val="000000"/>
                </a:solidFill>
              </a:rPr>
              <a:t> </a:t>
            </a:r>
            <a:r>
              <a:rPr lang="en-US" sz="2000" dirty="0" err="1">
                <a:solidFill>
                  <a:srgbClr val="000000"/>
                </a:solidFill>
              </a:rPr>
              <a:t>Ngư</a:t>
            </a:r>
            <a:endParaRPr lang="en-US" sz="2000" dirty="0">
              <a:solidFill>
                <a:srgbClr val="000000"/>
              </a:solidFill>
            </a:endParaRPr>
          </a:p>
        </p:txBody>
      </p:sp>
      <p:sp>
        <p:nvSpPr>
          <p:cNvPr id="7" name="Rectangle: Rounded Corners 6">
            <a:extLst>
              <a:ext uri="{FF2B5EF4-FFF2-40B4-BE49-F238E27FC236}">
                <a16:creationId xmlns:a16="http://schemas.microsoft.com/office/drawing/2014/main" id="{EE428D94-52D5-CCD4-DB91-2E7E80AF7C11}"/>
              </a:ext>
            </a:extLst>
          </p:cNvPr>
          <p:cNvSpPr/>
          <p:nvPr/>
        </p:nvSpPr>
        <p:spPr>
          <a:xfrm>
            <a:off x="5336087" y="2436435"/>
            <a:ext cx="3319398" cy="2154477"/>
          </a:xfrm>
          <a:prstGeom prst="roundRect">
            <a:avLst>
              <a:gd name="adj" fmla="val 1390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Khi </a:t>
            </a:r>
            <a:r>
              <a:rPr lang="en-US" sz="2000" dirty="0" err="1">
                <a:solidFill>
                  <a:srgbClr val="000000"/>
                </a:solidFill>
              </a:rPr>
              <a:t>đã</a:t>
            </a:r>
            <a:r>
              <a:rPr lang="en-US" sz="2000" dirty="0">
                <a:solidFill>
                  <a:srgbClr val="000000"/>
                </a:solidFill>
              </a:rPr>
              <a:t> 15 </a:t>
            </a:r>
            <a:r>
              <a:rPr lang="en-US" sz="2000" dirty="0" err="1">
                <a:solidFill>
                  <a:srgbClr val="000000"/>
                </a:solidFill>
              </a:rPr>
              <a:t>tuổi</a:t>
            </a:r>
            <a:r>
              <a:rPr lang="en-US" sz="2000" dirty="0">
                <a:solidFill>
                  <a:srgbClr val="000000"/>
                </a:solidFill>
              </a:rPr>
              <a:t>, </a:t>
            </a:r>
            <a:r>
              <a:rPr lang="en-US" sz="2000" dirty="0" err="1">
                <a:solidFill>
                  <a:srgbClr val="000000"/>
                </a:solidFill>
              </a:rPr>
              <a:t>Thúc</a:t>
            </a:r>
            <a:r>
              <a:rPr lang="en-US" sz="2000" dirty="0">
                <a:solidFill>
                  <a:srgbClr val="000000"/>
                </a:solidFill>
              </a:rPr>
              <a:t> </a:t>
            </a:r>
            <a:r>
              <a:rPr lang="en-US" sz="2000" dirty="0" err="1">
                <a:solidFill>
                  <a:srgbClr val="000000"/>
                </a:solidFill>
              </a:rPr>
              <a:t>Ngư</a:t>
            </a:r>
            <a:r>
              <a:rPr lang="en-US" sz="2000" dirty="0">
                <a:solidFill>
                  <a:srgbClr val="000000"/>
                </a:solidFill>
              </a:rPr>
              <a:t> </a:t>
            </a:r>
            <a:r>
              <a:rPr lang="en-US" sz="2000" dirty="0" err="1">
                <a:solidFill>
                  <a:srgbClr val="000000"/>
                </a:solidFill>
              </a:rPr>
              <a:t>không</a:t>
            </a:r>
            <a:r>
              <a:rPr lang="en-US" sz="2000" dirty="0">
                <a:solidFill>
                  <a:srgbClr val="000000"/>
                </a:solidFill>
              </a:rPr>
              <a:t> </a:t>
            </a:r>
            <a:r>
              <a:rPr lang="en-US" sz="2000" dirty="0" err="1">
                <a:solidFill>
                  <a:srgbClr val="000000"/>
                </a:solidFill>
              </a:rPr>
              <a:t>chịu</a:t>
            </a:r>
            <a:r>
              <a:rPr lang="en-US" sz="2000" dirty="0">
                <a:solidFill>
                  <a:srgbClr val="000000"/>
                </a:solidFill>
              </a:rPr>
              <a:t> </a:t>
            </a:r>
            <a:r>
              <a:rPr lang="en-US" sz="2000" dirty="0" err="1">
                <a:solidFill>
                  <a:srgbClr val="000000"/>
                </a:solidFill>
              </a:rPr>
              <a:t>đi</a:t>
            </a:r>
            <a:r>
              <a:rPr lang="en-US" sz="2000" dirty="0">
                <a:solidFill>
                  <a:srgbClr val="000000"/>
                </a:solidFill>
              </a:rPr>
              <a:t> </a:t>
            </a:r>
            <a:r>
              <a:rPr lang="en-US" sz="2000" dirty="0" err="1">
                <a:solidFill>
                  <a:srgbClr val="000000"/>
                </a:solidFill>
              </a:rPr>
              <a:t>học</a:t>
            </a:r>
            <a:r>
              <a:rPr lang="en-US" sz="2000" dirty="0">
                <a:solidFill>
                  <a:srgbClr val="000000"/>
                </a:solidFill>
              </a:rPr>
              <a:t> </a:t>
            </a:r>
            <a:r>
              <a:rPr lang="en-US" sz="2000" dirty="0" err="1">
                <a:solidFill>
                  <a:srgbClr val="000000"/>
                </a:solidFill>
              </a:rPr>
              <a:t>theo</a:t>
            </a:r>
            <a:r>
              <a:rPr lang="en-US" sz="2000" dirty="0">
                <a:solidFill>
                  <a:srgbClr val="000000"/>
                </a:solidFill>
              </a:rPr>
              <a:t> </a:t>
            </a:r>
            <a:r>
              <a:rPr lang="en-US" sz="2000" dirty="0" err="1">
                <a:solidFill>
                  <a:srgbClr val="000000"/>
                </a:solidFill>
              </a:rPr>
              <a:t>lời</a:t>
            </a:r>
            <a:r>
              <a:rPr lang="en-US" sz="2000" dirty="0">
                <a:solidFill>
                  <a:srgbClr val="000000"/>
                </a:solidFill>
              </a:rPr>
              <a:t> </a:t>
            </a:r>
            <a:r>
              <a:rPr lang="en-US" sz="2000" dirty="0" err="1">
                <a:solidFill>
                  <a:srgbClr val="000000"/>
                </a:solidFill>
              </a:rPr>
              <a:t>khuyên</a:t>
            </a:r>
            <a:r>
              <a:rPr lang="en-US" sz="2000" dirty="0">
                <a:solidFill>
                  <a:srgbClr val="000000"/>
                </a:solidFill>
              </a:rPr>
              <a:t> </a:t>
            </a:r>
            <a:r>
              <a:rPr lang="en-US" sz="2000" dirty="0" err="1">
                <a:solidFill>
                  <a:srgbClr val="000000"/>
                </a:solidFill>
              </a:rPr>
              <a:t>của</a:t>
            </a:r>
            <a:r>
              <a:rPr lang="en-US" sz="2000" dirty="0">
                <a:solidFill>
                  <a:srgbClr val="000000"/>
                </a:solidFill>
              </a:rPr>
              <a:t> cha.</a:t>
            </a:r>
          </a:p>
        </p:txBody>
      </p:sp>
      <p:pic>
        <p:nvPicPr>
          <p:cNvPr id="8" name="Picture 7">
            <a:extLst>
              <a:ext uri="{FF2B5EF4-FFF2-40B4-BE49-F238E27FC236}">
                <a16:creationId xmlns:a16="http://schemas.microsoft.com/office/drawing/2014/main" id="{78C17AC8-D610-A66B-F986-148B8624288F}"/>
              </a:ext>
            </a:extLst>
          </p:cNvPr>
          <p:cNvPicPr>
            <a:picLocks noChangeAspect="1"/>
          </p:cNvPicPr>
          <p:nvPr/>
        </p:nvPicPr>
        <p:blipFill>
          <a:blip r:embed="rId2"/>
          <a:srcRect l="3152" t="32634" r="81095" b="43846"/>
          <a:stretch/>
        </p:blipFill>
        <p:spPr>
          <a:xfrm rot="13136219">
            <a:off x="3903623" y="2790551"/>
            <a:ext cx="1602759" cy="1346078"/>
          </a:xfrm>
          <a:prstGeom prst="rect">
            <a:avLst/>
          </a:prstGeom>
        </p:spPr>
      </p:pic>
    </p:spTree>
    <p:extLst>
      <p:ext uri="{BB962C8B-B14F-4D97-AF65-F5344CB8AC3E}">
        <p14:creationId xmlns:p14="http://schemas.microsoft.com/office/powerpoint/2010/main" val="31452023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0D0DB8D-20C8-036A-EAA5-46F79F48A11A}"/>
              </a:ext>
            </a:extLst>
          </p:cNvPr>
          <p:cNvSpPr/>
          <p:nvPr/>
        </p:nvSpPr>
        <p:spPr>
          <a:xfrm>
            <a:off x="2890381" y="375781"/>
            <a:ext cx="3363238" cy="62630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996600"/>
                </a:solidFill>
              </a:rPr>
              <a:t>KHỞI ĐỘNG</a:t>
            </a:r>
          </a:p>
        </p:txBody>
      </p:sp>
      <p:sp>
        <p:nvSpPr>
          <p:cNvPr id="5" name="Rectangle: Rounded Corners 4">
            <a:extLst>
              <a:ext uri="{FF2B5EF4-FFF2-40B4-BE49-F238E27FC236}">
                <a16:creationId xmlns:a16="http://schemas.microsoft.com/office/drawing/2014/main" id="{6CA26268-B20E-F120-BFFC-F32ADF92A76F}"/>
              </a:ext>
            </a:extLst>
          </p:cNvPr>
          <p:cNvSpPr/>
          <p:nvPr/>
        </p:nvSpPr>
        <p:spPr>
          <a:xfrm>
            <a:off x="2329840" y="1360639"/>
            <a:ext cx="6112703" cy="3407080"/>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C00000"/>
                </a:solidFill>
              </a:rPr>
              <a:t>Câu</a:t>
            </a:r>
            <a:r>
              <a:rPr lang="en-US" sz="2000" b="1" dirty="0">
                <a:solidFill>
                  <a:srgbClr val="C00000"/>
                </a:solidFill>
              </a:rPr>
              <a:t> </a:t>
            </a:r>
            <a:r>
              <a:rPr lang="en-US" sz="2000" b="1" dirty="0" err="1">
                <a:solidFill>
                  <a:srgbClr val="C00000"/>
                </a:solidFill>
              </a:rPr>
              <a:t>hỏi</a:t>
            </a:r>
            <a:r>
              <a:rPr lang="en-US" sz="2000" b="1" dirty="0">
                <a:solidFill>
                  <a:srgbClr val="C00000"/>
                </a:solidFill>
              </a:rPr>
              <a:t>:</a:t>
            </a:r>
          </a:p>
          <a:p>
            <a:pPr algn="just">
              <a:lnSpc>
                <a:spcPct val="150000"/>
              </a:lnSpc>
            </a:pPr>
            <a:r>
              <a:rPr lang="vi-VN" sz="2000" dirty="0">
                <a:solidFill>
                  <a:srgbClr val="000000"/>
                </a:solidFill>
              </a:rPr>
              <a:t>Văn học dân gian Việt Nam có nhiều tác phẩm đề cao phẩm chất cao đẹp (như sống chung thuỷ, tình nghĩa, vị tha,...) của con người Việt Nam, nhất là người phụ nữ. Hãy chia sẻ với các bạn về một nhân vật phụ nữ trong tác phẩm mà em đã đọc và trân trọng.</a:t>
            </a:r>
            <a:endParaRPr lang="en-US" sz="2000" dirty="0">
              <a:solidFill>
                <a:srgbClr val="000000"/>
              </a:solidFill>
            </a:endParaRPr>
          </a:p>
        </p:txBody>
      </p:sp>
      <p:pic>
        <p:nvPicPr>
          <p:cNvPr id="7" name="Picture 6">
            <a:extLst>
              <a:ext uri="{FF2B5EF4-FFF2-40B4-BE49-F238E27FC236}">
                <a16:creationId xmlns:a16="http://schemas.microsoft.com/office/drawing/2014/main" id="{56C4A6F7-68B6-2377-7588-26A7BC029F15}"/>
              </a:ext>
            </a:extLst>
          </p:cNvPr>
          <p:cNvPicPr>
            <a:picLocks noChangeAspect="1"/>
          </p:cNvPicPr>
          <p:nvPr/>
        </p:nvPicPr>
        <p:blipFill>
          <a:blip r:embed="rId3"/>
          <a:srcRect l="78082" t="30685" b="27184"/>
          <a:stretch/>
        </p:blipFill>
        <p:spPr>
          <a:xfrm>
            <a:off x="-45035" y="2104373"/>
            <a:ext cx="2374875" cy="2567836"/>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C26B4D9-EA5D-1382-C8E9-B60CC39D6064}"/>
              </a:ext>
            </a:extLst>
          </p:cNvPr>
          <p:cNvSpPr/>
          <p:nvPr/>
        </p:nvSpPr>
        <p:spPr>
          <a:xfrm>
            <a:off x="388309" y="212942"/>
            <a:ext cx="3745280" cy="2358808"/>
          </a:xfrm>
          <a:prstGeom prst="roundRect">
            <a:avLst>
              <a:gd name="adj" fmla="val 13908"/>
            </a:avLst>
          </a:prstGeom>
          <a:solidFill>
            <a:schemeClr val="accent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Rồi</a:t>
            </a:r>
            <a:r>
              <a:rPr lang="en-US" sz="2000" dirty="0">
                <a:solidFill>
                  <a:srgbClr val="000000"/>
                </a:solidFill>
              </a:rPr>
              <a:t> </a:t>
            </a:r>
            <a:r>
              <a:rPr lang="en-US" sz="2000" dirty="0" err="1">
                <a:solidFill>
                  <a:srgbClr val="000000"/>
                </a:solidFill>
              </a:rPr>
              <a:t>Thúc</a:t>
            </a:r>
            <a:r>
              <a:rPr lang="en-US" sz="2000" dirty="0">
                <a:solidFill>
                  <a:srgbClr val="000000"/>
                </a:solidFill>
              </a:rPr>
              <a:t> </a:t>
            </a:r>
            <a:r>
              <a:rPr lang="en-US" sz="2000" dirty="0" err="1">
                <a:solidFill>
                  <a:srgbClr val="000000"/>
                </a:solidFill>
              </a:rPr>
              <a:t>Ngư</a:t>
            </a:r>
            <a:r>
              <a:rPr lang="en-US" sz="2000" dirty="0">
                <a:solidFill>
                  <a:srgbClr val="000000"/>
                </a:solidFill>
              </a:rPr>
              <a:t> </a:t>
            </a:r>
            <a:r>
              <a:rPr lang="en-US" sz="2000" dirty="0" err="1">
                <a:solidFill>
                  <a:srgbClr val="000000"/>
                </a:solidFill>
              </a:rPr>
              <a:t>bỏ</a:t>
            </a:r>
            <a:r>
              <a:rPr lang="en-US" sz="2000" dirty="0">
                <a:solidFill>
                  <a:srgbClr val="000000"/>
                </a:solidFill>
              </a:rPr>
              <a:t> </a:t>
            </a:r>
            <a:r>
              <a:rPr lang="en-US" sz="2000" dirty="0" err="1">
                <a:solidFill>
                  <a:srgbClr val="000000"/>
                </a:solidFill>
              </a:rPr>
              <a:t>công</a:t>
            </a:r>
            <a:r>
              <a:rPr lang="en-US" sz="2000" dirty="0">
                <a:solidFill>
                  <a:srgbClr val="000000"/>
                </a:solidFill>
              </a:rPr>
              <a:t> </a:t>
            </a:r>
            <a:r>
              <a:rPr lang="en-US" sz="2000" dirty="0" err="1">
                <a:solidFill>
                  <a:srgbClr val="000000"/>
                </a:solidFill>
              </a:rPr>
              <a:t>sức</a:t>
            </a:r>
            <a:r>
              <a:rPr lang="en-US" sz="2000" dirty="0">
                <a:solidFill>
                  <a:srgbClr val="000000"/>
                </a:solidFill>
              </a:rPr>
              <a:t> </a:t>
            </a:r>
            <a:r>
              <a:rPr lang="en-US" sz="2000" dirty="0" err="1">
                <a:solidFill>
                  <a:srgbClr val="000000"/>
                </a:solidFill>
              </a:rPr>
              <a:t>hai</a:t>
            </a:r>
            <a:r>
              <a:rPr lang="en-US" sz="2000" dirty="0">
                <a:solidFill>
                  <a:srgbClr val="000000"/>
                </a:solidFill>
              </a:rPr>
              <a:t>, </a:t>
            </a:r>
            <a:r>
              <a:rPr lang="en-US" sz="2000" dirty="0" err="1">
                <a:solidFill>
                  <a:srgbClr val="000000"/>
                </a:solidFill>
              </a:rPr>
              <a:t>ba</a:t>
            </a:r>
            <a:r>
              <a:rPr lang="en-US" sz="2000" dirty="0">
                <a:solidFill>
                  <a:srgbClr val="000000"/>
                </a:solidFill>
              </a:rPr>
              <a:t> </a:t>
            </a:r>
            <a:r>
              <a:rPr lang="en-US" sz="2000" dirty="0" err="1">
                <a:solidFill>
                  <a:srgbClr val="000000"/>
                </a:solidFill>
              </a:rPr>
              <a:t>năm</a:t>
            </a:r>
            <a:r>
              <a:rPr lang="en-US" sz="2000" dirty="0">
                <a:solidFill>
                  <a:srgbClr val="000000"/>
                </a:solidFill>
              </a:rPr>
              <a:t> </a:t>
            </a:r>
            <a:r>
              <a:rPr lang="en-US" sz="2000" dirty="0" err="1">
                <a:solidFill>
                  <a:srgbClr val="000000"/>
                </a:solidFill>
              </a:rPr>
              <a:t>lặng</a:t>
            </a:r>
            <a:r>
              <a:rPr lang="en-US" sz="2000" dirty="0">
                <a:solidFill>
                  <a:srgbClr val="000000"/>
                </a:solidFill>
              </a:rPr>
              <a:t> </a:t>
            </a:r>
            <a:r>
              <a:rPr lang="en-US" sz="2000" dirty="0" err="1">
                <a:solidFill>
                  <a:srgbClr val="000000"/>
                </a:solidFill>
              </a:rPr>
              <a:t>lẽ</a:t>
            </a:r>
            <a:r>
              <a:rPr lang="en-US" sz="2000" dirty="0">
                <a:solidFill>
                  <a:srgbClr val="000000"/>
                </a:solidFill>
              </a:rPr>
              <a:t> </a:t>
            </a:r>
            <a:r>
              <a:rPr lang="en-US" sz="2000" dirty="0" err="1">
                <a:solidFill>
                  <a:srgbClr val="000000"/>
                </a:solidFill>
              </a:rPr>
              <a:t>tự</a:t>
            </a:r>
            <a:r>
              <a:rPr lang="en-US" sz="2000" dirty="0">
                <a:solidFill>
                  <a:srgbClr val="000000"/>
                </a:solidFill>
              </a:rPr>
              <a:t> </a:t>
            </a:r>
            <a:r>
              <a:rPr lang="en-US" sz="2000" dirty="0" err="1">
                <a:solidFill>
                  <a:srgbClr val="000000"/>
                </a:solidFill>
              </a:rPr>
              <a:t>mình</a:t>
            </a:r>
            <a:r>
              <a:rPr lang="en-US" sz="2000" dirty="0">
                <a:solidFill>
                  <a:srgbClr val="000000"/>
                </a:solidFill>
              </a:rPr>
              <a:t> </a:t>
            </a:r>
            <a:r>
              <a:rPr lang="en-US" sz="2000" dirty="0" err="1">
                <a:solidFill>
                  <a:srgbClr val="000000"/>
                </a:solidFill>
              </a:rPr>
              <a:t>đi</a:t>
            </a:r>
            <a:r>
              <a:rPr lang="en-US" sz="2000" dirty="0">
                <a:solidFill>
                  <a:srgbClr val="000000"/>
                </a:solidFill>
              </a:rPr>
              <a:t> </a:t>
            </a:r>
            <a:r>
              <a:rPr lang="en-US" sz="2000" dirty="0" err="1">
                <a:solidFill>
                  <a:srgbClr val="000000"/>
                </a:solidFill>
              </a:rPr>
              <a:t>tìm</a:t>
            </a:r>
            <a:r>
              <a:rPr lang="en-US" sz="2000" dirty="0">
                <a:solidFill>
                  <a:srgbClr val="000000"/>
                </a:solidFill>
              </a:rPr>
              <a:t> </a:t>
            </a:r>
            <a:r>
              <a:rPr lang="en-US" sz="2000" dirty="0" err="1">
                <a:solidFill>
                  <a:srgbClr val="000000"/>
                </a:solidFill>
              </a:rPr>
              <a:t>bằng</a:t>
            </a:r>
            <a:r>
              <a:rPr lang="en-US" sz="2000" dirty="0">
                <a:solidFill>
                  <a:srgbClr val="000000"/>
                </a:solidFill>
              </a:rPr>
              <a:t> </a:t>
            </a:r>
            <a:r>
              <a:rPr lang="en-US" sz="2000" dirty="0" err="1">
                <a:solidFill>
                  <a:srgbClr val="000000"/>
                </a:solidFill>
              </a:rPr>
              <a:t>được</a:t>
            </a:r>
            <a:r>
              <a:rPr lang="en-US" sz="2000" dirty="0">
                <a:solidFill>
                  <a:srgbClr val="000000"/>
                </a:solidFill>
              </a:rPr>
              <a:t> </a:t>
            </a:r>
            <a:r>
              <a:rPr lang="en-US" sz="2000" dirty="0" err="1">
                <a:solidFill>
                  <a:srgbClr val="000000"/>
                </a:solidFill>
              </a:rPr>
              <a:t>một</a:t>
            </a:r>
            <a:r>
              <a:rPr lang="en-US" sz="2000" dirty="0">
                <a:solidFill>
                  <a:srgbClr val="000000"/>
                </a:solidFill>
              </a:rPr>
              <a:t> </a:t>
            </a:r>
            <a:r>
              <a:rPr lang="en-US" sz="2000" dirty="0" err="1">
                <a:solidFill>
                  <a:srgbClr val="000000"/>
                </a:solidFill>
              </a:rPr>
              <a:t>người</a:t>
            </a:r>
            <a:r>
              <a:rPr lang="en-US" sz="2000" dirty="0">
                <a:solidFill>
                  <a:srgbClr val="000000"/>
                </a:solidFill>
              </a:rPr>
              <a:t> </a:t>
            </a:r>
            <a:r>
              <a:rPr lang="en-US" sz="2000" dirty="0" err="1">
                <a:solidFill>
                  <a:srgbClr val="000000"/>
                </a:solidFill>
              </a:rPr>
              <a:t>vợ</a:t>
            </a:r>
            <a:r>
              <a:rPr lang="en-US" sz="2000" dirty="0">
                <a:solidFill>
                  <a:srgbClr val="000000"/>
                </a:solidFill>
              </a:rPr>
              <a:t> </a:t>
            </a:r>
            <a:r>
              <a:rPr lang="en-US" sz="2000" dirty="0" err="1">
                <a:solidFill>
                  <a:srgbClr val="000000"/>
                </a:solidFill>
              </a:rPr>
              <a:t>về</a:t>
            </a:r>
            <a:r>
              <a:rPr lang="en-US" sz="2000" dirty="0">
                <a:solidFill>
                  <a:srgbClr val="000000"/>
                </a:solidFill>
              </a:rPr>
              <a:t> </a:t>
            </a:r>
            <a:r>
              <a:rPr lang="en-US" sz="2000" dirty="0" err="1">
                <a:solidFill>
                  <a:srgbClr val="000000"/>
                </a:solidFill>
              </a:rPr>
              <a:t>làm</a:t>
            </a:r>
            <a:r>
              <a:rPr lang="en-US" sz="2000" dirty="0">
                <a:solidFill>
                  <a:srgbClr val="000000"/>
                </a:solidFill>
              </a:rPr>
              <a:t> </a:t>
            </a:r>
            <a:r>
              <a:rPr lang="en-US" sz="2000" dirty="0" err="1">
                <a:solidFill>
                  <a:srgbClr val="000000"/>
                </a:solidFill>
              </a:rPr>
              <a:t>thay</a:t>
            </a:r>
            <a:r>
              <a:rPr lang="en-US" sz="2000" dirty="0">
                <a:solidFill>
                  <a:srgbClr val="000000"/>
                </a:solidFill>
              </a:rPr>
              <a:t> cha </a:t>
            </a:r>
            <a:r>
              <a:rPr lang="en-US" sz="2000" dirty="0" err="1">
                <a:solidFill>
                  <a:srgbClr val="000000"/>
                </a:solidFill>
              </a:rPr>
              <a:t>mẹ</a:t>
            </a:r>
            <a:r>
              <a:rPr lang="en-US" sz="2000" dirty="0">
                <a:solidFill>
                  <a:srgbClr val="000000"/>
                </a:solidFill>
              </a:rPr>
              <a:t>, </a:t>
            </a:r>
            <a:r>
              <a:rPr lang="en-US" sz="2000" dirty="0" err="1">
                <a:solidFill>
                  <a:srgbClr val="000000"/>
                </a:solidFill>
              </a:rPr>
              <a:t>kiếm</a:t>
            </a:r>
            <a:r>
              <a:rPr lang="en-US" sz="2000" dirty="0">
                <a:solidFill>
                  <a:srgbClr val="000000"/>
                </a:solidFill>
              </a:rPr>
              <a:t> </a:t>
            </a:r>
            <a:r>
              <a:rPr lang="en-US" sz="2000" dirty="0" err="1">
                <a:solidFill>
                  <a:srgbClr val="000000"/>
                </a:solidFill>
              </a:rPr>
              <a:t>nhiều</a:t>
            </a:r>
            <a:r>
              <a:rPr lang="en-US" sz="2000" dirty="0">
                <a:solidFill>
                  <a:srgbClr val="000000"/>
                </a:solidFill>
              </a:rPr>
              <a:t> </a:t>
            </a:r>
            <a:r>
              <a:rPr lang="en-US" sz="2000" dirty="0" err="1">
                <a:solidFill>
                  <a:srgbClr val="000000"/>
                </a:solidFill>
              </a:rPr>
              <a:t>tiền</a:t>
            </a:r>
            <a:r>
              <a:rPr lang="en-US" sz="2000" dirty="0">
                <a:solidFill>
                  <a:srgbClr val="000000"/>
                </a:solidFill>
              </a:rPr>
              <a:t> </a:t>
            </a:r>
            <a:r>
              <a:rPr lang="en-US" sz="2000" dirty="0" err="1">
                <a:solidFill>
                  <a:srgbClr val="000000"/>
                </a:solidFill>
              </a:rPr>
              <a:t>hơn</a:t>
            </a:r>
            <a:r>
              <a:rPr lang="en-US" sz="2000" dirty="0">
                <a:solidFill>
                  <a:srgbClr val="000000"/>
                </a:solidFill>
              </a:rPr>
              <a:t>.</a:t>
            </a:r>
          </a:p>
        </p:txBody>
      </p:sp>
      <p:sp>
        <p:nvSpPr>
          <p:cNvPr id="5" name="Rectangle: Rounded Corners 4">
            <a:extLst>
              <a:ext uri="{FF2B5EF4-FFF2-40B4-BE49-F238E27FC236}">
                <a16:creationId xmlns:a16="http://schemas.microsoft.com/office/drawing/2014/main" id="{27C5EDA2-8BA1-2ED1-A43D-C5CC49656285}"/>
              </a:ext>
            </a:extLst>
          </p:cNvPr>
          <p:cNvSpPr/>
          <p:nvPr/>
        </p:nvSpPr>
        <p:spPr>
          <a:xfrm>
            <a:off x="5010411" y="2571749"/>
            <a:ext cx="3745280" cy="2252857"/>
          </a:xfrm>
          <a:prstGeom prst="roundRect">
            <a:avLst>
              <a:gd name="adj" fmla="val 13908"/>
            </a:avLst>
          </a:prstGeom>
          <a:solidFill>
            <a:schemeClr val="accent6"/>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Một</a:t>
            </a:r>
            <a:r>
              <a:rPr lang="en-US" sz="2000" dirty="0">
                <a:solidFill>
                  <a:srgbClr val="000000"/>
                </a:solidFill>
              </a:rPr>
              <a:t> </a:t>
            </a:r>
            <a:r>
              <a:rPr lang="en-US" sz="2000" dirty="0" err="1">
                <a:solidFill>
                  <a:srgbClr val="000000"/>
                </a:solidFill>
              </a:rPr>
              <a:t>lần</a:t>
            </a:r>
            <a:r>
              <a:rPr lang="en-US" sz="2000" dirty="0">
                <a:solidFill>
                  <a:srgbClr val="000000"/>
                </a:solidFill>
              </a:rPr>
              <a:t>, cha </a:t>
            </a:r>
            <a:r>
              <a:rPr lang="en-US" sz="2000" dirty="0" err="1">
                <a:solidFill>
                  <a:srgbClr val="000000"/>
                </a:solidFill>
              </a:rPr>
              <a:t>mẹ</a:t>
            </a:r>
            <a:r>
              <a:rPr lang="en-US" sz="2000" dirty="0">
                <a:solidFill>
                  <a:srgbClr val="000000"/>
                </a:solidFill>
              </a:rPr>
              <a:t> </a:t>
            </a:r>
            <a:r>
              <a:rPr lang="en-US" sz="2000" dirty="0" err="1">
                <a:solidFill>
                  <a:srgbClr val="000000"/>
                </a:solidFill>
              </a:rPr>
              <a:t>Thúc</a:t>
            </a:r>
            <a:r>
              <a:rPr lang="en-US" sz="2000" dirty="0">
                <a:solidFill>
                  <a:srgbClr val="000000"/>
                </a:solidFill>
              </a:rPr>
              <a:t> </a:t>
            </a:r>
            <a:r>
              <a:rPr lang="en-US" sz="2000" dirty="0" err="1">
                <a:solidFill>
                  <a:srgbClr val="000000"/>
                </a:solidFill>
              </a:rPr>
              <a:t>Ngư</a:t>
            </a:r>
            <a:r>
              <a:rPr lang="en-US" sz="2000" dirty="0">
                <a:solidFill>
                  <a:srgbClr val="000000"/>
                </a:solidFill>
              </a:rPr>
              <a:t> </a:t>
            </a:r>
            <a:r>
              <a:rPr lang="en-US" sz="2000" dirty="0" err="1">
                <a:solidFill>
                  <a:srgbClr val="000000"/>
                </a:solidFill>
              </a:rPr>
              <a:t>mải</a:t>
            </a:r>
            <a:r>
              <a:rPr lang="en-US" sz="2000" dirty="0">
                <a:solidFill>
                  <a:srgbClr val="000000"/>
                </a:solidFill>
              </a:rPr>
              <a:t> </a:t>
            </a:r>
            <a:r>
              <a:rPr lang="en-US" sz="2000" dirty="0" err="1">
                <a:solidFill>
                  <a:srgbClr val="000000"/>
                </a:solidFill>
              </a:rPr>
              <a:t>đánh</a:t>
            </a:r>
            <a:r>
              <a:rPr lang="en-US" sz="2000" dirty="0">
                <a:solidFill>
                  <a:srgbClr val="000000"/>
                </a:solidFill>
              </a:rPr>
              <a:t> </a:t>
            </a:r>
            <a:r>
              <a:rPr lang="en-US" sz="2000" dirty="0" err="1">
                <a:solidFill>
                  <a:srgbClr val="000000"/>
                </a:solidFill>
              </a:rPr>
              <a:t>cá</a:t>
            </a:r>
            <a:r>
              <a:rPr lang="en-US" sz="2000" dirty="0">
                <a:solidFill>
                  <a:srgbClr val="000000"/>
                </a:solidFill>
              </a:rPr>
              <a:t>, </a:t>
            </a:r>
            <a:r>
              <a:rPr lang="en-US" sz="2000" dirty="0" err="1">
                <a:solidFill>
                  <a:srgbClr val="000000"/>
                </a:solidFill>
              </a:rPr>
              <a:t>trời</a:t>
            </a:r>
            <a:r>
              <a:rPr lang="en-US" sz="2000" dirty="0">
                <a:solidFill>
                  <a:srgbClr val="000000"/>
                </a:solidFill>
              </a:rPr>
              <a:t> </a:t>
            </a:r>
            <a:r>
              <a:rPr lang="en-US" sz="2000" dirty="0" err="1">
                <a:solidFill>
                  <a:srgbClr val="000000"/>
                </a:solidFill>
              </a:rPr>
              <a:t>tối</a:t>
            </a:r>
            <a:r>
              <a:rPr lang="en-US" sz="2000" dirty="0">
                <a:solidFill>
                  <a:srgbClr val="000000"/>
                </a:solidFill>
              </a:rPr>
              <a:t>, </a:t>
            </a:r>
            <a:r>
              <a:rPr lang="en-US" sz="2000" dirty="0" err="1">
                <a:solidFill>
                  <a:srgbClr val="000000"/>
                </a:solidFill>
              </a:rPr>
              <a:t>lạc</a:t>
            </a:r>
            <a:r>
              <a:rPr lang="en-US" sz="2000" dirty="0">
                <a:solidFill>
                  <a:srgbClr val="000000"/>
                </a:solidFill>
              </a:rPr>
              <a:t> </a:t>
            </a:r>
            <a:r>
              <a:rPr lang="en-US" sz="2000" dirty="0" err="1">
                <a:solidFill>
                  <a:srgbClr val="000000"/>
                </a:solidFill>
              </a:rPr>
              <a:t>lối</a:t>
            </a:r>
            <a:r>
              <a:rPr lang="en-US" sz="2000" dirty="0">
                <a:solidFill>
                  <a:srgbClr val="000000"/>
                </a:solidFill>
              </a:rPr>
              <a:t> </a:t>
            </a:r>
            <a:r>
              <a:rPr lang="en-US" sz="2000" dirty="0" err="1">
                <a:solidFill>
                  <a:srgbClr val="000000"/>
                </a:solidFill>
              </a:rPr>
              <a:t>về</a:t>
            </a:r>
            <a:r>
              <a:rPr lang="en-US" sz="2000" dirty="0">
                <a:solidFill>
                  <a:srgbClr val="000000"/>
                </a:solidFill>
              </a:rPr>
              <a:t>. </a:t>
            </a:r>
            <a:r>
              <a:rPr lang="en-US" sz="2000" dirty="0" err="1">
                <a:solidFill>
                  <a:srgbClr val="000000"/>
                </a:solidFill>
              </a:rPr>
              <a:t>Ông</a:t>
            </a:r>
            <a:r>
              <a:rPr lang="en-US" sz="2000" dirty="0">
                <a:solidFill>
                  <a:srgbClr val="000000"/>
                </a:solidFill>
              </a:rPr>
              <a:t> </a:t>
            </a:r>
            <a:r>
              <a:rPr lang="en-US" sz="2000" dirty="0" err="1">
                <a:solidFill>
                  <a:srgbClr val="000000"/>
                </a:solidFill>
              </a:rPr>
              <a:t>bà</a:t>
            </a:r>
            <a:r>
              <a:rPr lang="en-US" sz="2000" dirty="0">
                <a:solidFill>
                  <a:srgbClr val="000000"/>
                </a:solidFill>
              </a:rPr>
              <a:t> </a:t>
            </a:r>
            <a:r>
              <a:rPr lang="en-US" sz="2000" dirty="0" err="1">
                <a:solidFill>
                  <a:srgbClr val="000000"/>
                </a:solidFill>
              </a:rPr>
              <a:t>tình</a:t>
            </a:r>
            <a:r>
              <a:rPr lang="en-US" sz="2000" dirty="0">
                <a:solidFill>
                  <a:srgbClr val="000000"/>
                </a:solidFill>
              </a:rPr>
              <a:t> </a:t>
            </a:r>
            <a:r>
              <a:rPr lang="en-US" sz="2000" dirty="0" err="1">
                <a:solidFill>
                  <a:srgbClr val="000000"/>
                </a:solidFill>
              </a:rPr>
              <a:t>cờ</a:t>
            </a:r>
            <a:r>
              <a:rPr lang="en-US" sz="2000" dirty="0">
                <a:solidFill>
                  <a:srgbClr val="000000"/>
                </a:solidFill>
              </a:rPr>
              <a:t> </a:t>
            </a:r>
            <a:r>
              <a:rPr lang="en-US" sz="2000" dirty="0" err="1">
                <a:solidFill>
                  <a:srgbClr val="000000"/>
                </a:solidFill>
              </a:rPr>
              <a:t>gặp</a:t>
            </a:r>
            <a:r>
              <a:rPr lang="en-US" sz="2000" dirty="0">
                <a:solidFill>
                  <a:srgbClr val="000000"/>
                </a:solidFill>
              </a:rPr>
              <a:t> </a:t>
            </a:r>
            <a:r>
              <a:rPr lang="en-US" sz="2000" dirty="0" err="1">
                <a:solidFill>
                  <a:srgbClr val="000000"/>
                </a:solidFill>
              </a:rPr>
              <a:t>được</a:t>
            </a:r>
            <a:r>
              <a:rPr lang="en-US" sz="2000" dirty="0">
                <a:solidFill>
                  <a:srgbClr val="000000"/>
                </a:solidFill>
              </a:rPr>
              <a:t> cha </a:t>
            </a:r>
            <a:r>
              <a:rPr lang="en-US" sz="2000" dirty="0" err="1">
                <a:solidFill>
                  <a:srgbClr val="000000"/>
                </a:solidFill>
              </a:rPr>
              <a:t>mẹ</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Ngoạ</a:t>
            </a:r>
            <a:r>
              <a:rPr lang="en-US" sz="2000" dirty="0">
                <a:solidFill>
                  <a:srgbClr val="000000"/>
                </a:solidFill>
              </a:rPr>
              <a:t> Vân.</a:t>
            </a:r>
          </a:p>
        </p:txBody>
      </p:sp>
      <p:pic>
        <p:nvPicPr>
          <p:cNvPr id="6" name="Picture 5">
            <a:extLst>
              <a:ext uri="{FF2B5EF4-FFF2-40B4-BE49-F238E27FC236}">
                <a16:creationId xmlns:a16="http://schemas.microsoft.com/office/drawing/2014/main" id="{04E9AAB3-467C-76EE-9190-28D5BE0F5E94}"/>
              </a:ext>
            </a:extLst>
          </p:cNvPr>
          <p:cNvPicPr>
            <a:picLocks noChangeAspect="1"/>
          </p:cNvPicPr>
          <p:nvPr/>
        </p:nvPicPr>
        <p:blipFill>
          <a:blip r:embed="rId2"/>
          <a:srcRect l="3152" t="32634" r="81095" b="43846"/>
          <a:stretch/>
        </p:blipFill>
        <p:spPr>
          <a:xfrm rot="20930715" flipH="1">
            <a:off x="3913664" y="1892350"/>
            <a:ext cx="1386966" cy="1164844"/>
          </a:xfrm>
          <a:prstGeom prst="rect">
            <a:avLst/>
          </a:prstGeom>
        </p:spPr>
      </p:pic>
      <p:pic>
        <p:nvPicPr>
          <p:cNvPr id="9218" name="Picture 2" descr="Sưu tầm Vẽ nhà cổ trang Trung Quốc đầy màu sắc và cổ điển">
            <a:extLst>
              <a:ext uri="{FF2B5EF4-FFF2-40B4-BE49-F238E27FC236}">
                <a16:creationId xmlns:a16="http://schemas.microsoft.com/office/drawing/2014/main" id="{B29AF05F-853B-1A86-848F-7704E61DB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55" y="2765282"/>
            <a:ext cx="2745767" cy="20593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0" name="Picture 4" descr="Đây là cách đánh cá độc đáo giúp người Nhật được UNESCO vinh danh">
            <a:extLst>
              <a:ext uri="{FF2B5EF4-FFF2-40B4-BE49-F238E27FC236}">
                <a16:creationId xmlns:a16="http://schemas.microsoft.com/office/drawing/2014/main" id="{6D4D8C11-8B5A-1160-BD02-376C80E7E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205" y="489983"/>
            <a:ext cx="2738205" cy="18047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2594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5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1" fill="hold" nodeType="withEffect">
                                  <p:stCondLst>
                                    <p:cond delay="0"/>
                                  </p:stCondLst>
                                  <p:childTnLst>
                                    <p:set>
                                      <p:cBhvr>
                                        <p:cTn id="20" dur="1" fill="hold">
                                          <p:stCondLst>
                                            <p:cond delay="0"/>
                                          </p:stCondLst>
                                        </p:cTn>
                                        <p:tgtEl>
                                          <p:spTgt spid="9220"/>
                                        </p:tgtEl>
                                        <p:attrNameLst>
                                          <p:attrName>style.visibility</p:attrName>
                                        </p:attrNameLst>
                                      </p:cBhvr>
                                      <p:to>
                                        <p:strVal val="visible"/>
                                      </p:to>
                                    </p:set>
                                    <p:animEffect transition="in" filter="wipe(up)">
                                      <p:cBhvr>
                                        <p:cTn id="21"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68E6E6A-39E3-77E7-6EB9-FC637536F9F8}"/>
              </a:ext>
            </a:extLst>
          </p:cNvPr>
          <p:cNvSpPr/>
          <p:nvPr/>
        </p:nvSpPr>
        <p:spPr>
          <a:xfrm>
            <a:off x="4572000" y="325677"/>
            <a:ext cx="4058431" cy="2154477"/>
          </a:xfrm>
          <a:prstGeom prst="roundRect">
            <a:avLst>
              <a:gd name="adj" fmla="val 1390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Được</a:t>
            </a:r>
            <a:r>
              <a:rPr lang="en-US" sz="2000" dirty="0">
                <a:solidFill>
                  <a:srgbClr val="000000"/>
                </a:solidFill>
              </a:rPr>
              <a:t> </a:t>
            </a:r>
            <a:r>
              <a:rPr lang="en-US" sz="2000" dirty="0" err="1">
                <a:solidFill>
                  <a:srgbClr val="000000"/>
                </a:solidFill>
              </a:rPr>
              <a:t>tiếp</a:t>
            </a:r>
            <a:r>
              <a:rPr lang="en-US" sz="2000" dirty="0">
                <a:solidFill>
                  <a:srgbClr val="000000"/>
                </a:solidFill>
              </a:rPr>
              <a:t> </a:t>
            </a:r>
            <a:r>
              <a:rPr lang="en-US" sz="2000" dirty="0" err="1">
                <a:solidFill>
                  <a:srgbClr val="000000"/>
                </a:solidFill>
              </a:rPr>
              <a:t>đón</a:t>
            </a:r>
            <a:r>
              <a:rPr lang="en-US" sz="2000" dirty="0">
                <a:solidFill>
                  <a:srgbClr val="000000"/>
                </a:solidFill>
              </a:rPr>
              <a:t>  </a:t>
            </a:r>
            <a:r>
              <a:rPr lang="en-US" sz="2000" dirty="0" err="1">
                <a:solidFill>
                  <a:srgbClr val="000000"/>
                </a:solidFill>
              </a:rPr>
              <a:t>rất</a:t>
            </a:r>
            <a:r>
              <a:rPr lang="en-US" sz="2000" dirty="0">
                <a:solidFill>
                  <a:srgbClr val="000000"/>
                </a:solidFill>
              </a:rPr>
              <a:t> </a:t>
            </a:r>
            <a:r>
              <a:rPr lang="en-US" sz="2000" dirty="0" err="1">
                <a:solidFill>
                  <a:srgbClr val="000000"/>
                </a:solidFill>
              </a:rPr>
              <a:t>nhiệt</a:t>
            </a:r>
            <a:r>
              <a:rPr lang="en-US" sz="2000" dirty="0">
                <a:solidFill>
                  <a:srgbClr val="000000"/>
                </a:solidFill>
              </a:rPr>
              <a:t> </a:t>
            </a:r>
            <a:r>
              <a:rPr lang="en-US" sz="2000" dirty="0" err="1">
                <a:solidFill>
                  <a:srgbClr val="000000"/>
                </a:solidFill>
              </a:rPr>
              <a:t>tình</a:t>
            </a:r>
            <a:r>
              <a:rPr lang="en-US" sz="2000" dirty="0">
                <a:solidFill>
                  <a:srgbClr val="000000"/>
                </a:solidFill>
              </a:rPr>
              <a:t>, </a:t>
            </a:r>
            <a:r>
              <a:rPr lang="en-US" sz="2000" dirty="0" err="1">
                <a:solidFill>
                  <a:srgbClr val="000000"/>
                </a:solidFill>
              </a:rPr>
              <a:t>nồng</a:t>
            </a:r>
            <a:r>
              <a:rPr lang="en-US" sz="2000" dirty="0">
                <a:solidFill>
                  <a:srgbClr val="000000"/>
                </a:solidFill>
              </a:rPr>
              <a:t> </a:t>
            </a:r>
            <a:r>
              <a:rPr lang="en-US" sz="2000" dirty="0" err="1">
                <a:solidFill>
                  <a:srgbClr val="000000"/>
                </a:solidFill>
              </a:rPr>
              <a:t>hậu</a:t>
            </a:r>
            <a:r>
              <a:rPr lang="en-US" sz="2000" dirty="0">
                <a:solidFill>
                  <a:srgbClr val="000000"/>
                </a:solidFill>
              </a:rPr>
              <a:t>, </a:t>
            </a:r>
            <a:r>
              <a:rPr lang="en-US" sz="2000" dirty="0" err="1">
                <a:solidFill>
                  <a:srgbClr val="000000"/>
                </a:solidFill>
              </a:rPr>
              <a:t>lại</a:t>
            </a:r>
            <a:r>
              <a:rPr lang="en-US" sz="2000" dirty="0">
                <a:solidFill>
                  <a:srgbClr val="000000"/>
                </a:solidFill>
              </a:rPr>
              <a:t> </a:t>
            </a:r>
            <a:r>
              <a:rPr lang="en-US" sz="2000" dirty="0" err="1">
                <a:solidFill>
                  <a:srgbClr val="000000"/>
                </a:solidFill>
              </a:rPr>
              <a:t>gặp</a:t>
            </a:r>
            <a:r>
              <a:rPr lang="en-US" sz="2000" dirty="0">
                <a:solidFill>
                  <a:srgbClr val="000000"/>
                </a:solidFill>
              </a:rPr>
              <a:t> </a:t>
            </a:r>
            <a:r>
              <a:rPr lang="en-US" sz="2000" dirty="0" err="1">
                <a:solidFill>
                  <a:srgbClr val="000000"/>
                </a:solidFill>
              </a:rPr>
              <a:t>mặt</a:t>
            </a:r>
            <a:r>
              <a:rPr lang="en-US" sz="2000" dirty="0">
                <a:solidFill>
                  <a:srgbClr val="000000"/>
                </a:solidFill>
              </a:rPr>
              <a:t> </a:t>
            </a:r>
            <a:r>
              <a:rPr lang="en-US" sz="2000" dirty="0" err="1">
                <a:solidFill>
                  <a:srgbClr val="000000"/>
                </a:solidFill>
              </a:rPr>
              <a:t>được</a:t>
            </a:r>
            <a:r>
              <a:rPr lang="en-US" sz="2000" dirty="0">
                <a:solidFill>
                  <a:srgbClr val="000000"/>
                </a:solidFill>
              </a:rPr>
              <a:t> </a:t>
            </a:r>
            <a:r>
              <a:rPr lang="en-US" sz="2000" dirty="0" err="1">
                <a:solidFill>
                  <a:srgbClr val="000000"/>
                </a:solidFill>
              </a:rPr>
              <a:t>cả</a:t>
            </a:r>
            <a:r>
              <a:rPr lang="en-US" sz="2000" dirty="0">
                <a:solidFill>
                  <a:srgbClr val="000000"/>
                </a:solidFill>
              </a:rPr>
              <a:t> </a:t>
            </a:r>
            <a:r>
              <a:rPr lang="en-US" sz="2000" dirty="0" err="1">
                <a:solidFill>
                  <a:srgbClr val="000000"/>
                </a:solidFill>
              </a:rPr>
              <a:t>Ngoạ</a:t>
            </a:r>
            <a:r>
              <a:rPr lang="en-US" sz="2000" dirty="0">
                <a:solidFill>
                  <a:srgbClr val="000000"/>
                </a:solidFill>
              </a:rPr>
              <a:t> Vân, </a:t>
            </a:r>
            <a:r>
              <a:rPr lang="en-US" sz="2000" dirty="0" err="1">
                <a:solidFill>
                  <a:srgbClr val="000000"/>
                </a:solidFill>
              </a:rPr>
              <a:t>cô</a:t>
            </a:r>
            <a:r>
              <a:rPr lang="en-US" sz="2000" dirty="0">
                <a:solidFill>
                  <a:srgbClr val="000000"/>
                </a:solidFill>
              </a:rPr>
              <a:t> con </a:t>
            </a:r>
            <a:r>
              <a:rPr lang="en-US" sz="2000" dirty="0" err="1">
                <a:solidFill>
                  <a:srgbClr val="000000"/>
                </a:solidFill>
              </a:rPr>
              <a:t>dâu</a:t>
            </a:r>
            <a:r>
              <a:rPr lang="en-US" sz="2000" dirty="0">
                <a:solidFill>
                  <a:srgbClr val="000000"/>
                </a:solidFill>
              </a:rPr>
              <a:t> </a:t>
            </a:r>
            <a:r>
              <a:rPr lang="en-US" sz="2000" dirty="0" err="1">
                <a:solidFill>
                  <a:srgbClr val="000000"/>
                </a:solidFill>
              </a:rPr>
              <a:t>tương</a:t>
            </a:r>
            <a:r>
              <a:rPr lang="en-US" sz="2000" dirty="0">
                <a:solidFill>
                  <a:srgbClr val="000000"/>
                </a:solidFill>
              </a:rPr>
              <a:t> </a:t>
            </a:r>
            <a:r>
              <a:rPr lang="en-US" sz="2000" dirty="0" err="1">
                <a:solidFill>
                  <a:srgbClr val="000000"/>
                </a:solidFill>
              </a:rPr>
              <a:t>lai</a:t>
            </a:r>
            <a:r>
              <a:rPr lang="en-US" sz="2000" dirty="0">
                <a:solidFill>
                  <a:srgbClr val="000000"/>
                </a:solidFill>
              </a:rPr>
              <a:t>. Hai </a:t>
            </a:r>
            <a:r>
              <a:rPr lang="en-US" sz="2000" dirty="0" err="1">
                <a:solidFill>
                  <a:srgbClr val="000000"/>
                </a:solidFill>
              </a:rPr>
              <a:t>bên</a:t>
            </a:r>
            <a:r>
              <a:rPr lang="en-US" sz="2000" dirty="0">
                <a:solidFill>
                  <a:srgbClr val="000000"/>
                </a:solidFill>
              </a:rPr>
              <a:t> </a:t>
            </a:r>
            <a:r>
              <a:rPr lang="en-US" sz="2000" dirty="0" err="1">
                <a:solidFill>
                  <a:srgbClr val="000000"/>
                </a:solidFill>
              </a:rPr>
              <a:t>vui</a:t>
            </a:r>
            <a:r>
              <a:rPr lang="en-US" sz="2000" dirty="0">
                <a:solidFill>
                  <a:srgbClr val="000000"/>
                </a:solidFill>
              </a:rPr>
              <a:t> </a:t>
            </a:r>
            <a:r>
              <a:rPr lang="en-US" sz="2000" dirty="0" err="1">
                <a:solidFill>
                  <a:srgbClr val="000000"/>
                </a:solidFill>
              </a:rPr>
              <a:t>vẻ</a:t>
            </a:r>
            <a:r>
              <a:rPr lang="en-US" sz="2000" dirty="0">
                <a:solidFill>
                  <a:srgbClr val="000000"/>
                </a:solidFill>
              </a:rPr>
              <a:t> </a:t>
            </a:r>
            <a:r>
              <a:rPr lang="en-US" sz="2000" dirty="0" err="1">
                <a:solidFill>
                  <a:srgbClr val="000000"/>
                </a:solidFill>
              </a:rPr>
              <a:t>kết</a:t>
            </a:r>
            <a:r>
              <a:rPr lang="en-US" sz="2000" dirty="0">
                <a:solidFill>
                  <a:srgbClr val="000000"/>
                </a:solidFill>
              </a:rPr>
              <a:t> </a:t>
            </a:r>
            <a:r>
              <a:rPr lang="en-US" sz="2000" dirty="0" err="1">
                <a:solidFill>
                  <a:srgbClr val="000000"/>
                </a:solidFill>
              </a:rPr>
              <a:t>làm</a:t>
            </a:r>
            <a:r>
              <a:rPr lang="en-US" sz="2000" dirty="0">
                <a:solidFill>
                  <a:srgbClr val="000000"/>
                </a:solidFill>
              </a:rPr>
              <a:t> </a:t>
            </a:r>
            <a:r>
              <a:rPr lang="en-US" sz="2000" dirty="0" err="1">
                <a:solidFill>
                  <a:srgbClr val="000000"/>
                </a:solidFill>
              </a:rPr>
              <a:t>thông</a:t>
            </a:r>
            <a:r>
              <a:rPr lang="en-US" sz="2000" dirty="0">
                <a:solidFill>
                  <a:srgbClr val="000000"/>
                </a:solidFill>
              </a:rPr>
              <a:t> </a:t>
            </a:r>
            <a:r>
              <a:rPr lang="en-US" sz="2000" dirty="0" err="1">
                <a:solidFill>
                  <a:srgbClr val="000000"/>
                </a:solidFill>
              </a:rPr>
              <a:t>gia</a:t>
            </a:r>
            <a:r>
              <a:rPr lang="en-US" sz="2000" dirty="0">
                <a:solidFill>
                  <a:srgbClr val="000000"/>
                </a:solidFill>
              </a:rPr>
              <a:t>.</a:t>
            </a:r>
          </a:p>
        </p:txBody>
      </p:sp>
      <p:sp>
        <p:nvSpPr>
          <p:cNvPr id="6" name="Rectangle: Rounded Corners 5">
            <a:extLst>
              <a:ext uri="{FF2B5EF4-FFF2-40B4-BE49-F238E27FC236}">
                <a16:creationId xmlns:a16="http://schemas.microsoft.com/office/drawing/2014/main" id="{C272508A-EB1A-5238-83FF-817B56C07CA1}"/>
              </a:ext>
            </a:extLst>
          </p:cNvPr>
          <p:cNvSpPr/>
          <p:nvPr/>
        </p:nvSpPr>
        <p:spPr>
          <a:xfrm>
            <a:off x="227557" y="2471542"/>
            <a:ext cx="3555304" cy="2154477"/>
          </a:xfrm>
          <a:prstGeom prst="roundRect">
            <a:avLst>
              <a:gd name="adj" fmla="val 1390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Hôn</a:t>
            </a:r>
            <a:r>
              <a:rPr lang="en-US" sz="2000" dirty="0">
                <a:solidFill>
                  <a:srgbClr val="000000"/>
                </a:solidFill>
              </a:rPr>
              <a:t> </a:t>
            </a:r>
            <a:r>
              <a:rPr lang="en-US" sz="2000" dirty="0" err="1">
                <a:solidFill>
                  <a:srgbClr val="000000"/>
                </a:solidFill>
              </a:rPr>
              <a:t>lễ</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Thúc</a:t>
            </a:r>
            <a:r>
              <a:rPr lang="en-US" sz="2000" dirty="0">
                <a:solidFill>
                  <a:srgbClr val="000000"/>
                </a:solidFill>
              </a:rPr>
              <a:t> </a:t>
            </a:r>
            <a:r>
              <a:rPr lang="en-US" sz="2000" dirty="0" err="1">
                <a:solidFill>
                  <a:srgbClr val="000000"/>
                </a:solidFill>
              </a:rPr>
              <a:t>Ngư</a:t>
            </a:r>
            <a:r>
              <a:rPr lang="en-US" sz="2000" dirty="0">
                <a:solidFill>
                  <a:srgbClr val="000000"/>
                </a:solidFill>
              </a:rPr>
              <a:t> – </a:t>
            </a:r>
            <a:r>
              <a:rPr lang="en-US" sz="2000" dirty="0" err="1">
                <a:solidFill>
                  <a:srgbClr val="000000"/>
                </a:solidFill>
              </a:rPr>
              <a:t>Ngoạ</a:t>
            </a:r>
            <a:r>
              <a:rPr lang="en-US" sz="2000" dirty="0">
                <a:solidFill>
                  <a:srgbClr val="000000"/>
                </a:solidFill>
              </a:rPr>
              <a:t> Vân </a:t>
            </a:r>
            <a:r>
              <a:rPr lang="en-US" sz="2000" dirty="0" err="1">
                <a:solidFill>
                  <a:srgbClr val="000000"/>
                </a:solidFill>
              </a:rPr>
              <a:t>được</a:t>
            </a:r>
            <a:r>
              <a:rPr lang="en-US" sz="2000" dirty="0">
                <a:solidFill>
                  <a:srgbClr val="000000"/>
                </a:solidFill>
              </a:rPr>
              <a:t> </a:t>
            </a:r>
            <a:r>
              <a:rPr lang="en-US" sz="2000" dirty="0" err="1">
                <a:solidFill>
                  <a:srgbClr val="000000"/>
                </a:solidFill>
              </a:rPr>
              <a:t>tiến</a:t>
            </a:r>
            <a:r>
              <a:rPr lang="en-US" sz="2000" dirty="0">
                <a:solidFill>
                  <a:srgbClr val="000000"/>
                </a:solidFill>
              </a:rPr>
              <a:t> </a:t>
            </a:r>
            <a:r>
              <a:rPr lang="en-US" sz="2000" dirty="0" err="1">
                <a:solidFill>
                  <a:srgbClr val="000000"/>
                </a:solidFill>
              </a:rPr>
              <a:t>hành</a:t>
            </a:r>
            <a:r>
              <a:rPr lang="en-US" sz="2000" dirty="0">
                <a:solidFill>
                  <a:srgbClr val="000000"/>
                </a:solidFill>
              </a:rPr>
              <a:t> </a:t>
            </a:r>
            <a:r>
              <a:rPr lang="en-US" sz="2000" dirty="0" err="1">
                <a:solidFill>
                  <a:srgbClr val="000000"/>
                </a:solidFill>
              </a:rPr>
              <a:t>sau</a:t>
            </a:r>
            <a:r>
              <a:rPr lang="en-US" sz="2000" dirty="0">
                <a:solidFill>
                  <a:srgbClr val="000000"/>
                </a:solidFill>
              </a:rPr>
              <a:t> </a:t>
            </a:r>
            <a:r>
              <a:rPr lang="en-US" sz="2000" dirty="0" err="1">
                <a:solidFill>
                  <a:srgbClr val="000000"/>
                </a:solidFill>
              </a:rPr>
              <a:t>đó</a:t>
            </a:r>
            <a:r>
              <a:rPr lang="en-US" sz="2000" dirty="0">
                <a:solidFill>
                  <a:srgbClr val="000000"/>
                </a:solidFill>
              </a:rPr>
              <a:t> </a:t>
            </a:r>
            <a:r>
              <a:rPr lang="en-US" sz="2000" dirty="0" err="1">
                <a:solidFill>
                  <a:srgbClr val="000000"/>
                </a:solidFill>
              </a:rPr>
              <a:t>không</a:t>
            </a:r>
            <a:r>
              <a:rPr lang="en-US" sz="2000" dirty="0">
                <a:solidFill>
                  <a:srgbClr val="000000"/>
                </a:solidFill>
              </a:rPr>
              <a:t> </a:t>
            </a:r>
            <a:r>
              <a:rPr lang="en-US" sz="2000" dirty="0" err="1">
                <a:solidFill>
                  <a:srgbClr val="000000"/>
                </a:solidFill>
              </a:rPr>
              <a:t>lâu</a:t>
            </a:r>
            <a:r>
              <a:rPr lang="en-US" sz="2000" dirty="0">
                <a:solidFill>
                  <a:srgbClr val="000000"/>
                </a:solidFill>
              </a:rPr>
              <a:t>.</a:t>
            </a:r>
          </a:p>
        </p:txBody>
      </p:sp>
      <p:pic>
        <p:nvPicPr>
          <p:cNvPr id="7" name="Picture 6">
            <a:extLst>
              <a:ext uri="{FF2B5EF4-FFF2-40B4-BE49-F238E27FC236}">
                <a16:creationId xmlns:a16="http://schemas.microsoft.com/office/drawing/2014/main" id="{60A5F9C3-43CD-1B0F-BFE8-3C14AF77F4C8}"/>
              </a:ext>
            </a:extLst>
          </p:cNvPr>
          <p:cNvPicPr>
            <a:picLocks noChangeAspect="1"/>
          </p:cNvPicPr>
          <p:nvPr/>
        </p:nvPicPr>
        <p:blipFill>
          <a:blip r:embed="rId2"/>
          <a:srcRect l="3152" t="32634" r="81095" b="43846"/>
          <a:stretch/>
        </p:blipFill>
        <p:spPr>
          <a:xfrm rot="669285">
            <a:off x="3249784" y="1989327"/>
            <a:ext cx="1386966" cy="1164844"/>
          </a:xfrm>
          <a:prstGeom prst="rect">
            <a:avLst/>
          </a:prstGeom>
        </p:spPr>
      </p:pic>
      <p:pic>
        <p:nvPicPr>
          <p:cNvPr id="10242" name="Picture 2" descr="Những khám phá về văn hóa tình dục thời cổ đại Trung Hoa">
            <a:extLst>
              <a:ext uri="{FF2B5EF4-FFF2-40B4-BE49-F238E27FC236}">
                <a16:creationId xmlns:a16="http://schemas.microsoft.com/office/drawing/2014/main" id="{27A19442-F54B-8FE1-BF7D-89F41DB1F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829" y="734338"/>
            <a:ext cx="2228590" cy="13371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4" name="Picture 4" descr="Hôn lễ kiểu Trung Quốc">
            <a:extLst>
              <a:ext uri="{FF2B5EF4-FFF2-40B4-BE49-F238E27FC236}">
                <a16:creationId xmlns:a16="http://schemas.microsoft.com/office/drawing/2014/main" id="{D4CF33AB-3918-5F2B-60C6-CF0A81D4E0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771" b="14540"/>
          <a:stretch/>
        </p:blipFill>
        <p:spPr bwMode="auto">
          <a:xfrm>
            <a:off x="4966403" y="2663347"/>
            <a:ext cx="2604892" cy="2030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5741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randombar(horizontal)">
                                      <p:cBhvr>
                                        <p:cTn id="7" dur="500"/>
                                        <p:tgtEl>
                                          <p:spTgt spid="1024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22" presetClass="entr" presetSubtype="1" fill="hold" nodeType="withEffect">
                                  <p:stCondLst>
                                    <p:cond delay="0"/>
                                  </p:stCondLst>
                                  <p:childTnLst>
                                    <p:set>
                                      <p:cBhvr>
                                        <p:cTn id="20" dur="1" fill="hold">
                                          <p:stCondLst>
                                            <p:cond delay="0"/>
                                          </p:stCondLst>
                                        </p:cTn>
                                        <p:tgtEl>
                                          <p:spTgt spid="10244"/>
                                        </p:tgtEl>
                                        <p:attrNameLst>
                                          <p:attrName>style.visibility</p:attrName>
                                        </p:attrNameLst>
                                      </p:cBhvr>
                                      <p:to>
                                        <p:strVal val="visible"/>
                                      </p:to>
                                    </p:set>
                                    <p:animEffect transition="in" filter="wipe(up)">
                                      <p:cBhvr>
                                        <p:cTn id="21"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F889FA4-C42D-6308-C2EF-91C77A9927EF}"/>
              </a:ext>
            </a:extLst>
          </p:cNvPr>
          <p:cNvSpPr/>
          <p:nvPr/>
        </p:nvSpPr>
        <p:spPr>
          <a:xfrm>
            <a:off x="4528795" y="2571752"/>
            <a:ext cx="4308954" cy="2101500"/>
          </a:xfrm>
          <a:prstGeom prst="roundRect">
            <a:avLst>
              <a:gd name="adj" fmla="val 1134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Chẳng</a:t>
            </a:r>
            <a:r>
              <a:rPr lang="en-US" sz="2000" dirty="0">
                <a:solidFill>
                  <a:srgbClr val="000000"/>
                </a:solidFill>
              </a:rPr>
              <a:t> may, </a:t>
            </a:r>
            <a:r>
              <a:rPr lang="en-US" sz="2000" dirty="0" err="1">
                <a:solidFill>
                  <a:srgbClr val="000000"/>
                </a:solidFill>
              </a:rPr>
              <a:t>một</a:t>
            </a:r>
            <a:r>
              <a:rPr lang="en-US" sz="2000" dirty="0">
                <a:solidFill>
                  <a:srgbClr val="000000"/>
                </a:solidFill>
              </a:rPr>
              <a:t> </a:t>
            </a:r>
            <a:r>
              <a:rPr lang="en-US" sz="2000" dirty="0" err="1">
                <a:solidFill>
                  <a:srgbClr val="000000"/>
                </a:solidFill>
              </a:rPr>
              <a:t>đêm</a:t>
            </a:r>
            <a:r>
              <a:rPr lang="en-US" sz="2000" dirty="0">
                <a:solidFill>
                  <a:srgbClr val="000000"/>
                </a:solidFill>
              </a:rPr>
              <a:t> </a:t>
            </a:r>
            <a:r>
              <a:rPr lang="en-US" sz="2000" dirty="0" err="1">
                <a:solidFill>
                  <a:srgbClr val="000000"/>
                </a:solidFill>
              </a:rPr>
              <a:t>gia</a:t>
            </a:r>
            <a:r>
              <a:rPr lang="en-US" sz="2000" dirty="0">
                <a:solidFill>
                  <a:srgbClr val="000000"/>
                </a:solidFill>
              </a:rPr>
              <a:t> </a:t>
            </a:r>
            <a:r>
              <a:rPr lang="en-US" sz="2000" dirty="0" err="1">
                <a:solidFill>
                  <a:srgbClr val="000000"/>
                </a:solidFill>
              </a:rPr>
              <a:t>đình</a:t>
            </a:r>
            <a:r>
              <a:rPr lang="en-US" sz="2000" dirty="0">
                <a:solidFill>
                  <a:srgbClr val="000000"/>
                </a:solidFill>
              </a:rPr>
              <a:t> </a:t>
            </a:r>
            <a:r>
              <a:rPr lang="en-US" sz="2000" dirty="0" err="1">
                <a:solidFill>
                  <a:srgbClr val="000000"/>
                </a:solidFill>
              </a:rPr>
              <a:t>nghỉ</a:t>
            </a:r>
            <a:r>
              <a:rPr lang="en-US" sz="2000" dirty="0">
                <a:solidFill>
                  <a:srgbClr val="000000"/>
                </a:solidFill>
              </a:rPr>
              <a:t> </a:t>
            </a:r>
            <a:r>
              <a:rPr lang="en-US" sz="2000" dirty="0" err="1">
                <a:solidFill>
                  <a:srgbClr val="000000"/>
                </a:solidFill>
              </a:rPr>
              <a:t>đánh</a:t>
            </a:r>
            <a:r>
              <a:rPr lang="en-US" sz="2000" dirty="0">
                <a:solidFill>
                  <a:srgbClr val="000000"/>
                </a:solidFill>
              </a:rPr>
              <a:t> </a:t>
            </a:r>
            <a:r>
              <a:rPr lang="en-US" sz="2000" dirty="0" err="1">
                <a:solidFill>
                  <a:srgbClr val="000000"/>
                </a:solidFill>
              </a:rPr>
              <a:t>cá</a:t>
            </a:r>
            <a:r>
              <a:rPr lang="en-US" sz="2000" dirty="0">
                <a:solidFill>
                  <a:srgbClr val="000000"/>
                </a:solidFill>
              </a:rPr>
              <a:t>, </a:t>
            </a:r>
            <a:r>
              <a:rPr lang="en-US" sz="2000" dirty="0" err="1">
                <a:solidFill>
                  <a:srgbClr val="000000"/>
                </a:solidFill>
              </a:rPr>
              <a:t>đang</a:t>
            </a:r>
            <a:r>
              <a:rPr lang="en-US" sz="2000" dirty="0">
                <a:solidFill>
                  <a:srgbClr val="000000"/>
                </a:solidFill>
              </a:rPr>
              <a:t> </a:t>
            </a:r>
            <a:r>
              <a:rPr lang="en-US" sz="2000" dirty="0" err="1">
                <a:solidFill>
                  <a:srgbClr val="000000"/>
                </a:solidFill>
              </a:rPr>
              <a:t>khi</a:t>
            </a:r>
            <a:r>
              <a:rPr lang="en-US" sz="2000" dirty="0">
                <a:solidFill>
                  <a:srgbClr val="000000"/>
                </a:solidFill>
              </a:rPr>
              <a:t> </a:t>
            </a:r>
            <a:r>
              <a:rPr lang="en-US" sz="2000" dirty="0" err="1">
                <a:solidFill>
                  <a:srgbClr val="000000"/>
                </a:solidFill>
              </a:rPr>
              <a:t>làm</a:t>
            </a:r>
            <a:r>
              <a:rPr lang="en-US" sz="2000" dirty="0">
                <a:solidFill>
                  <a:srgbClr val="000000"/>
                </a:solidFill>
              </a:rPr>
              <a:t> </a:t>
            </a:r>
            <a:r>
              <a:rPr lang="en-US" sz="2000" dirty="0" err="1">
                <a:solidFill>
                  <a:srgbClr val="000000"/>
                </a:solidFill>
              </a:rPr>
              <a:t>lễ</a:t>
            </a:r>
            <a:r>
              <a:rPr lang="en-US" sz="2000" dirty="0">
                <a:solidFill>
                  <a:srgbClr val="000000"/>
                </a:solidFill>
              </a:rPr>
              <a:t> “</a:t>
            </a:r>
            <a:r>
              <a:rPr lang="en-US" sz="2000" dirty="0" err="1">
                <a:solidFill>
                  <a:srgbClr val="000000"/>
                </a:solidFill>
              </a:rPr>
              <a:t>khất</a:t>
            </a:r>
            <a:r>
              <a:rPr lang="en-US" sz="2000" dirty="0">
                <a:solidFill>
                  <a:srgbClr val="000000"/>
                </a:solidFill>
              </a:rPr>
              <a:t> </a:t>
            </a:r>
            <a:r>
              <a:rPr lang="en-US" sz="2000" dirty="0" err="1">
                <a:solidFill>
                  <a:srgbClr val="000000"/>
                </a:solidFill>
              </a:rPr>
              <a:t>xảo</a:t>
            </a:r>
            <a:r>
              <a:rPr lang="en-US" sz="2000" dirty="0">
                <a:solidFill>
                  <a:srgbClr val="000000"/>
                </a:solidFill>
              </a:rPr>
              <a:t>” </a:t>
            </a:r>
            <a:r>
              <a:rPr lang="en-US" sz="2000" dirty="0" err="1">
                <a:solidFill>
                  <a:srgbClr val="000000"/>
                </a:solidFill>
              </a:rPr>
              <a:t>thì</a:t>
            </a:r>
            <a:r>
              <a:rPr lang="en-US" sz="2000" dirty="0">
                <a:solidFill>
                  <a:srgbClr val="000000"/>
                </a:solidFill>
              </a:rPr>
              <a:t> tai </a:t>
            </a:r>
            <a:r>
              <a:rPr lang="en-US" sz="2000" dirty="0" err="1">
                <a:solidFill>
                  <a:srgbClr val="000000"/>
                </a:solidFill>
              </a:rPr>
              <a:t>hoạ</a:t>
            </a:r>
            <a:r>
              <a:rPr lang="en-US" sz="2000" dirty="0">
                <a:solidFill>
                  <a:srgbClr val="000000"/>
                </a:solidFill>
              </a:rPr>
              <a:t> </a:t>
            </a:r>
            <a:r>
              <a:rPr lang="en-US" sz="2000" dirty="0" err="1">
                <a:solidFill>
                  <a:srgbClr val="000000"/>
                </a:solidFill>
              </a:rPr>
              <a:t>xảy</a:t>
            </a:r>
            <a:r>
              <a:rPr lang="en-US" sz="2000" dirty="0">
                <a:solidFill>
                  <a:srgbClr val="000000"/>
                </a:solidFill>
              </a:rPr>
              <a:t> </a:t>
            </a:r>
            <a:r>
              <a:rPr lang="en-US" sz="2000" dirty="0" err="1">
                <a:solidFill>
                  <a:srgbClr val="000000"/>
                </a:solidFill>
              </a:rPr>
              <a:t>ra.</a:t>
            </a:r>
            <a:r>
              <a:rPr lang="en-US" sz="2000" dirty="0">
                <a:solidFill>
                  <a:srgbClr val="000000"/>
                </a:solidFill>
              </a:rPr>
              <a:t> </a:t>
            </a:r>
            <a:r>
              <a:rPr lang="en-US" sz="2000" dirty="0" err="1">
                <a:solidFill>
                  <a:srgbClr val="000000"/>
                </a:solidFill>
              </a:rPr>
              <a:t>Biển</a:t>
            </a:r>
            <a:r>
              <a:rPr lang="en-US" sz="2000" dirty="0">
                <a:solidFill>
                  <a:srgbClr val="000000"/>
                </a:solidFill>
              </a:rPr>
              <a:t> </a:t>
            </a:r>
            <a:r>
              <a:rPr lang="en-US" sz="2000" dirty="0" err="1">
                <a:solidFill>
                  <a:srgbClr val="000000"/>
                </a:solidFill>
              </a:rPr>
              <a:t>khơi</a:t>
            </a:r>
            <a:r>
              <a:rPr lang="en-US" sz="2000" dirty="0">
                <a:solidFill>
                  <a:srgbClr val="000000"/>
                </a:solidFill>
              </a:rPr>
              <a:t> </a:t>
            </a:r>
            <a:r>
              <a:rPr lang="en-US" sz="2000" dirty="0" err="1">
                <a:solidFill>
                  <a:srgbClr val="000000"/>
                </a:solidFill>
              </a:rPr>
              <a:t>dậy</a:t>
            </a:r>
            <a:r>
              <a:rPr lang="en-US" sz="2000" dirty="0">
                <a:solidFill>
                  <a:srgbClr val="000000"/>
                </a:solidFill>
              </a:rPr>
              <a:t> </a:t>
            </a:r>
            <a:r>
              <a:rPr lang="en-US" sz="2000" dirty="0" err="1">
                <a:solidFill>
                  <a:srgbClr val="000000"/>
                </a:solidFill>
              </a:rPr>
              <a:t>sóng</a:t>
            </a:r>
            <a:r>
              <a:rPr lang="en-US" sz="2000" dirty="0">
                <a:solidFill>
                  <a:srgbClr val="000000"/>
                </a:solidFill>
              </a:rPr>
              <a:t> </a:t>
            </a:r>
            <a:r>
              <a:rPr lang="en-US" sz="2000" dirty="0" err="1">
                <a:solidFill>
                  <a:srgbClr val="000000"/>
                </a:solidFill>
              </a:rPr>
              <a:t>lớn</a:t>
            </a:r>
            <a:r>
              <a:rPr lang="en-US" sz="2000" dirty="0">
                <a:solidFill>
                  <a:srgbClr val="000000"/>
                </a:solidFill>
              </a:rPr>
              <a:t>, </a:t>
            </a:r>
            <a:r>
              <a:rPr lang="en-US" sz="2000" dirty="0" err="1">
                <a:solidFill>
                  <a:srgbClr val="000000"/>
                </a:solidFill>
              </a:rPr>
              <a:t>nhấn</a:t>
            </a:r>
            <a:r>
              <a:rPr lang="en-US" sz="2000" dirty="0">
                <a:solidFill>
                  <a:srgbClr val="000000"/>
                </a:solidFill>
              </a:rPr>
              <a:t> </a:t>
            </a:r>
            <a:r>
              <a:rPr lang="en-US" sz="2000" dirty="0" err="1">
                <a:solidFill>
                  <a:srgbClr val="000000"/>
                </a:solidFill>
              </a:rPr>
              <a:t>chìm</a:t>
            </a:r>
            <a:r>
              <a:rPr lang="en-US" sz="2000" dirty="0">
                <a:solidFill>
                  <a:srgbClr val="000000"/>
                </a:solidFill>
              </a:rPr>
              <a:t> </a:t>
            </a:r>
            <a:r>
              <a:rPr lang="en-US" sz="2000" dirty="0" err="1">
                <a:solidFill>
                  <a:srgbClr val="000000"/>
                </a:solidFill>
              </a:rPr>
              <a:t>tất</a:t>
            </a:r>
            <a:r>
              <a:rPr lang="en-US" sz="2000" dirty="0">
                <a:solidFill>
                  <a:srgbClr val="000000"/>
                </a:solidFill>
              </a:rPr>
              <a:t> </a:t>
            </a:r>
            <a:r>
              <a:rPr lang="en-US" sz="2000" dirty="0" err="1">
                <a:solidFill>
                  <a:srgbClr val="000000"/>
                </a:solidFill>
              </a:rPr>
              <a:t>cả</a:t>
            </a:r>
            <a:r>
              <a:rPr lang="en-US" sz="2000" dirty="0">
                <a:solidFill>
                  <a:srgbClr val="000000"/>
                </a:solidFill>
              </a:rPr>
              <a:t>.</a:t>
            </a:r>
          </a:p>
        </p:txBody>
      </p:sp>
      <p:sp>
        <p:nvSpPr>
          <p:cNvPr id="5" name="Rectangle: Rounded Corners 4">
            <a:extLst>
              <a:ext uri="{FF2B5EF4-FFF2-40B4-BE49-F238E27FC236}">
                <a16:creationId xmlns:a16="http://schemas.microsoft.com/office/drawing/2014/main" id="{C3F6AFBC-74BC-0583-8990-DC182BE7E9E8}"/>
              </a:ext>
            </a:extLst>
          </p:cNvPr>
          <p:cNvSpPr/>
          <p:nvPr/>
        </p:nvSpPr>
        <p:spPr>
          <a:xfrm>
            <a:off x="306251" y="277662"/>
            <a:ext cx="3557392" cy="2402908"/>
          </a:xfrm>
          <a:prstGeom prst="roundRect">
            <a:avLst>
              <a:gd name="adj" fmla="val 1390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Nhờ</a:t>
            </a:r>
            <a:r>
              <a:rPr lang="en-US" sz="2000" dirty="0">
                <a:solidFill>
                  <a:srgbClr val="000000"/>
                </a:solidFill>
              </a:rPr>
              <a:t> </a:t>
            </a:r>
            <a:r>
              <a:rPr lang="en-US" sz="2000" dirty="0" err="1">
                <a:solidFill>
                  <a:srgbClr val="000000"/>
                </a:solidFill>
              </a:rPr>
              <a:t>có</a:t>
            </a:r>
            <a:r>
              <a:rPr lang="en-US" sz="2000" dirty="0">
                <a:solidFill>
                  <a:srgbClr val="000000"/>
                </a:solidFill>
              </a:rPr>
              <a:t> </a:t>
            </a:r>
            <a:r>
              <a:rPr lang="en-US" sz="2000" dirty="0" err="1">
                <a:solidFill>
                  <a:srgbClr val="000000"/>
                </a:solidFill>
              </a:rPr>
              <a:t>sự</a:t>
            </a:r>
            <a:r>
              <a:rPr lang="en-US" sz="2000" dirty="0">
                <a:solidFill>
                  <a:srgbClr val="000000"/>
                </a:solidFill>
              </a:rPr>
              <a:t> </a:t>
            </a:r>
            <a:r>
              <a:rPr lang="en-US" sz="2000" dirty="0" err="1">
                <a:solidFill>
                  <a:srgbClr val="000000"/>
                </a:solidFill>
              </a:rPr>
              <a:t>góp</a:t>
            </a:r>
            <a:r>
              <a:rPr lang="en-US" sz="2000" dirty="0">
                <a:solidFill>
                  <a:srgbClr val="000000"/>
                </a:solidFill>
              </a:rPr>
              <a:t> </a:t>
            </a:r>
            <a:r>
              <a:rPr lang="en-US" sz="2000" dirty="0" err="1">
                <a:solidFill>
                  <a:srgbClr val="000000"/>
                </a:solidFill>
              </a:rPr>
              <a:t>sức</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Ngoạ</a:t>
            </a:r>
            <a:r>
              <a:rPr lang="en-US" sz="2000" dirty="0">
                <a:solidFill>
                  <a:srgbClr val="000000"/>
                </a:solidFill>
              </a:rPr>
              <a:t> Vân, </a:t>
            </a:r>
            <a:r>
              <a:rPr lang="en-US" sz="2000" dirty="0" err="1">
                <a:solidFill>
                  <a:srgbClr val="000000"/>
                </a:solidFill>
              </a:rPr>
              <a:t>cong</a:t>
            </a:r>
            <a:r>
              <a:rPr lang="en-US" sz="2000" dirty="0">
                <a:solidFill>
                  <a:srgbClr val="000000"/>
                </a:solidFill>
              </a:rPr>
              <a:t> </a:t>
            </a:r>
            <a:r>
              <a:rPr lang="en-US" sz="2000" dirty="0" err="1">
                <a:solidFill>
                  <a:srgbClr val="000000"/>
                </a:solidFill>
              </a:rPr>
              <a:t>việc</a:t>
            </a:r>
            <a:r>
              <a:rPr lang="en-US" sz="2000" dirty="0">
                <a:solidFill>
                  <a:srgbClr val="000000"/>
                </a:solidFill>
              </a:rPr>
              <a:t> </a:t>
            </a:r>
            <a:r>
              <a:rPr lang="en-US" sz="2000" dirty="0" err="1">
                <a:solidFill>
                  <a:srgbClr val="000000"/>
                </a:solidFill>
              </a:rPr>
              <a:t>đánh</a:t>
            </a:r>
            <a:r>
              <a:rPr lang="en-US" sz="2000" dirty="0">
                <a:solidFill>
                  <a:srgbClr val="000000"/>
                </a:solidFill>
              </a:rPr>
              <a:t> </a:t>
            </a:r>
            <a:r>
              <a:rPr lang="en-US" sz="2000" dirty="0" err="1">
                <a:solidFill>
                  <a:srgbClr val="000000"/>
                </a:solidFill>
              </a:rPr>
              <a:t>cá</a:t>
            </a:r>
            <a:r>
              <a:rPr lang="en-US" sz="2000" dirty="0">
                <a:solidFill>
                  <a:srgbClr val="000000"/>
                </a:solidFill>
              </a:rPr>
              <a:t> </a:t>
            </a:r>
            <a:r>
              <a:rPr lang="en-US" sz="2000" dirty="0" err="1">
                <a:solidFill>
                  <a:srgbClr val="000000"/>
                </a:solidFill>
              </a:rPr>
              <a:t>thuận</a:t>
            </a:r>
            <a:r>
              <a:rPr lang="en-US" sz="2000" dirty="0">
                <a:solidFill>
                  <a:srgbClr val="000000"/>
                </a:solidFill>
              </a:rPr>
              <a:t> </a:t>
            </a:r>
            <a:r>
              <a:rPr lang="en-US" sz="2000" dirty="0" err="1">
                <a:solidFill>
                  <a:srgbClr val="000000"/>
                </a:solidFill>
              </a:rPr>
              <a:t>lợi</a:t>
            </a:r>
            <a:r>
              <a:rPr lang="en-US" sz="2000" dirty="0">
                <a:solidFill>
                  <a:srgbClr val="000000"/>
                </a:solidFill>
              </a:rPr>
              <a:t>, </a:t>
            </a:r>
            <a:r>
              <a:rPr lang="en-US" sz="2000" dirty="0" err="1">
                <a:solidFill>
                  <a:srgbClr val="000000"/>
                </a:solidFill>
              </a:rPr>
              <a:t>bội</a:t>
            </a:r>
            <a:r>
              <a:rPr lang="en-US" sz="2000" dirty="0">
                <a:solidFill>
                  <a:srgbClr val="000000"/>
                </a:solidFill>
              </a:rPr>
              <a:t> </a:t>
            </a:r>
            <a:r>
              <a:rPr lang="en-US" sz="2000" dirty="0" err="1">
                <a:solidFill>
                  <a:srgbClr val="000000"/>
                </a:solidFill>
              </a:rPr>
              <a:t>thu</a:t>
            </a:r>
            <a:r>
              <a:rPr lang="en-US" sz="2000" dirty="0">
                <a:solidFill>
                  <a:srgbClr val="000000"/>
                </a:solidFill>
              </a:rPr>
              <a:t>, </a:t>
            </a:r>
            <a:r>
              <a:rPr lang="en-US" sz="2000" dirty="0" err="1">
                <a:solidFill>
                  <a:srgbClr val="000000"/>
                </a:solidFill>
              </a:rPr>
              <a:t>gia</a:t>
            </a:r>
            <a:r>
              <a:rPr lang="en-US" sz="2000" dirty="0">
                <a:solidFill>
                  <a:srgbClr val="000000"/>
                </a:solidFill>
              </a:rPr>
              <a:t> </a:t>
            </a:r>
            <a:r>
              <a:rPr lang="en-US" sz="2000" dirty="0" err="1">
                <a:solidFill>
                  <a:srgbClr val="000000"/>
                </a:solidFill>
              </a:rPr>
              <a:t>tư</a:t>
            </a:r>
            <a:r>
              <a:rPr lang="en-US" sz="2000" dirty="0">
                <a:solidFill>
                  <a:srgbClr val="000000"/>
                </a:solidFill>
              </a:rPr>
              <a:t> </a:t>
            </a:r>
            <a:r>
              <a:rPr lang="en-US" sz="2000" dirty="0" err="1">
                <a:solidFill>
                  <a:srgbClr val="000000"/>
                </a:solidFill>
              </a:rPr>
              <a:t>giàu</a:t>
            </a:r>
            <a:r>
              <a:rPr lang="en-US" sz="2000" dirty="0">
                <a:solidFill>
                  <a:srgbClr val="000000"/>
                </a:solidFill>
              </a:rPr>
              <a:t> </a:t>
            </a:r>
            <a:r>
              <a:rPr lang="en-US" sz="2000" dirty="0" err="1">
                <a:solidFill>
                  <a:srgbClr val="000000"/>
                </a:solidFill>
              </a:rPr>
              <a:t>có</a:t>
            </a:r>
            <a:r>
              <a:rPr lang="en-US" sz="2000" dirty="0">
                <a:solidFill>
                  <a:srgbClr val="000000"/>
                </a:solidFill>
              </a:rPr>
              <a:t> </a:t>
            </a:r>
            <a:r>
              <a:rPr lang="en-US" sz="2000" dirty="0" err="1">
                <a:solidFill>
                  <a:srgbClr val="000000"/>
                </a:solidFill>
              </a:rPr>
              <a:t>dần</a:t>
            </a:r>
            <a:r>
              <a:rPr lang="en-US" sz="2000" dirty="0">
                <a:solidFill>
                  <a:srgbClr val="000000"/>
                </a:solidFill>
              </a:rPr>
              <a:t>. </a:t>
            </a:r>
            <a:r>
              <a:rPr lang="en-US" sz="2000" dirty="0" err="1">
                <a:solidFill>
                  <a:srgbClr val="000000"/>
                </a:solidFill>
              </a:rPr>
              <a:t>Cứ</a:t>
            </a:r>
            <a:r>
              <a:rPr lang="en-US" sz="2000" dirty="0">
                <a:solidFill>
                  <a:srgbClr val="000000"/>
                </a:solidFill>
              </a:rPr>
              <a:t> </a:t>
            </a:r>
            <a:r>
              <a:rPr lang="en-US" sz="2000" dirty="0" err="1">
                <a:solidFill>
                  <a:srgbClr val="000000"/>
                </a:solidFill>
              </a:rPr>
              <a:t>như</a:t>
            </a:r>
            <a:r>
              <a:rPr lang="en-US" sz="2000" dirty="0">
                <a:solidFill>
                  <a:srgbClr val="000000"/>
                </a:solidFill>
              </a:rPr>
              <a:t> </a:t>
            </a:r>
            <a:r>
              <a:rPr lang="en-US" sz="2000" dirty="0" err="1">
                <a:solidFill>
                  <a:srgbClr val="000000"/>
                </a:solidFill>
              </a:rPr>
              <a:t>thế</a:t>
            </a:r>
            <a:r>
              <a:rPr lang="en-US" sz="2000" dirty="0">
                <a:solidFill>
                  <a:srgbClr val="000000"/>
                </a:solidFill>
              </a:rPr>
              <a:t> </a:t>
            </a:r>
            <a:r>
              <a:rPr lang="en-US" sz="2000" dirty="0" err="1">
                <a:solidFill>
                  <a:srgbClr val="000000"/>
                </a:solidFill>
              </a:rPr>
              <a:t>được</a:t>
            </a:r>
            <a:r>
              <a:rPr lang="en-US" sz="2000" dirty="0">
                <a:solidFill>
                  <a:srgbClr val="000000"/>
                </a:solidFill>
              </a:rPr>
              <a:t> </a:t>
            </a:r>
            <a:r>
              <a:rPr lang="en-US" sz="2000" dirty="0" err="1">
                <a:solidFill>
                  <a:srgbClr val="000000"/>
                </a:solidFill>
              </a:rPr>
              <a:t>bốn</a:t>
            </a:r>
            <a:r>
              <a:rPr lang="en-US" sz="2000" dirty="0">
                <a:solidFill>
                  <a:srgbClr val="000000"/>
                </a:solidFill>
              </a:rPr>
              <a:t> </a:t>
            </a:r>
            <a:r>
              <a:rPr lang="en-US" sz="2000" dirty="0" err="1">
                <a:solidFill>
                  <a:srgbClr val="000000"/>
                </a:solidFill>
              </a:rPr>
              <a:t>năm</a:t>
            </a:r>
            <a:r>
              <a:rPr lang="en-US" sz="2000" dirty="0">
                <a:solidFill>
                  <a:srgbClr val="000000"/>
                </a:solidFill>
              </a:rPr>
              <a:t>.</a:t>
            </a:r>
          </a:p>
        </p:txBody>
      </p:sp>
      <p:pic>
        <p:nvPicPr>
          <p:cNvPr id="6" name="Picture 5">
            <a:extLst>
              <a:ext uri="{FF2B5EF4-FFF2-40B4-BE49-F238E27FC236}">
                <a16:creationId xmlns:a16="http://schemas.microsoft.com/office/drawing/2014/main" id="{2497ECD7-9721-EF90-7E77-9F8AD6156458}"/>
              </a:ext>
            </a:extLst>
          </p:cNvPr>
          <p:cNvPicPr>
            <a:picLocks noChangeAspect="1"/>
          </p:cNvPicPr>
          <p:nvPr/>
        </p:nvPicPr>
        <p:blipFill>
          <a:blip r:embed="rId2"/>
          <a:srcRect l="3152" t="32634" r="81095" b="43846"/>
          <a:stretch/>
        </p:blipFill>
        <p:spPr>
          <a:xfrm rot="14763312">
            <a:off x="3552275" y="2458653"/>
            <a:ext cx="1111261" cy="933293"/>
          </a:xfrm>
          <a:prstGeom prst="rect">
            <a:avLst/>
          </a:prstGeom>
        </p:spPr>
      </p:pic>
      <p:pic>
        <p:nvPicPr>
          <p:cNvPr id="13314" name="Picture 2" descr="Bài học cổ nhân: Gia đình có phúc hay không phụ thuộc 3 người">
            <a:extLst>
              <a:ext uri="{FF2B5EF4-FFF2-40B4-BE49-F238E27FC236}">
                <a16:creationId xmlns:a16="http://schemas.microsoft.com/office/drawing/2014/main" id="{00286B22-B0AC-82B7-FC2A-8F07339386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48" r="41890" b="4465"/>
          <a:stretch/>
        </p:blipFill>
        <p:spPr bwMode="auto">
          <a:xfrm>
            <a:off x="739036" y="2925298"/>
            <a:ext cx="2532466" cy="18591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6" name="Picture 4" descr="Cổ nhân dạy Trong nhà có 4 điều này gia đạo dễ sa sút">
            <a:extLst>
              <a:ext uri="{FF2B5EF4-FFF2-40B4-BE49-F238E27FC236}">
                <a16:creationId xmlns:a16="http://schemas.microsoft.com/office/drawing/2014/main" id="{4608B627-E4AC-B238-C1A4-D1C5BD6AB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0151" y="470248"/>
            <a:ext cx="2587964" cy="1671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638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fade">
                                      <p:cBhvr>
                                        <p:cTn id="10" dur="500"/>
                                        <p:tgtEl>
                                          <p:spTgt spid="133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nodeType="withEffect">
                                  <p:stCondLst>
                                    <p:cond delay="0"/>
                                  </p:stCondLst>
                                  <p:childTnLst>
                                    <p:set>
                                      <p:cBhvr>
                                        <p:cTn id="20" dur="1" fill="hold">
                                          <p:stCondLst>
                                            <p:cond delay="0"/>
                                          </p:stCondLst>
                                        </p:cTn>
                                        <p:tgtEl>
                                          <p:spTgt spid="13316"/>
                                        </p:tgtEl>
                                        <p:attrNameLst>
                                          <p:attrName>style.visibility</p:attrName>
                                        </p:attrNameLst>
                                      </p:cBhvr>
                                      <p:to>
                                        <p:strVal val="visible"/>
                                      </p:to>
                                    </p:set>
                                    <p:animEffect transition="in" filter="wipe(left)">
                                      <p:cBhvr>
                                        <p:cTn id="21"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C911BE-7C6F-AC9A-3478-DAF92AE31F80}"/>
              </a:ext>
            </a:extLst>
          </p:cNvPr>
          <p:cNvSpPr/>
          <p:nvPr/>
        </p:nvSpPr>
        <p:spPr>
          <a:xfrm>
            <a:off x="313151" y="402921"/>
            <a:ext cx="3220587" cy="2340279"/>
          </a:xfrm>
          <a:prstGeom prst="roundRect">
            <a:avLst>
              <a:gd name="adj" fmla="val 9805"/>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Ngoạ</a:t>
            </a:r>
            <a:r>
              <a:rPr lang="en-US" sz="2000" dirty="0">
                <a:solidFill>
                  <a:srgbClr val="000000"/>
                </a:solidFill>
              </a:rPr>
              <a:t> Vân </a:t>
            </a:r>
            <a:r>
              <a:rPr lang="en-US" sz="2000" dirty="0" err="1">
                <a:solidFill>
                  <a:srgbClr val="000000"/>
                </a:solidFill>
              </a:rPr>
              <a:t>phải</a:t>
            </a:r>
            <a:r>
              <a:rPr lang="en-US" sz="2000" dirty="0">
                <a:solidFill>
                  <a:srgbClr val="000000"/>
                </a:solidFill>
              </a:rPr>
              <a:t> </a:t>
            </a:r>
            <a:r>
              <a:rPr lang="en-US" sz="2000" dirty="0" err="1">
                <a:solidFill>
                  <a:srgbClr val="000000"/>
                </a:solidFill>
              </a:rPr>
              <a:t>tận</a:t>
            </a:r>
            <a:r>
              <a:rPr lang="en-US" sz="2000" dirty="0">
                <a:solidFill>
                  <a:srgbClr val="000000"/>
                </a:solidFill>
              </a:rPr>
              <a:t> </a:t>
            </a:r>
            <a:r>
              <a:rPr lang="en-US" sz="2000" dirty="0" err="1">
                <a:solidFill>
                  <a:srgbClr val="000000"/>
                </a:solidFill>
              </a:rPr>
              <a:t>lực</a:t>
            </a:r>
            <a:r>
              <a:rPr lang="en-US" sz="2000" dirty="0">
                <a:solidFill>
                  <a:srgbClr val="000000"/>
                </a:solidFill>
              </a:rPr>
              <a:t> </a:t>
            </a:r>
            <a:r>
              <a:rPr lang="en-US" sz="2000" dirty="0" err="1">
                <a:solidFill>
                  <a:srgbClr val="000000"/>
                </a:solidFill>
              </a:rPr>
              <a:t>dùng</a:t>
            </a:r>
            <a:r>
              <a:rPr lang="en-US" sz="2000" dirty="0">
                <a:solidFill>
                  <a:srgbClr val="000000"/>
                </a:solidFill>
              </a:rPr>
              <a:t> </a:t>
            </a:r>
            <a:r>
              <a:rPr lang="en-US" sz="2000" dirty="0" err="1">
                <a:solidFill>
                  <a:srgbClr val="000000"/>
                </a:solidFill>
              </a:rPr>
              <a:t>phép</a:t>
            </a:r>
            <a:r>
              <a:rPr lang="en-US" sz="2000" dirty="0">
                <a:solidFill>
                  <a:srgbClr val="000000"/>
                </a:solidFill>
              </a:rPr>
              <a:t> </a:t>
            </a:r>
            <a:r>
              <a:rPr lang="en-US" sz="2000" dirty="0" err="1">
                <a:solidFill>
                  <a:srgbClr val="000000"/>
                </a:solidFill>
              </a:rPr>
              <a:t>luật</a:t>
            </a:r>
            <a:r>
              <a:rPr lang="en-US" sz="2000" dirty="0">
                <a:solidFill>
                  <a:srgbClr val="000000"/>
                </a:solidFill>
              </a:rPr>
              <a:t> </a:t>
            </a:r>
            <a:r>
              <a:rPr lang="en-US" sz="2000" dirty="0" err="1">
                <a:solidFill>
                  <a:srgbClr val="000000"/>
                </a:solidFill>
              </a:rPr>
              <a:t>ngăn</a:t>
            </a:r>
            <a:r>
              <a:rPr lang="en-US" sz="2000" dirty="0">
                <a:solidFill>
                  <a:srgbClr val="000000"/>
                </a:solidFill>
              </a:rPr>
              <a:t> </a:t>
            </a:r>
            <a:r>
              <a:rPr lang="en-US" sz="2000" dirty="0" err="1">
                <a:solidFill>
                  <a:srgbClr val="000000"/>
                </a:solidFill>
              </a:rPr>
              <a:t>sóng</a:t>
            </a:r>
            <a:r>
              <a:rPr lang="en-US" sz="2000" dirty="0">
                <a:solidFill>
                  <a:srgbClr val="000000"/>
                </a:solidFill>
              </a:rPr>
              <a:t> </a:t>
            </a:r>
            <a:r>
              <a:rPr lang="en-US" sz="2000" dirty="0" err="1">
                <a:solidFill>
                  <a:srgbClr val="000000"/>
                </a:solidFill>
              </a:rPr>
              <a:t>dư</a:t>
            </a:r>
            <a:r>
              <a:rPr lang="en-US" sz="2000" dirty="0">
                <a:solidFill>
                  <a:srgbClr val="000000"/>
                </a:solidFill>
              </a:rPr>
              <a:t> </a:t>
            </a:r>
            <a:r>
              <a:rPr lang="en-US" sz="2000" dirty="0" err="1">
                <a:solidFill>
                  <a:srgbClr val="000000"/>
                </a:solidFill>
              </a:rPr>
              <a:t>cứu</a:t>
            </a:r>
            <a:r>
              <a:rPr lang="en-US" sz="2000" dirty="0">
                <a:solidFill>
                  <a:srgbClr val="000000"/>
                </a:solidFill>
              </a:rPr>
              <a:t> </a:t>
            </a:r>
            <a:r>
              <a:rPr lang="en-US" sz="2000" dirty="0" err="1">
                <a:solidFill>
                  <a:srgbClr val="000000"/>
                </a:solidFill>
              </a:rPr>
              <a:t>được</a:t>
            </a:r>
            <a:r>
              <a:rPr lang="en-US" sz="2000" dirty="0">
                <a:solidFill>
                  <a:srgbClr val="000000"/>
                </a:solidFill>
              </a:rPr>
              <a:t> cha </a:t>
            </a:r>
            <a:r>
              <a:rPr lang="en-US" sz="2000" dirty="0" err="1">
                <a:solidFill>
                  <a:srgbClr val="000000"/>
                </a:solidFill>
              </a:rPr>
              <a:t>mẹ</a:t>
            </a:r>
            <a:r>
              <a:rPr lang="en-US" sz="2000" dirty="0">
                <a:solidFill>
                  <a:srgbClr val="000000"/>
                </a:solidFill>
              </a:rPr>
              <a:t> </a:t>
            </a:r>
            <a:r>
              <a:rPr lang="en-US" sz="2000" dirty="0" err="1">
                <a:solidFill>
                  <a:srgbClr val="000000"/>
                </a:solidFill>
              </a:rPr>
              <a:t>Thúc</a:t>
            </a:r>
            <a:r>
              <a:rPr lang="en-US" sz="2000" dirty="0">
                <a:solidFill>
                  <a:srgbClr val="000000"/>
                </a:solidFill>
              </a:rPr>
              <a:t> </a:t>
            </a:r>
            <a:r>
              <a:rPr lang="en-US" sz="2000" dirty="0" err="1">
                <a:solidFill>
                  <a:srgbClr val="000000"/>
                </a:solidFill>
              </a:rPr>
              <a:t>Ngư</a:t>
            </a:r>
            <a:r>
              <a:rPr lang="en-US" sz="2000" dirty="0">
                <a:solidFill>
                  <a:srgbClr val="000000"/>
                </a:solidFill>
              </a:rPr>
              <a:t>, </a:t>
            </a:r>
            <a:r>
              <a:rPr lang="en-US" sz="2000" dirty="0" err="1">
                <a:solidFill>
                  <a:srgbClr val="000000"/>
                </a:solidFill>
              </a:rPr>
              <a:t>Thúc</a:t>
            </a:r>
            <a:r>
              <a:rPr lang="en-US" sz="2000" dirty="0">
                <a:solidFill>
                  <a:srgbClr val="000000"/>
                </a:solidFill>
              </a:rPr>
              <a:t> </a:t>
            </a:r>
            <a:r>
              <a:rPr lang="en-US" sz="2000" dirty="0" err="1">
                <a:solidFill>
                  <a:srgbClr val="000000"/>
                </a:solidFill>
              </a:rPr>
              <a:t>Ngư</a:t>
            </a:r>
            <a:r>
              <a:rPr lang="en-US" sz="2000" dirty="0">
                <a:solidFill>
                  <a:srgbClr val="000000"/>
                </a:solidFill>
              </a:rPr>
              <a:t> </a:t>
            </a:r>
            <a:r>
              <a:rPr lang="en-US" sz="2000" dirty="0" err="1">
                <a:solidFill>
                  <a:srgbClr val="000000"/>
                </a:solidFill>
              </a:rPr>
              <a:t>và</a:t>
            </a:r>
            <a:r>
              <a:rPr lang="en-US" sz="2000" dirty="0">
                <a:solidFill>
                  <a:srgbClr val="000000"/>
                </a:solidFill>
              </a:rPr>
              <a:t> </a:t>
            </a:r>
            <a:r>
              <a:rPr lang="en-US" sz="2000" dirty="0" err="1">
                <a:solidFill>
                  <a:srgbClr val="000000"/>
                </a:solidFill>
              </a:rPr>
              <a:t>gia</a:t>
            </a:r>
            <a:r>
              <a:rPr lang="en-US" sz="2000" dirty="0">
                <a:solidFill>
                  <a:srgbClr val="000000"/>
                </a:solidFill>
              </a:rPr>
              <a:t> </a:t>
            </a:r>
            <a:r>
              <a:rPr lang="en-US" sz="2000" dirty="0" err="1">
                <a:solidFill>
                  <a:srgbClr val="000000"/>
                </a:solidFill>
              </a:rPr>
              <a:t>sản</a:t>
            </a:r>
            <a:r>
              <a:rPr lang="en-US" sz="2000" dirty="0">
                <a:solidFill>
                  <a:srgbClr val="000000"/>
                </a:solidFill>
              </a:rPr>
              <a:t> </a:t>
            </a:r>
            <a:r>
              <a:rPr lang="en-US" sz="2000" dirty="0" err="1">
                <a:solidFill>
                  <a:srgbClr val="000000"/>
                </a:solidFill>
              </a:rPr>
              <a:t>nhà</a:t>
            </a:r>
            <a:r>
              <a:rPr lang="en-US" sz="2000" dirty="0">
                <a:solidFill>
                  <a:srgbClr val="000000"/>
                </a:solidFill>
              </a:rPr>
              <a:t> </a:t>
            </a:r>
            <a:r>
              <a:rPr lang="en-US" sz="2000" dirty="0" err="1">
                <a:solidFill>
                  <a:srgbClr val="000000"/>
                </a:solidFill>
              </a:rPr>
              <a:t>chồng</a:t>
            </a:r>
            <a:r>
              <a:rPr lang="en-US" sz="2000" dirty="0">
                <a:solidFill>
                  <a:srgbClr val="000000"/>
                </a:solidFill>
              </a:rPr>
              <a:t>.</a:t>
            </a:r>
          </a:p>
        </p:txBody>
      </p:sp>
      <p:sp>
        <p:nvSpPr>
          <p:cNvPr id="5" name="Rectangle: Rounded Corners 4">
            <a:extLst>
              <a:ext uri="{FF2B5EF4-FFF2-40B4-BE49-F238E27FC236}">
                <a16:creationId xmlns:a16="http://schemas.microsoft.com/office/drawing/2014/main" id="{727A0FCC-67A0-CDF1-705C-D7C1F1D84063}"/>
              </a:ext>
            </a:extLst>
          </p:cNvPr>
          <p:cNvSpPr/>
          <p:nvPr/>
        </p:nvSpPr>
        <p:spPr>
          <a:xfrm>
            <a:off x="5100182" y="402921"/>
            <a:ext cx="3379940" cy="2340279"/>
          </a:xfrm>
          <a:prstGeom prst="roundRect">
            <a:avLst>
              <a:gd name="adj" fmla="val 9805"/>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Khi </a:t>
            </a:r>
            <a:r>
              <a:rPr lang="en-US" sz="2000" dirty="0" err="1">
                <a:solidFill>
                  <a:srgbClr val="000000"/>
                </a:solidFill>
              </a:rPr>
              <a:t>đã</a:t>
            </a:r>
            <a:r>
              <a:rPr lang="en-US" sz="2000" dirty="0">
                <a:solidFill>
                  <a:srgbClr val="000000"/>
                </a:solidFill>
              </a:rPr>
              <a:t> </a:t>
            </a:r>
            <a:r>
              <a:rPr lang="en-US" sz="2000" dirty="0" err="1">
                <a:solidFill>
                  <a:srgbClr val="000000"/>
                </a:solidFill>
              </a:rPr>
              <a:t>để</a:t>
            </a:r>
            <a:r>
              <a:rPr lang="en-US" sz="2000" dirty="0">
                <a:solidFill>
                  <a:srgbClr val="000000"/>
                </a:solidFill>
              </a:rPr>
              <a:t> </a:t>
            </a:r>
            <a:r>
              <a:rPr lang="en-US" sz="2000" dirty="0" err="1">
                <a:solidFill>
                  <a:srgbClr val="000000"/>
                </a:solidFill>
              </a:rPr>
              <a:t>lộ</a:t>
            </a:r>
            <a:r>
              <a:rPr lang="en-US" sz="2000" dirty="0">
                <a:solidFill>
                  <a:srgbClr val="000000"/>
                </a:solidFill>
              </a:rPr>
              <a:t> </a:t>
            </a:r>
            <a:r>
              <a:rPr lang="en-US" sz="2000" dirty="0" err="1">
                <a:solidFill>
                  <a:srgbClr val="000000"/>
                </a:solidFill>
              </a:rPr>
              <a:t>bí</a:t>
            </a:r>
            <a:r>
              <a:rPr lang="en-US" sz="2000" dirty="0">
                <a:solidFill>
                  <a:srgbClr val="000000"/>
                </a:solidFill>
              </a:rPr>
              <a:t> </a:t>
            </a:r>
            <a:r>
              <a:rPr lang="en-US" sz="2000" dirty="0" err="1">
                <a:solidFill>
                  <a:srgbClr val="000000"/>
                </a:solidFill>
              </a:rPr>
              <a:t>mật</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bản</a:t>
            </a:r>
            <a:r>
              <a:rPr lang="en-US" sz="2000" dirty="0">
                <a:solidFill>
                  <a:srgbClr val="000000"/>
                </a:solidFill>
              </a:rPr>
              <a:t> </a:t>
            </a:r>
            <a:r>
              <a:rPr lang="en-US" sz="2000" dirty="0" err="1">
                <a:solidFill>
                  <a:srgbClr val="000000"/>
                </a:solidFill>
              </a:rPr>
              <a:t>thân</a:t>
            </a:r>
            <a:r>
              <a:rPr lang="en-US" sz="2000" dirty="0">
                <a:solidFill>
                  <a:srgbClr val="000000"/>
                </a:solidFill>
              </a:rPr>
              <a:t> </a:t>
            </a:r>
            <a:r>
              <a:rPr lang="en-US" sz="2000" dirty="0" err="1">
                <a:solidFill>
                  <a:srgbClr val="000000"/>
                </a:solidFill>
              </a:rPr>
              <a:t>và</a:t>
            </a:r>
            <a:r>
              <a:rPr lang="en-US" sz="2000" dirty="0">
                <a:solidFill>
                  <a:srgbClr val="000000"/>
                </a:solidFill>
              </a:rPr>
              <a:t> “</a:t>
            </a:r>
            <a:r>
              <a:rPr lang="en-US" sz="2000" dirty="0" err="1">
                <a:solidFill>
                  <a:srgbClr val="000000"/>
                </a:solidFill>
              </a:rPr>
              <a:t>thiên</a:t>
            </a:r>
            <a:r>
              <a:rPr lang="en-US" sz="2000" dirty="0">
                <a:solidFill>
                  <a:srgbClr val="000000"/>
                </a:solidFill>
              </a:rPr>
              <a:t> </a:t>
            </a:r>
            <a:r>
              <a:rPr lang="en-US" sz="2000" dirty="0" err="1">
                <a:solidFill>
                  <a:srgbClr val="000000"/>
                </a:solidFill>
              </a:rPr>
              <a:t>cơ</a:t>
            </a:r>
            <a:r>
              <a:rPr lang="en-US" sz="2000" dirty="0">
                <a:solidFill>
                  <a:srgbClr val="000000"/>
                </a:solidFill>
              </a:rPr>
              <a:t>” </a:t>
            </a:r>
            <a:r>
              <a:rPr lang="en-US" sz="2000" dirty="0" err="1">
                <a:solidFill>
                  <a:srgbClr val="000000"/>
                </a:solidFill>
              </a:rPr>
              <a:t>Ngoạ</a:t>
            </a:r>
            <a:r>
              <a:rPr lang="en-US" sz="2000" dirty="0">
                <a:solidFill>
                  <a:srgbClr val="000000"/>
                </a:solidFill>
              </a:rPr>
              <a:t> Vân </a:t>
            </a:r>
            <a:r>
              <a:rPr lang="en-US" sz="2000" dirty="0" err="1">
                <a:solidFill>
                  <a:srgbClr val="000000"/>
                </a:solidFill>
              </a:rPr>
              <a:t>phải</a:t>
            </a:r>
            <a:r>
              <a:rPr lang="en-US" sz="2000" dirty="0">
                <a:solidFill>
                  <a:srgbClr val="000000"/>
                </a:solidFill>
              </a:rPr>
              <a:t> </a:t>
            </a:r>
            <a:r>
              <a:rPr lang="en-US" sz="2000" dirty="0" err="1">
                <a:solidFill>
                  <a:srgbClr val="000000"/>
                </a:solidFill>
              </a:rPr>
              <a:t>từ</a:t>
            </a:r>
            <a:r>
              <a:rPr lang="en-US" sz="2000" dirty="0">
                <a:solidFill>
                  <a:srgbClr val="000000"/>
                </a:solidFill>
              </a:rPr>
              <a:t> </a:t>
            </a:r>
            <a:r>
              <a:rPr lang="en-US" sz="2000" dirty="0" err="1">
                <a:solidFill>
                  <a:srgbClr val="000000"/>
                </a:solidFill>
              </a:rPr>
              <a:t>biệt</a:t>
            </a:r>
            <a:r>
              <a:rPr lang="en-US" sz="2000" dirty="0">
                <a:solidFill>
                  <a:srgbClr val="000000"/>
                </a:solidFill>
              </a:rPr>
              <a:t> </a:t>
            </a:r>
            <a:r>
              <a:rPr lang="en-US" sz="2000" dirty="0" err="1">
                <a:solidFill>
                  <a:srgbClr val="000000"/>
                </a:solidFill>
              </a:rPr>
              <a:t>chồng</a:t>
            </a:r>
            <a:r>
              <a:rPr lang="en-US" sz="2000" dirty="0">
                <a:solidFill>
                  <a:srgbClr val="000000"/>
                </a:solidFill>
              </a:rPr>
              <a:t> </a:t>
            </a:r>
            <a:r>
              <a:rPr lang="en-US" sz="2000" dirty="0" err="1">
                <a:solidFill>
                  <a:srgbClr val="000000"/>
                </a:solidFill>
              </a:rPr>
              <a:t>và</a:t>
            </a:r>
            <a:r>
              <a:rPr lang="en-US" sz="2000" dirty="0">
                <a:solidFill>
                  <a:srgbClr val="000000"/>
                </a:solidFill>
              </a:rPr>
              <a:t> cha </a:t>
            </a:r>
            <a:r>
              <a:rPr lang="en-US" sz="2000" dirty="0" err="1">
                <a:solidFill>
                  <a:srgbClr val="000000"/>
                </a:solidFill>
              </a:rPr>
              <a:t>mẹ</a:t>
            </a:r>
            <a:r>
              <a:rPr lang="en-US" sz="2000" dirty="0">
                <a:solidFill>
                  <a:srgbClr val="000000"/>
                </a:solidFill>
              </a:rPr>
              <a:t> </a:t>
            </a:r>
            <a:r>
              <a:rPr lang="en-US" sz="2000" dirty="0" err="1">
                <a:solidFill>
                  <a:srgbClr val="000000"/>
                </a:solidFill>
              </a:rPr>
              <a:t>chồng</a:t>
            </a:r>
            <a:r>
              <a:rPr lang="en-US" sz="2000" dirty="0">
                <a:solidFill>
                  <a:srgbClr val="000000"/>
                </a:solidFill>
              </a:rPr>
              <a:t>.</a:t>
            </a:r>
          </a:p>
        </p:txBody>
      </p:sp>
      <p:sp>
        <p:nvSpPr>
          <p:cNvPr id="6" name="Rectangle: Rounded Corners 5">
            <a:extLst>
              <a:ext uri="{FF2B5EF4-FFF2-40B4-BE49-F238E27FC236}">
                <a16:creationId xmlns:a16="http://schemas.microsoft.com/office/drawing/2014/main" id="{1D85C786-BE60-782C-6D14-7AAD3F04D8B4}"/>
              </a:ext>
            </a:extLst>
          </p:cNvPr>
          <p:cNvSpPr/>
          <p:nvPr/>
        </p:nvSpPr>
        <p:spPr>
          <a:xfrm>
            <a:off x="2981195" y="3432132"/>
            <a:ext cx="5498926" cy="1446233"/>
          </a:xfrm>
          <a:prstGeom prst="roundRect">
            <a:avLst>
              <a:gd name="adj" fmla="val 9805"/>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Nàng</a:t>
            </a:r>
            <a:r>
              <a:rPr lang="en-US" sz="2000" dirty="0">
                <a:solidFill>
                  <a:srgbClr val="000000"/>
                </a:solidFill>
              </a:rPr>
              <a:t> </a:t>
            </a:r>
            <a:r>
              <a:rPr lang="en-US" sz="2000" dirty="0" err="1">
                <a:solidFill>
                  <a:srgbClr val="000000"/>
                </a:solidFill>
              </a:rPr>
              <a:t>khóc</a:t>
            </a:r>
            <a:r>
              <a:rPr lang="en-US" sz="2000" dirty="0">
                <a:solidFill>
                  <a:srgbClr val="000000"/>
                </a:solidFill>
              </a:rPr>
              <a:t>, </a:t>
            </a:r>
            <a:r>
              <a:rPr lang="en-US" sz="2000" dirty="0" err="1">
                <a:solidFill>
                  <a:srgbClr val="000000"/>
                </a:solidFill>
              </a:rPr>
              <a:t>giã</a:t>
            </a:r>
            <a:r>
              <a:rPr lang="en-US" sz="2000" dirty="0">
                <a:solidFill>
                  <a:srgbClr val="000000"/>
                </a:solidFill>
              </a:rPr>
              <a:t> </a:t>
            </a:r>
            <a:r>
              <a:rPr lang="en-US" sz="2000" dirty="0" err="1">
                <a:solidFill>
                  <a:srgbClr val="000000"/>
                </a:solidFill>
              </a:rPr>
              <a:t>biệt</a:t>
            </a:r>
            <a:r>
              <a:rPr lang="en-US" sz="2000" dirty="0">
                <a:solidFill>
                  <a:srgbClr val="000000"/>
                </a:solidFill>
              </a:rPr>
              <a:t> </a:t>
            </a:r>
            <a:r>
              <a:rPr lang="en-US" sz="2000" dirty="0" err="1">
                <a:solidFill>
                  <a:srgbClr val="000000"/>
                </a:solidFill>
              </a:rPr>
              <a:t>mọi</a:t>
            </a:r>
            <a:r>
              <a:rPr lang="en-US" sz="2000" dirty="0">
                <a:solidFill>
                  <a:srgbClr val="000000"/>
                </a:solidFill>
              </a:rPr>
              <a:t> </a:t>
            </a:r>
            <a:r>
              <a:rPr lang="en-US" sz="2000" dirty="0" err="1">
                <a:solidFill>
                  <a:srgbClr val="000000"/>
                </a:solidFill>
              </a:rPr>
              <a:t>người</a:t>
            </a:r>
            <a:r>
              <a:rPr lang="en-US" sz="2000" dirty="0">
                <a:solidFill>
                  <a:srgbClr val="000000"/>
                </a:solidFill>
              </a:rPr>
              <a:t> </a:t>
            </a:r>
            <a:r>
              <a:rPr lang="en-US" sz="2000" dirty="0" err="1">
                <a:solidFill>
                  <a:srgbClr val="000000"/>
                </a:solidFill>
              </a:rPr>
              <a:t>và</a:t>
            </a:r>
            <a:r>
              <a:rPr lang="en-US" sz="2000" dirty="0">
                <a:solidFill>
                  <a:srgbClr val="000000"/>
                </a:solidFill>
              </a:rPr>
              <a:t> </a:t>
            </a:r>
            <a:r>
              <a:rPr lang="en-US" sz="2000" dirty="0" err="1">
                <a:solidFill>
                  <a:srgbClr val="000000"/>
                </a:solidFill>
              </a:rPr>
              <a:t>để</a:t>
            </a:r>
            <a:r>
              <a:rPr lang="en-US" sz="2000" dirty="0">
                <a:solidFill>
                  <a:srgbClr val="000000"/>
                </a:solidFill>
              </a:rPr>
              <a:t> </a:t>
            </a:r>
            <a:r>
              <a:rPr lang="en-US" sz="2000" dirty="0" err="1">
                <a:solidFill>
                  <a:srgbClr val="000000"/>
                </a:solidFill>
              </a:rPr>
              <a:t>lại</a:t>
            </a:r>
            <a:r>
              <a:rPr lang="en-US" sz="2000" dirty="0">
                <a:solidFill>
                  <a:srgbClr val="000000"/>
                </a:solidFill>
              </a:rPr>
              <a:t> </a:t>
            </a:r>
            <a:r>
              <a:rPr lang="en-US" sz="2000" dirty="0" err="1">
                <a:solidFill>
                  <a:srgbClr val="000000"/>
                </a:solidFill>
              </a:rPr>
              <a:t>cho</a:t>
            </a:r>
            <a:r>
              <a:rPr lang="en-US" sz="2000" dirty="0">
                <a:solidFill>
                  <a:srgbClr val="000000"/>
                </a:solidFill>
              </a:rPr>
              <a:t> </a:t>
            </a:r>
            <a:r>
              <a:rPr lang="en-US" sz="2000" dirty="0" err="1">
                <a:solidFill>
                  <a:srgbClr val="000000"/>
                </a:solidFill>
              </a:rPr>
              <a:t>Thúc</a:t>
            </a:r>
            <a:r>
              <a:rPr lang="en-US" sz="2000" dirty="0">
                <a:solidFill>
                  <a:srgbClr val="000000"/>
                </a:solidFill>
              </a:rPr>
              <a:t> </a:t>
            </a:r>
            <a:r>
              <a:rPr lang="en-US" sz="2000" dirty="0" err="1">
                <a:solidFill>
                  <a:srgbClr val="000000"/>
                </a:solidFill>
              </a:rPr>
              <a:t>Ngư</a:t>
            </a:r>
            <a:r>
              <a:rPr lang="en-US" sz="2000" dirty="0">
                <a:solidFill>
                  <a:srgbClr val="000000"/>
                </a:solidFill>
              </a:rPr>
              <a:t> </a:t>
            </a:r>
            <a:r>
              <a:rPr lang="en-US" sz="2000" dirty="0" err="1">
                <a:solidFill>
                  <a:srgbClr val="000000"/>
                </a:solidFill>
              </a:rPr>
              <a:t>một</a:t>
            </a:r>
            <a:r>
              <a:rPr lang="en-US" sz="2000" dirty="0">
                <a:solidFill>
                  <a:srgbClr val="000000"/>
                </a:solidFill>
              </a:rPr>
              <a:t> </a:t>
            </a:r>
            <a:r>
              <a:rPr lang="en-US" sz="2000" dirty="0" err="1">
                <a:solidFill>
                  <a:srgbClr val="000000"/>
                </a:solidFill>
              </a:rPr>
              <a:t>bí</a:t>
            </a:r>
            <a:r>
              <a:rPr lang="en-US" sz="2000" dirty="0">
                <a:solidFill>
                  <a:srgbClr val="000000"/>
                </a:solidFill>
              </a:rPr>
              <a:t> </a:t>
            </a:r>
            <a:r>
              <a:rPr lang="en-US" sz="2000" dirty="0" err="1">
                <a:solidFill>
                  <a:srgbClr val="000000"/>
                </a:solidFill>
              </a:rPr>
              <a:t>quyết</a:t>
            </a:r>
            <a:r>
              <a:rPr lang="en-US" sz="2000" dirty="0">
                <a:solidFill>
                  <a:srgbClr val="000000"/>
                </a:solidFill>
              </a:rPr>
              <a:t> </a:t>
            </a:r>
            <a:r>
              <a:rPr lang="en-US" sz="2000" dirty="0" err="1">
                <a:solidFill>
                  <a:srgbClr val="000000"/>
                </a:solidFill>
              </a:rPr>
              <a:t>phòng</a:t>
            </a:r>
            <a:r>
              <a:rPr lang="en-US" sz="2000" dirty="0">
                <a:solidFill>
                  <a:srgbClr val="000000"/>
                </a:solidFill>
              </a:rPr>
              <a:t> </a:t>
            </a:r>
            <a:r>
              <a:rPr lang="en-US" sz="2000" dirty="0" err="1">
                <a:solidFill>
                  <a:srgbClr val="000000"/>
                </a:solidFill>
              </a:rPr>
              <a:t>tránh</a:t>
            </a:r>
            <a:r>
              <a:rPr lang="en-US" sz="2000" dirty="0">
                <a:solidFill>
                  <a:srgbClr val="000000"/>
                </a:solidFill>
              </a:rPr>
              <a:t> </a:t>
            </a:r>
            <a:r>
              <a:rPr lang="en-US" sz="2000" dirty="0" err="1">
                <a:solidFill>
                  <a:srgbClr val="000000"/>
                </a:solidFill>
              </a:rPr>
              <a:t>gió</a:t>
            </a:r>
            <a:r>
              <a:rPr lang="en-US" sz="2000" dirty="0">
                <a:solidFill>
                  <a:srgbClr val="000000"/>
                </a:solidFill>
              </a:rPr>
              <a:t> to, </a:t>
            </a:r>
            <a:r>
              <a:rPr lang="en-US" sz="2000" dirty="0" err="1">
                <a:solidFill>
                  <a:srgbClr val="000000"/>
                </a:solidFill>
              </a:rPr>
              <a:t>sóng</a:t>
            </a:r>
            <a:r>
              <a:rPr lang="en-US" sz="2000" dirty="0">
                <a:solidFill>
                  <a:srgbClr val="000000"/>
                </a:solidFill>
              </a:rPr>
              <a:t> </a:t>
            </a:r>
            <a:r>
              <a:rPr lang="en-US" sz="2000" dirty="0" err="1">
                <a:solidFill>
                  <a:srgbClr val="000000"/>
                </a:solidFill>
              </a:rPr>
              <a:t>dữ</a:t>
            </a:r>
            <a:r>
              <a:rPr lang="en-US" sz="2000" dirty="0">
                <a:solidFill>
                  <a:srgbClr val="000000"/>
                </a:solidFill>
              </a:rPr>
              <a:t> </a:t>
            </a:r>
            <a:r>
              <a:rPr lang="en-US" sz="2000" dirty="0" err="1">
                <a:solidFill>
                  <a:srgbClr val="000000"/>
                </a:solidFill>
              </a:rPr>
              <a:t>nơi</a:t>
            </a:r>
            <a:r>
              <a:rPr lang="en-US" sz="2000" dirty="0">
                <a:solidFill>
                  <a:srgbClr val="000000"/>
                </a:solidFill>
              </a:rPr>
              <a:t> </a:t>
            </a:r>
            <a:r>
              <a:rPr lang="en-US" sz="2000" dirty="0" err="1">
                <a:solidFill>
                  <a:srgbClr val="000000"/>
                </a:solidFill>
              </a:rPr>
              <a:t>biển</a:t>
            </a:r>
            <a:r>
              <a:rPr lang="en-US" sz="2000" dirty="0">
                <a:solidFill>
                  <a:srgbClr val="000000"/>
                </a:solidFill>
              </a:rPr>
              <a:t> </a:t>
            </a:r>
            <a:r>
              <a:rPr lang="en-US" sz="2000" dirty="0" err="1">
                <a:solidFill>
                  <a:srgbClr val="000000"/>
                </a:solidFill>
              </a:rPr>
              <a:t>cả</a:t>
            </a:r>
            <a:r>
              <a:rPr lang="en-US" sz="2000" dirty="0">
                <a:solidFill>
                  <a:srgbClr val="000000"/>
                </a:solidFill>
              </a:rPr>
              <a:t>.</a:t>
            </a:r>
          </a:p>
        </p:txBody>
      </p:sp>
      <p:pic>
        <p:nvPicPr>
          <p:cNvPr id="7" name="Picture 6">
            <a:extLst>
              <a:ext uri="{FF2B5EF4-FFF2-40B4-BE49-F238E27FC236}">
                <a16:creationId xmlns:a16="http://schemas.microsoft.com/office/drawing/2014/main" id="{9209A45C-FADA-1E93-BB74-2F166F7967DF}"/>
              </a:ext>
            </a:extLst>
          </p:cNvPr>
          <p:cNvPicPr>
            <a:picLocks noChangeAspect="1"/>
          </p:cNvPicPr>
          <p:nvPr/>
        </p:nvPicPr>
        <p:blipFill>
          <a:blip r:embed="rId2"/>
          <a:srcRect l="3152" t="32634" r="81095" b="43846"/>
          <a:stretch/>
        </p:blipFill>
        <p:spPr>
          <a:xfrm rot="8463781" flipV="1">
            <a:off x="3746251" y="1096679"/>
            <a:ext cx="1390539" cy="1167845"/>
          </a:xfrm>
          <a:prstGeom prst="rect">
            <a:avLst/>
          </a:prstGeom>
        </p:spPr>
      </p:pic>
      <p:pic>
        <p:nvPicPr>
          <p:cNvPr id="8" name="Picture 7">
            <a:extLst>
              <a:ext uri="{FF2B5EF4-FFF2-40B4-BE49-F238E27FC236}">
                <a16:creationId xmlns:a16="http://schemas.microsoft.com/office/drawing/2014/main" id="{A8CAC965-6E19-4A3E-ACAC-DB6D7CEF4453}"/>
              </a:ext>
            </a:extLst>
          </p:cNvPr>
          <p:cNvPicPr>
            <a:picLocks noChangeAspect="1"/>
          </p:cNvPicPr>
          <p:nvPr/>
        </p:nvPicPr>
        <p:blipFill>
          <a:blip r:embed="rId2"/>
          <a:srcRect l="3152" t="32634" r="81095" b="43846"/>
          <a:stretch/>
        </p:blipFill>
        <p:spPr>
          <a:xfrm rot="14661591" flipV="1">
            <a:off x="6093198" y="2641643"/>
            <a:ext cx="1062151" cy="892048"/>
          </a:xfrm>
          <a:prstGeom prst="rect">
            <a:avLst/>
          </a:prstGeom>
        </p:spPr>
      </p:pic>
      <p:pic>
        <p:nvPicPr>
          <p:cNvPr id="12" name="Picture 11">
            <a:extLst>
              <a:ext uri="{FF2B5EF4-FFF2-40B4-BE49-F238E27FC236}">
                <a16:creationId xmlns:a16="http://schemas.microsoft.com/office/drawing/2014/main" id="{41A1204C-ACAC-06AA-D771-8082DECF5558}"/>
              </a:ext>
            </a:extLst>
          </p:cNvPr>
          <p:cNvPicPr>
            <a:picLocks noChangeAspect="1"/>
          </p:cNvPicPr>
          <p:nvPr/>
        </p:nvPicPr>
        <p:blipFill>
          <a:blip r:embed="rId3"/>
          <a:srcRect b="44475"/>
          <a:stretch/>
        </p:blipFill>
        <p:spPr>
          <a:xfrm>
            <a:off x="313151" y="3450398"/>
            <a:ext cx="2356658" cy="1427967"/>
          </a:xfrm>
          <a:prstGeom prst="rect">
            <a:avLst/>
          </a:prstGeom>
          <a:ln>
            <a:noFill/>
          </a:ln>
          <a:effectLst>
            <a:softEdge rad="112500"/>
          </a:effectLst>
        </p:spPr>
      </p:pic>
    </p:spTree>
    <p:extLst>
      <p:ext uri="{BB962C8B-B14F-4D97-AF65-F5344CB8AC3E}">
        <p14:creationId xmlns:p14="http://schemas.microsoft.com/office/powerpoint/2010/main" val="1125961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par>
                                <p:cTn id="24" presetID="22" presetClass="entr" presetSubtype="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oạn bài: Truyện lạ nhà thuyền chài (Lê Thánh Tông) – Ngữ văn 9, Chân trời  sáng tạo - Theki.vn">
            <a:extLst>
              <a:ext uri="{FF2B5EF4-FFF2-40B4-BE49-F238E27FC236}">
                <a16:creationId xmlns:a16="http://schemas.microsoft.com/office/drawing/2014/main" id="{90AEA290-545F-B2EA-179E-C10C658BB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359" y="1541190"/>
            <a:ext cx="4055983" cy="22792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F0177D-6689-9963-8BD2-267D71EE4126}"/>
              </a:ext>
            </a:extLst>
          </p:cNvPr>
          <p:cNvSpPr txBox="1"/>
          <p:nvPr/>
        </p:nvSpPr>
        <p:spPr>
          <a:xfrm>
            <a:off x="507304" y="2400112"/>
            <a:ext cx="3062614" cy="1420325"/>
          </a:xfrm>
          <a:prstGeom prst="rect">
            <a:avLst/>
          </a:prstGeom>
          <a:noFill/>
        </p:spPr>
        <p:txBody>
          <a:bodyPr wrap="square">
            <a:spAutoFit/>
          </a:bodyPr>
          <a:lstStyle/>
          <a:p>
            <a:pPr algn="ctr">
              <a:lnSpc>
                <a:spcPct val="150000"/>
              </a:lnSpc>
            </a:pPr>
            <a:r>
              <a:rPr lang="vi-VN" sz="2000" b="1" dirty="0"/>
              <a:t>Trật tự tuyến tính </a:t>
            </a:r>
            <a:endParaRPr lang="en-US" sz="2000" b="1" dirty="0"/>
          </a:p>
          <a:p>
            <a:pPr algn="ctr">
              <a:lnSpc>
                <a:spcPct val="150000"/>
              </a:lnSpc>
            </a:pPr>
            <a:r>
              <a:rPr lang="vi-VN" sz="2000" dirty="0"/>
              <a:t>(chuyện gì xảy ra trước kể trước).</a:t>
            </a:r>
            <a:endParaRPr lang="en-US" sz="2000" dirty="0"/>
          </a:p>
        </p:txBody>
      </p:sp>
      <p:sp>
        <p:nvSpPr>
          <p:cNvPr id="7" name="Arrow: Chevron 6">
            <a:extLst>
              <a:ext uri="{FF2B5EF4-FFF2-40B4-BE49-F238E27FC236}">
                <a16:creationId xmlns:a16="http://schemas.microsoft.com/office/drawing/2014/main" id="{0188A6B9-8BD7-86C0-6737-357CED65590A}"/>
              </a:ext>
            </a:extLst>
          </p:cNvPr>
          <p:cNvSpPr/>
          <p:nvPr/>
        </p:nvSpPr>
        <p:spPr>
          <a:xfrm rot="5400000">
            <a:off x="1798659" y="1580240"/>
            <a:ext cx="479902" cy="701457"/>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Google Shape;243;p4">
            <a:extLst>
              <a:ext uri="{FF2B5EF4-FFF2-40B4-BE49-F238E27FC236}">
                <a16:creationId xmlns:a16="http://schemas.microsoft.com/office/drawing/2014/main" id="{01B55824-9611-9023-B675-B0E8B824B86E}"/>
              </a:ext>
            </a:extLst>
          </p:cNvPr>
          <p:cNvPicPr preferRelativeResize="0"/>
          <p:nvPr/>
        </p:nvPicPr>
        <p:blipFill rotWithShape="1">
          <a:blip r:embed="rId3">
            <a:alphaModFix/>
          </a:blip>
          <a:srcRect/>
          <a:stretch/>
        </p:blipFill>
        <p:spPr>
          <a:xfrm>
            <a:off x="6352350" y="4612608"/>
            <a:ext cx="1812748" cy="374371"/>
          </a:xfrm>
          <a:prstGeom prst="rect">
            <a:avLst/>
          </a:prstGeom>
          <a:noFill/>
          <a:ln>
            <a:noFill/>
          </a:ln>
        </p:spPr>
      </p:pic>
    </p:spTree>
    <p:extLst>
      <p:ext uri="{BB962C8B-B14F-4D97-AF65-F5344CB8AC3E}">
        <p14:creationId xmlns:p14="http://schemas.microsoft.com/office/powerpoint/2010/main" val="10233484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9B64CC-AB20-BCA3-D75C-75C58FD32B70}"/>
              </a:ext>
            </a:extLst>
          </p:cNvPr>
          <p:cNvSpPr txBox="1"/>
          <p:nvPr/>
        </p:nvSpPr>
        <p:spPr>
          <a:xfrm>
            <a:off x="2915433" y="371866"/>
            <a:ext cx="3313134" cy="400110"/>
          </a:xfrm>
          <a:prstGeom prst="rect">
            <a:avLst/>
          </a:prstGeom>
          <a:noFill/>
        </p:spPr>
        <p:txBody>
          <a:bodyPr wrap="square" rtlCol="0">
            <a:spAutoFit/>
          </a:bodyPr>
          <a:lstStyle/>
          <a:p>
            <a:pPr algn="ctr"/>
            <a:r>
              <a:rPr lang="en-US" sz="2000" b="1" dirty="0">
                <a:solidFill>
                  <a:srgbClr val="996600"/>
                </a:solidFill>
              </a:rPr>
              <a:t>b. </a:t>
            </a:r>
            <a:r>
              <a:rPr lang="en-US" sz="2000" b="1" dirty="0" err="1">
                <a:solidFill>
                  <a:srgbClr val="996600"/>
                </a:solidFill>
              </a:rPr>
              <a:t>Thời</a:t>
            </a:r>
            <a:r>
              <a:rPr lang="en-US" sz="2000" b="1" dirty="0">
                <a:solidFill>
                  <a:srgbClr val="996600"/>
                </a:solidFill>
              </a:rPr>
              <a:t> </a:t>
            </a:r>
            <a:r>
              <a:rPr lang="en-US" sz="2000" b="1" dirty="0" err="1">
                <a:solidFill>
                  <a:srgbClr val="996600"/>
                </a:solidFill>
              </a:rPr>
              <a:t>gian</a:t>
            </a:r>
            <a:r>
              <a:rPr lang="en-US" sz="2000" b="1" dirty="0">
                <a:solidFill>
                  <a:srgbClr val="996600"/>
                </a:solidFill>
              </a:rPr>
              <a:t>, </a:t>
            </a:r>
            <a:r>
              <a:rPr lang="en-US" sz="2000" b="1" dirty="0" err="1">
                <a:solidFill>
                  <a:srgbClr val="996600"/>
                </a:solidFill>
              </a:rPr>
              <a:t>không</a:t>
            </a:r>
            <a:r>
              <a:rPr lang="en-US" sz="2000" b="1" dirty="0">
                <a:solidFill>
                  <a:srgbClr val="996600"/>
                </a:solidFill>
              </a:rPr>
              <a:t> </a:t>
            </a:r>
            <a:r>
              <a:rPr lang="en-US" sz="2000" b="1" dirty="0" err="1">
                <a:solidFill>
                  <a:srgbClr val="996600"/>
                </a:solidFill>
              </a:rPr>
              <a:t>gian</a:t>
            </a:r>
            <a:r>
              <a:rPr lang="en-US" sz="2000" b="1" dirty="0">
                <a:solidFill>
                  <a:srgbClr val="996600"/>
                </a:solidFill>
              </a:rPr>
              <a:t>.</a:t>
            </a:r>
          </a:p>
        </p:txBody>
      </p:sp>
      <p:sp>
        <p:nvSpPr>
          <p:cNvPr id="6" name="Rectangle: Rounded Corners 5">
            <a:extLst>
              <a:ext uri="{FF2B5EF4-FFF2-40B4-BE49-F238E27FC236}">
                <a16:creationId xmlns:a16="http://schemas.microsoft.com/office/drawing/2014/main" id="{9EBE3011-6421-965F-7324-EDB9ECE9E613}"/>
              </a:ext>
            </a:extLst>
          </p:cNvPr>
          <p:cNvSpPr/>
          <p:nvPr/>
        </p:nvSpPr>
        <p:spPr>
          <a:xfrm>
            <a:off x="889348" y="1560332"/>
            <a:ext cx="3006246" cy="701458"/>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b="1" dirty="0" err="1">
                <a:solidFill>
                  <a:schemeClr val="accent6"/>
                </a:solidFill>
              </a:rPr>
              <a:t>Thời</a:t>
            </a:r>
            <a:r>
              <a:rPr lang="en-US" sz="2000" b="1" dirty="0">
                <a:solidFill>
                  <a:schemeClr val="accent6"/>
                </a:solidFill>
              </a:rPr>
              <a:t> </a:t>
            </a:r>
            <a:r>
              <a:rPr lang="en-US" sz="2000" b="1" dirty="0" err="1">
                <a:solidFill>
                  <a:schemeClr val="accent6"/>
                </a:solidFill>
              </a:rPr>
              <a:t>gian</a:t>
            </a:r>
            <a:endParaRPr lang="en-US" sz="2000" b="1" dirty="0">
              <a:solidFill>
                <a:schemeClr val="accent6"/>
              </a:solidFill>
            </a:endParaRPr>
          </a:p>
        </p:txBody>
      </p:sp>
      <p:sp>
        <p:nvSpPr>
          <p:cNvPr id="7" name="Rectangle: Rounded Corners 6">
            <a:extLst>
              <a:ext uri="{FF2B5EF4-FFF2-40B4-BE49-F238E27FC236}">
                <a16:creationId xmlns:a16="http://schemas.microsoft.com/office/drawing/2014/main" id="{968CE7DC-0874-51CF-7DAD-DD254164F7C4}"/>
              </a:ext>
            </a:extLst>
          </p:cNvPr>
          <p:cNvSpPr/>
          <p:nvPr/>
        </p:nvSpPr>
        <p:spPr>
          <a:xfrm>
            <a:off x="5248408" y="1560332"/>
            <a:ext cx="3006246" cy="701458"/>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b="1" dirty="0" err="1">
                <a:solidFill>
                  <a:schemeClr val="accent6"/>
                </a:solidFill>
              </a:rPr>
              <a:t>Không</a:t>
            </a:r>
            <a:r>
              <a:rPr lang="en-US" sz="2000" b="1" dirty="0">
                <a:solidFill>
                  <a:schemeClr val="accent6"/>
                </a:solidFill>
              </a:rPr>
              <a:t> </a:t>
            </a:r>
            <a:r>
              <a:rPr lang="en-US" sz="2000" b="1" dirty="0" err="1">
                <a:solidFill>
                  <a:schemeClr val="accent6"/>
                </a:solidFill>
              </a:rPr>
              <a:t>gian</a:t>
            </a:r>
            <a:endParaRPr lang="en-US" sz="2000" b="1" dirty="0">
              <a:solidFill>
                <a:schemeClr val="accent6"/>
              </a:solidFill>
            </a:endParaRPr>
          </a:p>
        </p:txBody>
      </p:sp>
      <p:sp>
        <p:nvSpPr>
          <p:cNvPr id="8" name="Arrow: Down 7">
            <a:extLst>
              <a:ext uri="{FF2B5EF4-FFF2-40B4-BE49-F238E27FC236}">
                <a16:creationId xmlns:a16="http://schemas.microsoft.com/office/drawing/2014/main" id="{449DF230-9E71-2812-05A0-B866939892CC}"/>
              </a:ext>
            </a:extLst>
          </p:cNvPr>
          <p:cNvSpPr/>
          <p:nvPr/>
        </p:nvSpPr>
        <p:spPr>
          <a:xfrm>
            <a:off x="2123161" y="2261790"/>
            <a:ext cx="538619" cy="475989"/>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424E6A4F-B21A-B590-6CCD-5483B938E7CD}"/>
              </a:ext>
            </a:extLst>
          </p:cNvPr>
          <p:cNvSpPr/>
          <p:nvPr/>
        </p:nvSpPr>
        <p:spPr>
          <a:xfrm>
            <a:off x="6482222" y="2275761"/>
            <a:ext cx="538619" cy="475989"/>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BAD5C9F-6B0D-596F-0194-D5C4C6826AB3}"/>
              </a:ext>
            </a:extLst>
          </p:cNvPr>
          <p:cNvSpPr/>
          <p:nvPr/>
        </p:nvSpPr>
        <p:spPr>
          <a:xfrm>
            <a:off x="588723" y="2805046"/>
            <a:ext cx="3582444" cy="187890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Thời gian thực ở trần thế.</a:t>
            </a:r>
            <a:endParaRPr lang="en-US" sz="2000" dirty="0">
              <a:solidFill>
                <a:srgbClr val="000000"/>
              </a:solidFill>
            </a:endParaRPr>
          </a:p>
        </p:txBody>
      </p:sp>
      <p:sp>
        <p:nvSpPr>
          <p:cNvPr id="11" name="Rectangle: Rounded Corners 10">
            <a:extLst>
              <a:ext uri="{FF2B5EF4-FFF2-40B4-BE49-F238E27FC236}">
                <a16:creationId xmlns:a16="http://schemas.microsoft.com/office/drawing/2014/main" id="{928229CD-AF65-7D31-183B-3D6B4F31945F}"/>
              </a:ext>
            </a:extLst>
          </p:cNvPr>
          <p:cNvSpPr/>
          <p:nvPr/>
        </p:nvSpPr>
        <p:spPr>
          <a:xfrm>
            <a:off x="4841310" y="2796436"/>
            <a:ext cx="3820441" cy="1887516"/>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Sự kiện diễn ra trong thế giới thực, nhân vật kì ảo có thể di chuyển giữa </a:t>
            </a:r>
            <a:r>
              <a:rPr lang="en-US" sz="2000" dirty="0">
                <a:solidFill>
                  <a:srgbClr val="000000"/>
                </a:solidFill>
              </a:rPr>
              <a:t>L</a:t>
            </a:r>
            <a:r>
              <a:rPr lang="vi-VN" sz="2000" dirty="0">
                <a:solidFill>
                  <a:srgbClr val="000000"/>
                </a:solidFill>
              </a:rPr>
              <a:t>ong </a:t>
            </a:r>
            <a:r>
              <a:rPr lang="en-US" sz="2000" dirty="0">
                <a:solidFill>
                  <a:srgbClr val="000000"/>
                </a:solidFill>
              </a:rPr>
              <a:t>C</a:t>
            </a:r>
            <a:r>
              <a:rPr lang="vi-VN" sz="2000" dirty="0">
                <a:solidFill>
                  <a:srgbClr val="000000"/>
                </a:solidFill>
              </a:rPr>
              <a:t>ung và trần thế.</a:t>
            </a:r>
            <a:endParaRPr lang="en-US" sz="2000" dirty="0">
              <a:solidFill>
                <a:srgbClr val="000000"/>
              </a:solidFill>
            </a:endParaRPr>
          </a:p>
        </p:txBody>
      </p:sp>
      <p:pic>
        <p:nvPicPr>
          <p:cNvPr id="13" name="Picture 12">
            <a:extLst>
              <a:ext uri="{FF2B5EF4-FFF2-40B4-BE49-F238E27FC236}">
                <a16:creationId xmlns:a16="http://schemas.microsoft.com/office/drawing/2014/main" id="{F9A2D12D-DF55-1F95-12AF-6FAEE322F3EA}"/>
              </a:ext>
            </a:extLst>
          </p:cNvPr>
          <p:cNvPicPr>
            <a:picLocks noChangeAspect="1"/>
          </p:cNvPicPr>
          <p:nvPr/>
        </p:nvPicPr>
        <p:blipFill>
          <a:blip r:embed="rId2"/>
          <a:srcRect t="30336" r="86301" b="41796"/>
          <a:stretch/>
        </p:blipFill>
        <p:spPr>
          <a:xfrm>
            <a:off x="2229631" y="917967"/>
            <a:ext cx="432149" cy="494520"/>
          </a:xfrm>
          <a:prstGeom prst="rect">
            <a:avLst/>
          </a:prstGeom>
        </p:spPr>
      </p:pic>
      <p:pic>
        <p:nvPicPr>
          <p:cNvPr id="15" name="Picture 14">
            <a:extLst>
              <a:ext uri="{FF2B5EF4-FFF2-40B4-BE49-F238E27FC236}">
                <a16:creationId xmlns:a16="http://schemas.microsoft.com/office/drawing/2014/main" id="{D77CF1EF-3ECA-A2AC-03CE-E095DC0742BE}"/>
              </a:ext>
            </a:extLst>
          </p:cNvPr>
          <p:cNvPicPr>
            <a:picLocks noChangeAspect="1"/>
          </p:cNvPicPr>
          <p:nvPr/>
        </p:nvPicPr>
        <p:blipFill>
          <a:blip r:embed="rId3"/>
          <a:srcRect l="67123" r="9726" b="58600"/>
          <a:stretch/>
        </p:blipFill>
        <p:spPr>
          <a:xfrm>
            <a:off x="6507272" y="1017829"/>
            <a:ext cx="488515" cy="491405"/>
          </a:xfrm>
          <a:prstGeom prst="rect">
            <a:avLst/>
          </a:prstGeom>
        </p:spPr>
      </p:pic>
    </p:spTree>
    <p:extLst>
      <p:ext uri="{BB962C8B-B14F-4D97-AF65-F5344CB8AC3E}">
        <p14:creationId xmlns:p14="http://schemas.microsoft.com/office/powerpoint/2010/main" val="2370681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up)">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80EF57-2920-158D-56C9-68120AE75272}"/>
              </a:ext>
            </a:extLst>
          </p:cNvPr>
          <p:cNvSpPr txBox="1"/>
          <p:nvPr/>
        </p:nvSpPr>
        <p:spPr>
          <a:xfrm>
            <a:off x="2915433" y="371866"/>
            <a:ext cx="3313134" cy="400110"/>
          </a:xfrm>
          <a:prstGeom prst="rect">
            <a:avLst/>
          </a:prstGeom>
          <a:noFill/>
        </p:spPr>
        <p:txBody>
          <a:bodyPr wrap="square" rtlCol="0">
            <a:spAutoFit/>
          </a:bodyPr>
          <a:lstStyle/>
          <a:p>
            <a:pPr algn="ctr"/>
            <a:r>
              <a:rPr lang="en-US" sz="2000" b="1" dirty="0">
                <a:solidFill>
                  <a:srgbClr val="996600"/>
                </a:solidFill>
              </a:rPr>
              <a:t>c. </a:t>
            </a:r>
            <a:r>
              <a:rPr lang="en-US" sz="2000" b="1" dirty="0" err="1">
                <a:solidFill>
                  <a:srgbClr val="996600"/>
                </a:solidFill>
              </a:rPr>
              <a:t>Lời</a:t>
            </a:r>
            <a:r>
              <a:rPr lang="en-US" sz="2000" b="1" dirty="0">
                <a:solidFill>
                  <a:srgbClr val="996600"/>
                </a:solidFill>
              </a:rPr>
              <a:t> </a:t>
            </a:r>
            <a:r>
              <a:rPr lang="en-US" sz="2000" b="1" dirty="0" err="1">
                <a:solidFill>
                  <a:srgbClr val="996600"/>
                </a:solidFill>
              </a:rPr>
              <a:t>thoại</a:t>
            </a:r>
            <a:endParaRPr lang="en-US" sz="2000" b="1" dirty="0">
              <a:solidFill>
                <a:srgbClr val="996600"/>
              </a:solidFill>
            </a:endParaRPr>
          </a:p>
        </p:txBody>
      </p:sp>
      <p:sp>
        <p:nvSpPr>
          <p:cNvPr id="5" name="Rectangle: Rounded Corners 4">
            <a:extLst>
              <a:ext uri="{FF2B5EF4-FFF2-40B4-BE49-F238E27FC236}">
                <a16:creationId xmlns:a16="http://schemas.microsoft.com/office/drawing/2014/main" id="{93DAA831-725B-F9B4-07A7-0D9D7D857757}"/>
              </a:ext>
            </a:extLst>
          </p:cNvPr>
          <p:cNvSpPr/>
          <p:nvPr/>
        </p:nvSpPr>
        <p:spPr>
          <a:xfrm>
            <a:off x="651353" y="864296"/>
            <a:ext cx="1540702" cy="1741117"/>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Về</a:t>
            </a:r>
            <a:r>
              <a:rPr lang="en-US" sz="2000" dirty="0">
                <a:solidFill>
                  <a:srgbClr val="000000"/>
                </a:solidFill>
              </a:rPr>
              <a:t> </a:t>
            </a:r>
            <a:r>
              <a:rPr lang="en-US" sz="2000" dirty="0" err="1">
                <a:solidFill>
                  <a:srgbClr val="000000"/>
                </a:solidFill>
              </a:rPr>
              <a:t>bài</a:t>
            </a:r>
            <a:r>
              <a:rPr lang="en-US" sz="2000" dirty="0">
                <a:solidFill>
                  <a:srgbClr val="000000"/>
                </a:solidFill>
              </a:rPr>
              <a:t> </a:t>
            </a:r>
            <a:r>
              <a:rPr lang="en-US" sz="2000" dirty="0" err="1">
                <a:solidFill>
                  <a:srgbClr val="000000"/>
                </a:solidFill>
              </a:rPr>
              <a:t>thơ</a:t>
            </a:r>
            <a:r>
              <a:rPr lang="en-US" sz="2000" dirty="0">
                <a:solidFill>
                  <a:srgbClr val="000000"/>
                </a:solidFill>
              </a:rPr>
              <a:t> </a:t>
            </a:r>
            <a:r>
              <a:rPr lang="en-US" sz="2000" dirty="0" err="1">
                <a:solidFill>
                  <a:srgbClr val="000000"/>
                </a:solidFill>
              </a:rPr>
              <a:t>đầu</a:t>
            </a:r>
            <a:r>
              <a:rPr lang="en-US" sz="2000" dirty="0">
                <a:solidFill>
                  <a:srgbClr val="000000"/>
                </a:solidFill>
              </a:rPr>
              <a:t> </a:t>
            </a:r>
            <a:r>
              <a:rPr lang="en-US" sz="2000" dirty="0" err="1">
                <a:solidFill>
                  <a:srgbClr val="000000"/>
                </a:solidFill>
              </a:rPr>
              <a:t>truyện</a:t>
            </a:r>
            <a:endParaRPr lang="en-US" sz="2000" dirty="0">
              <a:solidFill>
                <a:srgbClr val="000000"/>
              </a:solidFill>
            </a:endParaRPr>
          </a:p>
        </p:txBody>
      </p:sp>
      <p:sp>
        <p:nvSpPr>
          <p:cNvPr id="6" name="TextBox 5">
            <a:extLst>
              <a:ext uri="{FF2B5EF4-FFF2-40B4-BE49-F238E27FC236}">
                <a16:creationId xmlns:a16="http://schemas.microsoft.com/office/drawing/2014/main" id="{293D2CE6-86BC-9A45-8764-0CB1B8BAB6D8}"/>
              </a:ext>
            </a:extLst>
          </p:cNvPr>
          <p:cNvSpPr txBox="1"/>
          <p:nvPr/>
        </p:nvSpPr>
        <p:spPr>
          <a:xfrm>
            <a:off x="2304789" y="864295"/>
            <a:ext cx="5824603" cy="188199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vi-VN" sz="2000" b="1" dirty="0"/>
              <a:t>Bốn dòng thơ đầu</a:t>
            </a:r>
            <a:r>
              <a:rPr lang="en-US" sz="2000" dirty="0"/>
              <a:t>:</a:t>
            </a:r>
            <a:r>
              <a:rPr lang="vi-VN" sz="2000" dirty="0"/>
              <a:t> chủ yếu tự sự</a:t>
            </a:r>
            <a:r>
              <a:rPr lang="en-US" sz="2000" dirty="0"/>
              <a:t>.</a:t>
            </a:r>
          </a:p>
          <a:p>
            <a:pPr marL="342900" indent="-342900" algn="just">
              <a:lnSpc>
                <a:spcPct val="150000"/>
              </a:lnSpc>
              <a:buFont typeface="Arial" panose="020B0604020202020204" pitchFamily="34" charset="0"/>
              <a:buChar char="•"/>
            </a:pPr>
            <a:r>
              <a:rPr lang="en-US" sz="2000" b="1" dirty="0"/>
              <a:t>C</a:t>
            </a:r>
            <a:r>
              <a:rPr lang="vi-VN" sz="2000" b="1" dirty="0"/>
              <a:t>ác dòng cuối</a:t>
            </a:r>
            <a:r>
              <a:rPr lang="en-US" sz="2000" b="1" dirty="0"/>
              <a:t>:</a:t>
            </a:r>
            <a:r>
              <a:rPr lang="vi-VN" sz="2000" b="1" dirty="0"/>
              <a:t> </a:t>
            </a:r>
            <a:r>
              <a:rPr lang="vi-VN" sz="2000" dirty="0"/>
              <a:t>kết hợp tự sự với biểu cảm </a:t>
            </a:r>
            <a:r>
              <a:rPr lang="vi-VN" sz="2000" i="1" dirty="0"/>
              <a:t>(do bắt đầu bằng cụm từ mang tình bình phẩm biểu cảm: “cũng thật là:...”).</a:t>
            </a:r>
            <a:endParaRPr lang="en-US" sz="2000" i="1" dirty="0"/>
          </a:p>
        </p:txBody>
      </p:sp>
      <p:sp>
        <p:nvSpPr>
          <p:cNvPr id="7" name="Rectangle: Rounded Corners 6">
            <a:extLst>
              <a:ext uri="{FF2B5EF4-FFF2-40B4-BE49-F238E27FC236}">
                <a16:creationId xmlns:a16="http://schemas.microsoft.com/office/drawing/2014/main" id="{0D2E7630-F1AD-B225-A3E0-DCEA1426859F}"/>
              </a:ext>
            </a:extLst>
          </p:cNvPr>
          <p:cNvSpPr/>
          <p:nvPr/>
        </p:nvSpPr>
        <p:spPr>
          <a:xfrm>
            <a:off x="651353" y="2809732"/>
            <a:ext cx="1540702" cy="1511828"/>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Về</a:t>
            </a:r>
            <a:r>
              <a:rPr lang="en-US" sz="2000" dirty="0">
                <a:solidFill>
                  <a:srgbClr val="000000"/>
                </a:solidFill>
              </a:rPr>
              <a:t> </a:t>
            </a:r>
            <a:r>
              <a:rPr lang="en-US" sz="2000" dirty="0" err="1">
                <a:solidFill>
                  <a:srgbClr val="000000"/>
                </a:solidFill>
              </a:rPr>
              <a:t>bài</a:t>
            </a:r>
            <a:r>
              <a:rPr lang="en-US" sz="2000" dirty="0">
                <a:solidFill>
                  <a:srgbClr val="000000"/>
                </a:solidFill>
              </a:rPr>
              <a:t> </a:t>
            </a:r>
            <a:r>
              <a:rPr lang="en-US" sz="2000" dirty="0" err="1">
                <a:solidFill>
                  <a:srgbClr val="000000"/>
                </a:solidFill>
              </a:rPr>
              <a:t>hát</a:t>
            </a:r>
            <a:r>
              <a:rPr lang="en-US" sz="2000" dirty="0">
                <a:solidFill>
                  <a:srgbClr val="000000"/>
                </a:solidFill>
              </a:rPr>
              <a:t> ở </a:t>
            </a:r>
            <a:r>
              <a:rPr lang="en-US" sz="2000" dirty="0" err="1">
                <a:solidFill>
                  <a:srgbClr val="000000"/>
                </a:solidFill>
              </a:rPr>
              <a:t>đoạn</a:t>
            </a:r>
            <a:r>
              <a:rPr lang="en-US" sz="2000" dirty="0">
                <a:solidFill>
                  <a:srgbClr val="000000"/>
                </a:solidFill>
              </a:rPr>
              <a:t> 4</a:t>
            </a:r>
          </a:p>
        </p:txBody>
      </p:sp>
      <p:sp>
        <p:nvSpPr>
          <p:cNvPr id="8" name="TextBox 7">
            <a:extLst>
              <a:ext uri="{FF2B5EF4-FFF2-40B4-BE49-F238E27FC236}">
                <a16:creationId xmlns:a16="http://schemas.microsoft.com/office/drawing/2014/main" id="{DBF24FF7-065E-4F97-9566-C3F413BDB5BB}"/>
              </a:ext>
            </a:extLst>
          </p:cNvPr>
          <p:cNvSpPr txBox="1"/>
          <p:nvPr/>
        </p:nvSpPr>
        <p:spPr>
          <a:xfrm>
            <a:off x="2304788" y="2901235"/>
            <a:ext cx="5987441" cy="142032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b="1" dirty="0" err="1"/>
              <a:t>Bài</a:t>
            </a:r>
            <a:r>
              <a:rPr lang="en-US" sz="2000" b="1" dirty="0"/>
              <a:t> </a:t>
            </a:r>
            <a:r>
              <a:rPr lang="en-US" sz="2000" b="1" dirty="0" err="1"/>
              <a:t>hát</a:t>
            </a:r>
            <a:r>
              <a:rPr lang="en-US" sz="2000" b="1" dirty="0"/>
              <a:t>: </a:t>
            </a:r>
            <a:r>
              <a:rPr lang="en-US" sz="2000" dirty="0" err="1"/>
              <a:t>lời</a:t>
            </a:r>
            <a:r>
              <a:rPr lang="en-US" sz="2000" dirty="0"/>
              <a:t> </a:t>
            </a:r>
            <a:r>
              <a:rPr lang="vi-VN" sz="2000" dirty="0"/>
              <a:t>của Ngọa Vân (hát đi hát lại) nói để giã biệt chồng, cha mẹ chồng, và cũng nói với cả trời đất </a:t>
            </a:r>
            <a:r>
              <a:rPr lang="vi-VN" sz="2000" i="1" dirty="0"/>
              <a:t>(“ông xanh”)</a:t>
            </a:r>
            <a:r>
              <a:rPr lang="en-US" sz="2000" dirty="0"/>
              <a:t>.</a:t>
            </a:r>
          </a:p>
        </p:txBody>
      </p:sp>
      <p:sp>
        <p:nvSpPr>
          <p:cNvPr id="9" name="Arrow: Right 8">
            <a:extLst>
              <a:ext uri="{FF2B5EF4-FFF2-40B4-BE49-F238E27FC236}">
                <a16:creationId xmlns:a16="http://schemas.microsoft.com/office/drawing/2014/main" id="{4C4F1CBF-9F89-0266-CEDB-52D86C28C696}"/>
              </a:ext>
            </a:extLst>
          </p:cNvPr>
          <p:cNvSpPr/>
          <p:nvPr/>
        </p:nvSpPr>
        <p:spPr>
          <a:xfrm>
            <a:off x="2304788" y="4476510"/>
            <a:ext cx="613775" cy="400833"/>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D5C2C3-9076-4D57-BC5F-F25CE42F302D}"/>
              </a:ext>
            </a:extLst>
          </p:cNvPr>
          <p:cNvSpPr txBox="1"/>
          <p:nvPr/>
        </p:nvSpPr>
        <p:spPr>
          <a:xfrm>
            <a:off x="3012508" y="4380347"/>
            <a:ext cx="4572000" cy="496996"/>
          </a:xfrm>
          <a:prstGeom prst="rect">
            <a:avLst/>
          </a:prstGeom>
          <a:noFill/>
        </p:spPr>
        <p:txBody>
          <a:bodyPr wrap="square">
            <a:spAutoFit/>
          </a:bodyPr>
          <a:lstStyle/>
          <a:p>
            <a:pPr algn="just">
              <a:lnSpc>
                <a:spcPct val="150000"/>
              </a:lnSpc>
            </a:pPr>
            <a:r>
              <a:rPr lang="vi-VN" sz="2000" i="1" dirty="0">
                <a:solidFill>
                  <a:srgbClr val="C00000"/>
                </a:solidFill>
              </a:rPr>
              <a:t>Dạng đối thoại/ độc thoại nội tâm.</a:t>
            </a:r>
            <a:endParaRPr lang="en-US" sz="2000" i="1" dirty="0">
              <a:solidFill>
                <a:srgbClr val="C00000"/>
              </a:solidFill>
            </a:endParaRPr>
          </a:p>
        </p:txBody>
      </p:sp>
    </p:spTree>
    <p:extLst>
      <p:ext uri="{BB962C8B-B14F-4D97-AF65-F5344CB8AC3E}">
        <p14:creationId xmlns:p14="http://schemas.microsoft.com/office/powerpoint/2010/main" val="31957171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p:bldP spid="9"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F0012E-ACB2-1A51-C936-8FFD5115BFE3}"/>
              </a:ext>
            </a:extLst>
          </p:cNvPr>
          <p:cNvSpPr txBox="1"/>
          <p:nvPr/>
        </p:nvSpPr>
        <p:spPr>
          <a:xfrm>
            <a:off x="1330889" y="295927"/>
            <a:ext cx="7399751" cy="400110"/>
          </a:xfrm>
          <a:prstGeom prst="rect">
            <a:avLst/>
          </a:prstGeom>
          <a:noFill/>
        </p:spPr>
        <p:txBody>
          <a:bodyPr wrap="square">
            <a:spAutoFit/>
          </a:bodyPr>
          <a:lstStyle/>
          <a:p>
            <a:r>
              <a:rPr lang="vi-VN" sz="2000" b="1" dirty="0"/>
              <a:t>Tác dụng của việc dùng lời thơ ở đoạn 1, lời hát ở đoạn 4</a:t>
            </a:r>
            <a:endParaRPr lang="en-US" sz="2000" b="1" dirty="0"/>
          </a:p>
        </p:txBody>
      </p:sp>
      <p:sp>
        <p:nvSpPr>
          <p:cNvPr id="7" name="Rectangle: Rounded Corners 6">
            <a:extLst>
              <a:ext uri="{FF2B5EF4-FFF2-40B4-BE49-F238E27FC236}">
                <a16:creationId xmlns:a16="http://schemas.microsoft.com/office/drawing/2014/main" id="{375F52EB-A447-496A-168A-52CD370C779F}"/>
              </a:ext>
            </a:extLst>
          </p:cNvPr>
          <p:cNvSpPr/>
          <p:nvPr/>
        </p:nvSpPr>
        <p:spPr>
          <a:xfrm>
            <a:off x="249928" y="1449047"/>
            <a:ext cx="5812077" cy="53006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Bổ</a:t>
            </a:r>
            <a:r>
              <a:rPr lang="en-US" sz="2000" dirty="0">
                <a:solidFill>
                  <a:srgbClr val="000000"/>
                </a:solidFill>
              </a:rPr>
              <a:t> sung </a:t>
            </a:r>
            <a:r>
              <a:rPr lang="en-US" sz="2000" dirty="0" err="1">
                <a:solidFill>
                  <a:srgbClr val="000000"/>
                </a:solidFill>
              </a:rPr>
              <a:t>vào</a:t>
            </a:r>
            <a:r>
              <a:rPr lang="en-US" sz="2000" dirty="0">
                <a:solidFill>
                  <a:srgbClr val="000000"/>
                </a:solidFill>
              </a:rPr>
              <a:t> </a:t>
            </a:r>
            <a:r>
              <a:rPr lang="en-US" sz="2000" dirty="0" err="1">
                <a:solidFill>
                  <a:srgbClr val="000000"/>
                </a:solidFill>
              </a:rPr>
              <a:t>truyện</a:t>
            </a:r>
            <a:endParaRPr lang="en-US" sz="2000" dirty="0">
              <a:solidFill>
                <a:srgbClr val="000000"/>
              </a:solidFill>
            </a:endParaRPr>
          </a:p>
        </p:txBody>
      </p:sp>
      <p:sp>
        <p:nvSpPr>
          <p:cNvPr id="8" name="Arrow: Down 7">
            <a:extLst>
              <a:ext uri="{FF2B5EF4-FFF2-40B4-BE49-F238E27FC236}">
                <a16:creationId xmlns:a16="http://schemas.microsoft.com/office/drawing/2014/main" id="{0B2EF592-E807-54DA-6A1D-32D9FF8CC4CA}"/>
              </a:ext>
            </a:extLst>
          </p:cNvPr>
          <p:cNvSpPr/>
          <p:nvPr/>
        </p:nvSpPr>
        <p:spPr>
          <a:xfrm>
            <a:off x="2919536" y="925348"/>
            <a:ext cx="450936" cy="400110"/>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Chevron 8">
            <a:extLst>
              <a:ext uri="{FF2B5EF4-FFF2-40B4-BE49-F238E27FC236}">
                <a16:creationId xmlns:a16="http://schemas.microsoft.com/office/drawing/2014/main" id="{E61D7245-BFB3-006C-E22F-8FBA9BDADC52}"/>
              </a:ext>
            </a:extLst>
          </p:cNvPr>
          <p:cNvSpPr/>
          <p:nvPr/>
        </p:nvSpPr>
        <p:spPr>
          <a:xfrm rot="5400000">
            <a:off x="1242489" y="2004332"/>
            <a:ext cx="438411" cy="613775"/>
          </a:xfrm>
          <a:prstGeom prst="chevro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70114A9A-E60E-DE88-1E2B-48BCD4FB85F7}"/>
              </a:ext>
            </a:extLst>
          </p:cNvPr>
          <p:cNvSpPr/>
          <p:nvPr/>
        </p:nvSpPr>
        <p:spPr>
          <a:xfrm rot="5400000">
            <a:off x="4226030" y="2004331"/>
            <a:ext cx="438411" cy="613775"/>
          </a:xfrm>
          <a:prstGeom prst="chevro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Rounded Corners 10">
            <a:extLst>
              <a:ext uri="{FF2B5EF4-FFF2-40B4-BE49-F238E27FC236}">
                <a16:creationId xmlns:a16="http://schemas.microsoft.com/office/drawing/2014/main" id="{924375FC-9E64-81C4-B607-E09303B6997D}"/>
              </a:ext>
            </a:extLst>
          </p:cNvPr>
          <p:cNvSpPr/>
          <p:nvPr/>
        </p:nvSpPr>
        <p:spPr>
          <a:xfrm>
            <a:off x="249928" y="3078839"/>
            <a:ext cx="2746206" cy="191904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G</a:t>
            </a:r>
            <a:r>
              <a:rPr lang="en-US" sz="2000" dirty="0">
                <a:solidFill>
                  <a:srgbClr val="000000"/>
                </a:solidFill>
              </a:rPr>
              <a:t>ợ</a:t>
            </a:r>
            <a:r>
              <a:rPr lang="vi-VN" sz="2000" dirty="0">
                <a:solidFill>
                  <a:srgbClr val="000000"/>
                </a:solidFill>
              </a:rPr>
              <a:t>i tả cuộc sống lương thiện, cần mẫn, đầm ấm của vợ chồng ông ngư.</a:t>
            </a:r>
            <a:endParaRPr lang="en-US" sz="2000" dirty="0">
              <a:solidFill>
                <a:srgbClr val="000000"/>
              </a:solidFill>
            </a:endParaRPr>
          </a:p>
        </p:txBody>
      </p:sp>
      <p:sp>
        <p:nvSpPr>
          <p:cNvPr id="12" name="TextBox 11">
            <a:extLst>
              <a:ext uri="{FF2B5EF4-FFF2-40B4-BE49-F238E27FC236}">
                <a16:creationId xmlns:a16="http://schemas.microsoft.com/office/drawing/2014/main" id="{51EF5386-9A18-65F6-D7E2-5E9F94737D8D}"/>
              </a:ext>
            </a:extLst>
          </p:cNvPr>
          <p:cNvSpPr txBox="1"/>
          <p:nvPr/>
        </p:nvSpPr>
        <p:spPr>
          <a:xfrm>
            <a:off x="-260635" y="2604577"/>
            <a:ext cx="3444658" cy="400110"/>
          </a:xfrm>
          <a:prstGeom prst="rect">
            <a:avLst/>
          </a:prstGeom>
          <a:noFill/>
        </p:spPr>
        <p:txBody>
          <a:bodyPr wrap="square" rtlCol="0">
            <a:spAutoFit/>
          </a:bodyPr>
          <a:lstStyle/>
          <a:p>
            <a:pPr algn="ctr"/>
            <a:r>
              <a:rPr lang="en-US" sz="2000" dirty="0" err="1"/>
              <a:t>Lời</a:t>
            </a:r>
            <a:r>
              <a:rPr lang="en-US" sz="2000" dirty="0"/>
              <a:t> </a:t>
            </a:r>
            <a:r>
              <a:rPr lang="en-US" sz="2000" dirty="0" err="1"/>
              <a:t>kể</a:t>
            </a:r>
            <a:r>
              <a:rPr lang="en-US" sz="2000" dirty="0"/>
              <a:t> </a:t>
            </a:r>
            <a:r>
              <a:rPr lang="en-US" sz="2000" dirty="0" err="1"/>
              <a:t>bằng</a:t>
            </a:r>
            <a:r>
              <a:rPr lang="en-US" sz="2000" dirty="0"/>
              <a:t> </a:t>
            </a:r>
            <a:r>
              <a:rPr lang="en-US" sz="2000" dirty="0" err="1"/>
              <a:t>thơ</a:t>
            </a:r>
            <a:endParaRPr lang="en-US" sz="2000" dirty="0"/>
          </a:p>
        </p:txBody>
      </p:sp>
      <p:sp>
        <p:nvSpPr>
          <p:cNvPr id="13" name="TextBox 12">
            <a:extLst>
              <a:ext uri="{FF2B5EF4-FFF2-40B4-BE49-F238E27FC236}">
                <a16:creationId xmlns:a16="http://schemas.microsoft.com/office/drawing/2014/main" id="{7AACEF43-0304-B15A-3AF2-0079E20948AD}"/>
              </a:ext>
            </a:extLst>
          </p:cNvPr>
          <p:cNvSpPr txBox="1"/>
          <p:nvPr/>
        </p:nvSpPr>
        <p:spPr>
          <a:xfrm>
            <a:off x="2722906" y="2538923"/>
            <a:ext cx="3444658" cy="400110"/>
          </a:xfrm>
          <a:prstGeom prst="rect">
            <a:avLst/>
          </a:prstGeom>
          <a:noFill/>
        </p:spPr>
        <p:txBody>
          <a:bodyPr wrap="square" rtlCol="0">
            <a:spAutoFit/>
          </a:bodyPr>
          <a:lstStyle/>
          <a:p>
            <a:pPr algn="ctr"/>
            <a:r>
              <a:rPr lang="en-US" sz="2000" dirty="0" err="1"/>
              <a:t>Lời</a:t>
            </a:r>
            <a:r>
              <a:rPr lang="en-US" sz="2000" dirty="0"/>
              <a:t> </a:t>
            </a:r>
            <a:r>
              <a:rPr lang="en-US" sz="2000" dirty="0" err="1"/>
              <a:t>thoại</a:t>
            </a:r>
            <a:r>
              <a:rPr lang="en-US" sz="2000" dirty="0"/>
              <a:t> </a:t>
            </a:r>
            <a:r>
              <a:rPr lang="en-US" sz="2000" dirty="0" err="1"/>
              <a:t>bằng</a:t>
            </a:r>
            <a:r>
              <a:rPr lang="en-US" sz="2000" dirty="0"/>
              <a:t> </a:t>
            </a:r>
            <a:r>
              <a:rPr lang="en-US" sz="2000" dirty="0" err="1"/>
              <a:t>bài</a:t>
            </a:r>
            <a:r>
              <a:rPr lang="en-US" sz="2000" dirty="0"/>
              <a:t> </a:t>
            </a:r>
            <a:r>
              <a:rPr lang="en-US" sz="2000" dirty="0" err="1"/>
              <a:t>hát</a:t>
            </a:r>
            <a:endParaRPr lang="en-US" sz="2000" dirty="0"/>
          </a:p>
        </p:txBody>
      </p:sp>
      <p:sp>
        <p:nvSpPr>
          <p:cNvPr id="14" name="Rectangle: Rounded Corners 13">
            <a:extLst>
              <a:ext uri="{FF2B5EF4-FFF2-40B4-BE49-F238E27FC236}">
                <a16:creationId xmlns:a16="http://schemas.microsoft.com/office/drawing/2014/main" id="{50F7DB13-FFB9-7F8C-1E69-108DDA33AB82}"/>
              </a:ext>
            </a:extLst>
          </p:cNvPr>
          <p:cNvSpPr/>
          <p:nvPr/>
        </p:nvSpPr>
        <p:spPr>
          <a:xfrm>
            <a:off x="3198896" y="3078839"/>
            <a:ext cx="2746207" cy="191904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Thể</a:t>
            </a:r>
            <a:r>
              <a:rPr lang="en-US" sz="2000" dirty="0">
                <a:solidFill>
                  <a:srgbClr val="000000"/>
                </a:solidFill>
              </a:rPr>
              <a:t> </a:t>
            </a:r>
            <a:r>
              <a:rPr lang="vi-VN" sz="2000" dirty="0">
                <a:solidFill>
                  <a:srgbClr val="000000"/>
                </a:solidFill>
              </a:rPr>
              <a:t>hiện tình cảm buồn thương, tiếc nuối của nhân vật Ngọa Vân.</a:t>
            </a:r>
            <a:endParaRPr lang="en-US" sz="2000" dirty="0">
              <a:solidFill>
                <a:srgbClr val="000000"/>
              </a:solidFill>
            </a:endParaRPr>
          </a:p>
        </p:txBody>
      </p:sp>
      <p:sp>
        <p:nvSpPr>
          <p:cNvPr id="15" name="Arrow: Down 14">
            <a:extLst>
              <a:ext uri="{FF2B5EF4-FFF2-40B4-BE49-F238E27FC236}">
                <a16:creationId xmlns:a16="http://schemas.microsoft.com/office/drawing/2014/main" id="{D1A0FC21-1BCA-0DDD-20BF-DDBF9CBA3EB5}"/>
              </a:ext>
            </a:extLst>
          </p:cNvPr>
          <p:cNvSpPr/>
          <p:nvPr/>
        </p:nvSpPr>
        <p:spPr>
          <a:xfrm>
            <a:off x="7381288" y="925348"/>
            <a:ext cx="450936" cy="400110"/>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062D899-C942-C1E0-CB2D-CD6A1229E6CC}"/>
              </a:ext>
            </a:extLst>
          </p:cNvPr>
          <p:cNvSpPr/>
          <p:nvPr/>
        </p:nvSpPr>
        <p:spPr>
          <a:xfrm>
            <a:off x="6319442" y="1449047"/>
            <a:ext cx="2574629" cy="53006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Đa dạng hóa lời văn</a:t>
            </a:r>
            <a:endParaRPr lang="en-US" sz="2000" dirty="0">
              <a:solidFill>
                <a:srgbClr val="000000"/>
              </a:solidFill>
            </a:endParaRPr>
          </a:p>
        </p:txBody>
      </p:sp>
      <p:sp>
        <p:nvSpPr>
          <p:cNvPr id="17" name="Arrow: Chevron 16">
            <a:extLst>
              <a:ext uri="{FF2B5EF4-FFF2-40B4-BE49-F238E27FC236}">
                <a16:creationId xmlns:a16="http://schemas.microsoft.com/office/drawing/2014/main" id="{395C3537-32CF-DF50-78B9-D282C7B255B4}"/>
              </a:ext>
            </a:extLst>
          </p:cNvPr>
          <p:cNvSpPr/>
          <p:nvPr/>
        </p:nvSpPr>
        <p:spPr>
          <a:xfrm rot="5400000">
            <a:off x="7387550" y="2004331"/>
            <a:ext cx="438411" cy="613775"/>
          </a:xfrm>
          <a:prstGeom prst="chevro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01B4C90A-A814-534C-9C6C-EBA96FC3C773}"/>
              </a:ext>
            </a:extLst>
          </p:cNvPr>
          <p:cNvSpPr txBox="1"/>
          <p:nvPr/>
        </p:nvSpPr>
        <p:spPr>
          <a:xfrm>
            <a:off x="5945103" y="2553916"/>
            <a:ext cx="3444658" cy="400110"/>
          </a:xfrm>
          <a:prstGeom prst="rect">
            <a:avLst/>
          </a:prstGeom>
          <a:noFill/>
        </p:spPr>
        <p:txBody>
          <a:bodyPr wrap="square" rtlCol="0">
            <a:spAutoFit/>
          </a:bodyPr>
          <a:lstStyle/>
          <a:p>
            <a:pPr algn="ctr"/>
            <a:r>
              <a:rPr lang="en-US" sz="2000" dirty="0" err="1"/>
              <a:t>Tạo</a:t>
            </a:r>
            <a:r>
              <a:rPr lang="en-US" sz="2000" dirty="0"/>
              <a:t> </a:t>
            </a:r>
            <a:r>
              <a:rPr lang="en-US" sz="2000" dirty="0" err="1"/>
              <a:t>sắc</a:t>
            </a:r>
            <a:r>
              <a:rPr lang="en-US" sz="2000" dirty="0"/>
              <a:t> </a:t>
            </a:r>
            <a:r>
              <a:rPr lang="en-US" sz="2000" dirty="0" err="1"/>
              <a:t>thái</a:t>
            </a:r>
            <a:r>
              <a:rPr lang="en-US" sz="2000" dirty="0"/>
              <a:t> </a:t>
            </a:r>
            <a:r>
              <a:rPr lang="en-US" sz="2000" dirty="0" err="1"/>
              <a:t>cổ</a:t>
            </a:r>
            <a:r>
              <a:rPr lang="en-US" sz="2000" dirty="0"/>
              <a:t> </a:t>
            </a:r>
            <a:r>
              <a:rPr lang="en-US" sz="2000" dirty="0" err="1"/>
              <a:t>kính</a:t>
            </a:r>
            <a:endParaRPr lang="en-US" sz="2000" dirty="0"/>
          </a:p>
        </p:txBody>
      </p:sp>
    </p:spTree>
    <p:extLst>
      <p:ext uri="{BB962C8B-B14F-4D97-AF65-F5344CB8AC3E}">
        <p14:creationId xmlns:p14="http://schemas.microsoft.com/office/powerpoint/2010/main" val="32440110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up)">
                                      <p:cBhvr>
                                        <p:cTn id="46" dur="500"/>
                                        <p:tgtEl>
                                          <p:spTgt spid="15"/>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up)">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up)">
                                      <p:cBhvr>
                                        <p:cTn id="54" dur="500"/>
                                        <p:tgtEl>
                                          <p:spTgt spid="17"/>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P spid="11" grpId="0" animBg="1"/>
      <p:bldP spid="12" grpId="0"/>
      <p:bldP spid="13" grpId="0"/>
      <p:bldP spid="14" grpId="0" animBg="1"/>
      <p:bldP spid="15" grpId="0" animBg="1"/>
      <p:bldP spid="16" grpId="0" animBg="1"/>
      <p:bldP spid="17" grpId="0" animBg="1"/>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7D7C3F-8E6F-EE3C-D9A6-C4BF6FD34E35}"/>
              </a:ext>
            </a:extLst>
          </p:cNvPr>
          <p:cNvSpPr txBox="1"/>
          <p:nvPr/>
        </p:nvSpPr>
        <p:spPr>
          <a:xfrm>
            <a:off x="2915433" y="296710"/>
            <a:ext cx="3313134" cy="400110"/>
          </a:xfrm>
          <a:prstGeom prst="rect">
            <a:avLst/>
          </a:prstGeom>
          <a:noFill/>
        </p:spPr>
        <p:txBody>
          <a:bodyPr wrap="square" rtlCol="0">
            <a:spAutoFit/>
          </a:bodyPr>
          <a:lstStyle/>
          <a:p>
            <a:pPr algn="ctr"/>
            <a:r>
              <a:rPr lang="en-US" sz="2000" b="1" dirty="0">
                <a:solidFill>
                  <a:srgbClr val="996600"/>
                </a:solidFill>
              </a:rPr>
              <a:t>d. </a:t>
            </a:r>
            <a:r>
              <a:rPr lang="en-US" sz="2000" b="1" dirty="0" err="1">
                <a:solidFill>
                  <a:srgbClr val="996600"/>
                </a:solidFill>
              </a:rPr>
              <a:t>Yếu</a:t>
            </a:r>
            <a:r>
              <a:rPr lang="en-US" sz="2000" b="1" dirty="0">
                <a:solidFill>
                  <a:srgbClr val="996600"/>
                </a:solidFill>
              </a:rPr>
              <a:t> </a:t>
            </a:r>
            <a:r>
              <a:rPr lang="en-US" sz="2000" b="1" dirty="0" err="1">
                <a:solidFill>
                  <a:srgbClr val="996600"/>
                </a:solidFill>
              </a:rPr>
              <a:t>tố</a:t>
            </a:r>
            <a:r>
              <a:rPr lang="en-US" sz="2000" b="1" dirty="0">
                <a:solidFill>
                  <a:srgbClr val="996600"/>
                </a:solidFill>
              </a:rPr>
              <a:t> </a:t>
            </a:r>
            <a:r>
              <a:rPr lang="en-US" sz="2000" b="1" dirty="0" err="1">
                <a:solidFill>
                  <a:srgbClr val="996600"/>
                </a:solidFill>
              </a:rPr>
              <a:t>kì</a:t>
            </a:r>
            <a:r>
              <a:rPr lang="en-US" sz="2000" b="1" dirty="0">
                <a:solidFill>
                  <a:srgbClr val="996600"/>
                </a:solidFill>
              </a:rPr>
              <a:t> </a:t>
            </a:r>
            <a:r>
              <a:rPr lang="en-US" sz="2000" b="1" dirty="0" err="1">
                <a:solidFill>
                  <a:srgbClr val="996600"/>
                </a:solidFill>
              </a:rPr>
              <a:t>ảo</a:t>
            </a:r>
            <a:r>
              <a:rPr lang="en-US" sz="2000" b="1" dirty="0">
                <a:solidFill>
                  <a:srgbClr val="996600"/>
                </a:solidFill>
              </a:rPr>
              <a:t>.</a:t>
            </a:r>
          </a:p>
        </p:txBody>
      </p:sp>
      <p:graphicFrame>
        <p:nvGraphicFramePr>
          <p:cNvPr id="5" name="Table 4">
            <a:extLst>
              <a:ext uri="{FF2B5EF4-FFF2-40B4-BE49-F238E27FC236}">
                <a16:creationId xmlns:a16="http://schemas.microsoft.com/office/drawing/2014/main" id="{7E33250C-EE58-3E34-1B0B-03DED8EBA5F2}"/>
              </a:ext>
            </a:extLst>
          </p:cNvPr>
          <p:cNvGraphicFramePr>
            <a:graphicFrameLocks noGrp="1"/>
          </p:cNvGraphicFramePr>
          <p:nvPr>
            <p:extLst>
              <p:ext uri="{D42A27DB-BD31-4B8C-83A1-F6EECF244321}">
                <p14:modId xmlns:p14="http://schemas.microsoft.com/office/powerpoint/2010/main" val="3172626155"/>
              </p:ext>
            </p:extLst>
          </p:nvPr>
        </p:nvGraphicFramePr>
        <p:xfrm>
          <a:off x="256783" y="884968"/>
          <a:ext cx="8630434" cy="4087865"/>
        </p:xfrm>
        <a:graphic>
          <a:graphicData uri="http://schemas.openxmlformats.org/drawingml/2006/table">
            <a:tbl>
              <a:tblPr firstRow="1" firstCol="1" bandRow="1">
                <a:tableStyleId>{60A28F1F-9BFA-4818-9A54-1599853A2C88}</a:tableStyleId>
              </a:tblPr>
              <a:tblGrid>
                <a:gridCol w="3407080">
                  <a:extLst>
                    <a:ext uri="{9D8B030D-6E8A-4147-A177-3AD203B41FA5}">
                      <a16:colId xmlns:a16="http://schemas.microsoft.com/office/drawing/2014/main" val="1224878893"/>
                    </a:ext>
                  </a:extLst>
                </a:gridCol>
                <a:gridCol w="2646948">
                  <a:extLst>
                    <a:ext uri="{9D8B030D-6E8A-4147-A177-3AD203B41FA5}">
                      <a16:colId xmlns:a16="http://schemas.microsoft.com/office/drawing/2014/main" val="2323333977"/>
                    </a:ext>
                  </a:extLst>
                </a:gridCol>
                <a:gridCol w="2576406">
                  <a:extLst>
                    <a:ext uri="{9D8B030D-6E8A-4147-A177-3AD203B41FA5}">
                      <a16:colId xmlns:a16="http://schemas.microsoft.com/office/drawing/2014/main" val="699696923"/>
                    </a:ext>
                  </a:extLst>
                </a:gridCol>
              </a:tblGrid>
              <a:tr h="861234">
                <a:tc>
                  <a:txBody>
                    <a:bodyPr/>
                    <a:lstStyle/>
                    <a:p>
                      <a:pPr marL="0" indent="0" algn="ctr">
                        <a:lnSpc>
                          <a:spcPct val="150000"/>
                        </a:lnSpc>
                        <a:tabLst>
                          <a:tab pos="198755" algn="l"/>
                        </a:tabLst>
                      </a:pPr>
                      <a:r>
                        <a:rPr lang="vi-VN" sz="2000" b="1" dirty="0"/>
                        <a:t>Yếu tố kì ảo</a:t>
                      </a:r>
                      <a:endParaRPr lang="en-US" sz="2000" b="1" dirty="0"/>
                    </a:p>
                  </a:txBody>
                  <a:tcPr marL="34904" marR="34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indent="0" algn="ctr">
                        <a:lnSpc>
                          <a:spcPct val="150000"/>
                        </a:lnSpc>
                        <a:tabLst>
                          <a:tab pos="198755" algn="l"/>
                        </a:tabLst>
                      </a:pPr>
                      <a:r>
                        <a:rPr lang="vi-VN" sz="2000" b="1" dirty="0"/>
                        <a:t>Tác dụng khắc họa</a:t>
                      </a:r>
                      <a:r>
                        <a:rPr lang="en-US" sz="2000" b="1" dirty="0"/>
                        <a:t> </a:t>
                      </a:r>
                      <a:r>
                        <a:rPr lang="vi-VN" sz="2000" b="1" dirty="0"/>
                        <a:t>nhân vật</a:t>
                      </a:r>
                      <a:endParaRPr lang="en-US" sz="2000" b="1" dirty="0"/>
                    </a:p>
                  </a:txBody>
                  <a:tcPr marL="34904" marR="34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indent="0" algn="ctr">
                        <a:lnSpc>
                          <a:spcPct val="150000"/>
                        </a:lnSpc>
                        <a:tabLst>
                          <a:tab pos="198755" algn="l"/>
                        </a:tabLst>
                      </a:pPr>
                      <a:r>
                        <a:rPr lang="vi-VN" sz="2000" b="1" dirty="0"/>
                        <a:t>Tác dụng thể hiện</a:t>
                      </a:r>
                      <a:r>
                        <a:rPr lang="en-US" sz="2000" b="1" dirty="0"/>
                        <a:t> </a:t>
                      </a:r>
                      <a:r>
                        <a:rPr lang="vi-VN" sz="2000" b="1" dirty="0"/>
                        <a:t>chủ đề</a:t>
                      </a:r>
                      <a:endParaRPr lang="en-US" sz="2000" b="1" dirty="0"/>
                    </a:p>
                  </a:txBody>
                  <a:tcPr marL="34904" marR="34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83985961"/>
                  </a:ext>
                </a:extLst>
              </a:tr>
              <a:tr h="3226631">
                <a:tc>
                  <a:txBody>
                    <a:bodyPr/>
                    <a:lstStyle/>
                    <a:p>
                      <a:pPr marL="0" indent="0" algn="just">
                        <a:lnSpc>
                          <a:spcPct val="150000"/>
                        </a:lnSpc>
                        <a:tabLst>
                          <a:tab pos="198755" algn="l"/>
                        </a:tabLst>
                      </a:pPr>
                      <a:endParaRPr lang="en-US" sz="2000" dirty="0"/>
                    </a:p>
                  </a:txBody>
                  <a:tcPr marL="34904" marR="34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indent="0" algn="just">
                        <a:lnSpc>
                          <a:spcPct val="150000"/>
                        </a:lnSpc>
                        <a:tabLst>
                          <a:tab pos="198755" algn="l"/>
                        </a:tabLst>
                      </a:pPr>
                      <a:endParaRPr lang="en-US" sz="2000" dirty="0"/>
                    </a:p>
                  </a:txBody>
                  <a:tcPr marL="34904" marR="34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indent="0" algn="just">
                        <a:lnSpc>
                          <a:spcPct val="150000"/>
                        </a:lnSpc>
                        <a:tabLst>
                          <a:tab pos="198755" algn="l"/>
                        </a:tabLst>
                      </a:pPr>
                      <a:endParaRPr lang="en-US" sz="2000" dirty="0"/>
                    </a:p>
                  </a:txBody>
                  <a:tcPr marL="34904" marR="34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265923129"/>
                  </a:ext>
                </a:extLst>
              </a:tr>
            </a:tbl>
          </a:graphicData>
        </a:graphic>
      </p:graphicFrame>
      <p:sp>
        <p:nvSpPr>
          <p:cNvPr id="7" name="TextBox 6">
            <a:extLst>
              <a:ext uri="{FF2B5EF4-FFF2-40B4-BE49-F238E27FC236}">
                <a16:creationId xmlns:a16="http://schemas.microsoft.com/office/drawing/2014/main" id="{AFFBB3BA-313B-60C9-FC83-6346FB2111E9}"/>
              </a:ext>
            </a:extLst>
          </p:cNvPr>
          <p:cNvSpPr txBox="1"/>
          <p:nvPr/>
        </p:nvSpPr>
        <p:spPr>
          <a:xfrm>
            <a:off x="256783" y="1757072"/>
            <a:ext cx="3350713" cy="3266985"/>
          </a:xfrm>
          <a:prstGeom prst="rect">
            <a:avLst/>
          </a:prstGeom>
          <a:noFill/>
        </p:spPr>
        <p:txBody>
          <a:bodyPr wrap="square">
            <a:spAutoFit/>
          </a:bodyPr>
          <a:lstStyle/>
          <a:p>
            <a:pPr marL="0" indent="0" algn="just">
              <a:lnSpc>
                <a:spcPct val="150000"/>
              </a:lnSpc>
              <a:tabLst>
                <a:tab pos="198755" algn="l"/>
              </a:tabLst>
            </a:pPr>
            <a:r>
              <a:rPr lang="vi-VN" sz="2000" dirty="0"/>
              <a:t>Nhân vật và thế giới kì ảo: nhân vật Ngọa Vân, cha mẹ Ngọa Vân, “gã bán kinh”; cuộc gặp gỡ kì lạ ở không gian biển khơi, đảo ấp; yếu tố "thiên cơ" và những luật lệ khác ở trần gian.</a:t>
            </a:r>
            <a:endParaRPr lang="en-US" sz="2000" dirty="0"/>
          </a:p>
        </p:txBody>
      </p:sp>
      <p:sp>
        <p:nvSpPr>
          <p:cNvPr id="9" name="TextBox 8">
            <a:extLst>
              <a:ext uri="{FF2B5EF4-FFF2-40B4-BE49-F238E27FC236}">
                <a16:creationId xmlns:a16="http://schemas.microsoft.com/office/drawing/2014/main" id="{AA2208DC-7ABF-7BFF-2B3C-B3079C934073}"/>
              </a:ext>
            </a:extLst>
          </p:cNvPr>
          <p:cNvSpPr txBox="1"/>
          <p:nvPr/>
        </p:nvSpPr>
        <p:spPr>
          <a:xfrm>
            <a:off x="3623154" y="1987904"/>
            <a:ext cx="2624202" cy="2805320"/>
          </a:xfrm>
          <a:prstGeom prst="rect">
            <a:avLst/>
          </a:prstGeom>
          <a:noFill/>
        </p:spPr>
        <p:txBody>
          <a:bodyPr wrap="square">
            <a:spAutoFit/>
          </a:bodyPr>
          <a:lstStyle/>
          <a:p>
            <a:pPr marL="0" indent="0" algn="just">
              <a:lnSpc>
                <a:spcPct val="150000"/>
              </a:lnSpc>
              <a:tabLst>
                <a:tab pos="198755" algn="l"/>
              </a:tabLst>
            </a:pPr>
            <a:r>
              <a:rPr lang="vi-VN" sz="2000" dirty="0"/>
              <a:t>Thể hiện nét đặc biệt của nhân vật kì ảo (có sức mạnh siêu nhiên), đồng thời thể hiện hình ảnh, tính cách của con người.</a:t>
            </a:r>
            <a:endParaRPr lang="en-US" sz="2000" dirty="0"/>
          </a:p>
        </p:txBody>
      </p:sp>
      <p:sp>
        <p:nvSpPr>
          <p:cNvPr id="11" name="TextBox 10">
            <a:extLst>
              <a:ext uri="{FF2B5EF4-FFF2-40B4-BE49-F238E27FC236}">
                <a16:creationId xmlns:a16="http://schemas.microsoft.com/office/drawing/2014/main" id="{CFFB41A1-9B98-2FD7-EAE8-9C27311F1980}"/>
              </a:ext>
            </a:extLst>
          </p:cNvPr>
          <p:cNvSpPr txBox="1"/>
          <p:nvPr/>
        </p:nvSpPr>
        <p:spPr>
          <a:xfrm>
            <a:off x="6349130" y="1757072"/>
            <a:ext cx="2436312" cy="3266985"/>
          </a:xfrm>
          <a:prstGeom prst="rect">
            <a:avLst/>
          </a:prstGeom>
          <a:noFill/>
        </p:spPr>
        <p:txBody>
          <a:bodyPr wrap="square">
            <a:spAutoFit/>
          </a:bodyPr>
          <a:lstStyle/>
          <a:p>
            <a:pPr marL="0" indent="0" algn="just">
              <a:lnSpc>
                <a:spcPct val="150000"/>
              </a:lnSpc>
              <a:tabLst>
                <a:tab pos="198755" algn="l"/>
              </a:tabLst>
            </a:pPr>
            <a:r>
              <a:rPr lang="vi-VN" sz="2000" dirty="0"/>
              <a:t>Làm rõ chủ đề: ca ngợi sự hiếu nghĩa của người phụ nữ Việt Nam qua câu chuyện tình kì ảo giữa con người và thần linh.</a:t>
            </a:r>
            <a:endParaRPr lang="en-US" sz="2000" dirty="0"/>
          </a:p>
        </p:txBody>
      </p:sp>
    </p:spTree>
    <p:extLst>
      <p:ext uri="{BB962C8B-B14F-4D97-AF65-F5344CB8AC3E}">
        <p14:creationId xmlns:p14="http://schemas.microsoft.com/office/powerpoint/2010/main" val="11564549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A4FD298-7F1D-763C-510A-54E96F299D29}"/>
              </a:ext>
            </a:extLst>
          </p:cNvPr>
          <p:cNvGraphicFramePr>
            <a:graphicFrameLocks noGrp="1"/>
          </p:cNvGraphicFramePr>
          <p:nvPr>
            <p:extLst>
              <p:ext uri="{D42A27DB-BD31-4B8C-83A1-F6EECF244321}">
                <p14:modId xmlns:p14="http://schemas.microsoft.com/office/powerpoint/2010/main" val="2816286447"/>
              </p:ext>
            </p:extLst>
          </p:nvPr>
        </p:nvGraphicFramePr>
        <p:xfrm>
          <a:off x="256783" y="621921"/>
          <a:ext cx="8630434" cy="4087865"/>
        </p:xfrm>
        <a:graphic>
          <a:graphicData uri="http://schemas.openxmlformats.org/drawingml/2006/table">
            <a:tbl>
              <a:tblPr firstRow="1" firstCol="1" bandRow="1">
                <a:tableStyleId>{60A28F1F-9BFA-4818-9A54-1599853A2C88}</a:tableStyleId>
              </a:tblPr>
              <a:tblGrid>
                <a:gridCol w="3407080">
                  <a:extLst>
                    <a:ext uri="{9D8B030D-6E8A-4147-A177-3AD203B41FA5}">
                      <a16:colId xmlns:a16="http://schemas.microsoft.com/office/drawing/2014/main" val="1224878893"/>
                    </a:ext>
                  </a:extLst>
                </a:gridCol>
                <a:gridCol w="2646948">
                  <a:extLst>
                    <a:ext uri="{9D8B030D-6E8A-4147-A177-3AD203B41FA5}">
                      <a16:colId xmlns:a16="http://schemas.microsoft.com/office/drawing/2014/main" val="2323333977"/>
                    </a:ext>
                  </a:extLst>
                </a:gridCol>
                <a:gridCol w="2576406">
                  <a:extLst>
                    <a:ext uri="{9D8B030D-6E8A-4147-A177-3AD203B41FA5}">
                      <a16:colId xmlns:a16="http://schemas.microsoft.com/office/drawing/2014/main" val="699696923"/>
                    </a:ext>
                  </a:extLst>
                </a:gridCol>
              </a:tblGrid>
              <a:tr h="861234">
                <a:tc>
                  <a:txBody>
                    <a:bodyPr/>
                    <a:lstStyle/>
                    <a:p>
                      <a:pPr marL="0" indent="0" algn="ctr">
                        <a:lnSpc>
                          <a:spcPct val="150000"/>
                        </a:lnSpc>
                        <a:tabLst>
                          <a:tab pos="198755" algn="l"/>
                        </a:tabLst>
                      </a:pPr>
                      <a:r>
                        <a:rPr lang="vi-VN" sz="2000" b="1" dirty="0"/>
                        <a:t>Yếu tố kì ảo</a:t>
                      </a:r>
                      <a:endParaRPr lang="en-US" sz="2000" b="1" dirty="0"/>
                    </a:p>
                  </a:txBody>
                  <a:tcPr marL="34904" marR="34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indent="0" algn="ctr">
                        <a:lnSpc>
                          <a:spcPct val="150000"/>
                        </a:lnSpc>
                        <a:tabLst>
                          <a:tab pos="198755" algn="l"/>
                        </a:tabLst>
                      </a:pPr>
                      <a:r>
                        <a:rPr lang="vi-VN" sz="2000" b="1" dirty="0"/>
                        <a:t>Tác dụng khắc họa</a:t>
                      </a:r>
                      <a:r>
                        <a:rPr lang="en-US" sz="2000" b="1" dirty="0"/>
                        <a:t> </a:t>
                      </a:r>
                      <a:r>
                        <a:rPr lang="vi-VN" sz="2000" b="1" dirty="0"/>
                        <a:t>nhân vật</a:t>
                      </a:r>
                      <a:endParaRPr lang="en-US" sz="2000" b="1" dirty="0"/>
                    </a:p>
                  </a:txBody>
                  <a:tcPr marL="34904" marR="34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indent="0" algn="ctr">
                        <a:lnSpc>
                          <a:spcPct val="150000"/>
                        </a:lnSpc>
                        <a:tabLst>
                          <a:tab pos="198755" algn="l"/>
                        </a:tabLst>
                      </a:pPr>
                      <a:r>
                        <a:rPr lang="vi-VN" sz="2000" b="1" dirty="0"/>
                        <a:t>Tác dụng thể hiện</a:t>
                      </a:r>
                      <a:r>
                        <a:rPr lang="en-US" sz="2000" b="1" dirty="0"/>
                        <a:t> </a:t>
                      </a:r>
                      <a:r>
                        <a:rPr lang="vi-VN" sz="2000" b="1" dirty="0"/>
                        <a:t>chủ đề</a:t>
                      </a:r>
                      <a:endParaRPr lang="en-US" sz="2000" b="1" dirty="0"/>
                    </a:p>
                  </a:txBody>
                  <a:tcPr marL="34904" marR="34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83985961"/>
                  </a:ext>
                </a:extLst>
              </a:tr>
              <a:tr h="3226631">
                <a:tc>
                  <a:txBody>
                    <a:bodyPr/>
                    <a:lstStyle/>
                    <a:p>
                      <a:pPr marL="0" indent="0" algn="just">
                        <a:lnSpc>
                          <a:spcPct val="150000"/>
                        </a:lnSpc>
                        <a:tabLst>
                          <a:tab pos="198755" algn="l"/>
                        </a:tabLst>
                      </a:pPr>
                      <a:endParaRPr lang="en-US" sz="2000" dirty="0"/>
                    </a:p>
                  </a:txBody>
                  <a:tcPr marL="34904" marR="34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indent="0" algn="just">
                        <a:lnSpc>
                          <a:spcPct val="150000"/>
                        </a:lnSpc>
                        <a:tabLst>
                          <a:tab pos="198755" algn="l"/>
                        </a:tabLst>
                      </a:pPr>
                      <a:endParaRPr lang="en-US" sz="2000" dirty="0"/>
                    </a:p>
                  </a:txBody>
                  <a:tcPr marL="34904" marR="34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indent="0" algn="just">
                        <a:lnSpc>
                          <a:spcPct val="150000"/>
                        </a:lnSpc>
                        <a:tabLst>
                          <a:tab pos="198755" algn="l"/>
                        </a:tabLst>
                      </a:pPr>
                      <a:endParaRPr lang="en-US" sz="2000" dirty="0"/>
                    </a:p>
                  </a:txBody>
                  <a:tcPr marL="34904" marR="34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265923129"/>
                  </a:ext>
                </a:extLst>
              </a:tr>
            </a:tbl>
          </a:graphicData>
        </a:graphic>
      </p:graphicFrame>
      <p:sp>
        <p:nvSpPr>
          <p:cNvPr id="7" name="TextBox 6">
            <a:extLst>
              <a:ext uri="{FF2B5EF4-FFF2-40B4-BE49-F238E27FC236}">
                <a16:creationId xmlns:a16="http://schemas.microsoft.com/office/drawing/2014/main" id="{FB706096-C9A8-995A-475D-CC2D3242EB64}"/>
              </a:ext>
            </a:extLst>
          </p:cNvPr>
          <p:cNvSpPr txBox="1"/>
          <p:nvPr/>
        </p:nvSpPr>
        <p:spPr>
          <a:xfrm>
            <a:off x="256784" y="1955689"/>
            <a:ext cx="3264595" cy="2343655"/>
          </a:xfrm>
          <a:prstGeom prst="rect">
            <a:avLst/>
          </a:prstGeom>
          <a:noFill/>
        </p:spPr>
        <p:txBody>
          <a:bodyPr wrap="square">
            <a:spAutoFit/>
          </a:bodyPr>
          <a:lstStyle/>
          <a:p>
            <a:pPr marL="0" indent="0" algn="just">
              <a:lnSpc>
                <a:spcPct val="150000"/>
              </a:lnSpc>
              <a:tabLst>
                <a:tab pos="198755" algn="l"/>
              </a:tabLst>
            </a:pPr>
            <a:r>
              <a:rPr lang="vi-VN" sz="2000" dirty="0"/>
              <a:t>Hành động kì ảo: việc gã bán kinh đưa cha mẹ Thúc Ngư về nhà, thuật rẽ nước và phép thuật chống lại sóng dữ của Ngọa Vân.</a:t>
            </a:r>
            <a:endParaRPr lang="en-US" sz="2000" dirty="0"/>
          </a:p>
        </p:txBody>
      </p:sp>
      <p:sp>
        <p:nvSpPr>
          <p:cNvPr id="8" name="TextBox 7">
            <a:extLst>
              <a:ext uri="{FF2B5EF4-FFF2-40B4-BE49-F238E27FC236}">
                <a16:creationId xmlns:a16="http://schemas.microsoft.com/office/drawing/2014/main" id="{C2733F4F-62AF-3640-C5D6-0C89CDEC84AA}"/>
              </a:ext>
            </a:extLst>
          </p:cNvPr>
          <p:cNvSpPr txBox="1"/>
          <p:nvPr/>
        </p:nvSpPr>
        <p:spPr>
          <a:xfrm>
            <a:off x="3623154" y="1724857"/>
            <a:ext cx="2624202" cy="2805320"/>
          </a:xfrm>
          <a:prstGeom prst="rect">
            <a:avLst/>
          </a:prstGeom>
          <a:noFill/>
        </p:spPr>
        <p:txBody>
          <a:bodyPr wrap="square">
            <a:spAutoFit/>
          </a:bodyPr>
          <a:lstStyle/>
          <a:p>
            <a:pPr marL="0" indent="0" algn="just">
              <a:lnSpc>
                <a:spcPct val="150000"/>
              </a:lnSpc>
              <a:tabLst>
                <a:tab pos="198755" algn="l"/>
              </a:tabLst>
            </a:pPr>
            <a:r>
              <a:rPr lang="vi-VN" sz="2000" dirty="0"/>
              <a:t>Thể hiện nét đặc biệt của nhân vật kì ảo (có sức mạnh siêu nhiên), đồng thời thể hiện hình ảnh, tính cách của con người.</a:t>
            </a:r>
            <a:endParaRPr lang="en-US" sz="2000" dirty="0"/>
          </a:p>
        </p:txBody>
      </p:sp>
      <p:sp>
        <p:nvSpPr>
          <p:cNvPr id="9" name="TextBox 8">
            <a:extLst>
              <a:ext uri="{FF2B5EF4-FFF2-40B4-BE49-F238E27FC236}">
                <a16:creationId xmlns:a16="http://schemas.microsoft.com/office/drawing/2014/main" id="{A3E52434-08D7-B30F-27CC-B7794E84E8A0}"/>
              </a:ext>
            </a:extLst>
          </p:cNvPr>
          <p:cNvSpPr txBox="1"/>
          <p:nvPr/>
        </p:nvSpPr>
        <p:spPr>
          <a:xfrm>
            <a:off x="6349130" y="1494025"/>
            <a:ext cx="2436312" cy="3266985"/>
          </a:xfrm>
          <a:prstGeom prst="rect">
            <a:avLst/>
          </a:prstGeom>
          <a:noFill/>
        </p:spPr>
        <p:txBody>
          <a:bodyPr wrap="square">
            <a:spAutoFit/>
          </a:bodyPr>
          <a:lstStyle/>
          <a:p>
            <a:pPr marL="0" indent="0" algn="just">
              <a:lnSpc>
                <a:spcPct val="150000"/>
              </a:lnSpc>
              <a:tabLst>
                <a:tab pos="198755" algn="l"/>
              </a:tabLst>
            </a:pPr>
            <a:r>
              <a:rPr lang="vi-VN" sz="2000" dirty="0"/>
              <a:t>Làm rõ chủ đề: ca ngợi sự hiếu nghĩa của người phụ nữ Việt Nam qua câu chuyện tình kì ảo giữa con người và thần linh.</a:t>
            </a:r>
            <a:endParaRPr lang="en-US" sz="2000" dirty="0"/>
          </a:p>
        </p:txBody>
      </p:sp>
    </p:spTree>
    <p:extLst>
      <p:ext uri="{BB962C8B-B14F-4D97-AF65-F5344CB8AC3E}">
        <p14:creationId xmlns:p14="http://schemas.microsoft.com/office/powerpoint/2010/main" val="12677819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nh sách Top 12 Bài văn tả về cô Tấm trong truyện cổ tích 'Tấm Cám' (lớp  5) xuất sắc nhất - Mytour.vn">
            <a:extLst>
              <a:ext uri="{FF2B5EF4-FFF2-40B4-BE49-F238E27FC236}">
                <a16:creationId xmlns:a16="http://schemas.microsoft.com/office/drawing/2014/main" id="{57D5CD28-F069-EC0C-7CAE-C4BBA8A2A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202" y="663880"/>
            <a:ext cx="2627089" cy="30783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E8C34285-D7BD-41F4-024C-02D7EE53F01A}"/>
              </a:ext>
            </a:extLst>
          </p:cNvPr>
          <p:cNvSpPr/>
          <p:nvPr/>
        </p:nvSpPr>
        <p:spPr>
          <a:xfrm>
            <a:off x="668415" y="4003631"/>
            <a:ext cx="2718148" cy="77661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Cô</a:t>
            </a:r>
            <a:r>
              <a:rPr lang="en-US" sz="2000" dirty="0">
                <a:solidFill>
                  <a:srgbClr val="000000"/>
                </a:solidFill>
              </a:rPr>
              <a:t> </a:t>
            </a:r>
            <a:r>
              <a:rPr lang="en-US" sz="2000" dirty="0" err="1">
                <a:solidFill>
                  <a:srgbClr val="000000"/>
                </a:solidFill>
              </a:rPr>
              <a:t>Tấm</a:t>
            </a:r>
            <a:r>
              <a:rPr lang="en-US" sz="2000" dirty="0">
                <a:solidFill>
                  <a:srgbClr val="000000"/>
                </a:solidFill>
              </a:rPr>
              <a:t> – </a:t>
            </a:r>
            <a:r>
              <a:rPr lang="en-US" sz="2000" dirty="0" err="1">
                <a:solidFill>
                  <a:srgbClr val="000000"/>
                </a:solidFill>
              </a:rPr>
              <a:t>Tấm</a:t>
            </a:r>
            <a:r>
              <a:rPr lang="en-US" sz="2000" dirty="0">
                <a:solidFill>
                  <a:srgbClr val="000000"/>
                </a:solidFill>
              </a:rPr>
              <a:t> </a:t>
            </a:r>
            <a:r>
              <a:rPr lang="en-US" sz="2000" dirty="0" err="1">
                <a:solidFill>
                  <a:srgbClr val="000000"/>
                </a:solidFill>
              </a:rPr>
              <a:t>Cám</a:t>
            </a:r>
            <a:r>
              <a:rPr lang="en-US" sz="2000" dirty="0">
                <a:solidFill>
                  <a:srgbClr val="000000"/>
                </a:solidFill>
              </a:rPr>
              <a:t>”</a:t>
            </a:r>
          </a:p>
        </p:txBody>
      </p:sp>
      <p:pic>
        <p:nvPicPr>
          <p:cNvPr id="1028" name="Picture 4" descr="Truyện cổ tích: Lạc Long Quân và Âu Cơ (Truyền thuyết con Rồng cháu Tiên)">
            <a:extLst>
              <a:ext uri="{FF2B5EF4-FFF2-40B4-BE49-F238E27FC236}">
                <a16:creationId xmlns:a16="http://schemas.microsoft.com/office/drawing/2014/main" id="{993AEC33-2096-C806-75A9-E357382F7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0322" y="660576"/>
            <a:ext cx="4260416" cy="30817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FB19E15-DFBD-4222-9EE1-D57CA05AB339}"/>
              </a:ext>
            </a:extLst>
          </p:cNvPr>
          <p:cNvSpPr/>
          <p:nvPr/>
        </p:nvSpPr>
        <p:spPr>
          <a:xfrm>
            <a:off x="3884957" y="4003631"/>
            <a:ext cx="4502946" cy="77661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Âu</a:t>
            </a:r>
            <a:r>
              <a:rPr lang="en-US" sz="2000" dirty="0">
                <a:solidFill>
                  <a:srgbClr val="000000"/>
                </a:solidFill>
              </a:rPr>
              <a:t> </a:t>
            </a:r>
            <a:r>
              <a:rPr lang="en-US" sz="2000" dirty="0" err="1">
                <a:solidFill>
                  <a:srgbClr val="000000"/>
                </a:solidFill>
              </a:rPr>
              <a:t>Cơ</a:t>
            </a:r>
            <a:r>
              <a:rPr lang="en-US" sz="2000" dirty="0">
                <a:solidFill>
                  <a:srgbClr val="000000"/>
                </a:solidFill>
              </a:rPr>
              <a:t> – “</a:t>
            </a:r>
            <a:r>
              <a:rPr lang="en-US" sz="2000" dirty="0" err="1">
                <a:solidFill>
                  <a:srgbClr val="000000"/>
                </a:solidFill>
              </a:rPr>
              <a:t>Lạc</a:t>
            </a:r>
            <a:r>
              <a:rPr lang="en-US" sz="2000" dirty="0">
                <a:solidFill>
                  <a:srgbClr val="000000"/>
                </a:solidFill>
              </a:rPr>
              <a:t> Long </a:t>
            </a:r>
            <a:r>
              <a:rPr lang="en-US" sz="2000" dirty="0" err="1">
                <a:solidFill>
                  <a:srgbClr val="000000"/>
                </a:solidFill>
              </a:rPr>
              <a:t>Quân</a:t>
            </a:r>
            <a:r>
              <a:rPr lang="en-US" sz="2000" dirty="0">
                <a:solidFill>
                  <a:srgbClr val="000000"/>
                </a:solidFill>
              </a:rPr>
              <a:t> </a:t>
            </a:r>
            <a:r>
              <a:rPr lang="en-US" sz="2000" dirty="0" err="1">
                <a:solidFill>
                  <a:srgbClr val="000000"/>
                </a:solidFill>
              </a:rPr>
              <a:t>và</a:t>
            </a:r>
            <a:r>
              <a:rPr lang="en-US" sz="2000" dirty="0">
                <a:solidFill>
                  <a:srgbClr val="000000"/>
                </a:solidFill>
              </a:rPr>
              <a:t> </a:t>
            </a:r>
            <a:r>
              <a:rPr lang="en-US" sz="2000" dirty="0" err="1">
                <a:solidFill>
                  <a:srgbClr val="000000"/>
                </a:solidFill>
              </a:rPr>
              <a:t>Âu</a:t>
            </a:r>
            <a:r>
              <a:rPr lang="en-US" sz="2000" dirty="0">
                <a:solidFill>
                  <a:srgbClr val="000000"/>
                </a:solidFill>
              </a:rPr>
              <a:t> </a:t>
            </a:r>
            <a:r>
              <a:rPr lang="en-US" sz="2000" dirty="0" err="1">
                <a:solidFill>
                  <a:srgbClr val="000000"/>
                </a:solidFill>
              </a:rPr>
              <a:t>Cơ</a:t>
            </a:r>
            <a:r>
              <a:rPr lang="en-US" sz="2000" dirty="0">
                <a:solidFill>
                  <a:srgbClr val="000000"/>
                </a:solidFill>
              </a:rPr>
              <a:t>”</a:t>
            </a:r>
          </a:p>
        </p:txBody>
      </p:sp>
    </p:spTree>
    <p:extLst>
      <p:ext uri="{BB962C8B-B14F-4D97-AF65-F5344CB8AC3E}">
        <p14:creationId xmlns:p14="http://schemas.microsoft.com/office/powerpoint/2010/main" val="19247081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ppt_x"/>
                                          </p:val>
                                        </p:tav>
                                        <p:tav tm="100000">
                                          <p:val>
                                            <p:strVal val="#ppt_x"/>
                                          </p:val>
                                        </p:tav>
                                      </p:tavLst>
                                    </p:anim>
                                    <p:anim calcmode="lin" valueType="num">
                                      <p:cBhvr additive="base">
                                        <p:cTn id="18" dur="500" fill="hold"/>
                                        <p:tgtEl>
                                          <p:spTgt spid="102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2D1386-2A0F-E732-4CB9-1C3663F34209}"/>
              </a:ext>
            </a:extLst>
          </p:cNvPr>
          <p:cNvSpPr txBox="1"/>
          <p:nvPr/>
        </p:nvSpPr>
        <p:spPr>
          <a:xfrm>
            <a:off x="551146" y="194881"/>
            <a:ext cx="8229600" cy="496996"/>
          </a:xfrm>
          <a:prstGeom prst="rect">
            <a:avLst/>
          </a:prstGeom>
          <a:noFill/>
        </p:spPr>
        <p:txBody>
          <a:bodyPr wrap="square">
            <a:spAutoFit/>
          </a:bodyPr>
          <a:lstStyle/>
          <a:p>
            <a:pPr algn="ctr">
              <a:lnSpc>
                <a:spcPct val="150000"/>
              </a:lnSpc>
            </a:pPr>
            <a:r>
              <a:rPr lang="vi-VN" sz="2000" b="1" dirty="0">
                <a:solidFill>
                  <a:srgbClr val="996600"/>
                </a:solidFill>
              </a:rPr>
              <a:t>SƠ ĐỒ ĐẶC ĐIỂM CỦA TRUYỆN TRUYỀN KÌ TRONG VĂN BẢN</a:t>
            </a:r>
            <a:endParaRPr lang="en-US" sz="2000" b="1" dirty="0">
              <a:solidFill>
                <a:srgbClr val="996600"/>
              </a:solidFill>
            </a:endParaRPr>
          </a:p>
        </p:txBody>
      </p:sp>
      <p:sp>
        <p:nvSpPr>
          <p:cNvPr id="6" name="Rectangle: Rounded Corners 5">
            <a:extLst>
              <a:ext uri="{FF2B5EF4-FFF2-40B4-BE49-F238E27FC236}">
                <a16:creationId xmlns:a16="http://schemas.microsoft.com/office/drawing/2014/main" id="{480660DD-C4FB-7435-E858-7882FE8B3B52}"/>
              </a:ext>
            </a:extLst>
          </p:cNvPr>
          <p:cNvSpPr/>
          <p:nvPr/>
        </p:nvSpPr>
        <p:spPr>
          <a:xfrm>
            <a:off x="5812076" y="966271"/>
            <a:ext cx="3125243" cy="1812414"/>
          </a:xfrm>
          <a:prstGeom prst="roundRect">
            <a:avLst>
              <a:gd name="adj" fmla="val 10935"/>
            </a:avLst>
          </a:prstGeom>
          <a:solidFill>
            <a:schemeClr val="accent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900" b="1" dirty="0" err="1">
                <a:solidFill>
                  <a:srgbClr val="000000"/>
                </a:solidFill>
              </a:rPr>
              <a:t>Cốt</a:t>
            </a:r>
            <a:r>
              <a:rPr lang="en-US" sz="1900" b="1" dirty="0">
                <a:solidFill>
                  <a:srgbClr val="000000"/>
                </a:solidFill>
              </a:rPr>
              <a:t> </a:t>
            </a:r>
            <a:r>
              <a:rPr lang="en-US" sz="1900" b="1" dirty="0" err="1">
                <a:solidFill>
                  <a:srgbClr val="000000"/>
                </a:solidFill>
              </a:rPr>
              <a:t>truyện</a:t>
            </a:r>
            <a:r>
              <a:rPr lang="en-US" sz="1900" b="1" dirty="0">
                <a:solidFill>
                  <a:srgbClr val="000000"/>
                </a:solidFill>
              </a:rPr>
              <a:t>: </a:t>
            </a:r>
            <a:r>
              <a:rPr lang="en-US" sz="1900" dirty="0" err="1">
                <a:solidFill>
                  <a:srgbClr val="000000"/>
                </a:solidFill>
              </a:rPr>
              <a:t>Diễn</a:t>
            </a:r>
            <a:r>
              <a:rPr lang="en-US" sz="1900" dirty="0">
                <a:solidFill>
                  <a:srgbClr val="000000"/>
                </a:solidFill>
              </a:rPr>
              <a:t> </a:t>
            </a:r>
            <a:r>
              <a:rPr lang="en-US" sz="1900" dirty="0" err="1">
                <a:solidFill>
                  <a:srgbClr val="000000"/>
                </a:solidFill>
              </a:rPr>
              <a:t>biến</a:t>
            </a:r>
            <a:r>
              <a:rPr lang="en-US" sz="1900" dirty="0">
                <a:solidFill>
                  <a:srgbClr val="000000"/>
                </a:solidFill>
              </a:rPr>
              <a:t> </a:t>
            </a:r>
            <a:r>
              <a:rPr lang="en-US" sz="1900" dirty="0" err="1">
                <a:solidFill>
                  <a:srgbClr val="000000"/>
                </a:solidFill>
              </a:rPr>
              <a:t>theo</a:t>
            </a:r>
            <a:r>
              <a:rPr lang="en-US" sz="1900" dirty="0">
                <a:solidFill>
                  <a:srgbClr val="000000"/>
                </a:solidFill>
              </a:rPr>
              <a:t> </a:t>
            </a:r>
            <a:r>
              <a:rPr lang="en-US" sz="1900" dirty="0" err="1">
                <a:solidFill>
                  <a:srgbClr val="000000"/>
                </a:solidFill>
              </a:rPr>
              <a:t>trật</a:t>
            </a:r>
            <a:r>
              <a:rPr lang="en-US" sz="1900" dirty="0">
                <a:solidFill>
                  <a:srgbClr val="000000"/>
                </a:solidFill>
              </a:rPr>
              <a:t> </a:t>
            </a:r>
            <a:r>
              <a:rPr lang="en-US" sz="1900" dirty="0" err="1">
                <a:solidFill>
                  <a:srgbClr val="000000"/>
                </a:solidFill>
              </a:rPr>
              <a:t>tự</a:t>
            </a:r>
            <a:r>
              <a:rPr lang="en-US" sz="1900" dirty="0">
                <a:solidFill>
                  <a:srgbClr val="000000"/>
                </a:solidFill>
              </a:rPr>
              <a:t> </a:t>
            </a:r>
            <a:r>
              <a:rPr lang="en-US" sz="1900" dirty="0" err="1">
                <a:solidFill>
                  <a:srgbClr val="000000"/>
                </a:solidFill>
              </a:rPr>
              <a:t>tuyến</a:t>
            </a:r>
            <a:r>
              <a:rPr lang="en-US" sz="1900" dirty="0">
                <a:solidFill>
                  <a:srgbClr val="000000"/>
                </a:solidFill>
              </a:rPr>
              <a:t> </a:t>
            </a:r>
            <a:r>
              <a:rPr lang="en-US" sz="1900" dirty="0" err="1">
                <a:solidFill>
                  <a:srgbClr val="000000"/>
                </a:solidFill>
              </a:rPr>
              <a:t>tính</a:t>
            </a:r>
            <a:r>
              <a:rPr lang="en-US" sz="1900" dirty="0">
                <a:solidFill>
                  <a:srgbClr val="000000"/>
                </a:solidFill>
              </a:rPr>
              <a:t> (</a:t>
            </a:r>
            <a:r>
              <a:rPr lang="en-US" sz="1900" dirty="0" err="1">
                <a:solidFill>
                  <a:srgbClr val="000000"/>
                </a:solidFill>
              </a:rPr>
              <a:t>chuyện</a:t>
            </a:r>
            <a:r>
              <a:rPr lang="en-US" sz="1900" dirty="0">
                <a:solidFill>
                  <a:srgbClr val="000000"/>
                </a:solidFill>
              </a:rPr>
              <a:t> </a:t>
            </a:r>
            <a:r>
              <a:rPr lang="en-US" sz="1900" dirty="0" err="1">
                <a:solidFill>
                  <a:srgbClr val="000000"/>
                </a:solidFill>
              </a:rPr>
              <a:t>gì</a:t>
            </a:r>
            <a:r>
              <a:rPr lang="en-US" sz="1900" dirty="0">
                <a:solidFill>
                  <a:srgbClr val="000000"/>
                </a:solidFill>
              </a:rPr>
              <a:t> </a:t>
            </a:r>
            <a:r>
              <a:rPr lang="en-US" sz="1900" dirty="0" err="1">
                <a:solidFill>
                  <a:srgbClr val="000000"/>
                </a:solidFill>
              </a:rPr>
              <a:t>diễn</a:t>
            </a:r>
            <a:r>
              <a:rPr lang="en-US" sz="1900" dirty="0">
                <a:solidFill>
                  <a:srgbClr val="000000"/>
                </a:solidFill>
              </a:rPr>
              <a:t> </a:t>
            </a:r>
            <a:r>
              <a:rPr lang="en-US" sz="1900" dirty="0" err="1">
                <a:solidFill>
                  <a:srgbClr val="000000"/>
                </a:solidFill>
              </a:rPr>
              <a:t>ra</a:t>
            </a:r>
            <a:r>
              <a:rPr lang="en-US" sz="1900" dirty="0">
                <a:solidFill>
                  <a:srgbClr val="000000"/>
                </a:solidFill>
              </a:rPr>
              <a:t> </a:t>
            </a:r>
            <a:r>
              <a:rPr lang="en-US" sz="1900" dirty="0" err="1">
                <a:solidFill>
                  <a:srgbClr val="000000"/>
                </a:solidFill>
              </a:rPr>
              <a:t>trước</a:t>
            </a:r>
            <a:r>
              <a:rPr lang="en-US" sz="1900" dirty="0">
                <a:solidFill>
                  <a:srgbClr val="000000"/>
                </a:solidFill>
              </a:rPr>
              <a:t> </a:t>
            </a:r>
            <a:r>
              <a:rPr lang="en-US" sz="1900" dirty="0" err="1">
                <a:solidFill>
                  <a:srgbClr val="000000"/>
                </a:solidFill>
              </a:rPr>
              <a:t>kể</a:t>
            </a:r>
            <a:r>
              <a:rPr lang="en-US" sz="1900" dirty="0">
                <a:solidFill>
                  <a:srgbClr val="000000"/>
                </a:solidFill>
              </a:rPr>
              <a:t> </a:t>
            </a:r>
            <a:r>
              <a:rPr lang="en-US" sz="1900" dirty="0" err="1">
                <a:solidFill>
                  <a:srgbClr val="000000"/>
                </a:solidFill>
              </a:rPr>
              <a:t>trước</a:t>
            </a:r>
            <a:r>
              <a:rPr lang="en-US" sz="1900" dirty="0">
                <a:solidFill>
                  <a:srgbClr val="000000"/>
                </a:solidFill>
              </a:rPr>
              <a:t>)</a:t>
            </a:r>
          </a:p>
        </p:txBody>
      </p:sp>
      <p:sp>
        <p:nvSpPr>
          <p:cNvPr id="7" name="Rectangle: Rounded Corners 6">
            <a:extLst>
              <a:ext uri="{FF2B5EF4-FFF2-40B4-BE49-F238E27FC236}">
                <a16:creationId xmlns:a16="http://schemas.microsoft.com/office/drawing/2014/main" id="{88C9F8F1-4F76-4648-D094-7F9C1FBFA68D}"/>
              </a:ext>
            </a:extLst>
          </p:cNvPr>
          <p:cNvSpPr/>
          <p:nvPr/>
        </p:nvSpPr>
        <p:spPr>
          <a:xfrm>
            <a:off x="263047" y="951808"/>
            <a:ext cx="3269293" cy="1311189"/>
          </a:xfrm>
          <a:prstGeom prst="roundRect">
            <a:avLst>
              <a:gd name="adj" fmla="val 8530"/>
            </a:avLst>
          </a:prstGeom>
          <a:solidFill>
            <a:schemeClr val="accent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900" b="1" dirty="0" err="1">
                <a:solidFill>
                  <a:srgbClr val="000000"/>
                </a:solidFill>
              </a:rPr>
              <a:t>Thời</a:t>
            </a:r>
            <a:r>
              <a:rPr lang="en-US" sz="1900" b="1" dirty="0">
                <a:solidFill>
                  <a:srgbClr val="000000"/>
                </a:solidFill>
              </a:rPr>
              <a:t> </a:t>
            </a:r>
            <a:r>
              <a:rPr lang="en-US" sz="1900" b="1" dirty="0" err="1">
                <a:solidFill>
                  <a:srgbClr val="000000"/>
                </a:solidFill>
              </a:rPr>
              <a:t>gian</a:t>
            </a:r>
            <a:r>
              <a:rPr lang="en-US" sz="1900" b="1" dirty="0">
                <a:solidFill>
                  <a:srgbClr val="000000"/>
                </a:solidFill>
              </a:rPr>
              <a:t>: </a:t>
            </a:r>
            <a:r>
              <a:rPr lang="en-US" sz="1900" dirty="0" err="1">
                <a:solidFill>
                  <a:srgbClr val="000000"/>
                </a:solidFill>
              </a:rPr>
              <a:t>thực</a:t>
            </a:r>
            <a:r>
              <a:rPr lang="en-US" sz="1900" dirty="0">
                <a:solidFill>
                  <a:srgbClr val="000000"/>
                </a:solidFill>
              </a:rPr>
              <a:t> ở </a:t>
            </a:r>
            <a:r>
              <a:rPr lang="en-US" sz="1900" dirty="0" err="1">
                <a:solidFill>
                  <a:srgbClr val="000000"/>
                </a:solidFill>
              </a:rPr>
              <a:t>cõi</a:t>
            </a:r>
            <a:r>
              <a:rPr lang="en-US" sz="1900" dirty="0">
                <a:solidFill>
                  <a:srgbClr val="000000"/>
                </a:solidFill>
              </a:rPr>
              <a:t> </a:t>
            </a:r>
            <a:r>
              <a:rPr lang="en-US" sz="1900" dirty="0" err="1">
                <a:solidFill>
                  <a:srgbClr val="000000"/>
                </a:solidFill>
              </a:rPr>
              <a:t>trần</a:t>
            </a:r>
            <a:endParaRPr lang="en-US" sz="1900" dirty="0">
              <a:solidFill>
                <a:srgbClr val="000000"/>
              </a:solidFill>
            </a:endParaRPr>
          </a:p>
          <a:p>
            <a:pPr algn="just">
              <a:lnSpc>
                <a:spcPct val="150000"/>
              </a:lnSpc>
            </a:pPr>
            <a:r>
              <a:rPr lang="en-US" sz="1900" dirty="0" err="1">
                <a:solidFill>
                  <a:srgbClr val="000000"/>
                </a:solidFill>
              </a:rPr>
              <a:t>Không</a:t>
            </a:r>
            <a:r>
              <a:rPr lang="en-US" sz="1900" dirty="0">
                <a:solidFill>
                  <a:srgbClr val="000000"/>
                </a:solidFill>
              </a:rPr>
              <a:t> </a:t>
            </a:r>
            <a:r>
              <a:rPr lang="en-US" sz="1900" dirty="0" err="1">
                <a:solidFill>
                  <a:srgbClr val="000000"/>
                </a:solidFill>
              </a:rPr>
              <a:t>gian</a:t>
            </a:r>
            <a:r>
              <a:rPr lang="en-US" sz="1900" dirty="0">
                <a:solidFill>
                  <a:srgbClr val="000000"/>
                </a:solidFill>
              </a:rPr>
              <a:t>: </a:t>
            </a:r>
            <a:r>
              <a:rPr lang="en-US" sz="1900" dirty="0" err="1">
                <a:solidFill>
                  <a:srgbClr val="000000"/>
                </a:solidFill>
              </a:rPr>
              <a:t>thực</a:t>
            </a:r>
            <a:r>
              <a:rPr lang="en-US" sz="1900" dirty="0">
                <a:solidFill>
                  <a:srgbClr val="000000"/>
                </a:solidFill>
              </a:rPr>
              <a:t> </a:t>
            </a:r>
            <a:r>
              <a:rPr lang="en-US" sz="1900" dirty="0" err="1">
                <a:solidFill>
                  <a:srgbClr val="000000"/>
                </a:solidFill>
              </a:rPr>
              <a:t>ảo</a:t>
            </a:r>
            <a:r>
              <a:rPr lang="en-US" sz="1900" dirty="0">
                <a:solidFill>
                  <a:srgbClr val="000000"/>
                </a:solidFill>
              </a:rPr>
              <a:t> xen (Long Cung </a:t>
            </a:r>
            <a:r>
              <a:rPr lang="en-US" sz="1900" dirty="0" err="1">
                <a:solidFill>
                  <a:srgbClr val="000000"/>
                </a:solidFill>
              </a:rPr>
              <a:t>và</a:t>
            </a:r>
            <a:r>
              <a:rPr lang="en-US" sz="1900" dirty="0">
                <a:solidFill>
                  <a:srgbClr val="000000"/>
                </a:solidFill>
              </a:rPr>
              <a:t> </a:t>
            </a:r>
            <a:r>
              <a:rPr lang="en-US" sz="1900" dirty="0" err="1">
                <a:solidFill>
                  <a:srgbClr val="000000"/>
                </a:solidFill>
              </a:rPr>
              <a:t>trần</a:t>
            </a:r>
            <a:r>
              <a:rPr lang="en-US" sz="1900" dirty="0">
                <a:solidFill>
                  <a:srgbClr val="000000"/>
                </a:solidFill>
              </a:rPr>
              <a:t> </a:t>
            </a:r>
            <a:r>
              <a:rPr lang="en-US" sz="1900" dirty="0" err="1">
                <a:solidFill>
                  <a:srgbClr val="000000"/>
                </a:solidFill>
              </a:rPr>
              <a:t>thế</a:t>
            </a:r>
            <a:r>
              <a:rPr lang="en-US" sz="1900" dirty="0">
                <a:solidFill>
                  <a:srgbClr val="000000"/>
                </a:solidFill>
              </a:rPr>
              <a:t>)</a:t>
            </a:r>
          </a:p>
        </p:txBody>
      </p:sp>
      <p:sp>
        <p:nvSpPr>
          <p:cNvPr id="8" name="Rectangle: Rounded Corners 7">
            <a:extLst>
              <a:ext uri="{FF2B5EF4-FFF2-40B4-BE49-F238E27FC236}">
                <a16:creationId xmlns:a16="http://schemas.microsoft.com/office/drawing/2014/main" id="{28218670-C948-3759-1C27-8DE9C64A93F2}"/>
              </a:ext>
            </a:extLst>
          </p:cNvPr>
          <p:cNvSpPr/>
          <p:nvPr/>
        </p:nvSpPr>
        <p:spPr>
          <a:xfrm>
            <a:off x="5812076" y="3296074"/>
            <a:ext cx="3225445" cy="1762310"/>
          </a:xfrm>
          <a:prstGeom prst="roundRect">
            <a:avLst>
              <a:gd name="adj" fmla="val 8530"/>
            </a:avLst>
          </a:prstGeom>
          <a:solidFill>
            <a:schemeClr val="accent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900" b="1" dirty="0" err="1">
                <a:solidFill>
                  <a:srgbClr val="000000"/>
                </a:solidFill>
              </a:rPr>
              <a:t>Lời</a:t>
            </a:r>
            <a:r>
              <a:rPr lang="en-US" sz="1900" b="1" dirty="0">
                <a:solidFill>
                  <a:srgbClr val="000000"/>
                </a:solidFill>
              </a:rPr>
              <a:t> </a:t>
            </a:r>
            <a:r>
              <a:rPr lang="en-US" sz="1900" b="1" dirty="0" err="1">
                <a:solidFill>
                  <a:srgbClr val="000000"/>
                </a:solidFill>
              </a:rPr>
              <a:t>thoại</a:t>
            </a:r>
            <a:r>
              <a:rPr lang="en-US" sz="1900" b="1" dirty="0">
                <a:solidFill>
                  <a:srgbClr val="000000"/>
                </a:solidFill>
              </a:rPr>
              <a:t>: </a:t>
            </a:r>
            <a:r>
              <a:rPr lang="en-US" sz="1900" dirty="0" err="1">
                <a:solidFill>
                  <a:srgbClr val="000000"/>
                </a:solidFill>
              </a:rPr>
              <a:t>Kết</a:t>
            </a:r>
            <a:r>
              <a:rPr lang="en-US" sz="1900" dirty="0">
                <a:solidFill>
                  <a:srgbClr val="000000"/>
                </a:solidFill>
              </a:rPr>
              <a:t> </a:t>
            </a:r>
            <a:r>
              <a:rPr lang="en-US" sz="1900" dirty="0" err="1">
                <a:solidFill>
                  <a:srgbClr val="000000"/>
                </a:solidFill>
              </a:rPr>
              <a:t>hợp</a:t>
            </a:r>
            <a:r>
              <a:rPr lang="en-US" sz="1900" dirty="0">
                <a:solidFill>
                  <a:srgbClr val="000000"/>
                </a:solidFill>
              </a:rPr>
              <a:t> </a:t>
            </a:r>
            <a:r>
              <a:rPr lang="en-US" sz="1900" dirty="0" err="1">
                <a:solidFill>
                  <a:srgbClr val="000000"/>
                </a:solidFill>
              </a:rPr>
              <a:t>văn</a:t>
            </a:r>
            <a:r>
              <a:rPr lang="en-US" sz="1900" dirty="0">
                <a:solidFill>
                  <a:srgbClr val="000000"/>
                </a:solidFill>
              </a:rPr>
              <a:t> </a:t>
            </a:r>
            <a:r>
              <a:rPr lang="en-US" sz="1900" dirty="0" err="1">
                <a:solidFill>
                  <a:srgbClr val="000000"/>
                </a:solidFill>
              </a:rPr>
              <a:t>xuôi</a:t>
            </a:r>
            <a:r>
              <a:rPr lang="en-US" sz="1900" dirty="0">
                <a:solidFill>
                  <a:srgbClr val="000000"/>
                </a:solidFill>
              </a:rPr>
              <a:t> </a:t>
            </a:r>
            <a:r>
              <a:rPr lang="en-US" sz="1900" dirty="0" err="1">
                <a:solidFill>
                  <a:srgbClr val="000000"/>
                </a:solidFill>
              </a:rPr>
              <a:t>với</a:t>
            </a:r>
            <a:r>
              <a:rPr lang="en-US" sz="1900" dirty="0">
                <a:solidFill>
                  <a:srgbClr val="000000"/>
                </a:solidFill>
              </a:rPr>
              <a:t> </a:t>
            </a:r>
            <a:r>
              <a:rPr lang="en-US" sz="1900" dirty="0" err="1">
                <a:solidFill>
                  <a:srgbClr val="000000"/>
                </a:solidFill>
              </a:rPr>
              <a:t>văn</a:t>
            </a:r>
            <a:r>
              <a:rPr lang="en-US" sz="1900" dirty="0">
                <a:solidFill>
                  <a:srgbClr val="000000"/>
                </a:solidFill>
              </a:rPr>
              <a:t> </a:t>
            </a:r>
            <a:r>
              <a:rPr lang="en-US" sz="1900" dirty="0" err="1">
                <a:solidFill>
                  <a:srgbClr val="000000"/>
                </a:solidFill>
              </a:rPr>
              <a:t>vần</a:t>
            </a:r>
            <a:r>
              <a:rPr lang="en-US" sz="1900" dirty="0">
                <a:solidFill>
                  <a:srgbClr val="000000"/>
                </a:solidFill>
              </a:rPr>
              <a:t>, </a:t>
            </a:r>
            <a:r>
              <a:rPr lang="en-US" sz="1900" dirty="0" err="1">
                <a:solidFill>
                  <a:srgbClr val="000000"/>
                </a:solidFill>
              </a:rPr>
              <a:t>đan</a:t>
            </a:r>
            <a:r>
              <a:rPr lang="en-US" sz="1900" dirty="0">
                <a:solidFill>
                  <a:srgbClr val="000000"/>
                </a:solidFill>
              </a:rPr>
              <a:t> xen </a:t>
            </a:r>
            <a:r>
              <a:rPr lang="en-US" sz="1900" dirty="0" err="1">
                <a:solidFill>
                  <a:srgbClr val="000000"/>
                </a:solidFill>
              </a:rPr>
              <a:t>lời</a:t>
            </a:r>
            <a:r>
              <a:rPr lang="en-US" sz="1900" dirty="0">
                <a:solidFill>
                  <a:srgbClr val="000000"/>
                </a:solidFill>
              </a:rPr>
              <a:t> </a:t>
            </a:r>
            <a:r>
              <a:rPr lang="en-US" sz="1900" dirty="0" err="1">
                <a:solidFill>
                  <a:srgbClr val="000000"/>
                </a:solidFill>
              </a:rPr>
              <a:t>người</a:t>
            </a:r>
            <a:r>
              <a:rPr lang="en-US" sz="1900" dirty="0">
                <a:solidFill>
                  <a:srgbClr val="000000"/>
                </a:solidFill>
              </a:rPr>
              <a:t> </a:t>
            </a:r>
            <a:r>
              <a:rPr lang="en-US" sz="1900" dirty="0" err="1">
                <a:solidFill>
                  <a:srgbClr val="000000"/>
                </a:solidFill>
              </a:rPr>
              <a:t>kể</a:t>
            </a:r>
            <a:r>
              <a:rPr lang="en-US" sz="1900" dirty="0">
                <a:solidFill>
                  <a:srgbClr val="000000"/>
                </a:solidFill>
              </a:rPr>
              <a:t> </a:t>
            </a:r>
            <a:r>
              <a:rPr lang="en-US" sz="1900" dirty="0" err="1">
                <a:solidFill>
                  <a:srgbClr val="000000"/>
                </a:solidFill>
              </a:rPr>
              <a:t>chuyện</a:t>
            </a:r>
            <a:r>
              <a:rPr lang="en-US" sz="1900" dirty="0">
                <a:solidFill>
                  <a:srgbClr val="000000"/>
                </a:solidFill>
              </a:rPr>
              <a:t> </a:t>
            </a:r>
            <a:r>
              <a:rPr lang="en-US" sz="1900" dirty="0" err="1">
                <a:solidFill>
                  <a:srgbClr val="000000"/>
                </a:solidFill>
              </a:rPr>
              <a:t>và</a:t>
            </a:r>
            <a:r>
              <a:rPr lang="en-US" sz="1900" dirty="0">
                <a:solidFill>
                  <a:srgbClr val="000000"/>
                </a:solidFill>
              </a:rPr>
              <a:t> </a:t>
            </a:r>
            <a:r>
              <a:rPr lang="en-US" sz="1900" dirty="0" err="1">
                <a:solidFill>
                  <a:srgbClr val="000000"/>
                </a:solidFill>
              </a:rPr>
              <a:t>lời</a:t>
            </a:r>
            <a:r>
              <a:rPr lang="en-US" sz="1900" dirty="0">
                <a:solidFill>
                  <a:srgbClr val="000000"/>
                </a:solidFill>
              </a:rPr>
              <a:t> </a:t>
            </a:r>
            <a:r>
              <a:rPr lang="en-US" sz="1900" dirty="0" err="1">
                <a:solidFill>
                  <a:srgbClr val="000000"/>
                </a:solidFill>
              </a:rPr>
              <a:t>nhân</a:t>
            </a:r>
            <a:r>
              <a:rPr lang="en-US" sz="1900" dirty="0">
                <a:solidFill>
                  <a:srgbClr val="000000"/>
                </a:solidFill>
              </a:rPr>
              <a:t> </a:t>
            </a:r>
            <a:r>
              <a:rPr lang="en-US" sz="1900" dirty="0" err="1">
                <a:solidFill>
                  <a:srgbClr val="000000"/>
                </a:solidFill>
              </a:rPr>
              <a:t>vật</a:t>
            </a:r>
            <a:r>
              <a:rPr lang="en-US" sz="1900" dirty="0">
                <a:solidFill>
                  <a:srgbClr val="000000"/>
                </a:solidFill>
              </a:rPr>
              <a:t>.</a:t>
            </a:r>
          </a:p>
        </p:txBody>
      </p:sp>
      <p:sp>
        <p:nvSpPr>
          <p:cNvPr id="9" name="Rectangle: Rounded Corners 8">
            <a:extLst>
              <a:ext uri="{FF2B5EF4-FFF2-40B4-BE49-F238E27FC236}">
                <a16:creationId xmlns:a16="http://schemas.microsoft.com/office/drawing/2014/main" id="{7A0F8A83-C243-0ED8-598E-81E0B2151E49}"/>
              </a:ext>
            </a:extLst>
          </p:cNvPr>
          <p:cNvSpPr/>
          <p:nvPr/>
        </p:nvSpPr>
        <p:spPr>
          <a:xfrm>
            <a:off x="87682" y="3194482"/>
            <a:ext cx="3081406" cy="1762311"/>
          </a:xfrm>
          <a:prstGeom prst="roundRect">
            <a:avLst>
              <a:gd name="adj" fmla="val 8862"/>
            </a:avLst>
          </a:prstGeom>
          <a:solidFill>
            <a:schemeClr val="accent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900" b="1" dirty="0" err="1">
                <a:solidFill>
                  <a:srgbClr val="000000"/>
                </a:solidFill>
              </a:rPr>
              <a:t>Yếu</a:t>
            </a:r>
            <a:r>
              <a:rPr lang="en-US" sz="1900" b="1" dirty="0">
                <a:solidFill>
                  <a:srgbClr val="000000"/>
                </a:solidFill>
              </a:rPr>
              <a:t> </a:t>
            </a:r>
            <a:r>
              <a:rPr lang="en-US" sz="1900" b="1" dirty="0" err="1">
                <a:solidFill>
                  <a:srgbClr val="000000"/>
                </a:solidFill>
              </a:rPr>
              <a:t>tố</a:t>
            </a:r>
            <a:r>
              <a:rPr lang="en-US" sz="1900" b="1" dirty="0">
                <a:solidFill>
                  <a:srgbClr val="000000"/>
                </a:solidFill>
              </a:rPr>
              <a:t> </a:t>
            </a:r>
            <a:r>
              <a:rPr lang="en-US" sz="1900" b="1" dirty="0" err="1">
                <a:solidFill>
                  <a:srgbClr val="000000"/>
                </a:solidFill>
              </a:rPr>
              <a:t>kì</a:t>
            </a:r>
            <a:r>
              <a:rPr lang="en-US" sz="1900" b="1" dirty="0">
                <a:solidFill>
                  <a:srgbClr val="000000"/>
                </a:solidFill>
              </a:rPr>
              <a:t> </a:t>
            </a:r>
            <a:r>
              <a:rPr lang="en-US" sz="1900" b="1" dirty="0" err="1">
                <a:solidFill>
                  <a:srgbClr val="000000"/>
                </a:solidFill>
              </a:rPr>
              <a:t>ảo</a:t>
            </a:r>
            <a:r>
              <a:rPr lang="en-US" sz="1900" b="1" dirty="0">
                <a:solidFill>
                  <a:srgbClr val="000000"/>
                </a:solidFill>
              </a:rPr>
              <a:t>: </a:t>
            </a:r>
            <a:r>
              <a:rPr lang="en-US" sz="1900" dirty="0" err="1">
                <a:solidFill>
                  <a:srgbClr val="000000"/>
                </a:solidFill>
              </a:rPr>
              <a:t>Gồm</a:t>
            </a:r>
            <a:r>
              <a:rPr lang="en-US" sz="1900" dirty="0">
                <a:solidFill>
                  <a:srgbClr val="000000"/>
                </a:solidFill>
              </a:rPr>
              <a:t> </a:t>
            </a:r>
            <a:r>
              <a:rPr lang="en-US" sz="1900" dirty="0" err="1">
                <a:solidFill>
                  <a:srgbClr val="000000"/>
                </a:solidFill>
              </a:rPr>
              <a:t>nhân</a:t>
            </a:r>
            <a:r>
              <a:rPr lang="en-US" sz="1900" dirty="0">
                <a:solidFill>
                  <a:srgbClr val="000000"/>
                </a:solidFill>
              </a:rPr>
              <a:t> </a:t>
            </a:r>
            <a:r>
              <a:rPr lang="en-US" sz="1900" dirty="0" err="1">
                <a:solidFill>
                  <a:srgbClr val="000000"/>
                </a:solidFill>
              </a:rPr>
              <a:t>vật</a:t>
            </a:r>
            <a:r>
              <a:rPr lang="en-US" sz="1900" dirty="0">
                <a:solidFill>
                  <a:srgbClr val="000000"/>
                </a:solidFill>
              </a:rPr>
              <a:t> </a:t>
            </a:r>
            <a:r>
              <a:rPr lang="en-US" sz="1900" dirty="0" err="1">
                <a:solidFill>
                  <a:srgbClr val="000000"/>
                </a:solidFill>
              </a:rPr>
              <a:t>và</a:t>
            </a:r>
            <a:r>
              <a:rPr lang="en-US" sz="1900" dirty="0">
                <a:solidFill>
                  <a:srgbClr val="000000"/>
                </a:solidFill>
              </a:rPr>
              <a:t> </a:t>
            </a:r>
            <a:r>
              <a:rPr lang="en-US" sz="1900" dirty="0" err="1">
                <a:solidFill>
                  <a:srgbClr val="000000"/>
                </a:solidFill>
              </a:rPr>
              <a:t>thế</a:t>
            </a:r>
            <a:r>
              <a:rPr lang="en-US" sz="1900" dirty="0">
                <a:solidFill>
                  <a:srgbClr val="000000"/>
                </a:solidFill>
              </a:rPr>
              <a:t> </a:t>
            </a:r>
            <a:r>
              <a:rPr lang="en-US" sz="1900" dirty="0" err="1">
                <a:solidFill>
                  <a:srgbClr val="000000"/>
                </a:solidFill>
              </a:rPr>
              <a:t>giới</a:t>
            </a:r>
            <a:r>
              <a:rPr lang="en-US" sz="1900" dirty="0">
                <a:solidFill>
                  <a:srgbClr val="000000"/>
                </a:solidFill>
              </a:rPr>
              <a:t> </a:t>
            </a:r>
            <a:r>
              <a:rPr lang="en-US" sz="1900" dirty="0" err="1">
                <a:solidFill>
                  <a:srgbClr val="000000"/>
                </a:solidFill>
              </a:rPr>
              <a:t>kì</a:t>
            </a:r>
            <a:r>
              <a:rPr lang="en-US" sz="1900" dirty="0">
                <a:solidFill>
                  <a:srgbClr val="000000"/>
                </a:solidFill>
              </a:rPr>
              <a:t> </a:t>
            </a:r>
            <a:r>
              <a:rPr lang="en-US" sz="1900" dirty="0" err="1">
                <a:solidFill>
                  <a:srgbClr val="000000"/>
                </a:solidFill>
              </a:rPr>
              <a:t>ảo</a:t>
            </a:r>
            <a:r>
              <a:rPr lang="en-US" sz="1900" dirty="0">
                <a:solidFill>
                  <a:srgbClr val="000000"/>
                </a:solidFill>
              </a:rPr>
              <a:t>; </a:t>
            </a:r>
            <a:r>
              <a:rPr lang="en-US" sz="1900" dirty="0" err="1">
                <a:solidFill>
                  <a:srgbClr val="000000"/>
                </a:solidFill>
              </a:rPr>
              <a:t>hành</a:t>
            </a:r>
            <a:r>
              <a:rPr lang="en-US" sz="1900" dirty="0">
                <a:solidFill>
                  <a:srgbClr val="000000"/>
                </a:solidFill>
              </a:rPr>
              <a:t> </a:t>
            </a:r>
            <a:r>
              <a:rPr lang="en-US" sz="1900" dirty="0" err="1">
                <a:solidFill>
                  <a:srgbClr val="000000"/>
                </a:solidFill>
              </a:rPr>
              <a:t>động</a:t>
            </a:r>
            <a:r>
              <a:rPr lang="en-US" sz="1900" dirty="0">
                <a:solidFill>
                  <a:srgbClr val="000000"/>
                </a:solidFill>
              </a:rPr>
              <a:t> </a:t>
            </a:r>
            <a:r>
              <a:rPr lang="en-US" sz="1900" dirty="0" err="1">
                <a:solidFill>
                  <a:srgbClr val="000000"/>
                </a:solidFill>
              </a:rPr>
              <a:t>kì</a:t>
            </a:r>
            <a:r>
              <a:rPr lang="en-US" sz="1900" dirty="0">
                <a:solidFill>
                  <a:srgbClr val="000000"/>
                </a:solidFill>
              </a:rPr>
              <a:t> </a:t>
            </a:r>
            <a:r>
              <a:rPr lang="en-US" sz="1900" dirty="0" err="1">
                <a:solidFill>
                  <a:srgbClr val="000000"/>
                </a:solidFill>
              </a:rPr>
              <a:t>ảo</a:t>
            </a:r>
            <a:r>
              <a:rPr lang="en-US" sz="1900" dirty="0">
                <a:solidFill>
                  <a:srgbClr val="000000"/>
                </a:solidFill>
              </a:rPr>
              <a:t> (</a:t>
            </a:r>
            <a:r>
              <a:rPr lang="en-US" sz="1900" dirty="0" err="1">
                <a:solidFill>
                  <a:srgbClr val="000000"/>
                </a:solidFill>
              </a:rPr>
              <a:t>thuật</a:t>
            </a:r>
            <a:r>
              <a:rPr lang="en-US" sz="1900" dirty="0">
                <a:solidFill>
                  <a:srgbClr val="000000"/>
                </a:solidFill>
              </a:rPr>
              <a:t> </a:t>
            </a:r>
            <a:r>
              <a:rPr lang="en-US" sz="1900" dirty="0" err="1">
                <a:solidFill>
                  <a:srgbClr val="000000"/>
                </a:solidFill>
              </a:rPr>
              <a:t>rẽ</a:t>
            </a:r>
            <a:r>
              <a:rPr lang="en-US" sz="1900" dirty="0">
                <a:solidFill>
                  <a:srgbClr val="000000"/>
                </a:solidFill>
              </a:rPr>
              <a:t> </a:t>
            </a:r>
            <a:r>
              <a:rPr lang="en-US" sz="1900" dirty="0" err="1">
                <a:solidFill>
                  <a:srgbClr val="000000"/>
                </a:solidFill>
              </a:rPr>
              <a:t>nước</a:t>
            </a:r>
            <a:r>
              <a:rPr lang="en-US" sz="1900" dirty="0">
                <a:solidFill>
                  <a:srgbClr val="000000"/>
                </a:solidFill>
              </a:rPr>
              <a:t>, </a:t>
            </a:r>
            <a:r>
              <a:rPr lang="en-US" sz="1900" dirty="0" err="1">
                <a:solidFill>
                  <a:srgbClr val="000000"/>
                </a:solidFill>
              </a:rPr>
              <a:t>thuật</a:t>
            </a:r>
            <a:r>
              <a:rPr lang="en-US" sz="1900" dirty="0">
                <a:solidFill>
                  <a:srgbClr val="000000"/>
                </a:solidFill>
              </a:rPr>
              <a:t> </a:t>
            </a:r>
            <a:r>
              <a:rPr lang="en-US" sz="1900" dirty="0" err="1">
                <a:solidFill>
                  <a:srgbClr val="000000"/>
                </a:solidFill>
              </a:rPr>
              <a:t>rút</a:t>
            </a:r>
            <a:r>
              <a:rPr lang="en-US" sz="1900" dirty="0">
                <a:solidFill>
                  <a:srgbClr val="000000"/>
                </a:solidFill>
              </a:rPr>
              <a:t> </a:t>
            </a:r>
            <a:r>
              <a:rPr lang="en-US" sz="1900" dirty="0" err="1">
                <a:solidFill>
                  <a:srgbClr val="000000"/>
                </a:solidFill>
              </a:rPr>
              <a:t>đường</a:t>
            </a:r>
            <a:r>
              <a:rPr lang="en-US" sz="1900" dirty="0">
                <a:solidFill>
                  <a:srgbClr val="000000"/>
                </a:solidFill>
              </a:rPr>
              <a:t>,…)</a:t>
            </a:r>
          </a:p>
        </p:txBody>
      </p:sp>
      <p:sp>
        <p:nvSpPr>
          <p:cNvPr id="10" name="Rectangle: Rounded Corners 9">
            <a:extLst>
              <a:ext uri="{FF2B5EF4-FFF2-40B4-BE49-F238E27FC236}">
                <a16:creationId xmlns:a16="http://schemas.microsoft.com/office/drawing/2014/main" id="{B4806B10-5E88-02A0-6D25-D99059B80786}"/>
              </a:ext>
            </a:extLst>
          </p:cNvPr>
          <p:cNvSpPr/>
          <p:nvPr/>
        </p:nvSpPr>
        <p:spPr>
          <a:xfrm>
            <a:off x="3331925" y="2522928"/>
            <a:ext cx="2317314" cy="950879"/>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900" b="1" i="1" dirty="0">
                <a:solidFill>
                  <a:srgbClr val="C00000"/>
                </a:solidFill>
              </a:rPr>
              <a:t>“</a:t>
            </a:r>
            <a:r>
              <a:rPr lang="en-US" sz="1900" b="1" i="1" dirty="0" err="1">
                <a:solidFill>
                  <a:srgbClr val="C00000"/>
                </a:solidFill>
              </a:rPr>
              <a:t>Truyện</a:t>
            </a:r>
            <a:r>
              <a:rPr lang="en-US" sz="1900" b="1" i="1" dirty="0">
                <a:solidFill>
                  <a:srgbClr val="C00000"/>
                </a:solidFill>
              </a:rPr>
              <a:t> </a:t>
            </a:r>
            <a:r>
              <a:rPr lang="en-US" sz="1900" b="1" i="1" dirty="0" err="1">
                <a:solidFill>
                  <a:srgbClr val="C00000"/>
                </a:solidFill>
              </a:rPr>
              <a:t>là</a:t>
            </a:r>
            <a:r>
              <a:rPr lang="en-US" sz="1900" b="1" i="1" dirty="0">
                <a:solidFill>
                  <a:srgbClr val="C00000"/>
                </a:solidFill>
              </a:rPr>
              <a:t> </a:t>
            </a:r>
          </a:p>
          <a:p>
            <a:pPr algn="ctr">
              <a:lnSpc>
                <a:spcPct val="150000"/>
              </a:lnSpc>
            </a:pPr>
            <a:r>
              <a:rPr lang="en-US" sz="1900" b="1" i="1" dirty="0" err="1">
                <a:solidFill>
                  <a:srgbClr val="C00000"/>
                </a:solidFill>
              </a:rPr>
              <a:t>nhà</a:t>
            </a:r>
            <a:r>
              <a:rPr lang="en-US" sz="1900" b="1" i="1" dirty="0">
                <a:solidFill>
                  <a:srgbClr val="C00000"/>
                </a:solidFill>
              </a:rPr>
              <a:t> </a:t>
            </a:r>
            <a:r>
              <a:rPr lang="en-US" sz="1900" b="1" i="1" dirty="0" err="1">
                <a:solidFill>
                  <a:srgbClr val="C00000"/>
                </a:solidFill>
              </a:rPr>
              <a:t>thuyền</a:t>
            </a:r>
            <a:r>
              <a:rPr lang="en-US" sz="1900" b="1" i="1" dirty="0">
                <a:solidFill>
                  <a:srgbClr val="C00000"/>
                </a:solidFill>
              </a:rPr>
              <a:t> </a:t>
            </a:r>
            <a:r>
              <a:rPr lang="en-US" sz="1900" b="1" i="1" dirty="0" err="1">
                <a:solidFill>
                  <a:srgbClr val="C00000"/>
                </a:solidFill>
              </a:rPr>
              <a:t>chài</a:t>
            </a:r>
            <a:r>
              <a:rPr lang="en-US" sz="1900" b="1" i="1" dirty="0">
                <a:solidFill>
                  <a:srgbClr val="C00000"/>
                </a:solidFill>
              </a:rPr>
              <a:t>”</a:t>
            </a:r>
          </a:p>
        </p:txBody>
      </p:sp>
      <p:cxnSp>
        <p:nvCxnSpPr>
          <p:cNvPr id="12" name="Connector: Elbow 11">
            <a:extLst>
              <a:ext uri="{FF2B5EF4-FFF2-40B4-BE49-F238E27FC236}">
                <a16:creationId xmlns:a16="http://schemas.microsoft.com/office/drawing/2014/main" id="{0EBA6BA5-78FF-50CE-96BE-2107E77B84B4}"/>
              </a:ext>
            </a:extLst>
          </p:cNvPr>
          <p:cNvCxnSpPr>
            <a:stCxn id="10" idx="0"/>
            <a:endCxn id="6" idx="1"/>
          </p:cNvCxnSpPr>
          <p:nvPr/>
        </p:nvCxnSpPr>
        <p:spPr>
          <a:xfrm rot="5400000" flipH="1" flipV="1">
            <a:off x="4826104" y="1536956"/>
            <a:ext cx="650450" cy="1321494"/>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Connector: Elbow 13">
            <a:extLst>
              <a:ext uri="{FF2B5EF4-FFF2-40B4-BE49-F238E27FC236}">
                <a16:creationId xmlns:a16="http://schemas.microsoft.com/office/drawing/2014/main" id="{A58640EF-84E5-DC87-72EE-42976EB4D7AE}"/>
              </a:ext>
            </a:extLst>
          </p:cNvPr>
          <p:cNvCxnSpPr>
            <a:cxnSpLocks/>
            <a:stCxn id="10" idx="1"/>
            <a:endCxn id="7" idx="2"/>
          </p:cNvCxnSpPr>
          <p:nvPr/>
        </p:nvCxnSpPr>
        <p:spPr>
          <a:xfrm rot="10800000">
            <a:off x="1897695" y="2262998"/>
            <a:ext cx="1434231" cy="735371"/>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20" name="Connector: Elbow 19">
            <a:extLst>
              <a:ext uri="{FF2B5EF4-FFF2-40B4-BE49-F238E27FC236}">
                <a16:creationId xmlns:a16="http://schemas.microsoft.com/office/drawing/2014/main" id="{FCE4672B-2033-E464-88A4-A06920F48ADF}"/>
              </a:ext>
            </a:extLst>
          </p:cNvPr>
          <p:cNvCxnSpPr>
            <a:cxnSpLocks/>
            <a:stCxn id="10" idx="2"/>
            <a:endCxn id="9" idx="3"/>
          </p:cNvCxnSpPr>
          <p:nvPr/>
        </p:nvCxnSpPr>
        <p:spPr>
          <a:xfrm rot="5400000">
            <a:off x="3528920" y="3113975"/>
            <a:ext cx="601831" cy="1321494"/>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22" name="Connector: Elbow 21">
            <a:extLst>
              <a:ext uri="{FF2B5EF4-FFF2-40B4-BE49-F238E27FC236}">
                <a16:creationId xmlns:a16="http://schemas.microsoft.com/office/drawing/2014/main" id="{870DD095-95CE-6FA1-A05D-A6E0539E1AE5}"/>
              </a:ext>
            </a:extLst>
          </p:cNvPr>
          <p:cNvCxnSpPr>
            <a:stCxn id="10" idx="3"/>
            <a:endCxn id="8" idx="0"/>
          </p:cNvCxnSpPr>
          <p:nvPr/>
        </p:nvCxnSpPr>
        <p:spPr>
          <a:xfrm>
            <a:off x="5649239" y="2998368"/>
            <a:ext cx="1775560" cy="297706"/>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572805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up)">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right)">
                                      <p:cBhvr>
                                        <p:cTn id="42" dur="500"/>
                                        <p:tgtEl>
                                          <p:spTgt spid="20"/>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436251-A511-3E99-E81C-C96BD347D812}"/>
              </a:ext>
            </a:extLst>
          </p:cNvPr>
          <p:cNvSpPr/>
          <p:nvPr/>
        </p:nvSpPr>
        <p:spPr>
          <a:xfrm>
            <a:off x="488515" y="272082"/>
            <a:ext cx="8166970" cy="52609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996600"/>
                </a:solidFill>
              </a:rPr>
              <a:t>2. </a:t>
            </a:r>
            <a:r>
              <a:rPr lang="vi-VN" sz="2400" b="1" dirty="0">
                <a:solidFill>
                  <a:srgbClr val="996600"/>
                </a:solidFill>
              </a:rPr>
              <a:t>Đặc điểm nhân vật trong </a:t>
            </a:r>
            <a:r>
              <a:rPr lang="vi-VN" sz="2400" b="1" i="1" dirty="0">
                <a:solidFill>
                  <a:srgbClr val="996600"/>
                </a:solidFill>
              </a:rPr>
              <a:t>Truyện lạ nhà thuyền chài</a:t>
            </a:r>
            <a:r>
              <a:rPr lang="en-US" sz="2400" b="1" i="1" dirty="0">
                <a:solidFill>
                  <a:srgbClr val="996600"/>
                </a:solidFill>
              </a:rPr>
              <a:t>.</a:t>
            </a:r>
          </a:p>
        </p:txBody>
      </p:sp>
      <p:sp>
        <p:nvSpPr>
          <p:cNvPr id="8" name="TextBox 7">
            <a:extLst>
              <a:ext uri="{FF2B5EF4-FFF2-40B4-BE49-F238E27FC236}">
                <a16:creationId xmlns:a16="http://schemas.microsoft.com/office/drawing/2014/main" id="{D70DC992-9637-CAD3-0A6F-D9F8D92F7FE9}"/>
              </a:ext>
            </a:extLst>
          </p:cNvPr>
          <p:cNvSpPr txBox="1"/>
          <p:nvPr/>
        </p:nvSpPr>
        <p:spPr>
          <a:xfrm>
            <a:off x="1653436" y="876823"/>
            <a:ext cx="7377831" cy="4190314"/>
          </a:xfrm>
          <a:prstGeom prst="rect">
            <a:avLst/>
          </a:prstGeom>
          <a:noFill/>
        </p:spPr>
        <p:txBody>
          <a:bodyPr wrap="square">
            <a:spAutoFit/>
          </a:bodyPr>
          <a:lstStyle/>
          <a:p>
            <a:pPr algn="ctr">
              <a:lnSpc>
                <a:spcPct val="150000"/>
              </a:lnSpc>
            </a:pPr>
            <a:r>
              <a:rPr lang="en-US" sz="2000" b="1" dirty="0" err="1">
                <a:solidFill>
                  <a:srgbClr val="FF0000"/>
                </a:solidFill>
              </a:rPr>
              <a:t>Câu</a:t>
            </a:r>
            <a:r>
              <a:rPr lang="en-US" sz="2000" b="1" dirty="0">
                <a:solidFill>
                  <a:srgbClr val="FF0000"/>
                </a:solidFill>
              </a:rPr>
              <a:t> </a:t>
            </a:r>
            <a:r>
              <a:rPr lang="en-US" sz="2000" b="1" dirty="0" err="1">
                <a:solidFill>
                  <a:srgbClr val="FF0000"/>
                </a:solidFill>
              </a:rPr>
              <a:t>hỏi</a:t>
            </a:r>
            <a:r>
              <a:rPr lang="en-US" sz="2000" b="1" dirty="0">
                <a:solidFill>
                  <a:srgbClr val="FF0000"/>
                </a:solidFill>
              </a:rPr>
              <a:t>:</a:t>
            </a:r>
          </a:p>
          <a:p>
            <a:pPr marL="363538" indent="-363538" algn="just">
              <a:lnSpc>
                <a:spcPct val="150000"/>
              </a:lnSpc>
              <a:buFont typeface="+mj-lt"/>
              <a:buAutoNum type="arabicPeriod"/>
            </a:pPr>
            <a:r>
              <a:rPr lang="vi-VN" sz="2000" dirty="0">
                <a:solidFill>
                  <a:srgbClr val="000000"/>
                </a:solidFill>
              </a:rPr>
              <a:t>Nhân vật trong “</a:t>
            </a:r>
            <a:r>
              <a:rPr lang="vi-VN" sz="2000" i="1" dirty="0">
                <a:solidFill>
                  <a:srgbClr val="000000"/>
                </a:solidFill>
              </a:rPr>
              <a:t>Truyện lạ nhà thuyền chài” </a:t>
            </a:r>
            <a:r>
              <a:rPr lang="vi-VN" sz="2000" dirty="0">
                <a:solidFill>
                  <a:srgbClr val="000000"/>
                </a:solidFill>
              </a:rPr>
              <a:t>mang đặc điểm gì của nhân vật truyền kì?</a:t>
            </a:r>
            <a:endParaRPr lang="en-US" sz="2000" dirty="0">
              <a:solidFill>
                <a:srgbClr val="000000"/>
              </a:solidFill>
            </a:endParaRPr>
          </a:p>
          <a:p>
            <a:pPr marL="363538" indent="-363538" algn="just">
              <a:lnSpc>
                <a:spcPct val="150000"/>
              </a:lnSpc>
              <a:buFont typeface="+mj-lt"/>
              <a:buAutoNum type="arabicPeriod"/>
            </a:pPr>
            <a:r>
              <a:rPr lang="vi-VN" sz="2000" dirty="0">
                <a:solidFill>
                  <a:srgbClr val="000000"/>
                </a:solidFill>
              </a:rPr>
              <a:t>Hoàn thành Phiếu học tập để trả lời những câu hỏi sau: </a:t>
            </a:r>
            <a:endParaRPr lang="en-US" sz="2000" dirty="0">
              <a:solidFill>
                <a:srgbClr val="000000"/>
              </a:solidFill>
            </a:endParaRPr>
          </a:p>
          <a:p>
            <a:pPr marL="18415" algn="just">
              <a:lnSpc>
                <a:spcPct val="150000"/>
              </a:lnSpc>
              <a:tabLst>
                <a:tab pos="198755" algn="l"/>
              </a:tabLst>
            </a:pPr>
            <a:r>
              <a:rPr lang="vi-VN" sz="2000" dirty="0">
                <a:solidFill>
                  <a:srgbClr val="000000"/>
                </a:solidFill>
              </a:rPr>
              <a:t>a. Em đồng tình hay không đồng tình với quan niệm về việc học và việc chọn nghề của Thúc Ngư? Giải thích ý kiến của em.</a:t>
            </a:r>
            <a:endParaRPr lang="en-US" sz="2000" dirty="0">
              <a:solidFill>
                <a:srgbClr val="000000"/>
              </a:solidFill>
            </a:endParaRPr>
          </a:p>
          <a:p>
            <a:pPr marL="18415" algn="just">
              <a:lnSpc>
                <a:spcPct val="150000"/>
              </a:lnSpc>
              <a:tabLst>
                <a:tab pos="198755" algn="l"/>
              </a:tabLst>
            </a:pPr>
            <a:r>
              <a:rPr lang="vi-VN" sz="2000" dirty="0">
                <a:solidFill>
                  <a:srgbClr val="000000"/>
                </a:solidFill>
              </a:rPr>
              <a:t>b. Phân tích tính cách nhân vật Ngọa Vân và cho biết cách ứng xử với chồng, cha mẹ chồng của nàng thể hiện điều gì về người phụ nữ Việt Nam truyền thống?</a:t>
            </a:r>
            <a:endParaRPr lang="en-US" sz="2000" dirty="0">
              <a:solidFill>
                <a:srgbClr val="000000"/>
              </a:solidFill>
            </a:endParaRPr>
          </a:p>
        </p:txBody>
      </p:sp>
      <p:pic>
        <p:nvPicPr>
          <p:cNvPr id="10" name="Picture 9">
            <a:extLst>
              <a:ext uri="{FF2B5EF4-FFF2-40B4-BE49-F238E27FC236}">
                <a16:creationId xmlns:a16="http://schemas.microsoft.com/office/drawing/2014/main" id="{93637CC6-ADCF-FCFA-1B35-034C6B175252}"/>
              </a:ext>
            </a:extLst>
          </p:cNvPr>
          <p:cNvPicPr>
            <a:picLocks noChangeAspect="1"/>
          </p:cNvPicPr>
          <p:nvPr/>
        </p:nvPicPr>
        <p:blipFill>
          <a:blip r:embed="rId2"/>
          <a:srcRect l="39726" t="53090" r="44931"/>
          <a:stretch/>
        </p:blipFill>
        <p:spPr>
          <a:xfrm>
            <a:off x="112733" y="2254685"/>
            <a:ext cx="1402915" cy="2412826"/>
          </a:xfrm>
          <a:prstGeom prst="rect">
            <a:avLst/>
          </a:prstGeom>
        </p:spPr>
      </p:pic>
    </p:spTree>
    <p:extLst>
      <p:ext uri="{BB962C8B-B14F-4D97-AF65-F5344CB8AC3E}">
        <p14:creationId xmlns:p14="http://schemas.microsoft.com/office/powerpoint/2010/main" val="29562235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CB4D09D-1538-3C4E-B9CE-4EC8CBDD8E7B}"/>
              </a:ext>
            </a:extLst>
          </p:cNvPr>
          <p:cNvGraphicFramePr>
            <a:graphicFrameLocks noGrp="1"/>
          </p:cNvGraphicFramePr>
          <p:nvPr>
            <p:extLst>
              <p:ext uri="{D42A27DB-BD31-4B8C-83A1-F6EECF244321}">
                <p14:modId xmlns:p14="http://schemas.microsoft.com/office/powerpoint/2010/main" val="661921993"/>
              </p:ext>
            </p:extLst>
          </p:nvPr>
        </p:nvGraphicFramePr>
        <p:xfrm>
          <a:off x="488514" y="1075895"/>
          <a:ext cx="8166970" cy="3600734"/>
        </p:xfrm>
        <a:graphic>
          <a:graphicData uri="http://schemas.openxmlformats.org/drawingml/2006/table">
            <a:tbl>
              <a:tblPr firstRow="1" firstCol="1" bandRow="1">
                <a:tableStyleId>{60A28F1F-9BFA-4818-9A54-1599853A2C88}</a:tableStyleId>
              </a:tblPr>
              <a:tblGrid>
                <a:gridCol w="4070959">
                  <a:extLst>
                    <a:ext uri="{9D8B030D-6E8A-4147-A177-3AD203B41FA5}">
                      <a16:colId xmlns:a16="http://schemas.microsoft.com/office/drawing/2014/main" val="2771412025"/>
                    </a:ext>
                  </a:extLst>
                </a:gridCol>
                <a:gridCol w="1741118">
                  <a:extLst>
                    <a:ext uri="{9D8B030D-6E8A-4147-A177-3AD203B41FA5}">
                      <a16:colId xmlns:a16="http://schemas.microsoft.com/office/drawing/2014/main" val="1844333528"/>
                    </a:ext>
                  </a:extLst>
                </a:gridCol>
                <a:gridCol w="2354893">
                  <a:extLst>
                    <a:ext uri="{9D8B030D-6E8A-4147-A177-3AD203B41FA5}">
                      <a16:colId xmlns:a16="http://schemas.microsoft.com/office/drawing/2014/main" val="1141876190"/>
                    </a:ext>
                  </a:extLst>
                </a:gridCol>
              </a:tblGrid>
              <a:tr h="530298">
                <a:tc>
                  <a:txBody>
                    <a:bodyPr/>
                    <a:lstStyle/>
                    <a:p>
                      <a:pPr algn="ctr">
                        <a:lnSpc>
                          <a:spcPct val="150000"/>
                        </a:lnSpc>
                      </a:pPr>
                      <a:r>
                        <a:rPr lang="vi-VN" sz="2000" b="1" dirty="0"/>
                        <a:t>Việc chọn nghề của Thúc Ngư</a:t>
                      </a:r>
                      <a:endParaRPr lang="en-US" sz="2000" b="1" dirty="0"/>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gridSpan="2">
                  <a:txBody>
                    <a:bodyPr/>
                    <a:lstStyle/>
                    <a:p>
                      <a:pPr algn="ctr">
                        <a:lnSpc>
                          <a:spcPct val="150000"/>
                        </a:lnSpc>
                      </a:pPr>
                      <a:r>
                        <a:rPr lang="vi-VN" sz="2000" b="1" dirty="0"/>
                        <a:t>Nhân vật Ngọa Vân</a:t>
                      </a:r>
                      <a:endParaRPr lang="en-US" sz="2000" b="1" dirty="0"/>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extLst>
                  <a:ext uri="{0D108BD9-81ED-4DB2-BD59-A6C34878D82A}">
                    <a16:rowId xmlns:a16="http://schemas.microsoft.com/office/drawing/2014/main" val="1213024814"/>
                  </a:ext>
                </a:extLst>
              </a:tr>
              <a:tr h="258380">
                <a:tc rowSpan="4">
                  <a:txBody>
                    <a:bodyPr/>
                    <a:lstStyle/>
                    <a:p>
                      <a:pPr algn="just">
                        <a:lnSpc>
                          <a:spcPct val="150000"/>
                        </a:lnSpc>
                      </a:pPr>
                      <a:r>
                        <a:rPr lang="vi-VN" sz="2000" dirty="0"/>
                        <a:t>Đồng tình/ không đồng tình:</a:t>
                      </a:r>
                      <a:endParaRPr lang="en-US" sz="2000" dirty="0"/>
                    </a:p>
                    <a:p>
                      <a:pPr algn="just">
                        <a:lnSpc>
                          <a:spcPct val="150000"/>
                        </a:lnSpc>
                      </a:pPr>
                      <a:r>
                        <a:rPr lang="vi-VN" sz="2000" dirty="0"/>
                        <a:t>………………………………………..</a:t>
                      </a:r>
                      <a:endParaRPr lang="en-US" sz="2000" dirty="0"/>
                    </a:p>
                    <a:p>
                      <a:pPr algn="just">
                        <a:lnSpc>
                          <a:spcPct val="150000"/>
                        </a:lnSpc>
                      </a:pPr>
                      <a:r>
                        <a:rPr lang="vi-VN" sz="2000" dirty="0"/>
                        <a:t>………………………………………..</a:t>
                      </a:r>
                      <a:endParaRPr lang="en-US" sz="2000" dirty="0"/>
                    </a:p>
                  </a:txBody>
                  <a:tcPr marL="60401" marR="60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algn="ctr">
                        <a:lnSpc>
                          <a:spcPct val="150000"/>
                        </a:lnSpc>
                      </a:pPr>
                      <a:r>
                        <a:rPr lang="vi-VN" sz="2000" b="1"/>
                        <a:t>Tính cách</a:t>
                      </a:r>
                      <a:endParaRPr lang="en-US" sz="2000" b="1"/>
                    </a:p>
                  </a:txBody>
                  <a:tcPr marL="60401" marR="60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algn="ctr">
                        <a:lnSpc>
                          <a:spcPct val="150000"/>
                        </a:lnSpc>
                      </a:pPr>
                      <a:r>
                        <a:rPr lang="vi-VN" sz="2000" b="1" dirty="0"/>
                        <a:t>Biểu hiện</a:t>
                      </a:r>
                      <a:endParaRPr lang="en-US" sz="2000" b="1" dirty="0"/>
                    </a:p>
                  </a:txBody>
                  <a:tcPr marL="60401" marR="60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12845626"/>
                  </a:ext>
                </a:extLst>
              </a:tr>
              <a:tr h="468663">
                <a:tc vMerge="1">
                  <a:txBody>
                    <a:bodyPr/>
                    <a:lstStyle/>
                    <a:p>
                      <a:endParaRPr lang="en-US"/>
                    </a:p>
                  </a:txBody>
                  <a:tcPr/>
                </a:tc>
                <a:tc>
                  <a:txBody>
                    <a:bodyPr/>
                    <a:lstStyle/>
                    <a:p>
                      <a:pPr algn="just">
                        <a:lnSpc>
                          <a:spcPct val="150000"/>
                        </a:lnSpc>
                      </a:pPr>
                      <a:r>
                        <a:rPr lang="vi-VN" sz="2000"/>
                        <a:t> </a:t>
                      </a:r>
                      <a:endParaRPr lang="en-US" sz="2000"/>
                    </a:p>
                  </a:txBody>
                  <a:tcPr marL="60401" marR="60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algn="just">
                        <a:lnSpc>
                          <a:spcPct val="150000"/>
                        </a:lnSpc>
                      </a:pPr>
                      <a:r>
                        <a:rPr lang="vi-VN" sz="2000"/>
                        <a:t> </a:t>
                      </a:r>
                      <a:endParaRPr lang="en-US" sz="2000"/>
                    </a:p>
                  </a:txBody>
                  <a:tcPr marL="60401" marR="60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2580047126"/>
                  </a:ext>
                </a:extLst>
              </a:tr>
              <a:tr h="465308">
                <a:tc vMerge="1">
                  <a:txBody>
                    <a:bodyPr/>
                    <a:lstStyle/>
                    <a:p>
                      <a:endParaRPr lang="en-US"/>
                    </a:p>
                  </a:txBody>
                  <a:tcPr/>
                </a:tc>
                <a:tc>
                  <a:txBody>
                    <a:bodyPr/>
                    <a:lstStyle/>
                    <a:p>
                      <a:pPr algn="just">
                        <a:lnSpc>
                          <a:spcPct val="150000"/>
                        </a:lnSpc>
                      </a:pPr>
                      <a:r>
                        <a:rPr lang="vi-VN" sz="2000" dirty="0"/>
                        <a:t> </a:t>
                      </a:r>
                      <a:endParaRPr lang="en-US" sz="2000" dirty="0"/>
                    </a:p>
                  </a:txBody>
                  <a:tcPr marL="60401" marR="60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algn="just">
                        <a:lnSpc>
                          <a:spcPct val="150000"/>
                        </a:lnSpc>
                      </a:pPr>
                      <a:r>
                        <a:rPr lang="vi-VN" sz="2000"/>
                        <a:t> </a:t>
                      </a:r>
                      <a:endParaRPr lang="en-US" sz="2000"/>
                    </a:p>
                  </a:txBody>
                  <a:tcPr marL="60401" marR="60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3774462555"/>
                  </a:ext>
                </a:extLst>
              </a:tr>
              <a:tr h="420567">
                <a:tc vMerge="1">
                  <a:txBody>
                    <a:bodyPr/>
                    <a:lstStyle/>
                    <a:p>
                      <a:endParaRPr lang="en-US"/>
                    </a:p>
                  </a:txBody>
                  <a:tcPr/>
                </a:tc>
                <a:tc>
                  <a:txBody>
                    <a:bodyPr/>
                    <a:lstStyle/>
                    <a:p>
                      <a:pPr algn="just">
                        <a:lnSpc>
                          <a:spcPct val="150000"/>
                        </a:lnSpc>
                      </a:pPr>
                      <a:r>
                        <a:rPr lang="vi-VN" sz="2000" dirty="0"/>
                        <a:t> </a:t>
                      </a:r>
                      <a:endParaRPr lang="en-US" sz="2000" dirty="0"/>
                    </a:p>
                  </a:txBody>
                  <a:tcPr marL="60401" marR="60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algn="just">
                        <a:lnSpc>
                          <a:spcPct val="150000"/>
                        </a:lnSpc>
                      </a:pPr>
                      <a:r>
                        <a:rPr lang="vi-VN" sz="2000"/>
                        <a:t> </a:t>
                      </a:r>
                      <a:endParaRPr lang="en-US" sz="2000"/>
                    </a:p>
                  </a:txBody>
                  <a:tcPr marL="60401" marR="60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3875856854"/>
                  </a:ext>
                </a:extLst>
              </a:tr>
              <a:tr h="1054660">
                <a:tc>
                  <a:txBody>
                    <a:bodyPr/>
                    <a:lstStyle/>
                    <a:p>
                      <a:pPr algn="just">
                        <a:lnSpc>
                          <a:spcPct val="150000"/>
                        </a:lnSpc>
                      </a:pPr>
                      <a:r>
                        <a:rPr lang="vi-VN" sz="2000" dirty="0"/>
                        <a:t>Lí giải ý kiến của em:</a:t>
                      </a:r>
                      <a:endParaRPr lang="en-US" sz="2000" dirty="0"/>
                    </a:p>
                    <a:p>
                      <a:pPr algn="just">
                        <a:lnSpc>
                          <a:spcPct val="150000"/>
                        </a:lnSpc>
                      </a:pPr>
                      <a:r>
                        <a:rPr lang="vi-VN" sz="2000" dirty="0"/>
                        <a:t>………………………………………..</a:t>
                      </a:r>
                      <a:endParaRPr lang="en-US" sz="2000" dirty="0"/>
                    </a:p>
                    <a:p>
                      <a:pPr algn="just">
                        <a:lnSpc>
                          <a:spcPct val="150000"/>
                        </a:lnSpc>
                      </a:pPr>
                      <a:r>
                        <a:rPr lang="vi-VN" sz="2000" dirty="0"/>
                        <a:t>………………………………………..</a:t>
                      </a:r>
                      <a:endParaRPr lang="en-US" sz="2000" dirty="0"/>
                    </a:p>
                  </a:txBody>
                  <a:tcPr marL="60401" marR="60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gridSpan="2">
                  <a:txBody>
                    <a:bodyPr/>
                    <a:lstStyle/>
                    <a:p>
                      <a:pPr algn="just">
                        <a:lnSpc>
                          <a:spcPct val="150000"/>
                        </a:lnSpc>
                      </a:pPr>
                      <a:r>
                        <a:rPr lang="vi-VN" sz="2000" dirty="0"/>
                        <a:t>Nhận xét:</a:t>
                      </a:r>
                      <a:endParaRPr lang="en-US" sz="2000" dirty="0"/>
                    </a:p>
                    <a:p>
                      <a:pPr algn="just">
                        <a:lnSpc>
                          <a:spcPct val="150000"/>
                        </a:lnSpc>
                      </a:pPr>
                      <a:r>
                        <a:rPr lang="vi-VN" sz="2000" dirty="0"/>
                        <a:t>………………………………………..</a:t>
                      </a:r>
                      <a:endParaRPr lang="en-US" sz="2000" dirty="0"/>
                    </a:p>
                    <a:p>
                      <a:pPr algn="just">
                        <a:lnSpc>
                          <a:spcPct val="150000"/>
                        </a:lnSpc>
                      </a:pPr>
                      <a:r>
                        <a:rPr lang="vi-VN" sz="2000" dirty="0"/>
                        <a:t>………………………………………..</a:t>
                      </a:r>
                      <a:endParaRPr lang="en-US" sz="2000" dirty="0"/>
                    </a:p>
                  </a:txBody>
                  <a:tcPr marL="60401" marR="60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hMerge="1">
                  <a:txBody>
                    <a:bodyPr/>
                    <a:lstStyle/>
                    <a:p>
                      <a:endParaRPr lang="en-US"/>
                    </a:p>
                  </a:txBody>
                  <a:tcPr/>
                </a:tc>
                <a:extLst>
                  <a:ext uri="{0D108BD9-81ED-4DB2-BD59-A6C34878D82A}">
                    <a16:rowId xmlns:a16="http://schemas.microsoft.com/office/drawing/2014/main" val="3970760323"/>
                  </a:ext>
                </a:extLst>
              </a:tr>
            </a:tbl>
          </a:graphicData>
        </a:graphic>
      </p:graphicFrame>
      <p:sp>
        <p:nvSpPr>
          <p:cNvPr id="6" name="TextBox 5">
            <a:extLst>
              <a:ext uri="{FF2B5EF4-FFF2-40B4-BE49-F238E27FC236}">
                <a16:creationId xmlns:a16="http://schemas.microsoft.com/office/drawing/2014/main" id="{A5BFCD3D-E517-2FCF-A158-539BD8279C5C}"/>
              </a:ext>
            </a:extLst>
          </p:cNvPr>
          <p:cNvSpPr txBox="1"/>
          <p:nvPr/>
        </p:nvSpPr>
        <p:spPr>
          <a:xfrm>
            <a:off x="886216" y="308258"/>
            <a:ext cx="7371567" cy="496996"/>
          </a:xfrm>
          <a:prstGeom prst="rect">
            <a:avLst/>
          </a:prstGeom>
          <a:noFill/>
        </p:spPr>
        <p:txBody>
          <a:bodyPr wrap="square">
            <a:spAutoFit/>
          </a:bodyPr>
          <a:lstStyle/>
          <a:p>
            <a:pPr algn="ctr">
              <a:lnSpc>
                <a:spcPct val="150000"/>
              </a:lnSpc>
            </a:pPr>
            <a:r>
              <a:rPr lang="vi-VN" sz="2000" b="1" dirty="0">
                <a:solidFill>
                  <a:srgbClr val="C00000"/>
                </a:solidFill>
              </a:rPr>
              <a:t>PHIẾU HỌC TẬP TÌM HIỂU NHÂN VẬT TRONG VĂN BẢN</a:t>
            </a:r>
            <a:endParaRPr lang="en-US" sz="2000" b="1" dirty="0">
              <a:solidFill>
                <a:srgbClr val="C00000"/>
              </a:solidFill>
            </a:endParaRPr>
          </a:p>
        </p:txBody>
      </p:sp>
    </p:spTree>
    <p:extLst>
      <p:ext uri="{BB962C8B-B14F-4D97-AF65-F5344CB8AC3E}">
        <p14:creationId xmlns:p14="http://schemas.microsoft.com/office/powerpoint/2010/main" val="9583197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B5E3F380-8B4C-C675-C70C-AD4662C79139}"/>
              </a:ext>
            </a:extLst>
          </p:cNvPr>
          <p:cNvSpPr/>
          <p:nvPr/>
        </p:nvSpPr>
        <p:spPr>
          <a:xfrm>
            <a:off x="-1" y="338202"/>
            <a:ext cx="4171168" cy="651354"/>
          </a:xfrm>
          <a:prstGeom prst="homePlat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b="1" dirty="0">
                <a:solidFill>
                  <a:schemeClr val="accent6"/>
                </a:solidFill>
              </a:rPr>
              <a:t>a. </a:t>
            </a:r>
            <a:r>
              <a:rPr lang="en-US" sz="2000" b="1" dirty="0" err="1">
                <a:solidFill>
                  <a:schemeClr val="accent6"/>
                </a:solidFill>
              </a:rPr>
              <a:t>Đặc</a:t>
            </a:r>
            <a:r>
              <a:rPr lang="en-US" sz="2000" b="1" dirty="0">
                <a:solidFill>
                  <a:schemeClr val="accent6"/>
                </a:solidFill>
              </a:rPr>
              <a:t> </a:t>
            </a:r>
            <a:r>
              <a:rPr lang="en-US" sz="2000" b="1" dirty="0" err="1">
                <a:solidFill>
                  <a:schemeClr val="accent6"/>
                </a:solidFill>
              </a:rPr>
              <a:t>điểm</a:t>
            </a:r>
            <a:r>
              <a:rPr lang="en-US" sz="2000" b="1" dirty="0">
                <a:solidFill>
                  <a:schemeClr val="accent6"/>
                </a:solidFill>
              </a:rPr>
              <a:t> </a:t>
            </a:r>
            <a:r>
              <a:rPr lang="en-US" sz="2000" b="1" dirty="0" err="1">
                <a:solidFill>
                  <a:schemeClr val="accent6"/>
                </a:solidFill>
              </a:rPr>
              <a:t>nhân</a:t>
            </a:r>
            <a:r>
              <a:rPr lang="en-US" sz="2000" b="1" dirty="0">
                <a:solidFill>
                  <a:schemeClr val="accent6"/>
                </a:solidFill>
              </a:rPr>
              <a:t> </a:t>
            </a:r>
            <a:r>
              <a:rPr lang="en-US" sz="2000" b="1" dirty="0" err="1">
                <a:solidFill>
                  <a:schemeClr val="accent6"/>
                </a:solidFill>
              </a:rPr>
              <a:t>vật</a:t>
            </a:r>
            <a:r>
              <a:rPr lang="en-US" sz="2000" b="1" dirty="0">
                <a:solidFill>
                  <a:schemeClr val="accent6"/>
                </a:solidFill>
              </a:rPr>
              <a:t> </a:t>
            </a:r>
            <a:r>
              <a:rPr lang="en-US" sz="2000" b="1" dirty="0" err="1">
                <a:solidFill>
                  <a:schemeClr val="accent6"/>
                </a:solidFill>
              </a:rPr>
              <a:t>truyền</a:t>
            </a:r>
            <a:r>
              <a:rPr lang="en-US" sz="2000" b="1" dirty="0">
                <a:solidFill>
                  <a:schemeClr val="accent6"/>
                </a:solidFill>
              </a:rPr>
              <a:t> </a:t>
            </a:r>
            <a:r>
              <a:rPr lang="en-US" sz="2000" b="1" dirty="0" err="1">
                <a:solidFill>
                  <a:schemeClr val="accent6"/>
                </a:solidFill>
              </a:rPr>
              <a:t>kì</a:t>
            </a:r>
            <a:endParaRPr lang="en-US" sz="2000" b="1" dirty="0">
              <a:solidFill>
                <a:schemeClr val="accent6"/>
              </a:solidFill>
            </a:endParaRPr>
          </a:p>
        </p:txBody>
      </p:sp>
      <p:sp>
        <p:nvSpPr>
          <p:cNvPr id="5" name="TextBox 4">
            <a:extLst>
              <a:ext uri="{FF2B5EF4-FFF2-40B4-BE49-F238E27FC236}">
                <a16:creationId xmlns:a16="http://schemas.microsoft.com/office/drawing/2014/main" id="{12BA9972-FC62-9571-8767-AEE55F2CE805}"/>
              </a:ext>
            </a:extLst>
          </p:cNvPr>
          <p:cNvSpPr txBox="1"/>
          <p:nvPr/>
        </p:nvSpPr>
        <p:spPr>
          <a:xfrm>
            <a:off x="2874723" y="1215025"/>
            <a:ext cx="3394553" cy="400110"/>
          </a:xfrm>
          <a:prstGeom prst="rect">
            <a:avLst/>
          </a:prstGeom>
          <a:noFill/>
        </p:spPr>
        <p:txBody>
          <a:bodyPr wrap="square" rtlCol="0">
            <a:spAutoFit/>
          </a:bodyPr>
          <a:lstStyle/>
          <a:p>
            <a:pPr marL="342900" indent="-342900" algn="ctr">
              <a:buFont typeface="Arial" panose="020B0604020202020204" pitchFamily="34" charset="0"/>
              <a:buChar char="•"/>
            </a:pPr>
            <a:r>
              <a:rPr lang="en-US" sz="2000" b="1" dirty="0" err="1"/>
              <a:t>Người</a:t>
            </a:r>
            <a:r>
              <a:rPr lang="en-US" sz="2000" b="1" dirty="0"/>
              <a:t> </a:t>
            </a:r>
            <a:r>
              <a:rPr lang="en-US" sz="2000" b="1" dirty="0" err="1"/>
              <a:t>trần</a:t>
            </a:r>
            <a:endParaRPr lang="en-US" sz="2000" b="1" dirty="0"/>
          </a:p>
        </p:txBody>
      </p:sp>
      <p:sp>
        <p:nvSpPr>
          <p:cNvPr id="6" name="Rectangle: Rounded Corners 5">
            <a:extLst>
              <a:ext uri="{FF2B5EF4-FFF2-40B4-BE49-F238E27FC236}">
                <a16:creationId xmlns:a16="http://schemas.microsoft.com/office/drawing/2014/main" id="{4C841B30-AE51-4847-88E5-857D24711961}"/>
              </a:ext>
            </a:extLst>
          </p:cNvPr>
          <p:cNvSpPr/>
          <p:nvPr/>
        </p:nvSpPr>
        <p:spPr>
          <a:xfrm>
            <a:off x="989556" y="1828080"/>
            <a:ext cx="3181611" cy="743670"/>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Vợ</a:t>
            </a:r>
            <a:r>
              <a:rPr lang="en-US" sz="2000" dirty="0">
                <a:solidFill>
                  <a:srgbClr val="000000"/>
                </a:solidFill>
              </a:rPr>
              <a:t> </a:t>
            </a:r>
            <a:r>
              <a:rPr lang="en-US" sz="2000" dirty="0" err="1">
                <a:solidFill>
                  <a:srgbClr val="000000"/>
                </a:solidFill>
              </a:rPr>
              <a:t>chồng</a:t>
            </a:r>
            <a:r>
              <a:rPr lang="en-US" sz="2000" dirty="0">
                <a:solidFill>
                  <a:srgbClr val="000000"/>
                </a:solidFill>
              </a:rPr>
              <a:t> </a:t>
            </a:r>
            <a:r>
              <a:rPr lang="en-US" sz="2000" dirty="0" err="1">
                <a:solidFill>
                  <a:srgbClr val="000000"/>
                </a:solidFill>
              </a:rPr>
              <a:t>thuyền</a:t>
            </a:r>
            <a:r>
              <a:rPr lang="en-US" sz="2000" dirty="0">
                <a:solidFill>
                  <a:srgbClr val="000000"/>
                </a:solidFill>
              </a:rPr>
              <a:t> </a:t>
            </a:r>
            <a:r>
              <a:rPr lang="en-US" sz="2000" dirty="0" err="1">
                <a:solidFill>
                  <a:srgbClr val="000000"/>
                </a:solidFill>
              </a:rPr>
              <a:t>chài</a:t>
            </a:r>
            <a:endParaRPr lang="en-US" sz="2000" dirty="0">
              <a:solidFill>
                <a:srgbClr val="000000"/>
              </a:solidFill>
            </a:endParaRPr>
          </a:p>
        </p:txBody>
      </p:sp>
      <p:sp>
        <p:nvSpPr>
          <p:cNvPr id="7" name="Rectangle: Rounded Corners 6">
            <a:extLst>
              <a:ext uri="{FF2B5EF4-FFF2-40B4-BE49-F238E27FC236}">
                <a16:creationId xmlns:a16="http://schemas.microsoft.com/office/drawing/2014/main" id="{7FA92E3F-A64B-9F0D-48F8-557EA9D56CAF}"/>
              </a:ext>
            </a:extLst>
          </p:cNvPr>
          <p:cNvSpPr/>
          <p:nvPr/>
        </p:nvSpPr>
        <p:spPr>
          <a:xfrm>
            <a:off x="5273458" y="1828080"/>
            <a:ext cx="3181611" cy="743670"/>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Người</a:t>
            </a:r>
            <a:r>
              <a:rPr lang="en-US" sz="2000" dirty="0">
                <a:solidFill>
                  <a:srgbClr val="000000"/>
                </a:solidFill>
              </a:rPr>
              <a:t> con </a:t>
            </a:r>
            <a:r>
              <a:rPr lang="en-US" sz="2000" dirty="0" err="1">
                <a:solidFill>
                  <a:srgbClr val="000000"/>
                </a:solidFill>
              </a:rPr>
              <a:t>trai</a:t>
            </a:r>
            <a:r>
              <a:rPr lang="en-US" sz="2000" dirty="0">
                <a:solidFill>
                  <a:srgbClr val="000000"/>
                </a:solidFill>
              </a:rPr>
              <a:t> </a:t>
            </a:r>
            <a:r>
              <a:rPr lang="en-US" sz="2000" dirty="0" err="1">
                <a:solidFill>
                  <a:srgbClr val="000000"/>
                </a:solidFill>
              </a:rPr>
              <a:t>Thúc</a:t>
            </a:r>
            <a:r>
              <a:rPr lang="en-US" sz="2000" dirty="0">
                <a:solidFill>
                  <a:srgbClr val="000000"/>
                </a:solidFill>
              </a:rPr>
              <a:t> </a:t>
            </a:r>
            <a:r>
              <a:rPr lang="en-US" sz="2000" dirty="0" err="1">
                <a:solidFill>
                  <a:srgbClr val="000000"/>
                </a:solidFill>
              </a:rPr>
              <a:t>Ngư</a:t>
            </a:r>
            <a:endParaRPr lang="en-US" sz="2000" dirty="0">
              <a:solidFill>
                <a:srgbClr val="000000"/>
              </a:solidFill>
            </a:endParaRPr>
          </a:p>
        </p:txBody>
      </p:sp>
      <p:pic>
        <p:nvPicPr>
          <p:cNvPr id="22530" name="Picture 2" descr="Tranh phong cảnh làng chài dưới sông STT114">
            <a:extLst>
              <a:ext uri="{FF2B5EF4-FFF2-40B4-BE49-F238E27FC236}">
                <a16:creationId xmlns:a16="http://schemas.microsoft.com/office/drawing/2014/main" id="{A3351167-7913-666A-A074-F378877F48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21" t="15099" r="8998" b="21584"/>
          <a:stretch/>
        </p:blipFill>
        <p:spPr bwMode="auto">
          <a:xfrm>
            <a:off x="989556" y="2784695"/>
            <a:ext cx="3194107" cy="20206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32" name="Picture 4" descr="Tranh thủy mặc là gì và Top 10 họa sĩ Trung Quốc nổi tiếng vẽ tranh thủy mặc">
            <a:extLst>
              <a:ext uri="{FF2B5EF4-FFF2-40B4-BE49-F238E27FC236}">
                <a16:creationId xmlns:a16="http://schemas.microsoft.com/office/drawing/2014/main" id="{B730C72A-5CF8-D7DF-1716-F4AE0D5B20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09" t="35511" r="44214"/>
          <a:stretch/>
        </p:blipFill>
        <p:spPr bwMode="auto">
          <a:xfrm>
            <a:off x="5624185" y="2784695"/>
            <a:ext cx="2480155" cy="18366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Google Shape;243;p4">
            <a:extLst>
              <a:ext uri="{FF2B5EF4-FFF2-40B4-BE49-F238E27FC236}">
                <a16:creationId xmlns:a16="http://schemas.microsoft.com/office/drawing/2014/main" id="{39CD2CBB-5EF1-989B-E591-41B575D17E79}"/>
              </a:ext>
            </a:extLst>
          </p:cNvPr>
          <p:cNvPicPr preferRelativeResize="0"/>
          <p:nvPr/>
        </p:nvPicPr>
        <p:blipFill rotWithShape="1">
          <a:blip r:embed="rId4">
            <a:alphaModFix/>
          </a:blip>
          <a:srcRect/>
          <a:stretch/>
        </p:blipFill>
        <p:spPr>
          <a:xfrm>
            <a:off x="7197966" y="193220"/>
            <a:ext cx="1812748" cy="374371"/>
          </a:xfrm>
          <a:prstGeom prst="rect">
            <a:avLst/>
          </a:prstGeom>
          <a:noFill/>
          <a:ln>
            <a:noFill/>
          </a:ln>
        </p:spPr>
      </p:pic>
    </p:spTree>
    <p:extLst>
      <p:ext uri="{BB962C8B-B14F-4D97-AF65-F5344CB8AC3E}">
        <p14:creationId xmlns:p14="http://schemas.microsoft.com/office/powerpoint/2010/main" val="32132117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22530"/>
                                        </p:tgtEl>
                                        <p:attrNameLst>
                                          <p:attrName>style.visibility</p:attrName>
                                        </p:attrNameLst>
                                      </p:cBhvr>
                                      <p:to>
                                        <p:strVal val="visible"/>
                                      </p:to>
                                    </p:set>
                                    <p:animEffect transition="in" filter="fade">
                                      <p:cBhvr>
                                        <p:cTn id="20" dur="500"/>
                                        <p:tgtEl>
                                          <p:spTgt spid="225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22532"/>
                                        </p:tgtEl>
                                        <p:attrNameLst>
                                          <p:attrName>style.visibility</p:attrName>
                                        </p:attrNameLst>
                                      </p:cBhvr>
                                      <p:to>
                                        <p:strVal val="visible"/>
                                      </p:to>
                                    </p:set>
                                    <p:animEffect transition="in" filter="fade">
                                      <p:cBhvr>
                                        <p:cTn id="28"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3C43EE-E65A-A21F-6E16-4ABC4037C6CB}"/>
              </a:ext>
            </a:extLst>
          </p:cNvPr>
          <p:cNvSpPr txBox="1"/>
          <p:nvPr/>
        </p:nvSpPr>
        <p:spPr>
          <a:xfrm>
            <a:off x="2874722" y="413359"/>
            <a:ext cx="3394553" cy="400110"/>
          </a:xfrm>
          <a:prstGeom prst="rect">
            <a:avLst/>
          </a:prstGeom>
          <a:noFill/>
        </p:spPr>
        <p:txBody>
          <a:bodyPr wrap="square" rtlCol="0">
            <a:spAutoFit/>
          </a:bodyPr>
          <a:lstStyle/>
          <a:p>
            <a:pPr marL="342900" indent="-342900" algn="ctr">
              <a:buFont typeface="Arial" panose="020B0604020202020204" pitchFamily="34" charset="0"/>
              <a:buChar char="•"/>
            </a:pPr>
            <a:r>
              <a:rPr lang="en-US" sz="2000" b="1" dirty="0" err="1"/>
              <a:t>Nhân</a:t>
            </a:r>
            <a:r>
              <a:rPr lang="en-US" sz="2000" b="1" dirty="0"/>
              <a:t> </a:t>
            </a:r>
            <a:r>
              <a:rPr lang="en-US" sz="2000" b="1" dirty="0" err="1"/>
              <a:t>vật</a:t>
            </a:r>
            <a:r>
              <a:rPr lang="en-US" sz="2000" b="1" dirty="0"/>
              <a:t> </a:t>
            </a:r>
            <a:r>
              <a:rPr lang="en-US" sz="2000" b="1" dirty="0" err="1"/>
              <a:t>kì</a:t>
            </a:r>
            <a:r>
              <a:rPr lang="en-US" sz="2000" b="1" dirty="0"/>
              <a:t> </a:t>
            </a:r>
            <a:r>
              <a:rPr lang="en-US" sz="2000" b="1" dirty="0" err="1"/>
              <a:t>ảo</a:t>
            </a:r>
            <a:endParaRPr lang="en-US" sz="2000" b="1" dirty="0"/>
          </a:p>
        </p:txBody>
      </p:sp>
      <p:sp>
        <p:nvSpPr>
          <p:cNvPr id="5" name="Rectangle: Rounded Corners 4">
            <a:extLst>
              <a:ext uri="{FF2B5EF4-FFF2-40B4-BE49-F238E27FC236}">
                <a16:creationId xmlns:a16="http://schemas.microsoft.com/office/drawing/2014/main" id="{AE689F6F-DC6E-94F1-C233-6D3494FA3C39}"/>
              </a:ext>
            </a:extLst>
          </p:cNvPr>
          <p:cNvSpPr/>
          <p:nvPr/>
        </p:nvSpPr>
        <p:spPr>
          <a:xfrm>
            <a:off x="551145" y="1150232"/>
            <a:ext cx="2668044" cy="1077958"/>
          </a:xfrm>
          <a:prstGeom prst="roundRect">
            <a:avLst/>
          </a:prstGeom>
          <a:solidFill>
            <a:schemeClr val="accent5"/>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rPr>
              <a:t>Hai </a:t>
            </a:r>
            <a:r>
              <a:rPr lang="en-US" sz="2000" dirty="0" err="1">
                <a:solidFill>
                  <a:srgbClr val="000000"/>
                </a:solidFill>
              </a:rPr>
              <a:t>gã</a:t>
            </a:r>
            <a:r>
              <a:rPr lang="en-US" sz="2000" dirty="0">
                <a:solidFill>
                  <a:srgbClr val="000000"/>
                </a:solidFill>
              </a:rPr>
              <a:t> </a:t>
            </a:r>
            <a:r>
              <a:rPr lang="en-US" sz="2000" dirty="0" err="1">
                <a:solidFill>
                  <a:srgbClr val="000000"/>
                </a:solidFill>
              </a:rPr>
              <a:t>bán</a:t>
            </a:r>
            <a:r>
              <a:rPr lang="en-US" sz="2000" dirty="0">
                <a:solidFill>
                  <a:srgbClr val="000000"/>
                </a:solidFill>
              </a:rPr>
              <a:t> </a:t>
            </a:r>
            <a:r>
              <a:rPr lang="en-US" sz="2000" dirty="0" err="1">
                <a:solidFill>
                  <a:srgbClr val="000000"/>
                </a:solidFill>
              </a:rPr>
              <a:t>kinh</a:t>
            </a:r>
            <a:r>
              <a:rPr lang="en-US" sz="2000" dirty="0">
                <a:solidFill>
                  <a:srgbClr val="000000"/>
                </a:solidFill>
              </a:rPr>
              <a:t> </a:t>
            </a:r>
            <a:r>
              <a:rPr lang="en-US" sz="2000" dirty="0" err="1">
                <a:solidFill>
                  <a:srgbClr val="000000"/>
                </a:solidFill>
              </a:rPr>
              <a:t>có</a:t>
            </a:r>
            <a:r>
              <a:rPr lang="en-US" sz="2000" dirty="0">
                <a:solidFill>
                  <a:srgbClr val="000000"/>
                </a:solidFill>
              </a:rPr>
              <a:t> </a:t>
            </a:r>
            <a:r>
              <a:rPr lang="en-US" sz="2000" dirty="0" err="1">
                <a:solidFill>
                  <a:srgbClr val="000000"/>
                </a:solidFill>
              </a:rPr>
              <a:t>ngoại</a:t>
            </a:r>
            <a:r>
              <a:rPr lang="en-US" sz="2000" dirty="0">
                <a:solidFill>
                  <a:srgbClr val="000000"/>
                </a:solidFill>
              </a:rPr>
              <a:t> </a:t>
            </a:r>
            <a:r>
              <a:rPr lang="en-US" sz="2000" dirty="0" err="1">
                <a:solidFill>
                  <a:srgbClr val="000000"/>
                </a:solidFill>
              </a:rPr>
              <a:t>hình</a:t>
            </a:r>
            <a:r>
              <a:rPr lang="en-US" sz="2000" dirty="0">
                <a:solidFill>
                  <a:srgbClr val="000000"/>
                </a:solidFill>
              </a:rPr>
              <a:t> </a:t>
            </a:r>
            <a:r>
              <a:rPr lang="en-US" sz="2000" dirty="0" err="1">
                <a:solidFill>
                  <a:srgbClr val="000000"/>
                </a:solidFill>
              </a:rPr>
              <a:t>kì</a:t>
            </a:r>
            <a:r>
              <a:rPr lang="en-US" sz="2000" dirty="0">
                <a:solidFill>
                  <a:srgbClr val="000000"/>
                </a:solidFill>
              </a:rPr>
              <a:t> </a:t>
            </a:r>
            <a:r>
              <a:rPr lang="en-US" sz="2000" dirty="0" err="1">
                <a:solidFill>
                  <a:srgbClr val="000000"/>
                </a:solidFill>
              </a:rPr>
              <a:t>lạ</a:t>
            </a:r>
            <a:endParaRPr lang="en-US" sz="2000" dirty="0">
              <a:solidFill>
                <a:srgbClr val="000000"/>
              </a:solidFill>
            </a:endParaRPr>
          </a:p>
        </p:txBody>
      </p:sp>
      <p:sp>
        <p:nvSpPr>
          <p:cNvPr id="7" name="TextBox 6">
            <a:extLst>
              <a:ext uri="{FF2B5EF4-FFF2-40B4-BE49-F238E27FC236}">
                <a16:creationId xmlns:a16="http://schemas.microsoft.com/office/drawing/2014/main" id="{22AAF17E-7C30-4A5E-768B-7CFC6A4D01D9}"/>
              </a:ext>
            </a:extLst>
          </p:cNvPr>
          <p:cNvSpPr txBox="1"/>
          <p:nvPr/>
        </p:nvSpPr>
        <p:spPr>
          <a:xfrm>
            <a:off x="3898725" y="979048"/>
            <a:ext cx="4741101" cy="1420325"/>
          </a:xfrm>
          <a:prstGeom prst="rect">
            <a:avLst/>
          </a:prstGeom>
          <a:noFill/>
        </p:spPr>
        <p:txBody>
          <a:bodyPr wrap="square">
            <a:spAutoFit/>
          </a:bodyPr>
          <a:lstStyle/>
          <a:p>
            <a:pPr algn="just">
              <a:lnSpc>
                <a:spcPct val="150000"/>
              </a:lnSpc>
            </a:pPr>
            <a:r>
              <a:rPr lang="en-US" sz="2000" i="1" dirty="0"/>
              <a:t>“</a:t>
            </a:r>
            <a:r>
              <a:rPr lang="vi-VN" sz="2000" i="1" dirty="0"/>
              <a:t>Tựa người nhưng không phải người, vảy rồng mồm giải, mặt thú thân xà, nổi chìm lên xuống nhanh như mây bay.</a:t>
            </a:r>
            <a:r>
              <a:rPr lang="en-US" sz="2000" i="1" dirty="0"/>
              <a:t>”</a:t>
            </a:r>
          </a:p>
        </p:txBody>
      </p:sp>
      <p:sp>
        <p:nvSpPr>
          <p:cNvPr id="8" name="Rectangle: Rounded Corners 7">
            <a:extLst>
              <a:ext uri="{FF2B5EF4-FFF2-40B4-BE49-F238E27FC236}">
                <a16:creationId xmlns:a16="http://schemas.microsoft.com/office/drawing/2014/main" id="{9EEAD5ED-2A1E-EF09-17A5-26852C70CACC}"/>
              </a:ext>
            </a:extLst>
          </p:cNvPr>
          <p:cNvSpPr/>
          <p:nvPr/>
        </p:nvSpPr>
        <p:spPr>
          <a:xfrm>
            <a:off x="6125227" y="3252074"/>
            <a:ext cx="2281825" cy="912377"/>
          </a:xfrm>
          <a:prstGeom prst="roundRect">
            <a:avLst/>
          </a:prstGeom>
          <a:solidFill>
            <a:schemeClr val="accent5"/>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Ngoạ</a:t>
            </a:r>
            <a:r>
              <a:rPr lang="en-US" sz="2000" dirty="0">
                <a:solidFill>
                  <a:srgbClr val="000000"/>
                </a:solidFill>
              </a:rPr>
              <a:t> Vân</a:t>
            </a:r>
          </a:p>
        </p:txBody>
      </p:sp>
      <p:cxnSp>
        <p:nvCxnSpPr>
          <p:cNvPr id="10" name="Straight Connector 9">
            <a:extLst>
              <a:ext uri="{FF2B5EF4-FFF2-40B4-BE49-F238E27FC236}">
                <a16:creationId xmlns:a16="http://schemas.microsoft.com/office/drawing/2014/main" id="{C84BE184-5D1C-9D3A-A3D5-D5306CFC4AB3}"/>
              </a:ext>
            </a:extLst>
          </p:cNvPr>
          <p:cNvCxnSpPr/>
          <p:nvPr/>
        </p:nvCxnSpPr>
        <p:spPr>
          <a:xfrm>
            <a:off x="463463" y="2744128"/>
            <a:ext cx="7891397" cy="0"/>
          </a:xfrm>
          <a:prstGeom prst="line">
            <a:avLst/>
          </a:prstGeom>
          <a:ln w="19050">
            <a:prstDash val="lgDash"/>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5CAC7843-4B2D-25D7-2CE4-DE5DB6DD8EFF}"/>
              </a:ext>
            </a:extLst>
          </p:cNvPr>
          <p:cNvSpPr txBox="1"/>
          <p:nvPr/>
        </p:nvSpPr>
        <p:spPr>
          <a:xfrm>
            <a:off x="551145" y="3256692"/>
            <a:ext cx="5047989"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dirty="0"/>
              <a:t>X</a:t>
            </a:r>
            <a:r>
              <a:rPr lang="vi-VN" sz="2000" dirty="0"/>
              <a:t>uất thân kì lạ (</a:t>
            </a:r>
            <a:r>
              <a:rPr lang="vi-VN" sz="2000" i="1" dirty="0"/>
              <a:t>nữ học sĩ ở Long Cung)</a:t>
            </a:r>
            <a:endParaRPr lang="en-US" sz="2000" i="1" dirty="0"/>
          </a:p>
          <a:p>
            <a:pPr marL="342900" indent="-342900" algn="just">
              <a:lnSpc>
                <a:spcPct val="150000"/>
              </a:lnSpc>
              <a:buFont typeface="Arial" panose="020B0604020202020204" pitchFamily="34" charset="0"/>
              <a:buChar char="•"/>
            </a:pPr>
            <a:r>
              <a:rPr lang="en-US" sz="2000" dirty="0"/>
              <a:t>C</a:t>
            </a:r>
            <a:r>
              <a:rPr lang="vi-VN" sz="2000" dirty="0"/>
              <a:t>ó thuật rút đường, có phép biến hóa.</a:t>
            </a:r>
            <a:endParaRPr lang="en-US" sz="2000" dirty="0"/>
          </a:p>
        </p:txBody>
      </p:sp>
    </p:spTree>
    <p:extLst>
      <p:ext uri="{BB962C8B-B14F-4D97-AF65-F5344CB8AC3E}">
        <p14:creationId xmlns:p14="http://schemas.microsoft.com/office/powerpoint/2010/main" val="4261660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fade">
                                      <p:cBhvr>
                                        <p:cTn id="3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E8B275A0-2CD4-7D73-B0B9-7B88B8050D64}"/>
              </a:ext>
            </a:extLst>
          </p:cNvPr>
          <p:cNvSpPr/>
          <p:nvPr/>
        </p:nvSpPr>
        <p:spPr>
          <a:xfrm>
            <a:off x="-1" y="338202"/>
            <a:ext cx="4171168" cy="651354"/>
          </a:xfrm>
          <a:prstGeom prst="homePlat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b="1" dirty="0">
                <a:solidFill>
                  <a:schemeClr val="accent6"/>
                </a:solidFill>
              </a:rPr>
              <a:t>b. </a:t>
            </a:r>
            <a:r>
              <a:rPr lang="en-US" sz="2000" b="1" dirty="0" err="1">
                <a:solidFill>
                  <a:schemeClr val="accent6"/>
                </a:solidFill>
              </a:rPr>
              <a:t>Đặc</a:t>
            </a:r>
            <a:r>
              <a:rPr lang="en-US" sz="2000" b="1" dirty="0">
                <a:solidFill>
                  <a:schemeClr val="accent6"/>
                </a:solidFill>
              </a:rPr>
              <a:t> </a:t>
            </a:r>
            <a:r>
              <a:rPr lang="en-US" sz="2000" b="1" dirty="0" err="1">
                <a:solidFill>
                  <a:schemeClr val="accent6"/>
                </a:solidFill>
              </a:rPr>
              <a:t>điểm</a:t>
            </a:r>
            <a:r>
              <a:rPr lang="en-US" sz="2000" b="1" dirty="0">
                <a:solidFill>
                  <a:schemeClr val="accent6"/>
                </a:solidFill>
              </a:rPr>
              <a:t> </a:t>
            </a:r>
            <a:r>
              <a:rPr lang="en-US" sz="2000" b="1" dirty="0" err="1">
                <a:solidFill>
                  <a:schemeClr val="accent6"/>
                </a:solidFill>
              </a:rPr>
              <a:t>tính</a:t>
            </a:r>
            <a:r>
              <a:rPr lang="en-US" sz="2000" b="1" dirty="0">
                <a:solidFill>
                  <a:schemeClr val="accent6"/>
                </a:solidFill>
              </a:rPr>
              <a:t> </a:t>
            </a:r>
            <a:r>
              <a:rPr lang="en-US" sz="2000" b="1" dirty="0" err="1">
                <a:solidFill>
                  <a:schemeClr val="accent6"/>
                </a:solidFill>
              </a:rPr>
              <a:t>cách</a:t>
            </a:r>
            <a:r>
              <a:rPr lang="en-US" sz="2000" b="1" dirty="0">
                <a:solidFill>
                  <a:schemeClr val="accent6"/>
                </a:solidFill>
              </a:rPr>
              <a:t> </a:t>
            </a:r>
            <a:r>
              <a:rPr lang="en-US" sz="2000" b="1" dirty="0" err="1">
                <a:solidFill>
                  <a:schemeClr val="accent6"/>
                </a:solidFill>
              </a:rPr>
              <a:t>nhân</a:t>
            </a:r>
            <a:r>
              <a:rPr lang="en-US" sz="2000" b="1" dirty="0">
                <a:solidFill>
                  <a:schemeClr val="accent6"/>
                </a:solidFill>
              </a:rPr>
              <a:t> </a:t>
            </a:r>
            <a:r>
              <a:rPr lang="en-US" sz="2000" b="1" dirty="0" err="1">
                <a:solidFill>
                  <a:schemeClr val="accent6"/>
                </a:solidFill>
              </a:rPr>
              <a:t>vật</a:t>
            </a:r>
            <a:r>
              <a:rPr lang="en-US" sz="2000" b="1" dirty="0">
                <a:solidFill>
                  <a:schemeClr val="accent6"/>
                </a:solidFill>
              </a:rPr>
              <a:t>.</a:t>
            </a:r>
          </a:p>
        </p:txBody>
      </p:sp>
      <p:sp>
        <p:nvSpPr>
          <p:cNvPr id="7" name="TextBox 6">
            <a:extLst>
              <a:ext uri="{FF2B5EF4-FFF2-40B4-BE49-F238E27FC236}">
                <a16:creationId xmlns:a16="http://schemas.microsoft.com/office/drawing/2014/main" id="{10B40B11-47AB-A946-8C50-82234C9129D9}"/>
              </a:ext>
            </a:extLst>
          </p:cNvPr>
          <p:cNvSpPr txBox="1"/>
          <p:nvPr/>
        </p:nvSpPr>
        <p:spPr>
          <a:xfrm>
            <a:off x="2273474" y="1247683"/>
            <a:ext cx="4597052" cy="400110"/>
          </a:xfrm>
          <a:prstGeom prst="rect">
            <a:avLst/>
          </a:prstGeom>
          <a:noFill/>
        </p:spPr>
        <p:txBody>
          <a:bodyPr wrap="square">
            <a:spAutoFit/>
          </a:bodyPr>
          <a:lstStyle/>
          <a:p>
            <a:pPr algn="ctr"/>
            <a:r>
              <a:rPr lang="vi-VN" sz="2000" b="1" dirty="0"/>
              <a:t>Việc chọn nghề của Thúc Ngư</a:t>
            </a:r>
            <a:endParaRPr lang="en-US" sz="2000" b="1" dirty="0"/>
          </a:p>
        </p:txBody>
      </p:sp>
      <p:sp>
        <p:nvSpPr>
          <p:cNvPr id="8" name="Rectangle: Rounded Corners 7">
            <a:extLst>
              <a:ext uri="{FF2B5EF4-FFF2-40B4-BE49-F238E27FC236}">
                <a16:creationId xmlns:a16="http://schemas.microsoft.com/office/drawing/2014/main" id="{2430ACAF-7CD4-8080-4578-D728F559A252}"/>
              </a:ext>
            </a:extLst>
          </p:cNvPr>
          <p:cNvSpPr/>
          <p:nvPr/>
        </p:nvSpPr>
        <p:spPr>
          <a:xfrm>
            <a:off x="187890" y="1941534"/>
            <a:ext cx="3820439" cy="2863764"/>
          </a:xfrm>
          <a:prstGeom prst="roundRect">
            <a:avLst>
              <a:gd name="adj" fmla="val 1266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C00000"/>
                </a:solidFill>
              </a:rPr>
              <a:t>Đồng tình/ không đồng tình: Không đồng tình với quan niệm về việc học của </a:t>
            </a:r>
            <a:r>
              <a:rPr lang="en-US" sz="2000" b="1" dirty="0">
                <a:solidFill>
                  <a:srgbClr val="C00000"/>
                </a:solidFill>
              </a:rPr>
              <a:t>   </a:t>
            </a:r>
            <a:r>
              <a:rPr lang="vi-VN" sz="2000" b="1" dirty="0">
                <a:solidFill>
                  <a:srgbClr val="C00000"/>
                </a:solidFill>
              </a:rPr>
              <a:t>Thúc Ngư được thể hiện qua lời thoại.</a:t>
            </a:r>
            <a:endParaRPr lang="en-US" sz="2000" b="1" dirty="0">
              <a:solidFill>
                <a:srgbClr val="C00000"/>
              </a:solidFill>
            </a:endParaRPr>
          </a:p>
        </p:txBody>
      </p:sp>
      <p:sp>
        <p:nvSpPr>
          <p:cNvPr id="10" name="TextBox 9">
            <a:extLst>
              <a:ext uri="{FF2B5EF4-FFF2-40B4-BE49-F238E27FC236}">
                <a16:creationId xmlns:a16="http://schemas.microsoft.com/office/drawing/2014/main" id="{F7333DA6-8A75-2074-E151-46AADF9FC135}"/>
              </a:ext>
            </a:extLst>
          </p:cNvPr>
          <p:cNvSpPr txBox="1"/>
          <p:nvPr/>
        </p:nvSpPr>
        <p:spPr>
          <a:xfrm>
            <a:off x="4089748" y="1905920"/>
            <a:ext cx="4866362" cy="280532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i="1" dirty="0"/>
              <a:t>Trong sách có cá không?</a:t>
            </a:r>
            <a:endParaRPr lang="en-US" sz="2000" i="1" dirty="0"/>
          </a:p>
          <a:p>
            <a:pPr marL="285750" indent="-285750" algn="just">
              <a:lnSpc>
                <a:spcPct val="150000"/>
              </a:lnSpc>
              <a:buFont typeface="Arial" panose="020B0604020202020204" pitchFamily="34" charset="0"/>
              <a:buChar char="•"/>
            </a:pPr>
            <a:r>
              <a:rPr lang="vi-VN" sz="2000" i="1" dirty="0"/>
              <a:t>Lấy lời nói và việc làm của thánh hiền mà đánh cá có được không? </a:t>
            </a:r>
            <a:endParaRPr lang="en-US" sz="2000" i="1" dirty="0"/>
          </a:p>
          <a:p>
            <a:pPr marL="285750" indent="-285750" algn="just">
              <a:lnSpc>
                <a:spcPct val="150000"/>
              </a:lnSpc>
              <a:buFont typeface="Arial" panose="020B0604020202020204" pitchFamily="34" charset="0"/>
              <a:buChar char="•"/>
            </a:pPr>
            <a:r>
              <a:rPr lang="vi-VN" sz="2000" i="1" dirty="0"/>
              <a:t>Trong sách đã không có cá, lòi nói lại không thể đem đánh được cá, con học làm gì?</a:t>
            </a:r>
            <a:endParaRPr lang="en-US" sz="2000" i="1" dirty="0"/>
          </a:p>
        </p:txBody>
      </p:sp>
      <p:pic>
        <p:nvPicPr>
          <p:cNvPr id="12" name="Picture 11">
            <a:extLst>
              <a:ext uri="{FF2B5EF4-FFF2-40B4-BE49-F238E27FC236}">
                <a16:creationId xmlns:a16="http://schemas.microsoft.com/office/drawing/2014/main" id="{7E6B6240-4A48-C995-BABC-8F1B1DBD53B6}"/>
              </a:ext>
            </a:extLst>
          </p:cNvPr>
          <p:cNvPicPr>
            <a:picLocks noChangeAspect="1"/>
          </p:cNvPicPr>
          <p:nvPr/>
        </p:nvPicPr>
        <p:blipFill>
          <a:blip r:embed="rId2"/>
          <a:srcRect l="87671" b="78082"/>
          <a:stretch/>
        </p:blipFill>
        <p:spPr>
          <a:xfrm>
            <a:off x="7196316" y="367786"/>
            <a:ext cx="1759794" cy="1759794"/>
          </a:xfrm>
          <a:prstGeom prst="rect">
            <a:avLst/>
          </a:prstGeom>
        </p:spPr>
      </p:pic>
    </p:spTree>
    <p:extLst>
      <p:ext uri="{BB962C8B-B14F-4D97-AF65-F5344CB8AC3E}">
        <p14:creationId xmlns:p14="http://schemas.microsoft.com/office/powerpoint/2010/main" val="30327867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CA3680A-6EBC-4775-B039-E8DDC061FB23}"/>
              </a:ext>
            </a:extLst>
          </p:cNvPr>
          <p:cNvSpPr/>
          <p:nvPr/>
        </p:nvSpPr>
        <p:spPr>
          <a:xfrm>
            <a:off x="356993" y="288098"/>
            <a:ext cx="8480118" cy="538620"/>
          </a:xfrm>
          <a:prstGeom prst="roundRect">
            <a:avLst/>
          </a:prstGeom>
          <a:solidFill>
            <a:schemeClr val="accent2">
              <a:lumMod val="20000"/>
              <a:lumOff val="80000"/>
            </a:schemeClr>
          </a:solidFill>
          <a:ln>
            <a:solidFill>
              <a:schemeClr val="accent5">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Ba lượt thoại trên thể hiện rõ quan niệm đơn sơ của Thúc Ngư</a:t>
            </a:r>
            <a:endParaRPr lang="en-US" sz="2000" dirty="0">
              <a:solidFill>
                <a:srgbClr val="000000"/>
              </a:solidFill>
            </a:endParaRPr>
          </a:p>
        </p:txBody>
      </p:sp>
      <p:sp>
        <p:nvSpPr>
          <p:cNvPr id="5" name="Arrow: Down 4">
            <a:extLst>
              <a:ext uri="{FF2B5EF4-FFF2-40B4-BE49-F238E27FC236}">
                <a16:creationId xmlns:a16="http://schemas.microsoft.com/office/drawing/2014/main" id="{B99C638A-1500-D14D-0147-FE1FF33CFCC0}"/>
              </a:ext>
            </a:extLst>
          </p:cNvPr>
          <p:cNvSpPr/>
          <p:nvPr/>
        </p:nvSpPr>
        <p:spPr>
          <a:xfrm>
            <a:off x="1277654" y="826718"/>
            <a:ext cx="475989" cy="538619"/>
          </a:xfrm>
          <a:prstGeom prst="downArrow">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1909FF6-4934-E088-5200-9C9EE8932A72}"/>
              </a:ext>
            </a:extLst>
          </p:cNvPr>
          <p:cNvSpPr/>
          <p:nvPr/>
        </p:nvSpPr>
        <p:spPr>
          <a:xfrm>
            <a:off x="356992" y="1365337"/>
            <a:ext cx="2267211" cy="71789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Phải</a:t>
            </a:r>
            <a:r>
              <a:rPr lang="en-US" sz="2000" dirty="0">
                <a:solidFill>
                  <a:srgbClr val="000000"/>
                </a:solidFill>
              </a:rPr>
              <a:t> </a:t>
            </a:r>
            <a:r>
              <a:rPr lang="en-US" sz="2000" dirty="0" err="1">
                <a:solidFill>
                  <a:srgbClr val="000000"/>
                </a:solidFill>
              </a:rPr>
              <a:t>lấy</a:t>
            </a:r>
            <a:r>
              <a:rPr lang="en-US" sz="2000" dirty="0">
                <a:solidFill>
                  <a:srgbClr val="000000"/>
                </a:solidFill>
              </a:rPr>
              <a:t> </a:t>
            </a:r>
            <a:r>
              <a:rPr lang="en-US" sz="2000" dirty="0" err="1">
                <a:solidFill>
                  <a:srgbClr val="000000"/>
                </a:solidFill>
              </a:rPr>
              <a:t>động</a:t>
            </a:r>
            <a:r>
              <a:rPr lang="en-US" sz="2000" dirty="0">
                <a:solidFill>
                  <a:srgbClr val="000000"/>
                </a:solidFill>
              </a:rPr>
              <a:t> </a:t>
            </a:r>
            <a:r>
              <a:rPr lang="en-US" sz="2000" dirty="0" err="1">
                <a:solidFill>
                  <a:srgbClr val="000000"/>
                </a:solidFill>
              </a:rPr>
              <a:t>cơ</a:t>
            </a:r>
            <a:endParaRPr lang="en-US" sz="2000" dirty="0">
              <a:solidFill>
                <a:srgbClr val="000000"/>
              </a:solidFill>
            </a:endParaRPr>
          </a:p>
        </p:txBody>
      </p:sp>
      <p:sp>
        <p:nvSpPr>
          <p:cNvPr id="7" name="Arrow: Down 6">
            <a:extLst>
              <a:ext uri="{FF2B5EF4-FFF2-40B4-BE49-F238E27FC236}">
                <a16:creationId xmlns:a16="http://schemas.microsoft.com/office/drawing/2014/main" id="{471E5F0E-59EE-A3E7-EF02-A8C18C08685A}"/>
              </a:ext>
            </a:extLst>
          </p:cNvPr>
          <p:cNvSpPr/>
          <p:nvPr/>
        </p:nvSpPr>
        <p:spPr>
          <a:xfrm>
            <a:off x="3820437" y="826718"/>
            <a:ext cx="475989" cy="538619"/>
          </a:xfrm>
          <a:prstGeom prst="downArrow">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0497E42-C68A-3CBC-A3E8-FFDF81E33F10}"/>
              </a:ext>
            </a:extLst>
          </p:cNvPr>
          <p:cNvSpPr/>
          <p:nvPr/>
        </p:nvSpPr>
        <p:spPr>
          <a:xfrm>
            <a:off x="2899775" y="1365337"/>
            <a:ext cx="2267211" cy="717898"/>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Hiệu</a:t>
            </a:r>
            <a:r>
              <a:rPr lang="en-US" sz="2000" dirty="0">
                <a:solidFill>
                  <a:srgbClr val="000000"/>
                </a:solidFill>
              </a:rPr>
              <a:t> </a:t>
            </a:r>
            <a:r>
              <a:rPr lang="en-US" sz="2000" dirty="0" err="1">
                <a:solidFill>
                  <a:srgbClr val="000000"/>
                </a:solidFill>
              </a:rPr>
              <a:t>quả</a:t>
            </a:r>
            <a:r>
              <a:rPr lang="en-US" sz="2000" dirty="0">
                <a:solidFill>
                  <a:srgbClr val="000000"/>
                </a:solidFill>
              </a:rPr>
              <a:t> </a:t>
            </a:r>
            <a:r>
              <a:rPr lang="en-US" sz="2000" dirty="0" err="1">
                <a:solidFill>
                  <a:srgbClr val="000000"/>
                </a:solidFill>
              </a:rPr>
              <a:t>thực</a:t>
            </a:r>
            <a:r>
              <a:rPr lang="en-US" sz="2000" dirty="0">
                <a:solidFill>
                  <a:srgbClr val="000000"/>
                </a:solidFill>
              </a:rPr>
              <a:t> </a:t>
            </a:r>
            <a:r>
              <a:rPr lang="en-US" sz="2000" dirty="0" err="1">
                <a:solidFill>
                  <a:srgbClr val="000000"/>
                </a:solidFill>
              </a:rPr>
              <a:t>tế</a:t>
            </a:r>
            <a:endParaRPr lang="en-US" sz="2000" dirty="0">
              <a:solidFill>
                <a:srgbClr val="000000"/>
              </a:solidFill>
            </a:endParaRPr>
          </a:p>
        </p:txBody>
      </p:sp>
      <p:sp>
        <p:nvSpPr>
          <p:cNvPr id="9" name="Arrow: Down 8">
            <a:extLst>
              <a:ext uri="{FF2B5EF4-FFF2-40B4-BE49-F238E27FC236}">
                <a16:creationId xmlns:a16="http://schemas.microsoft.com/office/drawing/2014/main" id="{75C4D748-48A8-B187-38D9-3E7AB5037A9A}"/>
              </a:ext>
            </a:extLst>
          </p:cNvPr>
          <p:cNvSpPr/>
          <p:nvPr/>
        </p:nvSpPr>
        <p:spPr>
          <a:xfrm>
            <a:off x="6854864" y="826718"/>
            <a:ext cx="475989" cy="538619"/>
          </a:xfrm>
          <a:prstGeom prst="downArrow">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A03F04D-E1C9-B461-F85D-EB41DAE69B8D}"/>
              </a:ext>
            </a:extLst>
          </p:cNvPr>
          <p:cNvSpPr/>
          <p:nvPr/>
        </p:nvSpPr>
        <p:spPr>
          <a:xfrm>
            <a:off x="5492660" y="1365337"/>
            <a:ext cx="3344450" cy="1465545"/>
          </a:xfrm>
          <a:prstGeom prst="roundRect">
            <a:avLst>
              <a:gd name="adj" fmla="val 10898"/>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Thực</a:t>
            </a:r>
            <a:r>
              <a:rPr lang="en-US" sz="2000" dirty="0">
                <a:solidFill>
                  <a:srgbClr val="000000"/>
                </a:solidFill>
              </a:rPr>
              <a:t> </a:t>
            </a:r>
            <a:r>
              <a:rPr lang="en-US" sz="2000" dirty="0" err="1">
                <a:solidFill>
                  <a:srgbClr val="000000"/>
                </a:solidFill>
              </a:rPr>
              <a:t>dụng</a:t>
            </a:r>
            <a:endParaRPr lang="en-US" sz="2000" dirty="0">
              <a:solidFill>
                <a:srgbClr val="000000"/>
              </a:solidFill>
            </a:endParaRPr>
          </a:p>
          <a:p>
            <a:pPr algn="just">
              <a:lnSpc>
                <a:spcPct val="150000"/>
              </a:lnSpc>
            </a:pPr>
            <a:r>
              <a:rPr lang="en-US" sz="2000" dirty="0">
                <a:solidFill>
                  <a:srgbClr val="000000"/>
                </a:solidFill>
              </a:rPr>
              <a:t>(</a:t>
            </a:r>
            <a:r>
              <a:rPr lang="vi-VN" sz="2000" i="1" dirty="0">
                <a:solidFill>
                  <a:srgbClr val="000000"/>
                </a:solidFill>
              </a:rPr>
              <a:t>giúp cha mẹ đánh được nhiều cá, bớt lam lũ vất vả</a:t>
            </a:r>
            <a:r>
              <a:rPr lang="en-US" sz="2000" i="1" dirty="0">
                <a:solidFill>
                  <a:srgbClr val="000000"/>
                </a:solidFill>
              </a:rPr>
              <a:t>)</a:t>
            </a:r>
          </a:p>
        </p:txBody>
      </p:sp>
      <p:sp>
        <p:nvSpPr>
          <p:cNvPr id="11" name="Right Brace 10">
            <a:extLst>
              <a:ext uri="{FF2B5EF4-FFF2-40B4-BE49-F238E27FC236}">
                <a16:creationId xmlns:a16="http://schemas.microsoft.com/office/drawing/2014/main" id="{E52B29D3-5F77-C86C-322E-765C0090B970}"/>
              </a:ext>
            </a:extLst>
          </p:cNvPr>
          <p:cNvSpPr/>
          <p:nvPr/>
        </p:nvSpPr>
        <p:spPr>
          <a:xfrm rot="5400000">
            <a:off x="4458484" y="-1270609"/>
            <a:ext cx="421187" cy="8624170"/>
          </a:xfrm>
          <a:prstGeom prst="rightBrace">
            <a:avLst>
              <a:gd name="adj1" fmla="val 31522"/>
              <a:gd name="adj2" fmla="val 50000"/>
            </a:avLst>
          </a:prstGeom>
          <a:ln w="1905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1971BFDB-5E3C-CD54-453C-C78C078C7F6F}"/>
              </a:ext>
            </a:extLst>
          </p:cNvPr>
          <p:cNvSpPr txBox="1"/>
          <p:nvPr/>
        </p:nvSpPr>
        <p:spPr>
          <a:xfrm>
            <a:off x="2001028" y="3378474"/>
            <a:ext cx="5329825" cy="400110"/>
          </a:xfrm>
          <a:prstGeom prst="rect">
            <a:avLst/>
          </a:prstGeom>
          <a:noFill/>
        </p:spPr>
        <p:txBody>
          <a:bodyPr wrap="square">
            <a:spAutoFit/>
          </a:bodyPr>
          <a:lstStyle/>
          <a:p>
            <a:r>
              <a:rPr lang="en-US" sz="2000" i="1" dirty="0">
                <a:solidFill>
                  <a:srgbClr val="FF0000"/>
                </a:solidFill>
              </a:rPr>
              <a:t>M</a:t>
            </a:r>
            <a:r>
              <a:rPr lang="vi-VN" sz="2000" i="1" dirty="0">
                <a:solidFill>
                  <a:srgbClr val="FF0000"/>
                </a:solidFill>
              </a:rPr>
              <a:t>ục đích để quyết định có đi học hay không</a:t>
            </a:r>
            <a:endParaRPr lang="en-US" sz="2000" i="1" dirty="0">
              <a:solidFill>
                <a:srgbClr val="FF0000"/>
              </a:solidFill>
            </a:endParaRPr>
          </a:p>
        </p:txBody>
      </p:sp>
      <p:sp>
        <p:nvSpPr>
          <p:cNvPr id="14" name="Rectangle: Rounded Corners 13">
            <a:extLst>
              <a:ext uri="{FF2B5EF4-FFF2-40B4-BE49-F238E27FC236}">
                <a16:creationId xmlns:a16="http://schemas.microsoft.com/office/drawing/2014/main" id="{54A10C4E-8A44-78B4-FD0C-B5983ECDD902}"/>
              </a:ext>
            </a:extLst>
          </p:cNvPr>
          <p:cNvSpPr/>
          <p:nvPr/>
        </p:nvSpPr>
        <p:spPr>
          <a:xfrm>
            <a:off x="482251" y="4050211"/>
            <a:ext cx="3463445" cy="960200"/>
          </a:xfrm>
          <a:prstGeom prst="roundRect">
            <a:avLst/>
          </a:prstGeom>
          <a:solidFill>
            <a:schemeClr val="accent4"/>
          </a:solidFill>
          <a:ln w="1270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Mục đích của việc học</a:t>
            </a:r>
            <a:endParaRPr lang="en-US" sz="2000" dirty="0">
              <a:solidFill>
                <a:srgbClr val="000000"/>
              </a:solidFill>
            </a:endParaRPr>
          </a:p>
        </p:txBody>
      </p:sp>
      <p:sp>
        <p:nvSpPr>
          <p:cNvPr id="15" name="Rectangle: Rounded Corners 14">
            <a:extLst>
              <a:ext uri="{FF2B5EF4-FFF2-40B4-BE49-F238E27FC236}">
                <a16:creationId xmlns:a16="http://schemas.microsoft.com/office/drawing/2014/main" id="{B15AFD20-24FE-4052-7980-B72F21FE767E}"/>
              </a:ext>
            </a:extLst>
          </p:cNvPr>
          <p:cNvSpPr/>
          <p:nvPr/>
        </p:nvSpPr>
        <p:spPr>
          <a:xfrm>
            <a:off x="5198306" y="4032598"/>
            <a:ext cx="3463445" cy="977813"/>
          </a:xfrm>
          <a:prstGeom prst="roundRect">
            <a:avLst/>
          </a:prstGeom>
          <a:solidFill>
            <a:schemeClr val="accent4"/>
          </a:solidFill>
          <a:ln w="1270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Giúp cha mẹ kiếm sống bằng nghề cá thuận lợi hơn. </a:t>
            </a:r>
            <a:endParaRPr lang="en-US" sz="2000" dirty="0">
              <a:solidFill>
                <a:srgbClr val="000000"/>
              </a:solidFill>
            </a:endParaRPr>
          </a:p>
        </p:txBody>
      </p:sp>
      <p:sp>
        <p:nvSpPr>
          <p:cNvPr id="16" name="Arrow: Chevron 15">
            <a:extLst>
              <a:ext uri="{FF2B5EF4-FFF2-40B4-BE49-F238E27FC236}">
                <a16:creationId xmlns:a16="http://schemas.microsoft.com/office/drawing/2014/main" id="{A63C9246-2959-F775-71B6-C63FA99DFAB5}"/>
              </a:ext>
            </a:extLst>
          </p:cNvPr>
          <p:cNvSpPr/>
          <p:nvPr/>
        </p:nvSpPr>
        <p:spPr>
          <a:xfrm>
            <a:off x="4434213" y="4269612"/>
            <a:ext cx="275574" cy="521397"/>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786063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3" grpId="0"/>
      <p:bldP spid="14"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269131A-800D-47E4-B8AF-3AD3EACF1819}"/>
              </a:ext>
            </a:extLst>
          </p:cNvPr>
          <p:cNvSpPr/>
          <p:nvPr/>
        </p:nvSpPr>
        <p:spPr>
          <a:xfrm>
            <a:off x="1555810" y="1199945"/>
            <a:ext cx="3181611" cy="603214"/>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Thúc</a:t>
            </a:r>
            <a:r>
              <a:rPr lang="en-US" sz="2000" dirty="0">
                <a:solidFill>
                  <a:srgbClr val="000000"/>
                </a:solidFill>
              </a:rPr>
              <a:t> </a:t>
            </a:r>
            <a:r>
              <a:rPr lang="en-US" sz="2000" dirty="0" err="1">
                <a:solidFill>
                  <a:srgbClr val="000000"/>
                </a:solidFill>
              </a:rPr>
              <a:t>Ngư</a:t>
            </a:r>
            <a:r>
              <a:rPr lang="en-US" sz="2000" dirty="0">
                <a:solidFill>
                  <a:srgbClr val="000000"/>
                </a:solidFill>
              </a:rPr>
              <a:t> </a:t>
            </a:r>
            <a:r>
              <a:rPr lang="en-US" sz="2000" dirty="0" err="1">
                <a:solidFill>
                  <a:srgbClr val="000000"/>
                </a:solidFill>
              </a:rPr>
              <a:t>cảm</a:t>
            </a:r>
            <a:r>
              <a:rPr lang="en-US" sz="2000" dirty="0">
                <a:solidFill>
                  <a:srgbClr val="000000"/>
                </a:solidFill>
              </a:rPr>
              <a:t> </a:t>
            </a:r>
            <a:r>
              <a:rPr lang="en-US" sz="2000" dirty="0" err="1">
                <a:solidFill>
                  <a:srgbClr val="000000"/>
                </a:solidFill>
              </a:rPr>
              <a:t>thấy</a:t>
            </a:r>
            <a:r>
              <a:rPr lang="en-US" sz="2000" dirty="0">
                <a:solidFill>
                  <a:srgbClr val="000000"/>
                </a:solidFill>
              </a:rPr>
              <a:t>:</a:t>
            </a:r>
          </a:p>
        </p:txBody>
      </p:sp>
      <p:sp>
        <p:nvSpPr>
          <p:cNvPr id="6" name="TextBox 5">
            <a:extLst>
              <a:ext uri="{FF2B5EF4-FFF2-40B4-BE49-F238E27FC236}">
                <a16:creationId xmlns:a16="http://schemas.microsoft.com/office/drawing/2014/main" id="{147D1347-923C-AB9A-2667-C8DDAC6BAA25}"/>
              </a:ext>
            </a:extLst>
          </p:cNvPr>
          <p:cNvSpPr txBox="1"/>
          <p:nvPr/>
        </p:nvSpPr>
        <p:spPr>
          <a:xfrm>
            <a:off x="760407" y="598619"/>
            <a:ext cx="4572000" cy="400110"/>
          </a:xfrm>
          <a:prstGeom prst="rect">
            <a:avLst/>
          </a:prstGeom>
          <a:noFill/>
        </p:spPr>
        <p:txBody>
          <a:bodyPr wrap="square">
            <a:spAutoFit/>
          </a:bodyPr>
          <a:lstStyle/>
          <a:p>
            <a:pPr algn="ctr"/>
            <a:r>
              <a:rPr lang="vi-VN" sz="2000" b="1" dirty="0">
                <a:solidFill>
                  <a:srgbClr val="000000"/>
                </a:solidFill>
              </a:rPr>
              <a:t>Lí giải ý kiến của em:</a:t>
            </a:r>
            <a:endParaRPr lang="en-US" sz="2000" b="1" dirty="0">
              <a:solidFill>
                <a:srgbClr val="000000"/>
              </a:solidFill>
            </a:endParaRPr>
          </a:p>
        </p:txBody>
      </p:sp>
      <p:sp>
        <p:nvSpPr>
          <p:cNvPr id="7" name="Rectangle: Rounded Corners 6">
            <a:extLst>
              <a:ext uri="{FF2B5EF4-FFF2-40B4-BE49-F238E27FC236}">
                <a16:creationId xmlns:a16="http://schemas.microsoft.com/office/drawing/2014/main" id="{BD662A8C-3873-25FB-4F98-CA18F8239CC3}"/>
              </a:ext>
            </a:extLst>
          </p:cNvPr>
          <p:cNvSpPr/>
          <p:nvPr/>
        </p:nvSpPr>
        <p:spPr>
          <a:xfrm>
            <a:off x="246840" y="2335583"/>
            <a:ext cx="1734854" cy="923271"/>
          </a:xfrm>
          <a:prstGeom prst="roundRect">
            <a:avLst/>
          </a:prstGeom>
          <a:solidFill>
            <a:schemeClr val="accent5"/>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Việc</a:t>
            </a:r>
            <a:r>
              <a:rPr lang="en-US" sz="2000" dirty="0">
                <a:solidFill>
                  <a:srgbClr val="000000"/>
                </a:solidFill>
              </a:rPr>
              <a:t> </a:t>
            </a:r>
            <a:r>
              <a:rPr lang="en-US" sz="2000" dirty="0" err="1">
                <a:solidFill>
                  <a:srgbClr val="000000"/>
                </a:solidFill>
              </a:rPr>
              <a:t>học</a:t>
            </a:r>
            <a:endParaRPr lang="en-US" sz="2000" dirty="0">
              <a:solidFill>
                <a:srgbClr val="000000"/>
              </a:solidFill>
            </a:endParaRPr>
          </a:p>
        </p:txBody>
      </p:sp>
      <p:sp>
        <p:nvSpPr>
          <p:cNvPr id="8" name="Rectangle: Rounded Corners 7">
            <a:extLst>
              <a:ext uri="{FF2B5EF4-FFF2-40B4-BE49-F238E27FC236}">
                <a16:creationId xmlns:a16="http://schemas.microsoft.com/office/drawing/2014/main" id="{42753B68-CB22-2494-6D49-FC82E3A8F643}"/>
              </a:ext>
            </a:extLst>
          </p:cNvPr>
          <p:cNvSpPr/>
          <p:nvPr/>
        </p:nvSpPr>
        <p:spPr>
          <a:xfrm>
            <a:off x="3901306" y="2335583"/>
            <a:ext cx="2026087" cy="923270"/>
          </a:xfrm>
          <a:prstGeom prst="roundRect">
            <a:avLst/>
          </a:prstGeom>
          <a:solidFill>
            <a:schemeClr val="accent5"/>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Việc</a:t>
            </a:r>
            <a:r>
              <a:rPr lang="en-US" sz="2000" dirty="0">
                <a:solidFill>
                  <a:srgbClr val="000000"/>
                </a:solidFill>
              </a:rPr>
              <a:t> </a:t>
            </a:r>
            <a:r>
              <a:rPr lang="en-US" sz="2000" dirty="0" err="1">
                <a:solidFill>
                  <a:srgbClr val="000000"/>
                </a:solidFill>
              </a:rPr>
              <a:t>đánh</a:t>
            </a:r>
            <a:r>
              <a:rPr lang="en-US" sz="2000" dirty="0">
                <a:solidFill>
                  <a:srgbClr val="000000"/>
                </a:solidFill>
              </a:rPr>
              <a:t> </a:t>
            </a:r>
            <a:r>
              <a:rPr lang="en-US" sz="2000" dirty="0" err="1">
                <a:solidFill>
                  <a:srgbClr val="000000"/>
                </a:solidFill>
              </a:rPr>
              <a:t>cá</a:t>
            </a:r>
            <a:r>
              <a:rPr lang="en-US" sz="2000" dirty="0">
                <a:solidFill>
                  <a:srgbClr val="000000"/>
                </a:solidFill>
              </a:rPr>
              <a:t>, </a:t>
            </a:r>
            <a:r>
              <a:rPr lang="en-US" sz="2000" dirty="0" err="1">
                <a:solidFill>
                  <a:srgbClr val="000000"/>
                </a:solidFill>
              </a:rPr>
              <a:t>mưu</a:t>
            </a:r>
            <a:r>
              <a:rPr lang="en-US" sz="2000" dirty="0">
                <a:solidFill>
                  <a:srgbClr val="000000"/>
                </a:solidFill>
              </a:rPr>
              <a:t> </a:t>
            </a:r>
            <a:r>
              <a:rPr lang="en-US" sz="2000" dirty="0" err="1">
                <a:solidFill>
                  <a:srgbClr val="000000"/>
                </a:solidFill>
              </a:rPr>
              <a:t>sinh</a:t>
            </a:r>
            <a:endParaRPr lang="en-US" sz="2000" dirty="0">
              <a:solidFill>
                <a:srgbClr val="000000"/>
              </a:solidFill>
            </a:endParaRPr>
          </a:p>
        </p:txBody>
      </p:sp>
      <p:cxnSp>
        <p:nvCxnSpPr>
          <p:cNvPr id="10" name="Straight Arrow Connector 9">
            <a:extLst>
              <a:ext uri="{FF2B5EF4-FFF2-40B4-BE49-F238E27FC236}">
                <a16:creationId xmlns:a16="http://schemas.microsoft.com/office/drawing/2014/main" id="{F29237ED-F96D-DCBD-8292-6185EF9A6624}"/>
              </a:ext>
            </a:extLst>
          </p:cNvPr>
          <p:cNvCxnSpPr>
            <a:cxnSpLocks/>
            <a:stCxn id="7" idx="3"/>
            <a:endCxn id="8" idx="1"/>
          </p:cNvCxnSpPr>
          <p:nvPr/>
        </p:nvCxnSpPr>
        <p:spPr>
          <a:xfrm flipV="1">
            <a:off x="1981694" y="2797218"/>
            <a:ext cx="1919612"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69B3F5C-3EB1-21D8-23AC-89ED2B1DA3F1}"/>
              </a:ext>
            </a:extLst>
          </p:cNvPr>
          <p:cNvSpPr txBox="1"/>
          <p:nvPr/>
        </p:nvSpPr>
        <p:spPr>
          <a:xfrm>
            <a:off x="2074073" y="2218237"/>
            <a:ext cx="1734854" cy="456535"/>
          </a:xfrm>
          <a:prstGeom prst="rect">
            <a:avLst/>
          </a:prstGeom>
          <a:noFill/>
        </p:spPr>
        <p:txBody>
          <a:bodyPr wrap="square" rtlCol="0">
            <a:spAutoFit/>
          </a:bodyPr>
          <a:lstStyle/>
          <a:p>
            <a:pPr>
              <a:lnSpc>
                <a:spcPct val="150000"/>
              </a:lnSpc>
            </a:pPr>
            <a:r>
              <a:rPr lang="en-US" sz="1800" i="1" dirty="0" err="1">
                <a:solidFill>
                  <a:srgbClr val="FF0000"/>
                </a:solidFill>
              </a:rPr>
              <a:t>Không</a:t>
            </a:r>
            <a:r>
              <a:rPr lang="en-US" sz="1800" i="1" dirty="0">
                <a:solidFill>
                  <a:srgbClr val="FF0000"/>
                </a:solidFill>
              </a:rPr>
              <a:t> </a:t>
            </a:r>
            <a:r>
              <a:rPr lang="en-US" sz="1800" i="1" dirty="0" err="1">
                <a:solidFill>
                  <a:srgbClr val="FF0000"/>
                </a:solidFill>
              </a:rPr>
              <a:t>áp</a:t>
            </a:r>
            <a:r>
              <a:rPr lang="en-US" sz="1800" i="1" dirty="0">
                <a:solidFill>
                  <a:srgbClr val="FF0000"/>
                </a:solidFill>
              </a:rPr>
              <a:t> </a:t>
            </a:r>
            <a:r>
              <a:rPr lang="en-US" sz="1800" i="1" dirty="0" err="1">
                <a:solidFill>
                  <a:srgbClr val="FF0000"/>
                </a:solidFill>
              </a:rPr>
              <a:t>dụng</a:t>
            </a:r>
            <a:r>
              <a:rPr lang="en-US" sz="1800" i="1" dirty="0">
                <a:solidFill>
                  <a:srgbClr val="FF0000"/>
                </a:solidFill>
              </a:rPr>
              <a:t> </a:t>
            </a:r>
          </a:p>
        </p:txBody>
      </p:sp>
      <p:sp>
        <p:nvSpPr>
          <p:cNvPr id="14" name="Arrow: Chevron 13">
            <a:extLst>
              <a:ext uri="{FF2B5EF4-FFF2-40B4-BE49-F238E27FC236}">
                <a16:creationId xmlns:a16="http://schemas.microsoft.com/office/drawing/2014/main" id="{256953D0-F8F5-2C2E-1EC8-5376519E7C2C}"/>
              </a:ext>
            </a:extLst>
          </p:cNvPr>
          <p:cNvSpPr/>
          <p:nvPr/>
        </p:nvSpPr>
        <p:spPr>
          <a:xfrm rot="5400000">
            <a:off x="2756741" y="3331837"/>
            <a:ext cx="331940" cy="588723"/>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extBox 14">
            <a:extLst>
              <a:ext uri="{FF2B5EF4-FFF2-40B4-BE49-F238E27FC236}">
                <a16:creationId xmlns:a16="http://schemas.microsoft.com/office/drawing/2014/main" id="{0B9E5A3B-C978-B41A-5A27-E9B4C1495DF2}"/>
              </a:ext>
            </a:extLst>
          </p:cNvPr>
          <p:cNvSpPr txBox="1"/>
          <p:nvPr/>
        </p:nvSpPr>
        <p:spPr>
          <a:xfrm>
            <a:off x="860615" y="4021187"/>
            <a:ext cx="4124194" cy="400110"/>
          </a:xfrm>
          <a:prstGeom prst="rect">
            <a:avLst/>
          </a:prstGeom>
          <a:noFill/>
        </p:spPr>
        <p:txBody>
          <a:bodyPr wrap="square" rtlCol="0">
            <a:spAutoFit/>
          </a:bodyPr>
          <a:lstStyle/>
          <a:p>
            <a:pPr algn="ctr"/>
            <a:r>
              <a:rPr lang="en-US" sz="2000" dirty="0" err="1"/>
              <a:t>Cảm</a:t>
            </a:r>
            <a:r>
              <a:rPr lang="en-US" sz="2000" dirty="0"/>
              <a:t> </a:t>
            </a:r>
            <a:r>
              <a:rPr lang="en-US" sz="2000" dirty="0" err="1"/>
              <a:t>thấy</a:t>
            </a:r>
            <a:r>
              <a:rPr lang="en-US" sz="2000" dirty="0"/>
              <a:t> </a:t>
            </a:r>
            <a:r>
              <a:rPr lang="en-US" sz="2000" dirty="0" err="1"/>
              <a:t>vô</a:t>
            </a:r>
            <a:r>
              <a:rPr lang="en-US" sz="2000" dirty="0"/>
              <a:t> </a:t>
            </a:r>
            <a:r>
              <a:rPr lang="en-US" sz="2000" dirty="0" err="1"/>
              <a:t>ích</a:t>
            </a:r>
            <a:endParaRPr lang="en-US" sz="2000" dirty="0"/>
          </a:p>
        </p:txBody>
      </p:sp>
      <p:pic>
        <p:nvPicPr>
          <p:cNvPr id="27650" name="Picture 2" descr="Силуэт рыбаков на лодке PNG , На губах, ловля рыбы, персонаж PNG картинки и  пнг PSD рисунок для бесплатной загрузки">
            <a:extLst>
              <a:ext uri="{FF2B5EF4-FFF2-40B4-BE49-F238E27FC236}">
                <a16:creationId xmlns:a16="http://schemas.microsoft.com/office/drawing/2014/main" id="{7AC22A23-4C78-5D72-8D81-C23FDE79F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745" y="1302199"/>
            <a:ext cx="2539101" cy="2539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Google Shape;243;p4">
            <a:extLst>
              <a:ext uri="{FF2B5EF4-FFF2-40B4-BE49-F238E27FC236}">
                <a16:creationId xmlns:a16="http://schemas.microsoft.com/office/drawing/2014/main" id="{E4107E81-F51D-8DAD-485C-87CF1C905E12}"/>
              </a:ext>
            </a:extLst>
          </p:cNvPr>
          <p:cNvPicPr preferRelativeResize="0"/>
          <p:nvPr/>
        </p:nvPicPr>
        <p:blipFill rotWithShape="1">
          <a:blip r:embed="rId3">
            <a:alphaModFix/>
          </a:blip>
          <a:srcRect/>
          <a:stretch/>
        </p:blipFill>
        <p:spPr>
          <a:xfrm>
            <a:off x="7137098" y="4587557"/>
            <a:ext cx="1812748" cy="374371"/>
          </a:xfrm>
          <a:prstGeom prst="rect">
            <a:avLst/>
          </a:prstGeom>
          <a:noFill/>
          <a:ln>
            <a:noFill/>
          </a:ln>
        </p:spPr>
      </p:pic>
    </p:spTree>
    <p:extLst>
      <p:ext uri="{BB962C8B-B14F-4D97-AF65-F5344CB8AC3E}">
        <p14:creationId xmlns:p14="http://schemas.microsoft.com/office/powerpoint/2010/main" val="42585989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7650"/>
                                        </p:tgtEl>
                                        <p:attrNameLst>
                                          <p:attrName>style.visibility</p:attrName>
                                        </p:attrNameLst>
                                      </p:cBhvr>
                                      <p:to>
                                        <p:strVal val="visible"/>
                                      </p:to>
                                    </p:set>
                                    <p:animEffect transition="in" filter="randombar(horizontal)">
                                      <p:cBhvr>
                                        <p:cTn id="10" dur="500"/>
                                        <p:tgtEl>
                                          <p:spTgt spid="276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animBg="1"/>
      <p:bldP spid="12" grpId="0"/>
      <p:bldP spid="14"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F776989-0004-A0A1-E6F6-D86205283F1A}"/>
              </a:ext>
            </a:extLst>
          </p:cNvPr>
          <p:cNvSpPr/>
          <p:nvPr/>
        </p:nvSpPr>
        <p:spPr>
          <a:xfrm>
            <a:off x="685251" y="551145"/>
            <a:ext cx="3442075" cy="992110"/>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Quan niệm của Thúc Ngư về việc học </a:t>
            </a:r>
            <a:endParaRPr lang="en-US" sz="2000" dirty="0">
              <a:solidFill>
                <a:srgbClr val="000000"/>
              </a:solidFill>
            </a:endParaRPr>
          </a:p>
        </p:txBody>
      </p:sp>
      <p:cxnSp>
        <p:nvCxnSpPr>
          <p:cNvPr id="6" name="Straight Connector 5">
            <a:extLst>
              <a:ext uri="{FF2B5EF4-FFF2-40B4-BE49-F238E27FC236}">
                <a16:creationId xmlns:a16="http://schemas.microsoft.com/office/drawing/2014/main" id="{C9F24AAB-198A-0BC2-3487-B9AFC72DCAF7}"/>
              </a:ext>
            </a:extLst>
          </p:cNvPr>
          <p:cNvCxnSpPr>
            <a:cxnSpLocks/>
          </p:cNvCxnSpPr>
          <p:nvPr/>
        </p:nvCxnSpPr>
        <p:spPr>
          <a:xfrm>
            <a:off x="4572000" y="1139868"/>
            <a:ext cx="0" cy="2292264"/>
          </a:xfrm>
          <a:prstGeom prst="line">
            <a:avLst/>
          </a:prstGeom>
          <a:ln w="19050">
            <a:prstDash val="lgDash"/>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B91BC71-2211-6272-E8C7-3C92102E00B9}"/>
              </a:ext>
            </a:extLst>
          </p:cNvPr>
          <p:cNvSpPr txBox="1"/>
          <p:nvPr/>
        </p:nvSpPr>
        <p:spPr>
          <a:xfrm>
            <a:off x="814192" y="1766978"/>
            <a:ext cx="2880986" cy="804772"/>
          </a:xfrm>
          <a:prstGeom prst="rect">
            <a:avLst/>
          </a:prstGeom>
          <a:noFill/>
        </p:spPr>
        <p:txBody>
          <a:bodyPr wrap="square" rtlCol="0">
            <a:spAutoFit/>
          </a:bodyPr>
          <a:lstStyle/>
          <a:p>
            <a:pPr marL="342900" indent="-342900">
              <a:buFont typeface="Arial" panose="020B0604020202020204" pitchFamily="34" charset="0"/>
              <a:buChar char="•"/>
            </a:pPr>
            <a:r>
              <a:rPr lang="en-US" sz="2000" dirty="0"/>
              <a:t>Quan </a:t>
            </a:r>
            <a:r>
              <a:rPr lang="en-US" sz="2000" dirty="0" err="1"/>
              <a:t>niệm</a:t>
            </a:r>
            <a:r>
              <a:rPr lang="en-US" sz="2000" dirty="0"/>
              <a:t> </a:t>
            </a:r>
            <a:r>
              <a:rPr lang="en-US" sz="2000" dirty="0" err="1"/>
              <a:t>họp</a:t>
            </a:r>
            <a:r>
              <a:rPr lang="en-US" sz="2000" dirty="0"/>
              <a:t> </a:t>
            </a:r>
            <a:r>
              <a:rPr lang="en-US" sz="2000" dirty="0" err="1"/>
              <a:t>hòi</a:t>
            </a:r>
            <a:r>
              <a:rPr lang="en-US" sz="2000" dirty="0"/>
              <a:t>.</a:t>
            </a:r>
          </a:p>
          <a:p>
            <a:pPr marL="342900" indent="-342900">
              <a:lnSpc>
                <a:spcPct val="150000"/>
              </a:lnSpc>
              <a:buFont typeface="Arial" panose="020B0604020202020204" pitchFamily="34" charset="0"/>
              <a:buChar char="•"/>
            </a:pPr>
            <a:r>
              <a:rPr lang="en-US" sz="2000" dirty="0" err="1"/>
              <a:t>Thực</a:t>
            </a:r>
            <a:r>
              <a:rPr lang="en-US" sz="2000" dirty="0"/>
              <a:t> </a:t>
            </a:r>
            <a:r>
              <a:rPr lang="en-US" sz="2000" dirty="0" err="1"/>
              <a:t>dụng</a:t>
            </a:r>
            <a:r>
              <a:rPr lang="en-US" sz="2000" dirty="0"/>
              <a:t>.</a:t>
            </a:r>
          </a:p>
        </p:txBody>
      </p:sp>
      <p:sp>
        <p:nvSpPr>
          <p:cNvPr id="9" name="Rectangle: Rounded Corners 8">
            <a:extLst>
              <a:ext uri="{FF2B5EF4-FFF2-40B4-BE49-F238E27FC236}">
                <a16:creationId xmlns:a16="http://schemas.microsoft.com/office/drawing/2014/main" id="{34F5F197-01F4-6A21-59DC-7CB75A5B3EDE}"/>
              </a:ext>
            </a:extLst>
          </p:cNvPr>
          <p:cNvSpPr/>
          <p:nvPr/>
        </p:nvSpPr>
        <p:spPr>
          <a:xfrm>
            <a:off x="5448823" y="551145"/>
            <a:ext cx="3009926" cy="992110"/>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Bản</a:t>
            </a:r>
            <a:r>
              <a:rPr lang="en-US" sz="2000" dirty="0">
                <a:solidFill>
                  <a:srgbClr val="000000"/>
                </a:solidFill>
              </a:rPr>
              <a:t> </a:t>
            </a:r>
            <a:r>
              <a:rPr lang="en-US" sz="2000" dirty="0" err="1">
                <a:solidFill>
                  <a:srgbClr val="000000"/>
                </a:solidFill>
              </a:rPr>
              <a:t>chất</a:t>
            </a:r>
            <a:r>
              <a:rPr lang="en-US" sz="2000" dirty="0">
                <a:solidFill>
                  <a:srgbClr val="000000"/>
                </a:solidFill>
              </a:rPr>
              <a:t> </a:t>
            </a:r>
            <a:r>
              <a:rPr lang="en-US" sz="2000" dirty="0" err="1">
                <a:solidFill>
                  <a:srgbClr val="000000"/>
                </a:solidFill>
              </a:rPr>
              <a:t>cốt</a:t>
            </a:r>
            <a:r>
              <a:rPr lang="en-US" sz="2000" dirty="0">
                <a:solidFill>
                  <a:srgbClr val="000000"/>
                </a:solidFill>
              </a:rPr>
              <a:t> </a:t>
            </a:r>
            <a:r>
              <a:rPr lang="en-US" sz="2000" dirty="0" err="1">
                <a:solidFill>
                  <a:srgbClr val="000000"/>
                </a:solidFill>
              </a:rPr>
              <a:t>lõi</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việc</a:t>
            </a:r>
            <a:r>
              <a:rPr lang="en-US" sz="2000" dirty="0">
                <a:solidFill>
                  <a:srgbClr val="000000"/>
                </a:solidFill>
              </a:rPr>
              <a:t> </a:t>
            </a:r>
            <a:r>
              <a:rPr lang="en-US" sz="2000" dirty="0" err="1">
                <a:solidFill>
                  <a:srgbClr val="000000"/>
                </a:solidFill>
              </a:rPr>
              <a:t>học</a:t>
            </a:r>
            <a:endParaRPr lang="en-US" sz="2000" dirty="0">
              <a:solidFill>
                <a:srgbClr val="000000"/>
              </a:solidFill>
            </a:endParaRPr>
          </a:p>
        </p:txBody>
      </p:sp>
      <p:sp>
        <p:nvSpPr>
          <p:cNvPr id="10" name="TextBox 9">
            <a:extLst>
              <a:ext uri="{FF2B5EF4-FFF2-40B4-BE49-F238E27FC236}">
                <a16:creationId xmlns:a16="http://schemas.microsoft.com/office/drawing/2014/main" id="{B6589C0F-A0D6-D434-DFAA-43C2D3D48AC7}"/>
              </a:ext>
            </a:extLst>
          </p:cNvPr>
          <p:cNvSpPr txBox="1"/>
          <p:nvPr/>
        </p:nvSpPr>
        <p:spPr>
          <a:xfrm>
            <a:off x="4991623" y="1607152"/>
            <a:ext cx="3868453" cy="142032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dirty="0" err="1"/>
              <a:t>Học</a:t>
            </a:r>
            <a:r>
              <a:rPr lang="en-US" sz="2000" dirty="0"/>
              <a:t> </a:t>
            </a:r>
            <a:r>
              <a:rPr lang="en-US" sz="2000" dirty="0" err="1"/>
              <a:t>đạo</a:t>
            </a:r>
            <a:r>
              <a:rPr lang="en-US" sz="2000" dirty="0"/>
              <a:t> </a:t>
            </a:r>
            <a:r>
              <a:rPr lang="en-US" sz="2000" dirty="0" err="1"/>
              <a:t>lí</a:t>
            </a:r>
            <a:r>
              <a:rPr lang="en-US" sz="2000" dirty="0"/>
              <a:t> </a:t>
            </a:r>
            <a:r>
              <a:rPr lang="en-US" sz="2000" dirty="0" err="1"/>
              <a:t>làm</a:t>
            </a:r>
            <a:r>
              <a:rPr lang="en-US" sz="2000" dirty="0"/>
              <a:t> </a:t>
            </a:r>
            <a:r>
              <a:rPr lang="en-US" sz="2000" dirty="0" err="1"/>
              <a:t>người</a:t>
            </a:r>
            <a:r>
              <a:rPr lang="en-US" sz="2000" dirty="0"/>
              <a:t>.</a:t>
            </a:r>
          </a:p>
          <a:p>
            <a:pPr marL="342900" indent="-342900" algn="just">
              <a:lnSpc>
                <a:spcPct val="150000"/>
              </a:lnSpc>
              <a:buFont typeface="Arial" panose="020B0604020202020204" pitchFamily="34" charset="0"/>
              <a:buChar char="•"/>
            </a:pPr>
            <a:r>
              <a:rPr lang="en-US" sz="2000" dirty="0" err="1"/>
              <a:t>Rèn</a:t>
            </a:r>
            <a:r>
              <a:rPr lang="en-US" sz="2000" dirty="0"/>
              <a:t> </a:t>
            </a:r>
            <a:r>
              <a:rPr lang="en-US" sz="2000" dirty="0" err="1"/>
              <a:t>luyện</a:t>
            </a:r>
            <a:r>
              <a:rPr lang="en-US" sz="2000" dirty="0"/>
              <a:t> </a:t>
            </a:r>
            <a:r>
              <a:rPr lang="en-US" sz="2000" dirty="0" err="1"/>
              <a:t>đạo</a:t>
            </a:r>
            <a:r>
              <a:rPr lang="en-US" sz="2000" dirty="0"/>
              <a:t> </a:t>
            </a:r>
            <a:r>
              <a:rPr lang="en-US" sz="2000" dirty="0" err="1"/>
              <a:t>đức</a:t>
            </a:r>
            <a:r>
              <a:rPr lang="en-US" sz="2000" dirty="0"/>
              <a:t>.</a:t>
            </a:r>
          </a:p>
          <a:p>
            <a:pPr marL="342900" indent="-342900" algn="just">
              <a:lnSpc>
                <a:spcPct val="150000"/>
              </a:lnSpc>
              <a:buFont typeface="Arial" panose="020B0604020202020204" pitchFamily="34" charset="0"/>
              <a:buChar char="•"/>
            </a:pPr>
            <a:r>
              <a:rPr lang="en-US" sz="2000" dirty="0" err="1"/>
              <a:t>Học</a:t>
            </a:r>
            <a:r>
              <a:rPr lang="en-US" sz="2000" dirty="0"/>
              <a:t> tri </a:t>
            </a:r>
            <a:r>
              <a:rPr lang="en-US" sz="2000" dirty="0" err="1"/>
              <a:t>thức</a:t>
            </a:r>
            <a:r>
              <a:rPr lang="en-US" sz="2000" dirty="0"/>
              <a:t> – </a:t>
            </a:r>
            <a:r>
              <a:rPr lang="en-US" sz="2000" dirty="0" err="1"/>
              <a:t>lao</a:t>
            </a:r>
            <a:r>
              <a:rPr lang="en-US" sz="2000" dirty="0"/>
              <a:t> </a:t>
            </a:r>
            <a:r>
              <a:rPr lang="en-US" sz="2000" dirty="0" err="1"/>
              <a:t>động</a:t>
            </a:r>
            <a:r>
              <a:rPr lang="en-US" sz="2000" dirty="0"/>
              <a:t> </a:t>
            </a:r>
            <a:r>
              <a:rPr lang="en-US" sz="2000" dirty="0" err="1"/>
              <a:t>trí</a:t>
            </a:r>
            <a:r>
              <a:rPr lang="en-US" sz="2000" dirty="0"/>
              <a:t> </a:t>
            </a:r>
            <a:r>
              <a:rPr lang="en-US" sz="2000" dirty="0" err="1"/>
              <a:t>óc</a:t>
            </a:r>
            <a:r>
              <a:rPr lang="en-US" sz="2000" dirty="0"/>
              <a:t>.</a:t>
            </a:r>
          </a:p>
        </p:txBody>
      </p:sp>
      <p:sp>
        <p:nvSpPr>
          <p:cNvPr id="15" name="TextBox 14">
            <a:extLst>
              <a:ext uri="{FF2B5EF4-FFF2-40B4-BE49-F238E27FC236}">
                <a16:creationId xmlns:a16="http://schemas.microsoft.com/office/drawing/2014/main" id="{E4B458A1-1890-98A4-1B82-A8C5537BEF63}"/>
              </a:ext>
            </a:extLst>
          </p:cNvPr>
          <p:cNvSpPr txBox="1"/>
          <p:nvPr/>
        </p:nvSpPr>
        <p:spPr>
          <a:xfrm>
            <a:off x="5192285" y="3806164"/>
            <a:ext cx="3467126" cy="958660"/>
          </a:xfrm>
          <a:prstGeom prst="rect">
            <a:avLst/>
          </a:prstGeom>
          <a:noFill/>
        </p:spPr>
        <p:txBody>
          <a:bodyPr wrap="square" rtlCol="0">
            <a:spAutoFit/>
          </a:bodyPr>
          <a:lstStyle/>
          <a:p>
            <a:pPr algn="ctr">
              <a:lnSpc>
                <a:spcPct val="150000"/>
              </a:lnSpc>
            </a:pPr>
            <a:r>
              <a:rPr lang="en-US" sz="2000" dirty="0"/>
              <a:t>Quy </a:t>
            </a:r>
            <a:r>
              <a:rPr lang="en-US" sz="2000" dirty="0" err="1"/>
              <a:t>đổi</a:t>
            </a:r>
            <a:r>
              <a:rPr lang="en-US" sz="2000" dirty="0"/>
              <a:t> </a:t>
            </a:r>
            <a:r>
              <a:rPr lang="en-US" sz="2000" dirty="0" err="1"/>
              <a:t>ra</a:t>
            </a:r>
            <a:r>
              <a:rPr lang="en-US" sz="2000" dirty="0"/>
              <a:t> </a:t>
            </a:r>
            <a:r>
              <a:rPr lang="en-US" sz="2000" dirty="0" err="1"/>
              <a:t>việc</a:t>
            </a:r>
            <a:r>
              <a:rPr lang="en-US" sz="2000" dirty="0"/>
              <a:t> </a:t>
            </a:r>
            <a:r>
              <a:rPr lang="en-US" sz="2000" dirty="0" err="1"/>
              <a:t>đánh</a:t>
            </a:r>
            <a:r>
              <a:rPr lang="en-US" sz="2000" dirty="0"/>
              <a:t> </a:t>
            </a:r>
            <a:r>
              <a:rPr lang="en-US" sz="2000" dirty="0" err="1"/>
              <a:t>cá</a:t>
            </a:r>
            <a:r>
              <a:rPr lang="en-US" sz="2000" dirty="0"/>
              <a:t> – </a:t>
            </a:r>
            <a:r>
              <a:rPr lang="en-US" sz="2000" dirty="0" err="1"/>
              <a:t>lao</a:t>
            </a:r>
            <a:r>
              <a:rPr lang="en-US" sz="2000" dirty="0"/>
              <a:t> </a:t>
            </a:r>
            <a:r>
              <a:rPr lang="en-US" sz="2000" dirty="0" err="1"/>
              <a:t>động</a:t>
            </a:r>
            <a:r>
              <a:rPr lang="en-US" sz="2000" dirty="0"/>
              <a:t> </a:t>
            </a:r>
            <a:r>
              <a:rPr lang="en-US" sz="2000" dirty="0" err="1"/>
              <a:t>chân</a:t>
            </a:r>
            <a:r>
              <a:rPr lang="en-US" sz="2000" dirty="0"/>
              <a:t> </a:t>
            </a:r>
            <a:r>
              <a:rPr lang="en-US" sz="2000" dirty="0" err="1"/>
              <a:t>tay</a:t>
            </a:r>
            <a:r>
              <a:rPr lang="en-US" sz="2000" dirty="0"/>
              <a:t>.</a:t>
            </a:r>
          </a:p>
        </p:txBody>
      </p:sp>
      <p:sp>
        <p:nvSpPr>
          <p:cNvPr id="16" name="Arrow: Left 15">
            <a:extLst>
              <a:ext uri="{FF2B5EF4-FFF2-40B4-BE49-F238E27FC236}">
                <a16:creationId xmlns:a16="http://schemas.microsoft.com/office/drawing/2014/main" id="{83478EE1-72B8-1364-709E-E1C4B6160620}"/>
              </a:ext>
            </a:extLst>
          </p:cNvPr>
          <p:cNvSpPr/>
          <p:nvPr/>
        </p:nvSpPr>
        <p:spPr>
          <a:xfrm>
            <a:off x="4255720" y="4008329"/>
            <a:ext cx="632560" cy="488515"/>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459597CD-B14D-2E3F-E833-94B2E5FA6BA5}"/>
              </a:ext>
            </a:extLst>
          </p:cNvPr>
          <p:cNvSpPr/>
          <p:nvPr/>
        </p:nvSpPr>
        <p:spPr>
          <a:xfrm>
            <a:off x="685251" y="3794512"/>
            <a:ext cx="3009927" cy="958660"/>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rgbClr val="C00000"/>
                </a:solidFill>
              </a:rPr>
              <a:t>Q</a:t>
            </a:r>
            <a:r>
              <a:rPr lang="vi-VN" sz="2000" b="1" dirty="0">
                <a:solidFill>
                  <a:srgbClr val="C00000"/>
                </a:solidFill>
              </a:rPr>
              <a:t>uan niệm rất sai lầm và thiển cận.</a:t>
            </a:r>
            <a:endParaRPr lang="en-US" sz="2000" b="1" dirty="0">
              <a:solidFill>
                <a:srgbClr val="C00000"/>
              </a:solidFill>
            </a:endParaRPr>
          </a:p>
        </p:txBody>
      </p:sp>
      <p:sp>
        <p:nvSpPr>
          <p:cNvPr id="18" name="Multiplication Sign 17">
            <a:extLst>
              <a:ext uri="{FF2B5EF4-FFF2-40B4-BE49-F238E27FC236}">
                <a16:creationId xmlns:a16="http://schemas.microsoft.com/office/drawing/2014/main" id="{6AF4E271-8617-F2A4-220F-2E612A39DEDC}"/>
              </a:ext>
            </a:extLst>
          </p:cNvPr>
          <p:cNvSpPr/>
          <p:nvPr/>
        </p:nvSpPr>
        <p:spPr>
          <a:xfrm>
            <a:off x="6631487" y="3142122"/>
            <a:ext cx="588723" cy="537745"/>
          </a:xfrm>
          <a:prstGeom prst="mathMultiply">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75332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5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fade">
                                      <p:cBhvr>
                                        <p:cTn id="33" dur="500"/>
                                        <p:tgtEl>
                                          <p:spTgt spid="1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fade">
                                      <p:cBhvr>
                                        <p:cTn id="38" dur="500"/>
                                        <p:tgtEl>
                                          <p:spTgt spid="1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right)">
                                      <p:cBhvr>
                                        <p:cTn id="53" dur="500"/>
                                        <p:tgtEl>
                                          <p:spTgt spid="16"/>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right)">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5" grpId="0"/>
      <p:bldP spid="16" grpId="0" animBg="1"/>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66D4DF-96F0-D110-A926-85C71AA948BD}"/>
              </a:ext>
            </a:extLst>
          </p:cNvPr>
          <p:cNvSpPr txBox="1"/>
          <p:nvPr/>
        </p:nvSpPr>
        <p:spPr>
          <a:xfrm>
            <a:off x="2273474" y="395913"/>
            <a:ext cx="4597052" cy="400110"/>
          </a:xfrm>
          <a:prstGeom prst="rect">
            <a:avLst/>
          </a:prstGeom>
          <a:noFill/>
        </p:spPr>
        <p:txBody>
          <a:bodyPr wrap="square">
            <a:spAutoFit/>
          </a:bodyPr>
          <a:lstStyle/>
          <a:p>
            <a:pPr algn="ctr"/>
            <a:r>
              <a:rPr lang="en-US" sz="2000" b="1" dirty="0" err="1"/>
              <a:t>Nhân</a:t>
            </a:r>
            <a:r>
              <a:rPr lang="en-US" sz="2000" b="1" dirty="0"/>
              <a:t> </a:t>
            </a:r>
            <a:r>
              <a:rPr lang="en-US" sz="2000" b="1" dirty="0" err="1"/>
              <a:t>vật</a:t>
            </a:r>
            <a:r>
              <a:rPr lang="en-US" sz="2000" b="1" dirty="0"/>
              <a:t> </a:t>
            </a:r>
            <a:r>
              <a:rPr lang="en-US" sz="2000" b="1" dirty="0" err="1"/>
              <a:t>Ngoạ</a:t>
            </a:r>
            <a:r>
              <a:rPr lang="en-US" sz="2000" b="1" dirty="0"/>
              <a:t> Vân:</a:t>
            </a:r>
          </a:p>
        </p:txBody>
      </p:sp>
      <p:graphicFrame>
        <p:nvGraphicFramePr>
          <p:cNvPr id="5" name="Table 4">
            <a:extLst>
              <a:ext uri="{FF2B5EF4-FFF2-40B4-BE49-F238E27FC236}">
                <a16:creationId xmlns:a16="http://schemas.microsoft.com/office/drawing/2014/main" id="{B73FFA16-DDAF-6F49-7AC3-8308EA37F23D}"/>
              </a:ext>
            </a:extLst>
          </p:cNvPr>
          <p:cNvGraphicFramePr>
            <a:graphicFrameLocks noGrp="1"/>
          </p:cNvGraphicFramePr>
          <p:nvPr>
            <p:extLst>
              <p:ext uri="{D42A27DB-BD31-4B8C-83A1-F6EECF244321}">
                <p14:modId xmlns:p14="http://schemas.microsoft.com/office/powerpoint/2010/main" val="3054304339"/>
              </p:ext>
            </p:extLst>
          </p:nvPr>
        </p:nvGraphicFramePr>
        <p:xfrm>
          <a:off x="513567" y="1042291"/>
          <a:ext cx="8304756" cy="3492131"/>
        </p:xfrm>
        <a:graphic>
          <a:graphicData uri="http://schemas.openxmlformats.org/drawingml/2006/table">
            <a:tbl>
              <a:tblPr firstRow="1" firstCol="1" bandRow="1">
                <a:tableStyleId>{60A28F1F-9BFA-4818-9A54-1599853A2C88}</a:tableStyleId>
              </a:tblPr>
              <a:tblGrid>
                <a:gridCol w="2367419">
                  <a:extLst>
                    <a:ext uri="{9D8B030D-6E8A-4147-A177-3AD203B41FA5}">
                      <a16:colId xmlns:a16="http://schemas.microsoft.com/office/drawing/2014/main" val="246575117"/>
                    </a:ext>
                  </a:extLst>
                </a:gridCol>
                <a:gridCol w="5937337">
                  <a:extLst>
                    <a:ext uri="{9D8B030D-6E8A-4147-A177-3AD203B41FA5}">
                      <a16:colId xmlns:a16="http://schemas.microsoft.com/office/drawing/2014/main" val="1765821904"/>
                    </a:ext>
                  </a:extLst>
                </a:gridCol>
              </a:tblGrid>
              <a:tr h="530226">
                <a:tc>
                  <a:txBody>
                    <a:bodyPr/>
                    <a:lstStyle/>
                    <a:p>
                      <a:pPr algn="ctr">
                        <a:lnSpc>
                          <a:spcPct val="150000"/>
                        </a:lnSpc>
                      </a:pPr>
                      <a:r>
                        <a:rPr lang="vi-VN" sz="2000" b="1" dirty="0"/>
                        <a:t>Tính cách</a:t>
                      </a:r>
                      <a:endParaRPr lang="en-US" sz="2000" b="1" dirty="0"/>
                    </a:p>
                  </a:txBody>
                  <a:tcPr marL="47978" marR="479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pPr>
                      <a:r>
                        <a:rPr lang="vi-VN" sz="2000" b="1" dirty="0"/>
                        <a:t>Biểu hiện</a:t>
                      </a:r>
                      <a:endParaRPr lang="en-US" sz="2000" b="1" dirty="0"/>
                    </a:p>
                  </a:txBody>
                  <a:tcPr marL="47978" marR="479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284796565"/>
                  </a:ext>
                </a:extLst>
              </a:tr>
              <a:tr h="2961905">
                <a:tc>
                  <a:txBody>
                    <a:bodyPr/>
                    <a:lstStyle/>
                    <a:p>
                      <a:pPr algn="just">
                        <a:lnSpc>
                          <a:spcPct val="150000"/>
                        </a:lnSpc>
                      </a:pPr>
                      <a:endParaRPr lang="en-US" sz="2000" dirty="0"/>
                    </a:p>
                  </a:txBody>
                  <a:tcPr marL="47978" marR="479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algn="just">
                        <a:lnSpc>
                          <a:spcPct val="150000"/>
                        </a:lnSpc>
                      </a:pPr>
                      <a:endParaRPr lang="en-US" sz="2000" dirty="0"/>
                    </a:p>
                  </a:txBody>
                  <a:tcPr marL="47978" marR="479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3474436563"/>
                  </a:ext>
                </a:extLst>
              </a:tr>
            </a:tbl>
          </a:graphicData>
        </a:graphic>
      </p:graphicFrame>
      <p:sp>
        <p:nvSpPr>
          <p:cNvPr id="3" name="TextBox 2">
            <a:extLst>
              <a:ext uri="{FF2B5EF4-FFF2-40B4-BE49-F238E27FC236}">
                <a16:creationId xmlns:a16="http://schemas.microsoft.com/office/drawing/2014/main" id="{0D0F5F45-FE79-E1DF-6FA1-EF4FD2E2157D}"/>
              </a:ext>
            </a:extLst>
          </p:cNvPr>
          <p:cNvSpPr txBox="1"/>
          <p:nvPr/>
        </p:nvSpPr>
        <p:spPr>
          <a:xfrm>
            <a:off x="2949678" y="1609569"/>
            <a:ext cx="5868645" cy="2805320"/>
          </a:xfrm>
          <a:prstGeom prst="rect">
            <a:avLst/>
          </a:prstGeom>
          <a:noFill/>
        </p:spPr>
        <p:txBody>
          <a:bodyPr wrap="square">
            <a:spAutoFit/>
          </a:bodyPr>
          <a:lstStyle/>
          <a:p>
            <a:pPr algn="just">
              <a:lnSpc>
                <a:spcPct val="150000"/>
              </a:lnSpc>
            </a:pPr>
            <a:r>
              <a:rPr lang="en-US" sz="2000" i="1" dirty="0"/>
              <a:t>“N</a:t>
            </a:r>
            <a:r>
              <a:rPr lang="vi-VN" sz="2000" i="1" dirty="0"/>
              <a:t>gồi lễ bốn lạy” </a:t>
            </a:r>
            <a:r>
              <a:rPr lang="vi-VN" sz="2000" dirty="0"/>
              <a:t>khi mới gặp vợ chồng thuyền chài; sắp xếp hai gã bán kinh đưa họ về nhà an toàn; trong bốn năm làm dâu, chăm chỉ chung sức gây dựng cơ đồ nhà chồng và là chỗ dựa vững chắc cho công việc đánh cá, giúp nhà chồng giàu có lên.</a:t>
            </a:r>
            <a:endParaRPr lang="en-US" sz="2000" dirty="0"/>
          </a:p>
        </p:txBody>
      </p:sp>
      <p:sp>
        <p:nvSpPr>
          <p:cNvPr id="7" name="TextBox 6">
            <a:extLst>
              <a:ext uri="{FF2B5EF4-FFF2-40B4-BE49-F238E27FC236}">
                <a16:creationId xmlns:a16="http://schemas.microsoft.com/office/drawing/2014/main" id="{F2EF02C1-9D13-3D67-00D4-C986F871E88E}"/>
              </a:ext>
            </a:extLst>
          </p:cNvPr>
          <p:cNvSpPr txBox="1"/>
          <p:nvPr/>
        </p:nvSpPr>
        <p:spPr>
          <a:xfrm>
            <a:off x="653525" y="2078193"/>
            <a:ext cx="2145891" cy="1420325"/>
          </a:xfrm>
          <a:prstGeom prst="rect">
            <a:avLst/>
          </a:prstGeom>
          <a:noFill/>
        </p:spPr>
        <p:txBody>
          <a:bodyPr wrap="square">
            <a:spAutoFit/>
          </a:bodyPr>
          <a:lstStyle/>
          <a:p>
            <a:pPr algn="just">
              <a:lnSpc>
                <a:spcPct val="150000"/>
              </a:lnSpc>
            </a:pPr>
            <a:r>
              <a:rPr lang="vi-VN" sz="2000" dirty="0"/>
              <a:t>Thuỳ mị, nết na nhưng tháo vát, giỏi giang.</a:t>
            </a:r>
            <a:endParaRPr lang="en-US" sz="2000" dirty="0"/>
          </a:p>
        </p:txBody>
      </p:sp>
    </p:spTree>
    <p:extLst>
      <p:ext uri="{BB962C8B-B14F-4D97-AF65-F5344CB8AC3E}">
        <p14:creationId xmlns:p14="http://schemas.microsoft.com/office/powerpoint/2010/main" val="17133821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àng tiên Cóc [hay truyện Lấy vợ Cóc] - Thế giới cổ tích">
            <a:extLst>
              <a:ext uri="{FF2B5EF4-FFF2-40B4-BE49-F238E27FC236}">
                <a16:creationId xmlns:a16="http://schemas.microsoft.com/office/drawing/2014/main" id="{D3E067F1-0A22-7543-FDE4-52A1DCB63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334" y="1503124"/>
            <a:ext cx="3159380" cy="17786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DC0D1CC0-7AAA-22B0-AE09-2741CDE0D9B8}"/>
              </a:ext>
            </a:extLst>
          </p:cNvPr>
          <p:cNvSpPr/>
          <p:nvPr/>
        </p:nvSpPr>
        <p:spPr>
          <a:xfrm>
            <a:off x="280334" y="3471666"/>
            <a:ext cx="3159379" cy="536662"/>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Nàng</a:t>
            </a:r>
            <a:r>
              <a:rPr lang="en-US" sz="2000" dirty="0">
                <a:solidFill>
                  <a:srgbClr val="000000"/>
                </a:solidFill>
              </a:rPr>
              <a:t> </a:t>
            </a:r>
            <a:r>
              <a:rPr lang="en-US" sz="2000" dirty="0" err="1">
                <a:solidFill>
                  <a:srgbClr val="000000"/>
                </a:solidFill>
              </a:rPr>
              <a:t>Cóc</a:t>
            </a:r>
            <a:r>
              <a:rPr lang="en-US" sz="2000" dirty="0">
                <a:solidFill>
                  <a:srgbClr val="000000"/>
                </a:solidFill>
              </a:rPr>
              <a:t> – “</a:t>
            </a:r>
            <a:r>
              <a:rPr lang="en-US" sz="2000" dirty="0" err="1">
                <a:solidFill>
                  <a:srgbClr val="000000"/>
                </a:solidFill>
              </a:rPr>
              <a:t>Lấy</a:t>
            </a:r>
            <a:r>
              <a:rPr lang="en-US" sz="2000" dirty="0">
                <a:solidFill>
                  <a:srgbClr val="000000"/>
                </a:solidFill>
              </a:rPr>
              <a:t> </a:t>
            </a:r>
            <a:r>
              <a:rPr lang="en-US" sz="2000" dirty="0" err="1">
                <a:solidFill>
                  <a:srgbClr val="000000"/>
                </a:solidFill>
              </a:rPr>
              <a:t>vợ</a:t>
            </a:r>
            <a:r>
              <a:rPr lang="en-US" sz="2000" dirty="0">
                <a:solidFill>
                  <a:srgbClr val="000000"/>
                </a:solidFill>
              </a:rPr>
              <a:t> </a:t>
            </a:r>
            <a:r>
              <a:rPr lang="en-US" sz="2000" dirty="0" err="1">
                <a:solidFill>
                  <a:srgbClr val="000000"/>
                </a:solidFill>
              </a:rPr>
              <a:t>Cóc</a:t>
            </a:r>
            <a:r>
              <a:rPr lang="en-US" sz="2000" dirty="0">
                <a:solidFill>
                  <a:srgbClr val="000000"/>
                </a:solidFill>
              </a:rPr>
              <a:t>”</a:t>
            </a:r>
          </a:p>
        </p:txBody>
      </p:sp>
      <p:sp>
        <p:nvSpPr>
          <p:cNvPr id="5" name="Rectangle: Rounded Corners 4">
            <a:extLst>
              <a:ext uri="{FF2B5EF4-FFF2-40B4-BE49-F238E27FC236}">
                <a16:creationId xmlns:a16="http://schemas.microsoft.com/office/drawing/2014/main" id="{5B07DAB0-6611-627D-E590-8CDD6BB5D928}"/>
              </a:ext>
            </a:extLst>
          </p:cNvPr>
          <p:cNvSpPr/>
          <p:nvPr/>
        </p:nvSpPr>
        <p:spPr>
          <a:xfrm>
            <a:off x="4120019" y="327591"/>
            <a:ext cx="2054269" cy="1102291"/>
          </a:xfrm>
          <a:prstGeom prst="round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Hình</a:t>
            </a:r>
            <a:r>
              <a:rPr lang="en-US" sz="2000" dirty="0">
                <a:solidFill>
                  <a:srgbClr val="000000"/>
                </a:solidFill>
              </a:rPr>
              <a:t> </a:t>
            </a:r>
            <a:r>
              <a:rPr lang="en-US" sz="2000" dirty="0" err="1">
                <a:solidFill>
                  <a:srgbClr val="000000"/>
                </a:solidFill>
              </a:rPr>
              <a:t>dáng</a:t>
            </a:r>
            <a:r>
              <a:rPr lang="en-US" sz="2000" dirty="0">
                <a:solidFill>
                  <a:srgbClr val="000000"/>
                </a:solidFill>
              </a:rPr>
              <a:t> </a:t>
            </a:r>
            <a:r>
              <a:rPr lang="en-US" sz="2000" dirty="0" err="1">
                <a:solidFill>
                  <a:srgbClr val="000000"/>
                </a:solidFill>
              </a:rPr>
              <a:t>không</a:t>
            </a:r>
            <a:r>
              <a:rPr lang="en-US" sz="2000" dirty="0">
                <a:solidFill>
                  <a:srgbClr val="000000"/>
                </a:solidFill>
              </a:rPr>
              <a:t> </a:t>
            </a:r>
            <a:r>
              <a:rPr lang="en-US" sz="2000" dirty="0" err="1">
                <a:solidFill>
                  <a:srgbClr val="000000"/>
                </a:solidFill>
              </a:rPr>
              <a:t>đẹp</a:t>
            </a:r>
            <a:r>
              <a:rPr lang="en-US" sz="2000" dirty="0">
                <a:solidFill>
                  <a:srgbClr val="000000"/>
                </a:solidFill>
              </a:rPr>
              <a:t>.</a:t>
            </a:r>
          </a:p>
        </p:txBody>
      </p:sp>
      <p:sp>
        <p:nvSpPr>
          <p:cNvPr id="6" name="Rectangle: Rounded Corners 5">
            <a:extLst>
              <a:ext uri="{FF2B5EF4-FFF2-40B4-BE49-F238E27FC236}">
                <a16:creationId xmlns:a16="http://schemas.microsoft.com/office/drawing/2014/main" id="{1AE55664-460C-D88A-22AF-2CCC5C6CD284}"/>
              </a:ext>
            </a:extLst>
          </p:cNvPr>
          <p:cNvSpPr/>
          <p:nvPr/>
        </p:nvSpPr>
        <p:spPr>
          <a:xfrm>
            <a:off x="6860582" y="329679"/>
            <a:ext cx="2054269" cy="1102291"/>
          </a:xfrm>
          <a:prstGeom prst="round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Tốt</a:t>
            </a:r>
            <a:r>
              <a:rPr lang="en-US" sz="2000" dirty="0">
                <a:solidFill>
                  <a:srgbClr val="000000"/>
                </a:solidFill>
              </a:rPr>
              <a:t> </a:t>
            </a:r>
            <a:r>
              <a:rPr lang="en-US" sz="2000" dirty="0" err="1">
                <a:solidFill>
                  <a:srgbClr val="000000"/>
                </a:solidFill>
              </a:rPr>
              <a:t>nết</a:t>
            </a:r>
            <a:endParaRPr lang="en-US" sz="2000" dirty="0">
              <a:solidFill>
                <a:srgbClr val="000000"/>
              </a:solidFill>
            </a:endParaRPr>
          </a:p>
        </p:txBody>
      </p:sp>
      <p:sp>
        <p:nvSpPr>
          <p:cNvPr id="7" name="Rectangle: Rounded Corners 6">
            <a:extLst>
              <a:ext uri="{FF2B5EF4-FFF2-40B4-BE49-F238E27FC236}">
                <a16:creationId xmlns:a16="http://schemas.microsoft.com/office/drawing/2014/main" id="{4784032C-2523-E0B2-B1C6-CD2AC2F1141E}"/>
              </a:ext>
            </a:extLst>
          </p:cNvPr>
          <p:cNvSpPr/>
          <p:nvPr/>
        </p:nvSpPr>
        <p:spPr>
          <a:xfrm>
            <a:off x="4120019" y="1657307"/>
            <a:ext cx="4685081" cy="611687"/>
          </a:xfrm>
          <a:prstGeom prst="round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Biết nói và giúp đỡ gia đình chồng</a:t>
            </a:r>
            <a:r>
              <a:rPr lang="en-US" sz="2000" dirty="0">
                <a:solidFill>
                  <a:srgbClr val="000000"/>
                </a:solidFill>
              </a:rPr>
              <a:t>.</a:t>
            </a:r>
          </a:p>
        </p:txBody>
      </p:sp>
      <p:sp>
        <p:nvSpPr>
          <p:cNvPr id="8" name="Rectangle: Rounded Corners 7">
            <a:extLst>
              <a:ext uri="{FF2B5EF4-FFF2-40B4-BE49-F238E27FC236}">
                <a16:creationId xmlns:a16="http://schemas.microsoft.com/office/drawing/2014/main" id="{486CC8C7-806E-2020-CD1D-4FA817802D20}"/>
              </a:ext>
            </a:extLst>
          </p:cNvPr>
          <p:cNvSpPr/>
          <p:nvPr/>
        </p:nvSpPr>
        <p:spPr>
          <a:xfrm>
            <a:off x="4120019" y="2498508"/>
            <a:ext cx="4685081" cy="899916"/>
          </a:xfrm>
          <a:prstGeom prst="round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Biến thành một cô gái xinh đẹp và hạnh phúc bên chồng</a:t>
            </a:r>
            <a:r>
              <a:rPr lang="en-US" sz="2000" dirty="0">
                <a:solidFill>
                  <a:srgbClr val="000000"/>
                </a:solidFill>
              </a:rPr>
              <a:t>.</a:t>
            </a:r>
          </a:p>
        </p:txBody>
      </p:sp>
      <p:sp>
        <p:nvSpPr>
          <p:cNvPr id="9" name="Arrow: Chevron 8">
            <a:extLst>
              <a:ext uri="{FF2B5EF4-FFF2-40B4-BE49-F238E27FC236}">
                <a16:creationId xmlns:a16="http://schemas.microsoft.com/office/drawing/2014/main" id="{09FAAC6E-AA21-E0C1-3F6F-2457B048C52D}"/>
              </a:ext>
            </a:extLst>
          </p:cNvPr>
          <p:cNvSpPr/>
          <p:nvPr/>
        </p:nvSpPr>
        <p:spPr>
          <a:xfrm rot="5400000">
            <a:off x="6258067" y="3466339"/>
            <a:ext cx="400833" cy="536662"/>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D562BF78-188C-F8D7-BC96-C7C2F9B3C165}"/>
              </a:ext>
            </a:extLst>
          </p:cNvPr>
          <p:cNvSpPr txBox="1"/>
          <p:nvPr/>
        </p:nvSpPr>
        <p:spPr>
          <a:xfrm>
            <a:off x="3439713" y="4008328"/>
            <a:ext cx="5611659" cy="958660"/>
          </a:xfrm>
          <a:prstGeom prst="rect">
            <a:avLst/>
          </a:prstGeom>
          <a:noFill/>
        </p:spPr>
        <p:txBody>
          <a:bodyPr wrap="square">
            <a:spAutoFit/>
          </a:bodyPr>
          <a:lstStyle/>
          <a:p>
            <a:pPr algn="just">
              <a:lnSpc>
                <a:spcPct val="150000"/>
              </a:lnSpc>
            </a:pPr>
            <a:r>
              <a:rPr lang="vi-VN" sz="2000" dirty="0"/>
              <a:t>Tình yêu và sự đánh giá bề ngoài không quan trọng, quan trọng là tốt nết và lòng chân thành.</a:t>
            </a:r>
            <a:endParaRPr lang="en-US" sz="2000" dirty="0"/>
          </a:p>
        </p:txBody>
      </p:sp>
      <p:sp>
        <p:nvSpPr>
          <p:cNvPr id="11" name="Multiplication Sign 10">
            <a:extLst>
              <a:ext uri="{FF2B5EF4-FFF2-40B4-BE49-F238E27FC236}">
                <a16:creationId xmlns:a16="http://schemas.microsoft.com/office/drawing/2014/main" id="{8B96EF99-F5F4-4C77-26DC-DBC58207438D}"/>
              </a:ext>
            </a:extLst>
          </p:cNvPr>
          <p:cNvSpPr/>
          <p:nvPr/>
        </p:nvSpPr>
        <p:spPr>
          <a:xfrm>
            <a:off x="6216929" y="688932"/>
            <a:ext cx="534938" cy="519481"/>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09361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48E64DF-6585-ADD2-7805-957617A3325B}"/>
              </a:ext>
            </a:extLst>
          </p:cNvPr>
          <p:cNvGraphicFramePr>
            <a:graphicFrameLocks noGrp="1"/>
          </p:cNvGraphicFramePr>
          <p:nvPr>
            <p:extLst>
              <p:ext uri="{D42A27DB-BD31-4B8C-83A1-F6EECF244321}">
                <p14:modId xmlns:p14="http://schemas.microsoft.com/office/powerpoint/2010/main" val="2508777527"/>
              </p:ext>
            </p:extLst>
          </p:nvPr>
        </p:nvGraphicFramePr>
        <p:xfrm>
          <a:off x="382044" y="545791"/>
          <a:ext cx="8379911" cy="4328928"/>
        </p:xfrm>
        <a:graphic>
          <a:graphicData uri="http://schemas.openxmlformats.org/drawingml/2006/table">
            <a:tbl>
              <a:tblPr firstRow="1" firstCol="1" bandRow="1">
                <a:tableStyleId>{60A28F1F-9BFA-4818-9A54-1599853A2C88}</a:tableStyleId>
              </a:tblPr>
              <a:tblGrid>
                <a:gridCol w="3432131">
                  <a:extLst>
                    <a:ext uri="{9D8B030D-6E8A-4147-A177-3AD203B41FA5}">
                      <a16:colId xmlns:a16="http://schemas.microsoft.com/office/drawing/2014/main" val="3875684276"/>
                    </a:ext>
                  </a:extLst>
                </a:gridCol>
                <a:gridCol w="4947780">
                  <a:extLst>
                    <a:ext uri="{9D8B030D-6E8A-4147-A177-3AD203B41FA5}">
                      <a16:colId xmlns:a16="http://schemas.microsoft.com/office/drawing/2014/main" val="330956578"/>
                    </a:ext>
                  </a:extLst>
                </a:gridCol>
              </a:tblGrid>
              <a:tr h="128947">
                <a:tc>
                  <a:txBody>
                    <a:bodyPr/>
                    <a:lstStyle/>
                    <a:p>
                      <a:pPr algn="ctr">
                        <a:lnSpc>
                          <a:spcPct val="150000"/>
                        </a:lnSpc>
                      </a:pPr>
                      <a:r>
                        <a:rPr lang="vi-VN" sz="2000" b="1" dirty="0"/>
                        <a:t>Tính cách</a:t>
                      </a:r>
                      <a:endParaRPr lang="en-US" sz="2000" b="1" dirty="0"/>
                    </a:p>
                  </a:txBody>
                  <a:tcPr marL="22611" marR="22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vi-VN" sz="2000" b="1" dirty="0"/>
                        <a:t>Biểu hiện</a:t>
                      </a:r>
                      <a:endParaRPr lang="en-US" sz="2000" b="1" dirty="0"/>
                    </a:p>
                  </a:txBody>
                  <a:tcPr marL="22611" marR="22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48841663"/>
                  </a:ext>
                </a:extLst>
              </a:tr>
              <a:tr h="1208803">
                <a:tc>
                  <a:txBody>
                    <a:bodyPr/>
                    <a:lstStyle/>
                    <a:p>
                      <a:pPr marL="87313" indent="0" algn="just">
                        <a:lnSpc>
                          <a:spcPct val="150000"/>
                        </a:lnSpc>
                      </a:pPr>
                      <a:endParaRPr lang="en-US" sz="2000" dirty="0"/>
                    </a:p>
                  </a:txBody>
                  <a:tcPr marL="22611" marR="22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174625" indent="0" algn="just">
                        <a:lnSpc>
                          <a:spcPct val="150000"/>
                        </a:lnSpc>
                      </a:pPr>
                      <a:endParaRPr lang="en-US" sz="2000" dirty="0"/>
                    </a:p>
                    <a:p>
                      <a:pPr marL="174625" indent="0" algn="just">
                        <a:lnSpc>
                          <a:spcPct val="150000"/>
                        </a:lnSpc>
                      </a:pPr>
                      <a:endParaRPr lang="en-US" sz="2000" dirty="0"/>
                    </a:p>
                    <a:p>
                      <a:pPr marL="174625" indent="0" algn="just">
                        <a:lnSpc>
                          <a:spcPct val="150000"/>
                        </a:lnSpc>
                      </a:pPr>
                      <a:endParaRPr lang="en-US" sz="2000" dirty="0"/>
                    </a:p>
                    <a:p>
                      <a:pPr marL="174625" indent="0" algn="just">
                        <a:lnSpc>
                          <a:spcPct val="150000"/>
                        </a:lnSpc>
                      </a:pPr>
                      <a:endParaRPr lang="en-US" sz="2000" dirty="0"/>
                    </a:p>
                    <a:p>
                      <a:pPr marL="174625" indent="0" algn="just">
                        <a:lnSpc>
                          <a:spcPct val="150000"/>
                        </a:lnSpc>
                      </a:pPr>
                      <a:endParaRPr lang="en-US" sz="2000" dirty="0"/>
                    </a:p>
                  </a:txBody>
                  <a:tcPr marL="22611" marR="22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2690791397"/>
                  </a:ext>
                </a:extLst>
              </a:tr>
              <a:tr h="1698630">
                <a:tc>
                  <a:txBody>
                    <a:bodyPr/>
                    <a:lstStyle/>
                    <a:p>
                      <a:pPr marL="87313" indent="0" algn="just">
                        <a:lnSpc>
                          <a:spcPct val="150000"/>
                        </a:lnSpc>
                      </a:pPr>
                      <a:endParaRPr lang="en-US" sz="2000" dirty="0"/>
                    </a:p>
                  </a:txBody>
                  <a:tcPr marL="22611" marR="22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174625" indent="0" algn="just">
                        <a:lnSpc>
                          <a:spcPct val="150000"/>
                        </a:lnSpc>
                      </a:pPr>
                      <a:endParaRPr lang="en-US" sz="2000" dirty="0"/>
                    </a:p>
                  </a:txBody>
                  <a:tcPr marL="22611" marR="22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759258776"/>
                  </a:ext>
                </a:extLst>
              </a:tr>
            </a:tbl>
          </a:graphicData>
        </a:graphic>
      </p:graphicFrame>
      <p:sp>
        <p:nvSpPr>
          <p:cNvPr id="3" name="TextBox 2">
            <a:extLst>
              <a:ext uri="{FF2B5EF4-FFF2-40B4-BE49-F238E27FC236}">
                <a16:creationId xmlns:a16="http://schemas.microsoft.com/office/drawing/2014/main" id="{6ADDD328-DEBA-1A06-5A66-29F8D5A0F61D}"/>
              </a:ext>
            </a:extLst>
          </p:cNvPr>
          <p:cNvSpPr txBox="1"/>
          <p:nvPr/>
        </p:nvSpPr>
        <p:spPr>
          <a:xfrm>
            <a:off x="382044" y="1376203"/>
            <a:ext cx="3400917" cy="1420325"/>
          </a:xfrm>
          <a:prstGeom prst="rect">
            <a:avLst/>
          </a:prstGeom>
          <a:noFill/>
        </p:spPr>
        <p:txBody>
          <a:bodyPr wrap="square">
            <a:spAutoFit/>
          </a:bodyPr>
          <a:lstStyle/>
          <a:p>
            <a:pPr marL="87313" indent="0" algn="just">
              <a:lnSpc>
                <a:spcPct val="150000"/>
              </a:lnSpc>
            </a:pPr>
            <a:r>
              <a:rPr lang="vi-VN" sz="2000" dirty="0"/>
              <a:t>Có đức hi sinh, lòng vị tha, yêu thương chồng và gia đình nhà chồng.</a:t>
            </a:r>
            <a:endParaRPr lang="en-US" sz="2000" dirty="0"/>
          </a:p>
        </p:txBody>
      </p:sp>
      <p:sp>
        <p:nvSpPr>
          <p:cNvPr id="6" name="TextBox 5">
            <a:extLst>
              <a:ext uri="{FF2B5EF4-FFF2-40B4-BE49-F238E27FC236}">
                <a16:creationId xmlns:a16="http://schemas.microsoft.com/office/drawing/2014/main" id="{E585B057-B990-F514-C376-F80D9508466C}"/>
              </a:ext>
            </a:extLst>
          </p:cNvPr>
          <p:cNvSpPr txBox="1"/>
          <p:nvPr/>
        </p:nvSpPr>
        <p:spPr>
          <a:xfrm>
            <a:off x="3841955" y="853933"/>
            <a:ext cx="4920000" cy="2343655"/>
          </a:xfrm>
          <a:prstGeom prst="rect">
            <a:avLst/>
          </a:prstGeom>
          <a:noFill/>
        </p:spPr>
        <p:txBody>
          <a:bodyPr wrap="square">
            <a:spAutoFit/>
          </a:bodyPr>
          <a:lstStyle/>
          <a:p>
            <a:pPr algn="just">
              <a:lnSpc>
                <a:spcPct val="150000"/>
              </a:lnSpc>
            </a:pPr>
            <a:r>
              <a:rPr lang="vi-VN" sz="2000" dirty="0"/>
              <a:t>Khi tai hoạ xảy ra, nàng đã hết lòng và xả thân cứu sống cả gia đình nhà chồng cùng gia sản của họ bằng cách lộ nguyên hình, biến thành con cá to chắn nước để cả nhà được an toàn qua cơn lũ.</a:t>
            </a:r>
            <a:endParaRPr lang="en-US" sz="2000" dirty="0"/>
          </a:p>
        </p:txBody>
      </p:sp>
      <p:sp>
        <p:nvSpPr>
          <p:cNvPr id="8" name="TextBox 7">
            <a:extLst>
              <a:ext uri="{FF2B5EF4-FFF2-40B4-BE49-F238E27FC236}">
                <a16:creationId xmlns:a16="http://schemas.microsoft.com/office/drawing/2014/main" id="{73FED899-829F-021E-8A1D-B75AF32C59E7}"/>
              </a:ext>
            </a:extLst>
          </p:cNvPr>
          <p:cNvSpPr txBox="1"/>
          <p:nvPr/>
        </p:nvSpPr>
        <p:spPr>
          <a:xfrm>
            <a:off x="382044" y="3197588"/>
            <a:ext cx="3459911" cy="1420325"/>
          </a:xfrm>
          <a:prstGeom prst="rect">
            <a:avLst/>
          </a:prstGeom>
          <a:noFill/>
        </p:spPr>
        <p:txBody>
          <a:bodyPr wrap="square">
            <a:spAutoFit/>
          </a:bodyPr>
          <a:lstStyle/>
          <a:p>
            <a:pPr algn="just">
              <a:lnSpc>
                <a:spcPct val="150000"/>
              </a:lnSpc>
            </a:pPr>
            <a:r>
              <a:rPr lang="vi-VN" sz="2000" dirty="0"/>
              <a:t>Thể hiện tình nghĩa vẹn toàn chu đáo khi bắt buộc phải từ giã gia đình nhà chồng.</a:t>
            </a:r>
            <a:endParaRPr lang="en-US" sz="2000" dirty="0"/>
          </a:p>
        </p:txBody>
      </p:sp>
      <p:sp>
        <p:nvSpPr>
          <p:cNvPr id="10" name="TextBox 9">
            <a:extLst>
              <a:ext uri="{FF2B5EF4-FFF2-40B4-BE49-F238E27FC236}">
                <a16:creationId xmlns:a16="http://schemas.microsoft.com/office/drawing/2014/main" id="{9A506DB9-54BD-E09A-330D-4110A51EDAFA}"/>
              </a:ext>
            </a:extLst>
          </p:cNvPr>
          <p:cNvSpPr txBox="1"/>
          <p:nvPr/>
        </p:nvSpPr>
        <p:spPr>
          <a:xfrm>
            <a:off x="3687097" y="3505730"/>
            <a:ext cx="5074858" cy="958660"/>
          </a:xfrm>
          <a:prstGeom prst="rect">
            <a:avLst/>
          </a:prstGeom>
          <a:noFill/>
        </p:spPr>
        <p:txBody>
          <a:bodyPr wrap="square">
            <a:spAutoFit/>
          </a:bodyPr>
          <a:lstStyle/>
          <a:p>
            <a:pPr marL="174625" indent="0" algn="just">
              <a:lnSpc>
                <a:spcPct val="150000"/>
              </a:lnSpc>
            </a:pPr>
            <a:r>
              <a:rPr lang="en-US" sz="2000" dirty="0"/>
              <a:t>C</a:t>
            </a:r>
            <a:r>
              <a:rPr lang="vi-VN" sz="2000" dirty="0"/>
              <a:t>hỉ cách cho Thúc Ngư thoát khỏi nạn chết đuối</a:t>
            </a:r>
            <a:r>
              <a:rPr lang="en-US" sz="2000" dirty="0"/>
              <a:t>.</a:t>
            </a:r>
          </a:p>
        </p:txBody>
      </p:sp>
    </p:spTree>
    <p:extLst>
      <p:ext uri="{BB962C8B-B14F-4D97-AF65-F5344CB8AC3E}">
        <p14:creationId xmlns:p14="http://schemas.microsoft.com/office/powerpoint/2010/main" val="21025935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Chevron 3">
            <a:extLst>
              <a:ext uri="{FF2B5EF4-FFF2-40B4-BE49-F238E27FC236}">
                <a16:creationId xmlns:a16="http://schemas.microsoft.com/office/drawing/2014/main" id="{236DB068-6B86-5FC8-B92D-059547BA6069}"/>
              </a:ext>
            </a:extLst>
          </p:cNvPr>
          <p:cNvSpPr/>
          <p:nvPr/>
        </p:nvSpPr>
        <p:spPr>
          <a:xfrm>
            <a:off x="3469710" y="1377862"/>
            <a:ext cx="388306" cy="701458"/>
          </a:xfrm>
          <a:prstGeom prst="chevro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Chevron 4">
            <a:extLst>
              <a:ext uri="{FF2B5EF4-FFF2-40B4-BE49-F238E27FC236}">
                <a16:creationId xmlns:a16="http://schemas.microsoft.com/office/drawing/2014/main" id="{313F067C-E9F4-CEA4-7A93-1023D72DA990}"/>
              </a:ext>
            </a:extLst>
          </p:cNvPr>
          <p:cNvSpPr/>
          <p:nvPr/>
        </p:nvSpPr>
        <p:spPr>
          <a:xfrm>
            <a:off x="3469710" y="2976498"/>
            <a:ext cx="388306" cy="701458"/>
          </a:xfrm>
          <a:prstGeom prst="chevro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77671ACE-5452-A01E-E28D-A5CACE64FF44}"/>
              </a:ext>
            </a:extLst>
          </p:cNvPr>
          <p:cNvSpPr/>
          <p:nvPr/>
        </p:nvSpPr>
        <p:spPr>
          <a:xfrm>
            <a:off x="4233796" y="1164919"/>
            <a:ext cx="4434215" cy="1127343"/>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P</a:t>
            </a:r>
            <a:r>
              <a:rPr lang="vi-VN" sz="2000" dirty="0">
                <a:solidFill>
                  <a:srgbClr val="000000"/>
                </a:solidFill>
              </a:rPr>
              <a:t>hẩm chất tốt đẹp của người phụ nữ Việt Nam truyền thống</a:t>
            </a:r>
            <a:r>
              <a:rPr lang="en-US" sz="2000" dirty="0">
                <a:solidFill>
                  <a:srgbClr val="000000"/>
                </a:solidFill>
              </a:rPr>
              <a:t>.</a:t>
            </a:r>
          </a:p>
        </p:txBody>
      </p:sp>
      <p:sp>
        <p:nvSpPr>
          <p:cNvPr id="7" name="Rectangle 6">
            <a:extLst>
              <a:ext uri="{FF2B5EF4-FFF2-40B4-BE49-F238E27FC236}">
                <a16:creationId xmlns:a16="http://schemas.microsoft.com/office/drawing/2014/main" id="{FDA3EA9F-A156-85C6-1966-415D31E850DE}"/>
              </a:ext>
            </a:extLst>
          </p:cNvPr>
          <p:cNvSpPr/>
          <p:nvPr/>
        </p:nvSpPr>
        <p:spPr>
          <a:xfrm>
            <a:off x="4233797" y="2763555"/>
            <a:ext cx="4434215" cy="1127343"/>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Thông </a:t>
            </a:r>
            <a:r>
              <a:rPr lang="vi-VN" sz="2000" dirty="0">
                <a:solidFill>
                  <a:srgbClr val="000000"/>
                </a:solidFill>
              </a:rPr>
              <a:t>qua từng lời nói, hành vi </a:t>
            </a:r>
            <a:r>
              <a:rPr lang="en-US" sz="2000" dirty="0">
                <a:solidFill>
                  <a:srgbClr val="000000"/>
                </a:solidFill>
              </a:rPr>
              <a:t>   </a:t>
            </a:r>
            <a:r>
              <a:rPr lang="vi-VN" sz="2000" dirty="0">
                <a:solidFill>
                  <a:srgbClr val="000000"/>
                </a:solidFill>
              </a:rPr>
              <a:t>ứng xử của </a:t>
            </a:r>
            <a:r>
              <a:rPr lang="en-US" sz="2000" dirty="0" err="1">
                <a:solidFill>
                  <a:srgbClr val="000000"/>
                </a:solidFill>
              </a:rPr>
              <a:t>Ngoạ</a:t>
            </a:r>
            <a:r>
              <a:rPr lang="en-US" sz="2000" dirty="0">
                <a:solidFill>
                  <a:srgbClr val="000000"/>
                </a:solidFill>
              </a:rPr>
              <a:t> Vân.</a:t>
            </a:r>
          </a:p>
        </p:txBody>
      </p:sp>
      <p:pic>
        <p:nvPicPr>
          <p:cNvPr id="2" name="Google Shape;243;p4">
            <a:extLst>
              <a:ext uri="{FF2B5EF4-FFF2-40B4-BE49-F238E27FC236}">
                <a16:creationId xmlns:a16="http://schemas.microsoft.com/office/drawing/2014/main" id="{C77EE60E-2EF2-AC44-2F8C-6A7BFEEA25CD}"/>
              </a:ext>
            </a:extLst>
          </p:cNvPr>
          <p:cNvPicPr preferRelativeResize="0"/>
          <p:nvPr/>
        </p:nvPicPr>
        <p:blipFill rotWithShape="1">
          <a:blip r:embed="rId2">
            <a:alphaModFix/>
          </a:blip>
          <a:srcRect/>
          <a:stretch/>
        </p:blipFill>
        <p:spPr>
          <a:xfrm>
            <a:off x="7043154" y="4638544"/>
            <a:ext cx="1812748" cy="374371"/>
          </a:xfrm>
          <a:prstGeom prst="rect">
            <a:avLst/>
          </a:prstGeom>
          <a:noFill/>
          <a:ln>
            <a:noFill/>
          </a:ln>
        </p:spPr>
      </p:pic>
      <p:pic>
        <p:nvPicPr>
          <p:cNvPr id="2050" name="Picture 2" descr="Tiên nữ – Wikipedia tiếng Việt">
            <a:extLst>
              <a:ext uri="{FF2B5EF4-FFF2-40B4-BE49-F238E27FC236}">
                <a16:creationId xmlns:a16="http://schemas.microsoft.com/office/drawing/2014/main" id="{C1CBAEDA-68CB-0AAE-EC7F-4DC453652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940" y="735254"/>
            <a:ext cx="2308737" cy="3672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8285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pic>
        <p:nvPicPr>
          <p:cNvPr id="8" name="Picture 7">
            <a:extLst>
              <a:ext uri="{FF2B5EF4-FFF2-40B4-BE49-F238E27FC236}">
                <a16:creationId xmlns:a16="http://schemas.microsoft.com/office/drawing/2014/main" id="{D5478698-95A6-3D38-4C97-AC1B6FE77160}"/>
              </a:ext>
            </a:extLst>
          </p:cNvPr>
          <p:cNvPicPr>
            <a:picLocks noChangeAspect="1"/>
          </p:cNvPicPr>
          <p:nvPr/>
        </p:nvPicPr>
        <p:blipFill>
          <a:blip r:embed="rId3"/>
          <a:srcRect l="66027" r="19726" b="72386"/>
          <a:stretch/>
        </p:blipFill>
        <p:spPr>
          <a:xfrm>
            <a:off x="3507287" y="671172"/>
            <a:ext cx="2129425" cy="2321684"/>
          </a:xfrm>
          <a:prstGeom prst="rect">
            <a:avLst/>
          </a:prstGeom>
        </p:spPr>
      </p:pic>
      <p:sp>
        <p:nvSpPr>
          <p:cNvPr id="9" name="TextBox 8">
            <a:extLst>
              <a:ext uri="{FF2B5EF4-FFF2-40B4-BE49-F238E27FC236}">
                <a16:creationId xmlns:a16="http://schemas.microsoft.com/office/drawing/2014/main" id="{83F0B9EF-70BD-A1AA-CD47-D4D462732161}"/>
              </a:ext>
            </a:extLst>
          </p:cNvPr>
          <p:cNvSpPr txBox="1"/>
          <p:nvPr/>
        </p:nvSpPr>
        <p:spPr>
          <a:xfrm>
            <a:off x="3983275" y="1463754"/>
            <a:ext cx="1440494" cy="1107996"/>
          </a:xfrm>
          <a:prstGeom prst="rect">
            <a:avLst/>
          </a:prstGeom>
          <a:noFill/>
        </p:spPr>
        <p:txBody>
          <a:bodyPr wrap="square" rtlCol="0">
            <a:spAutoFit/>
          </a:bodyPr>
          <a:lstStyle/>
          <a:p>
            <a:pPr algn="ctr"/>
            <a:r>
              <a:rPr lang="en-US" sz="6600" b="1" dirty="0">
                <a:solidFill>
                  <a:schemeClr val="accent6"/>
                </a:solidFill>
              </a:rPr>
              <a:t>III.</a:t>
            </a:r>
          </a:p>
        </p:txBody>
      </p:sp>
      <p:sp>
        <p:nvSpPr>
          <p:cNvPr id="10" name="TextBox 9">
            <a:extLst>
              <a:ext uri="{FF2B5EF4-FFF2-40B4-BE49-F238E27FC236}">
                <a16:creationId xmlns:a16="http://schemas.microsoft.com/office/drawing/2014/main" id="{F20AE298-2CC6-8A98-D91A-54B3359E5A74}"/>
              </a:ext>
            </a:extLst>
          </p:cNvPr>
          <p:cNvSpPr txBox="1"/>
          <p:nvPr/>
        </p:nvSpPr>
        <p:spPr>
          <a:xfrm>
            <a:off x="1916481" y="3364332"/>
            <a:ext cx="5574083" cy="646331"/>
          </a:xfrm>
          <a:prstGeom prst="rect">
            <a:avLst/>
          </a:prstGeom>
          <a:noFill/>
        </p:spPr>
        <p:txBody>
          <a:bodyPr wrap="square" rtlCol="0">
            <a:spAutoFit/>
          </a:bodyPr>
          <a:lstStyle/>
          <a:p>
            <a:pPr algn="ctr"/>
            <a:r>
              <a:rPr lang="en-US" sz="3600" b="1" dirty="0">
                <a:solidFill>
                  <a:srgbClr val="996600"/>
                </a:solidFill>
              </a:rPr>
              <a:t>TỔNG KẾT.</a:t>
            </a:r>
          </a:p>
        </p:txBody>
      </p:sp>
    </p:spTree>
    <p:extLst>
      <p:ext uri="{BB962C8B-B14F-4D97-AF65-F5344CB8AC3E}">
        <p14:creationId xmlns:p14="http://schemas.microsoft.com/office/powerpoint/2010/main" val="2466287084"/>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B50A6C-25B0-5443-84D6-B764617C8B27}"/>
              </a:ext>
            </a:extLst>
          </p:cNvPr>
          <p:cNvSpPr txBox="1"/>
          <p:nvPr/>
        </p:nvSpPr>
        <p:spPr>
          <a:xfrm>
            <a:off x="2680569" y="431906"/>
            <a:ext cx="3782861" cy="400110"/>
          </a:xfrm>
          <a:prstGeom prst="rect">
            <a:avLst/>
          </a:prstGeom>
          <a:noFill/>
        </p:spPr>
        <p:txBody>
          <a:bodyPr wrap="square" rtlCol="0">
            <a:spAutoFit/>
          </a:bodyPr>
          <a:lstStyle/>
          <a:p>
            <a:pPr algn="ctr"/>
            <a:r>
              <a:rPr lang="en-US" sz="2000" b="1" dirty="0">
                <a:solidFill>
                  <a:srgbClr val="C00000"/>
                </a:solidFill>
              </a:rPr>
              <a:t>HOẠT ĐỘNG CÁ NHÂN</a:t>
            </a:r>
          </a:p>
        </p:txBody>
      </p:sp>
      <p:sp>
        <p:nvSpPr>
          <p:cNvPr id="5" name="Rectangle 4">
            <a:extLst>
              <a:ext uri="{FF2B5EF4-FFF2-40B4-BE49-F238E27FC236}">
                <a16:creationId xmlns:a16="http://schemas.microsoft.com/office/drawing/2014/main" id="{6B53165F-F200-7CE3-06D7-816DA60BAD65}"/>
              </a:ext>
            </a:extLst>
          </p:cNvPr>
          <p:cNvSpPr/>
          <p:nvPr/>
        </p:nvSpPr>
        <p:spPr>
          <a:xfrm>
            <a:off x="263045" y="1039659"/>
            <a:ext cx="8617908" cy="79805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Tổng kết nội dung và nghệ thuật văn bản “Truyện lạ nhà thuyền chài”.</a:t>
            </a:r>
            <a:endParaRPr lang="en-US" sz="2000" dirty="0">
              <a:solidFill>
                <a:srgbClr val="000000"/>
              </a:solidFill>
            </a:endParaRPr>
          </a:p>
        </p:txBody>
      </p:sp>
      <p:pic>
        <p:nvPicPr>
          <p:cNvPr id="9" name="Picture 8">
            <a:extLst>
              <a:ext uri="{FF2B5EF4-FFF2-40B4-BE49-F238E27FC236}">
                <a16:creationId xmlns:a16="http://schemas.microsoft.com/office/drawing/2014/main" id="{6D9EE58B-8155-2A55-5B02-693DF787B6F9}"/>
              </a:ext>
            </a:extLst>
          </p:cNvPr>
          <p:cNvPicPr>
            <a:picLocks noChangeAspect="1"/>
          </p:cNvPicPr>
          <p:nvPr/>
        </p:nvPicPr>
        <p:blipFill>
          <a:blip r:embed="rId2"/>
          <a:srcRect l="67260" t="76377" r="20274" b="4049"/>
          <a:stretch/>
        </p:blipFill>
        <p:spPr>
          <a:xfrm>
            <a:off x="175363" y="431906"/>
            <a:ext cx="1139870" cy="1006779"/>
          </a:xfrm>
          <a:prstGeom prst="rect">
            <a:avLst/>
          </a:prstGeom>
        </p:spPr>
      </p:pic>
      <p:pic>
        <p:nvPicPr>
          <p:cNvPr id="11" name="Picture 10">
            <a:extLst>
              <a:ext uri="{FF2B5EF4-FFF2-40B4-BE49-F238E27FC236}">
                <a16:creationId xmlns:a16="http://schemas.microsoft.com/office/drawing/2014/main" id="{30F0C20A-163E-405C-E659-18C7A7295E2F}"/>
              </a:ext>
            </a:extLst>
          </p:cNvPr>
          <p:cNvPicPr>
            <a:picLocks noChangeAspect="1"/>
          </p:cNvPicPr>
          <p:nvPr/>
        </p:nvPicPr>
        <p:blipFill>
          <a:blip r:embed="rId3"/>
          <a:srcRect r="66575" b="44718"/>
          <a:stretch/>
        </p:blipFill>
        <p:spPr>
          <a:xfrm>
            <a:off x="3156559" y="2045353"/>
            <a:ext cx="3056351" cy="2843408"/>
          </a:xfrm>
          <a:prstGeom prst="rect">
            <a:avLst/>
          </a:prstGeom>
        </p:spPr>
      </p:pic>
    </p:spTree>
    <p:extLst>
      <p:ext uri="{BB962C8B-B14F-4D97-AF65-F5344CB8AC3E}">
        <p14:creationId xmlns:p14="http://schemas.microsoft.com/office/powerpoint/2010/main" val="30063805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DA30BDC-73DE-7AD1-AF9A-6C3C8E52D750}"/>
              </a:ext>
            </a:extLst>
          </p:cNvPr>
          <p:cNvSpPr/>
          <p:nvPr/>
        </p:nvSpPr>
        <p:spPr>
          <a:xfrm>
            <a:off x="438411" y="638827"/>
            <a:ext cx="1089764" cy="378286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ct val="150000"/>
              </a:lnSpc>
            </a:pPr>
            <a:r>
              <a:rPr lang="en-US" sz="2400" b="1" dirty="0">
                <a:solidFill>
                  <a:schemeClr val="accent4"/>
                </a:solidFill>
              </a:rPr>
              <a:t>1. </a:t>
            </a:r>
            <a:r>
              <a:rPr lang="en-US" sz="2400" b="1" dirty="0" err="1">
                <a:solidFill>
                  <a:schemeClr val="accent4"/>
                </a:solidFill>
              </a:rPr>
              <a:t>Nội</a:t>
            </a:r>
            <a:r>
              <a:rPr lang="en-US" sz="2400" b="1" dirty="0">
                <a:solidFill>
                  <a:schemeClr val="accent4"/>
                </a:solidFill>
              </a:rPr>
              <a:t> dung</a:t>
            </a:r>
          </a:p>
        </p:txBody>
      </p:sp>
      <p:sp>
        <p:nvSpPr>
          <p:cNvPr id="5" name="Rectangle: Rounded Corners 4">
            <a:extLst>
              <a:ext uri="{FF2B5EF4-FFF2-40B4-BE49-F238E27FC236}">
                <a16:creationId xmlns:a16="http://schemas.microsoft.com/office/drawing/2014/main" id="{98B495BF-89E5-24B7-E89A-9F82DCFCD88E}"/>
              </a:ext>
            </a:extLst>
          </p:cNvPr>
          <p:cNvSpPr/>
          <p:nvPr/>
        </p:nvSpPr>
        <p:spPr>
          <a:xfrm>
            <a:off x="2344455" y="638827"/>
            <a:ext cx="6361134" cy="1490598"/>
          </a:xfrm>
          <a:prstGeom prst="roundRect">
            <a:avLst/>
          </a:prstGeom>
          <a:solidFill>
            <a:schemeClr val="accent5"/>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just">
              <a:lnSpc>
                <a:spcPct val="150000"/>
              </a:lnSpc>
            </a:pPr>
            <a:r>
              <a:rPr lang="vi-VN" sz="2000" dirty="0">
                <a:solidFill>
                  <a:srgbClr val="000000"/>
                </a:solidFill>
              </a:rPr>
              <a:t>Ca ngợi phẩm chất, đức hạnh của người phụ nữ với vai trò, vị trí vô cùng quan trọng trong gia đình, là người lo toan, bảo vệ và hi sinh vì gia đình</a:t>
            </a:r>
            <a:endParaRPr lang="en-US" sz="2000" dirty="0">
              <a:solidFill>
                <a:srgbClr val="000000"/>
              </a:solidFill>
            </a:endParaRPr>
          </a:p>
        </p:txBody>
      </p:sp>
      <p:sp>
        <p:nvSpPr>
          <p:cNvPr id="6" name="Rectangle: Rounded Corners 5">
            <a:extLst>
              <a:ext uri="{FF2B5EF4-FFF2-40B4-BE49-F238E27FC236}">
                <a16:creationId xmlns:a16="http://schemas.microsoft.com/office/drawing/2014/main" id="{0D8FB160-735B-CB20-BF1D-3C22EE839683}"/>
              </a:ext>
            </a:extLst>
          </p:cNvPr>
          <p:cNvSpPr/>
          <p:nvPr/>
        </p:nvSpPr>
        <p:spPr>
          <a:xfrm>
            <a:off x="2344455" y="2552961"/>
            <a:ext cx="6361134" cy="1868727"/>
          </a:xfrm>
          <a:prstGeom prst="roundRect">
            <a:avLst>
              <a:gd name="adj" fmla="val 11975"/>
            </a:avLst>
          </a:prstGeom>
          <a:solidFill>
            <a:schemeClr val="accent5"/>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just">
              <a:lnSpc>
                <a:spcPct val="150000"/>
              </a:lnSpc>
            </a:pPr>
            <a:r>
              <a:rPr lang="vi-VN" sz="2000" dirty="0">
                <a:solidFill>
                  <a:srgbClr val="000000"/>
                </a:solidFill>
              </a:rPr>
              <a:t>Điểm sáng mới mẻ trong chủ nghĩa nhân văn của văn học trung đại khi mà thân phận người phụ nữ vẫn luôn bị coi thường, rẻ rúng trong xã hội nam quyền đầy bất công, bạc bẽo.</a:t>
            </a:r>
            <a:endParaRPr lang="en-US" sz="2000" dirty="0">
              <a:solidFill>
                <a:srgbClr val="000000"/>
              </a:solidFill>
            </a:endParaRPr>
          </a:p>
        </p:txBody>
      </p:sp>
      <p:sp>
        <p:nvSpPr>
          <p:cNvPr id="7" name="Arrow: Right 6">
            <a:extLst>
              <a:ext uri="{FF2B5EF4-FFF2-40B4-BE49-F238E27FC236}">
                <a16:creationId xmlns:a16="http://schemas.microsoft.com/office/drawing/2014/main" id="{32B481EB-0F80-C987-A3DF-8E89E1DDAB65}"/>
              </a:ext>
            </a:extLst>
          </p:cNvPr>
          <p:cNvSpPr/>
          <p:nvPr/>
        </p:nvSpPr>
        <p:spPr>
          <a:xfrm>
            <a:off x="1653436" y="1002082"/>
            <a:ext cx="588723" cy="60125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D816706B-CB55-896E-CD7A-38AF76B7FC6D}"/>
              </a:ext>
            </a:extLst>
          </p:cNvPr>
          <p:cNvSpPr/>
          <p:nvPr/>
        </p:nvSpPr>
        <p:spPr>
          <a:xfrm>
            <a:off x="1653436" y="3239544"/>
            <a:ext cx="588723" cy="60125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1065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3DD71B7-C25C-B5E2-2EE6-7FDA146F787D}"/>
              </a:ext>
            </a:extLst>
          </p:cNvPr>
          <p:cNvSpPr/>
          <p:nvPr/>
        </p:nvSpPr>
        <p:spPr>
          <a:xfrm>
            <a:off x="2539652" y="363255"/>
            <a:ext cx="4064696" cy="68893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b="1" dirty="0">
                <a:solidFill>
                  <a:schemeClr val="accent4"/>
                </a:solidFill>
              </a:rPr>
              <a:t>2. </a:t>
            </a:r>
            <a:r>
              <a:rPr lang="en-US" sz="2400" b="1" dirty="0" err="1">
                <a:solidFill>
                  <a:schemeClr val="accent4"/>
                </a:solidFill>
              </a:rPr>
              <a:t>Nghệ</a:t>
            </a:r>
            <a:r>
              <a:rPr lang="en-US" sz="2400" b="1" dirty="0">
                <a:solidFill>
                  <a:schemeClr val="accent4"/>
                </a:solidFill>
              </a:rPr>
              <a:t> </a:t>
            </a:r>
            <a:r>
              <a:rPr lang="en-US" sz="2400" b="1" dirty="0" err="1">
                <a:solidFill>
                  <a:schemeClr val="accent4"/>
                </a:solidFill>
              </a:rPr>
              <a:t>thuật</a:t>
            </a:r>
            <a:endParaRPr lang="en-US" sz="2400" b="1" dirty="0">
              <a:solidFill>
                <a:schemeClr val="accent4"/>
              </a:solidFill>
            </a:endParaRPr>
          </a:p>
        </p:txBody>
      </p:sp>
      <p:sp>
        <p:nvSpPr>
          <p:cNvPr id="5" name="Rectangle: Rounded Corners 4">
            <a:extLst>
              <a:ext uri="{FF2B5EF4-FFF2-40B4-BE49-F238E27FC236}">
                <a16:creationId xmlns:a16="http://schemas.microsoft.com/office/drawing/2014/main" id="{79829614-7C5C-F209-2B23-8876E699885E}"/>
              </a:ext>
            </a:extLst>
          </p:cNvPr>
          <p:cNvSpPr/>
          <p:nvPr/>
        </p:nvSpPr>
        <p:spPr>
          <a:xfrm>
            <a:off x="187890" y="1889857"/>
            <a:ext cx="1603331" cy="2890387"/>
          </a:xfrm>
          <a:prstGeom prst="roundRect">
            <a:avLst/>
          </a:prstGeom>
          <a:solidFill>
            <a:schemeClr val="accent6"/>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Cốt</a:t>
            </a:r>
            <a:r>
              <a:rPr lang="en-US" sz="2000" dirty="0">
                <a:solidFill>
                  <a:srgbClr val="000000"/>
                </a:solidFill>
              </a:rPr>
              <a:t> </a:t>
            </a:r>
            <a:r>
              <a:rPr lang="en-US" sz="2000" dirty="0" err="1">
                <a:solidFill>
                  <a:srgbClr val="000000"/>
                </a:solidFill>
              </a:rPr>
              <a:t>truyện</a:t>
            </a:r>
            <a:r>
              <a:rPr lang="en-US" sz="2000" dirty="0">
                <a:solidFill>
                  <a:srgbClr val="000000"/>
                </a:solidFill>
              </a:rPr>
              <a:t> </a:t>
            </a:r>
            <a:r>
              <a:rPr lang="en-US" sz="2000" dirty="0" err="1">
                <a:solidFill>
                  <a:srgbClr val="000000"/>
                </a:solidFill>
              </a:rPr>
              <a:t>tuyến</a:t>
            </a:r>
            <a:r>
              <a:rPr lang="en-US" sz="2000" dirty="0">
                <a:solidFill>
                  <a:srgbClr val="000000"/>
                </a:solidFill>
              </a:rPr>
              <a:t> </a:t>
            </a:r>
            <a:r>
              <a:rPr lang="en-US" sz="2000" dirty="0" err="1">
                <a:solidFill>
                  <a:srgbClr val="000000"/>
                </a:solidFill>
              </a:rPr>
              <a:t>tính</a:t>
            </a:r>
            <a:r>
              <a:rPr lang="en-US" sz="2000" dirty="0">
                <a:solidFill>
                  <a:srgbClr val="000000"/>
                </a:solidFill>
              </a:rPr>
              <a:t>.</a:t>
            </a:r>
          </a:p>
        </p:txBody>
      </p:sp>
      <p:sp>
        <p:nvSpPr>
          <p:cNvPr id="6" name="Rectangle: Rounded Corners 5">
            <a:extLst>
              <a:ext uri="{FF2B5EF4-FFF2-40B4-BE49-F238E27FC236}">
                <a16:creationId xmlns:a16="http://schemas.microsoft.com/office/drawing/2014/main" id="{F65A36A6-D640-FC1B-DA56-BE1BEB79CF34}"/>
              </a:ext>
            </a:extLst>
          </p:cNvPr>
          <p:cNvSpPr/>
          <p:nvPr/>
        </p:nvSpPr>
        <p:spPr>
          <a:xfrm>
            <a:off x="1950928" y="1889858"/>
            <a:ext cx="2232765" cy="2890387"/>
          </a:xfrm>
          <a:prstGeom prst="roundRect">
            <a:avLst>
              <a:gd name="adj" fmla="val 10870"/>
            </a:avLst>
          </a:prstGeom>
          <a:solidFill>
            <a:schemeClr val="accent6"/>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Lời</a:t>
            </a:r>
            <a:r>
              <a:rPr lang="en-US" sz="2000" dirty="0">
                <a:solidFill>
                  <a:srgbClr val="000000"/>
                </a:solidFill>
              </a:rPr>
              <a:t> </a:t>
            </a:r>
            <a:r>
              <a:rPr lang="en-US" sz="2000" dirty="0" err="1">
                <a:solidFill>
                  <a:srgbClr val="000000"/>
                </a:solidFill>
              </a:rPr>
              <a:t>thoại</a:t>
            </a:r>
            <a:r>
              <a:rPr lang="en-US" sz="2000" dirty="0">
                <a:solidFill>
                  <a:srgbClr val="000000"/>
                </a:solidFill>
              </a:rPr>
              <a:t> </a:t>
            </a:r>
            <a:r>
              <a:rPr lang="en-US" sz="2000" dirty="0" err="1">
                <a:solidFill>
                  <a:srgbClr val="000000"/>
                </a:solidFill>
              </a:rPr>
              <a:t>mang</a:t>
            </a:r>
            <a:r>
              <a:rPr lang="en-US" sz="2000" dirty="0">
                <a:solidFill>
                  <a:srgbClr val="000000"/>
                </a:solidFill>
              </a:rPr>
              <a:t> </a:t>
            </a:r>
            <a:r>
              <a:rPr lang="en-US" sz="2000" dirty="0" err="1">
                <a:solidFill>
                  <a:srgbClr val="000000"/>
                </a:solidFill>
              </a:rPr>
              <a:t>đậm</a:t>
            </a:r>
            <a:r>
              <a:rPr lang="en-US" sz="2000" dirty="0">
                <a:solidFill>
                  <a:srgbClr val="000000"/>
                </a:solidFill>
              </a:rPr>
              <a:t> </a:t>
            </a:r>
            <a:r>
              <a:rPr lang="vi-VN" sz="2000" dirty="0">
                <a:solidFill>
                  <a:srgbClr val="000000"/>
                </a:solidFill>
              </a:rPr>
              <a:t>màu sắc truyền kì, sử dụng nhiều điển tích, điển cố</a:t>
            </a:r>
            <a:r>
              <a:rPr lang="en-US" sz="2000" dirty="0">
                <a:solidFill>
                  <a:srgbClr val="000000"/>
                </a:solidFill>
              </a:rPr>
              <a:t>.</a:t>
            </a:r>
          </a:p>
        </p:txBody>
      </p:sp>
      <p:sp>
        <p:nvSpPr>
          <p:cNvPr id="7" name="Rectangle: Rounded Corners 6">
            <a:extLst>
              <a:ext uri="{FF2B5EF4-FFF2-40B4-BE49-F238E27FC236}">
                <a16:creationId xmlns:a16="http://schemas.microsoft.com/office/drawing/2014/main" id="{3E50E831-2010-4B1B-FFF5-4D1BE3268840}"/>
              </a:ext>
            </a:extLst>
          </p:cNvPr>
          <p:cNvSpPr/>
          <p:nvPr/>
        </p:nvSpPr>
        <p:spPr>
          <a:xfrm>
            <a:off x="4330874" y="1889857"/>
            <a:ext cx="2395603" cy="2890388"/>
          </a:xfrm>
          <a:prstGeom prst="roundRect">
            <a:avLst>
              <a:gd name="adj" fmla="val 10870"/>
            </a:avLst>
          </a:prstGeom>
          <a:solidFill>
            <a:schemeClr val="accent6"/>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Nghệ thuật xây dựng nhân vật tài tình, nhân vật được xây dựng qua lời nói và hành động</a:t>
            </a:r>
            <a:r>
              <a:rPr lang="en-US" sz="2000" dirty="0">
                <a:solidFill>
                  <a:srgbClr val="000000"/>
                </a:solidFill>
              </a:rPr>
              <a:t>.</a:t>
            </a:r>
          </a:p>
        </p:txBody>
      </p:sp>
      <p:sp>
        <p:nvSpPr>
          <p:cNvPr id="8" name="Rectangle: Rounded Corners 7">
            <a:extLst>
              <a:ext uri="{FF2B5EF4-FFF2-40B4-BE49-F238E27FC236}">
                <a16:creationId xmlns:a16="http://schemas.microsoft.com/office/drawing/2014/main" id="{929CDD1E-893E-AB52-8B74-ED45863CB422}"/>
              </a:ext>
            </a:extLst>
          </p:cNvPr>
          <p:cNvSpPr/>
          <p:nvPr/>
        </p:nvSpPr>
        <p:spPr>
          <a:xfrm>
            <a:off x="6873659" y="1875757"/>
            <a:ext cx="2145081" cy="2890387"/>
          </a:xfrm>
          <a:prstGeom prst="roundRect">
            <a:avLst>
              <a:gd name="adj" fmla="val 10870"/>
            </a:avLst>
          </a:prstGeom>
          <a:solidFill>
            <a:schemeClr val="accent6"/>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Sử dụng yếu tố kỳ ảo đan xen với yếu tố thực làm nổi bật giá trị nhân đạo của tác phẩm.</a:t>
            </a:r>
            <a:endParaRPr lang="en-US" sz="2000" dirty="0">
              <a:solidFill>
                <a:srgbClr val="000000"/>
              </a:solidFill>
            </a:endParaRPr>
          </a:p>
        </p:txBody>
      </p:sp>
      <p:cxnSp>
        <p:nvCxnSpPr>
          <p:cNvPr id="10" name="Straight Arrow Connector 9">
            <a:extLst>
              <a:ext uri="{FF2B5EF4-FFF2-40B4-BE49-F238E27FC236}">
                <a16:creationId xmlns:a16="http://schemas.microsoft.com/office/drawing/2014/main" id="{D878D4AF-EC47-76CB-5C87-E1D0D81E336F}"/>
              </a:ext>
            </a:extLst>
          </p:cNvPr>
          <p:cNvCxnSpPr>
            <a:stCxn id="4" idx="2"/>
            <a:endCxn id="5" idx="0"/>
          </p:cNvCxnSpPr>
          <p:nvPr/>
        </p:nvCxnSpPr>
        <p:spPr>
          <a:xfrm flipH="1">
            <a:off x="989556" y="1052187"/>
            <a:ext cx="3582444" cy="837670"/>
          </a:xfrm>
          <a:prstGeom prst="straightConnector1">
            <a:avLst/>
          </a:prstGeom>
          <a:ln w="1905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D55412EC-C00D-94CC-A95E-97B626DADE25}"/>
              </a:ext>
            </a:extLst>
          </p:cNvPr>
          <p:cNvCxnSpPr>
            <a:stCxn id="4" idx="2"/>
            <a:endCxn id="6" idx="0"/>
          </p:cNvCxnSpPr>
          <p:nvPr/>
        </p:nvCxnSpPr>
        <p:spPr>
          <a:xfrm flipH="1">
            <a:off x="3067311" y="1052187"/>
            <a:ext cx="1504689" cy="837671"/>
          </a:xfrm>
          <a:prstGeom prst="straightConnector1">
            <a:avLst/>
          </a:prstGeom>
          <a:ln w="1905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ACB82702-0EE5-9D68-683F-A734FFCA7BEA}"/>
              </a:ext>
            </a:extLst>
          </p:cNvPr>
          <p:cNvCxnSpPr>
            <a:stCxn id="4" idx="2"/>
            <a:endCxn id="7" idx="0"/>
          </p:cNvCxnSpPr>
          <p:nvPr/>
        </p:nvCxnSpPr>
        <p:spPr>
          <a:xfrm>
            <a:off x="4572000" y="1052187"/>
            <a:ext cx="956676" cy="837670"/>
          </a:xfrm>
          <a:prstGeom prst="straightConnector1">
            <a:avLst/>
          </a:prstGeom>
          <a:ln w="1905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69DFC919-2D9D-3297-0DFC-7FE0D05D9A48}"/>
              </a:ext>
            </a:extLst>
          </p:cNvPr>
          <p:cNvCxnSpPr>
            <a:stCxn id="4" idx="2"/>
            <a:endCxn id="8" idx="0"/>
          </p:cNvCxnSpPr>
          <p:nvPr/>
        </p:nvCxnSpPr>
        <p:spPr>
          <a:xfrm>
            <a:off x="4572000" y="1052187"/>
            <a:ext cx="3374200" cy="823570"/>
          </a:xfrm>
          <a:prstGeom prst="straightConnector1">
            <a:avLst/>
          </a:prstGeom>
          <a:ln w="19050">
            <a:solidFill>
              <a:srgbClr val="0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834547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EFC31A-D4CF-888E-0E10-AEF091DB14C2}"/>
              </a:ext>
            </a:extLst>
          </p:cNvPr>
          <p:cNvSpPr txBox="1"/>
          <p:nvPr/>
        </p:nvSpPr>
        <p:spPr>
          <a:xfrm>
            <a:off x="3189514" y="326572"/>
            <a:ext cx="3135086" cy="523220"/>
          </a:xfrm>
          <a:prstGeom prst="rect">
            <a:avLst/>
          </a:prstGeom>
          <a:noFill/>
        </p:spPr>
        <p:txBody>
          <a:bodyPr wrap="square" rtlCol="0">
            <a:spAutoFit/>
          </a:bodyPr>
          <a:lstStyle/>
          <a:p>
            <a:pPr algn="ctr"/>
            <a:r>
              <a:rPr lang="en-US" sz="2800" b="1" dirty="0">
                <a:solidFill>
                  <a:schemeClr val="tx2">
                    <a:lumMod val="50000"/>
                  </a:schemeClr>
                </a:solidFill>
              </a:rPr>
              <a:t>LUYỆN TẬP</a:t>
            </a:r>
          </a:p>
        </p:txBody>
      </p:sp>
      <p:sp>
        <p:nvSpPr>
          <p:cNvPr id="6" name="Rectangle: Rounded Corners 5">
            <a:extLst>
              <a:ext uri="{FF2B5EF4-FFF2-40B4-BE49-F238E27FC236}">
                <a16:creationId xmlns:a16="http://schemas.microsoft.com/office/drawing/2014/main" id="{C8AC2360-EFCD-D990-D22D-46C2D1C40CD2}"/>
              </a:ext>
            </a:extLst>
          </p:cNvPr>
          <p:cNvSpPr/>
          <p:nvPr/>
        </p:nvSpPr>
        <p:spPr>
          <a:xfrm>
            <a:off x="1153886" y="1088571"/>
            <a:ext cx="3799114" cy="113211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tx1">
                    <a:lumMod val="50000"/>
                    <a:lumOff val="50000"/>
                  </a:schemeClr>
                </a:solidFill>
              </a:rPr>
              <a:t>Nhiệm</a:t>
            </a:r>
            <a:r>
              <a:rPr lang="en-US" sz="2000" b="1" dirty="0">
                <a:solidFill>
                  <a:schemeClr val="tx1">
                    <a:lumMod val="50000"/>
                    <a:lumOff val="50000"/>
                  </a:schemeClr>
                </a:solidFill>
              </a:rPr>
              <a:t> </a:t>
            </a:r>
            <a:r>
              <a:rPr lang="en-US" sz="2000" b="1" dirty="0" err="1">
                <a:solidFill>
                  <a:schemeClr val="tx1">
                    <a:lumMod val="50000"/>
                    <a:lumOff val="50000"/>
                  </a:schemeClr>
                </a:solidFill>
              </a:rPr>
              <a:t>vụ</a:t>
            </a:r>
            <a:r>
              <a:rPr lang="en-US" sz="2000" b="1" dirty="0">
                <a:solidFill>
                  <a:schemeClr val="tx1">
                    <a:lumMod val="50000"/>
                    <a:lumOff val="50000"/>
                  </a:schemeClr>
                </a:solidFill>
              </a:rPr>
              <a:t> 1:</a:t>
            </a:r>
          </a:p>
          <a:p>
            <a:pPr algn="ctr">
              <a:lnSpc>
                <a:spcPct val="150000"/>
              </a:lnSpc>
            </a:pPr>
            <a:r>
              <a:rPr lang="en-US" sz="2000" b="1" dirty="0" err="1">
                <a:solidFill>
                  <a:srgbClr val="000000"/>
                </a:solidFill>
              </a:rPr>
              <a:t>Trả</a:t>
            </a:r>
            <a:r>
              <a:rPr lang="en-US" sz="2000" b="1" dirty="0">
                <a:solidFill>
                  <a:srgbClr val="000000"/>
                </a:solidFill>
              </a:rPr>
              <a:t> </a:t>
            </a:r>
            <a:r>
              <a:rPr lang="en-US" sz="2000" b="1" dirty="0" err="1">
                <a:solidFill>
                  <a:srgbClr val="000000"/>
                </a:solidFill>
              </a:rPr>
              <a:t>lời</a:t>
            </a:r>
            <a:r>
              <a:rPr lang="en-US" sz="2000" b="1" dirty="0">
                <a:solidFill>
                  <a:srgbClr val="000000"/>
                </a:solidFill>
              </a:rPr>
              <a:t> </a:t>
            </a:r>
            <a:r>
              <a:rPr lang="en-US" sz="2000" b="1" dirty="0" err="1">
                <a:solidFill>
                  <a:srgbClr val="000000"/>
                </a:solidFill>
              </a:rPr>
              <a:t>câu</a:t>
            </a:r>
            <a:r>
              <a:rPr lang="en-US" sz="2000" b="1" dirty="0">
                <a:solidFill>
                  <a:srgbClr val="000000"/>
                </a:solidFill>
              </a:rPr>
              <a:t> </a:t>
            </a:r>
            <a:r>
              <a:rPr lang="en-US" sz="2000" b="1" dirty="0" err="1">
                <a:solidFill>
                  <a:srgbClr val="000000"/>
                </a:solidFill>
              </a:rPr>
              <a:t>hỏi</a:t>
            </a:r>
            <a:r>
              <a:rPr lang="en-US" sz="2000" b="1" dirty="0">
                <a:solidFill>
                  <a:srgbClr val="000000"/>
                </a:solidFill>
              </a:rPr>
              <a:t> </a:t>
            </a:r>
            <a:r>
              <a:rPr lang="en-US" sz="2000" b="1" dirty="0" err="1">
                <a:solidFill>
                  <a:srgbClr val="000000"/>
                </a:solidFill>
              </a:rPr>
              <a:t>trắc</a:t>
            </a:r>
            <a:r>
              <a:rPr lang="en-US" sz="2000" b="1" dirty="0">
                <a:solidFill>
                  <a:srgbClr val="000000"/>
                </a:solidFill>
              </a:rPr>
              <a:t> </a:t>
            </a:r>
            <a:r>
              <a:rPr lang="en-US" sz="2000" b="1" dirty="0" err="1">
                <a:solidFill>
                  <a:srgbClr val="000000"/>
                </a:solidFill>
              </a:rPr>
              <a:t>nghiệm</a:t>
            </a:r>
            <a:r>
              <a:rPr lang="en-US" sz="2000" b="1" dirty="0">
                <a:solidFill>
                  <a:srgbClr val="000000"/>
                </a:solidFill>
              </a:rPr>
              <a:t>.</a:t>
            </a:r>
          </a:p>
        </p:txBody>
      </p:sp>
      <p:pic>
        <p:nvPicPr>
          <p:cNvPr id="7" name="Picture 6">
            <a:extLst>
              <a:ext uri="{FF2B5EF4-FFF2-40B4-BE49-F238E27FC236}">
                <a16:creationId xmlns:a16="http://schemas.microsoft.com/office/drawing/2014/main" id="{4D5F4A2E-2201-A5BE-CC8A-D794C7C2A045}"/>
              </a:ext>
            </a:extLst>
          </p:cNvPr>
          <p:cNvPicPr>
            <a:picLocks noChangeAspect="1"/>
          </p:cNvPicPr>
          <p:nvPr/>
        </p:nvPicPr>
        <p:blipFill rotWithShape="1">
          <a:blip r:embed="rId2"/>
          <a:srcRect l="65714" r="12619" b="78836"/>
          <a:stretch/>
        </p:blipFill>
        <p:spPr>
          <a:xfrm>
            <a:off x="919841" y="2459465"/>
            <a:ext cx="4239774" cy="2329543"/>
          </a:xfrm>
          <a:prstGeom prst="rect">
            <a:avLst/>
          </a:prstGeom>
        </p:spPr>
      </p:pic>
      <p:pic>
        <p:nvPicPr>
          <p:cNvPr id="1026" name="Picture 2" descr="Truyện lạ nhà thuyền chài - Tác giả tác phẩm (mới 2024) | Ngữ văn lớp 9  Chân trời sáng tạo">
            <a:extLst>
              <a:ext uri="{FF2B5EF4-FFF2-40B4-BE49-F238E27FC236}">
                <a16:creationId xmlns:a16="http://schemas.microsoft.com/office/drawing/2014/main" id="{BAC07A10-2F23-31DF-1219-3429089FA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949" y="1088571"/>
            <a:ext cx="2329188" cy="36295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952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randombar(horizontal)">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473528" y="252914"/>
            <a:ext cx="8196944" cy="1900593"/>
          </a:xfrm>
          <a:prstGeom prst="roundRect">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noProof="1">
                <a:solidFill>
                  <a:srgbClr val="000000"/>
                </a:solidFill>
                <a:latin typeface="Arial" panose="020B0604020202020204" pitchFamily="34" charset="0"/>
                <a:cs typeface="Arial" panose="020B0604020202020204" pitchFamily="34" charset="0"/>
              </a:rPr>
              <a:t>Câu hỏi </a:t>
            </a:r>
            <a:r>
              <a:rPr lang="en-US" sz="2000" b="1" noProof="1">
                <a:solidFill>
                  <a:srgbClr val="000000"/>
                </a:solidFill>
                <a:latin typeface="Arial" panose="020B0604020202020204" pitchFamily="34" charset="0"/>
                <a:cs typeface="Arial" panose="020B0604020202020204" pitchFamily="34" charset="0"/>
              </a:rPr>
              <a:t>1: </a:t>
            </a:r>
            <a:r>
              <a:rPr lang="vi-VN" sz="2000" dirty="0">
                <a:solidFill>
                  <a:srgbClr val="000000"/>
                </a:solidFill>
              </a:rPr>
              <a:t>Kể từ khi có Ngọa Vân xuất hiện, gia đình thuyền chài mỗi lần buông lưới là được toàn cá ngon, chốc lát đã đầy nửa thuyền. Chiều đem về chợ bán, thường được giá đắt. Gia tư giàu có dần. Cứ như thế được bốn năm. Chi tiết này thể hiện điều gì?</a:t>
            </a:r>
            <a:endPar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425844" y="2277363"/>
            <a:ext cx="3922590" cy="1475130"/>
          </a:xfrm>
          <a:prstGeom prst="roundRect">
            <a:avLst>
              <a:gd name="adj" fmla="val 10246"/>
            </a:avLst>
          </a:prstGeom>
          <a:solidFill>
            <a:schemeClr val="accent5"/>
          </a:solidFill>
          <a:ln>
            <a:solidFill>
              <a:schemeClr val="accent1">
                <a:lumMod val="5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just">
              <a:lnSpc>
                <a:spcPct val="150000"/>
              </a:lnSpc>
            </a:pPr>
            <a:r>
              <a:rPr lang="en-US" sz="2000" noProof="1">
                <a:solidFill>
                  <a:srgbClr val="000000"/>
                </a:solidFill>
                <a:cs typeface="Arial" panose="020B0604020202020204" pitchFamily="34" charset="0"/>
              </a:rPr>
              <a:t>A. Đức hiếu kính với đấng sinh thành và vun vén cho gia đình nhà chồng của Ngọa Vân.</a:t>
            </a:r>
            <a:endParaRPr lang="vi-VN" sz="2000" noProof="1">
              <a:solidFill>
                <a:srgbClr val="000000"/>
              </a:solidFill>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473528" y="3876349"/>
            <a:ext cx="3934817" cy="1146588"/>
          </a:xfrm>
          <a:prstGeom prst="roundRect">
            <a:avLst/>
          </a:prstGeom>
          <a:solidFill>
            <a:schemeClr val="accent5"/>
          </a:solidFill>
          <a:ln>
            <a:solidFill>
              <a:schemeClr val="accent1">
                <a:lumMod val="5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just">
              <a:lnSpc>
                <a:spcPct val="150000"/>
              </a:lnSpc>
            </a:pPr>
            <a:r>
              <a:rPr lang="en-US" sz="2000" noProof="1">
                <a:solidFill>
                  <a:srgbClr val="000000"/>
                </a:solidFill>
                <a:cs typeface="Arial" panose="020B0604020202020204" pitchFamily="34" charset="0"/>
              </a:rPr>
              <a:t>C. Ngọa Vân đem đến may mắn cho gia đình nhà chồng.</a:t>
            </a:r>
            <a:endParaRPr lang="vi-VN" sz="2000" noProof="1">
              <a:solidFill>
                <a:srgbClr val="000000"/>
              </a:solidFill>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843248" y="2277362"/>
            <a:ext cx="3874907" cy="1475129"/>
          </a:xfrm>
          <a:prstGeom prst="roundRect">
            <a:avLst/>
          </a:prstGeom>
          <a:solidFill>
            <a:schemeClr val="accent5"/>
          </a:solidFill>
          <a:ln>
            <a:solidFill>
              <a:schemeClr val="accent1">
                <a:lumMod val="5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just">
              <a:lnSpc>
                <a:spcPct val="150000"/>
              </a:lnSpc>
            </a:pPr>
            <a:r>
              <a:rPr lang="en-US" sz="2000" noProof="1">
                <a:solidFill>
                  <a:srgbClr val="000000"/>
                </a:solidFill>
                <a:cs typeface="Arial" panose="020B0604020202020204" pitchFamily="34" charset="0"/>
              </a:rPr>
              <a:t>B. Sự chăm chỉ, chịu khó của Ngọa Vân.</a:t>
            </a:r>
            <a:endParaRPr lang="vi-VN" sz="2000" noProof="1">
              <a:solidFill>
                <a:srgbClr val="000000"/>
              </a:solidFill>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843249" y="3876349"/>
            <a:ext cx="3874906" cy="1146588"/>
          </a:xfrm>
          <a:prstGeom prst="roundRect">
            <a:avLst/>
          </a:prstGeom>
          <a:solidFill>
            <a:schemeClr val="accent5"/>
          </a:solidFill>
          <a:ln>
            <a:solidFill>
              <a:schemeClr val="accent1">
                <a:lumMod val="5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just">
              <a:lnSpc>
                <a:spcPct val="150000"/>
              </a:lnSpc>
            </a:pPr>
            <a:r>
              <a:rPr lang="en-US" sz="2000" noProof="1">
                <a:solidFill>
                  <a:srgbClr val="000000"/>
                </a:solidFill>
                <a:cs typeface="Arial" panose="020B0604020202020204" pitchFamily="34" charset="0"/>
              </a:rPr>
              <a:t>D. </a:t>
            </a:r>
            <a:r>
              <a:rPr lang="vi-VN" sz="2000" noProof="1">
                <a:solidFill>
                  <a:srgbClr val="000000"/>
                </a:solidFill>
                <a:cs typeface="Arial" panose="020B0604020202020204" pitchFamily="34" charset="0"/>
              </a:rPr>
              <a:t>Trời thương gia đình nhà thuyền chài.</a:t>
            </a: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68833" y="-593921"/>
            <a:ext cx="487363" cy="487363"/>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33716" y="3055106"/>
            <a:ext cx="738284" cy="642604"/>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104254" y="2834862"/>
            <a:ext cx="735754" cy="655489"/>
          </a:xfrm>
          <a:prstGeom prst="rect">
            <a:avLst/>
          </a:prstGeom>
        </p:spPr>
      </p:pic>
      <p:pic>
        <p:nvPicPr>
          <p:cNvPr id="10" name="Picture 9">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29012" y="4338227"/>
            <a:ext cx="735754" cy="655489"/>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36246" y="4325199"/>
            <a:ext cx="735754" cy="655489"/>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295696" y="-593921"/>
            <a:ext cx="487363" cy="487363"/>
          </a:xfrm>
          <a:prstGeom prst="rect">
            <a:avLst/>
          </a:prstGeom>
        </p:spPr>
      </p:pic>
    </p:spTree>
    <p:extLst>
      <p:ext uri="{BB962C8B-B14F-4D97-AF65-F5344CB8AC3E}">
        <p14:creationId xmlns:p14="http://schemas.microsoft.com/office/powerpoint/2010/main" val="27487975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4ADFFF1A-F500-CC57-185E-00F4826D0836}"/>
              </a:ext>
            </a:extLst>
          </p:cNvPr>
          <p:cNvSpPr/>
          <p:nvPr/>
        </p:nvSpPr>
        <p:spPr>
          <a:xfrm>
            <a:off x="225702" y="263620"/>
            <a:ext cx="8509517" cy="629921"/>
          </a:xfrm>
          <a:prstGeom prst="roundRect">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000000"/>
                </a:solidFill>
                <a:cs typeface="Arial" panose="020B0604020202020204" pitchFamily="34" charset="0"/>
              </a:rPr>
              <a:t>Câu</a:t>
            </a:r>
            <a:r>
              <a:rPr lang="en-US" sz="2000" b="1" dirty="0">
                <a:solidFill>
                  <a:srgbClr val="000000"/>
                </a:solidFill>
                <a:cs typeface="Arial" panose="020B0604020202020204" pitchFamily="34" charset="0"/>
              </a:rPr>
              <a:t> 2: </a:t>
            </a:r>
            <a:r>
              <a:rPr lang="vi-VN" sz="2000" dirty="0">
                <a:solidFill>
                  <a:srgbClr val="000000"/>
                </a:solidFill>
              </a:rPr>
              <a:t>Đâu không phải là chi tiết kì ảo trong văn bản </a:t>
            </a:r>
            <a:r>
              <a:rPr lang="vi-VN" sz="2000" i="1" dirty="0">
                <a:solidFill>
                  <a:srgbClr val="000000"/>
                </a:solidFill>
              </a:rPr>
              <a:t>Ngư gia chí dị</a:t>
            </a:r>
            <a:r>
              <a:rPr lang="vi-VN" sz="2000" dirty="0">
                <a:solidFill>
                  <a:srgbClr val="000000"/>
                </a:solidFill>
              </a:rPr>
              <a:t>?</a:t>
            </a:r>
            <a:endParaRPr lang="en-US" sz="2000" dirty="0">
              <a:solidFill>
                <a:srgbClr val="000000"/>
              </a:solidFill>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225702" y="3553398"/>
            <a:ext cx="4386548" cy="1400535"/>
          </a:xfrm>
          <a:prstGeom prst="roundRect">
            <a:avLst>
              <a:gd name="adj" fmla="val 8143"/>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noProof="1">
                <a:solidFill>
                  <a:srgbClr val="000000"/>
                </a:solidFill>
                <a:cs typeface="Arial" panose="020B0604020202020204" pitchFamily="34" charset="0"/>
              </a:rPr>
              <a:t>C. </a:t>
            </a:r>
            <a:r>
              <a:rPr lang="vi-VN" sz="1600" dirty="0">
                <a:solidFill>
                  <a:srgbClr val="000000"/>
                </a:solidFill>
              </a:rPr>
              <a:t>Đang khi lạy khẩn, nghe đồn nước biển dâng to. Chỗ nào cây nước đổ xuống là làng xóm sạch nhẵn. Mọi người cùng ra cổng xem, thấy sóng to cuồn cuộn tràn đến.</a:t>
            </a:r>
            <a:endParaRPr lang="vi-VN" sz="1600" noProof="1">
              <a:solidFill>
                <a:srgbClr val="000000"/>
              </a:solidFill>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225702" y="1139868"/>
            <a:ext cx="4346298" cy="2206379"/>
          </a:xfrm>
          <a:prstGeom prst="roundRect">
            <a:avLst>
              <a:gd name="adj" fmla="val 10842"/>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noProof="1">
                <a:solidFill>
                  <a:srgbClr val="000000"/>
                </a:solidFill>
                <a:cs typeface="Arial" panose="020B0604020202020204" pitchFamily="34" charset="0"/>
              </a:rPr>
              <a:t>A. </a:t>
            </a:r>
            <a:r>
              <a:rPr lang="vi-VN" sz="1600" dirty="0">
                <a:solidFill>
                  <a:srgbClr val="000000"/>
                </a:solidFill>
              </a:rPr>
              <a:t>Có thứ quây lượn như rồng, cũng có thứ chạy bon bon như ngựa, có thứ như lũ trẻ đua bốn, cũng có thứ như đàn gà chọi nhau. Tuy mỗi vật chỉ nhỏ bằng đầu ngón tay, mà vảy, sùng, lông, cánh, tai, mắt, chân, tay, con nào rõ ra con ấy.</a:t>
            </a:r>
            <a:endParaRPr lang="vi-VN" sz="1600" noProof="1">
              <a:solidFill>
                <a:srgbClr val="000000"/>
              </a:solidFill>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832416" y="1139868"/>
            <a:ext cx="4085882" cy="2206379"/>
          </a:xfrm>
          <a:prstGeom prst="roundRect">
            <a:avLst>
              <a:gd name="adj" fmla="val 12693"/>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noProof="1">
                <a:solidFill>
                  <a:srgbClr val="000000"/>
                </a:solidFill>
                <a:cs typeface="Arial" panose="020B0604020202020204" pitchFamily="34" charset="0"/>
              </a:rPr>
              <a:t>B. </a:t>
            </a:r>
            <a:r>
              <a:rPr lang="vi-VN" sz="1600" dirty="0">
                <a:solidFill>
                  <a:srgbClr val="000000"/>
                </a:solidFill>
              </a:rPr>
              <a:t>Hai gã đi sau, đi trước, tựa người nhưng không phải người, vảy rồng mồm giải, mặt thú thân xà, nổi chìm lên xuống nhanh như mây bay.</a:t>
            </a:r>
            <a:endParaRPr lang="vi-VN" sz="1600" noProof="1">
              <a:solidFill>
                <a:srgbClr val="000000"/>
              </a:solidFill>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32415" y="3522193"/>
            <a:ext cx="4085882" cy="1431740"/>
          </a:xfrm>
          <a:prstGeom prst="roundRect">
            <a:avLst>
              <a:gd name="adj" fmla="val 13167"/>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noProof="1">
                <a:solidFill>
                  <a:srgbClr val="000000"/>
                </a:solidFill>
                <a:cs typeface="Arial" panose="020B0604020202020204" pitchFamily="34" charset="0"/>
              </a:rPr>
              <a:t>D. </a:t>
            </a:r>
            <a:r>
              <a:rPr lang="vi-VN" sz="1600" dirty="0">
                <a:solidFill>
                  <a:srgbClr val="000000"/>
                </a:solidFill>
              </a:rPr>
              <a:t>Tức thì nàng hoá ra một con cá to, dài độ ngàn thước, mình lớn ước tới ba mươi quầng, nằm chắn chỗ ngọn nước tràn vào.</a:t>
            </a:r>
            <a:endParaRPr lang="vi-VN" sz="1600" noProof="1">
              <a:solidFill>
                <a:srgbClr val="000000"/>
              </a:solidFill>
              <a:cs typeface="Arial" panose="020B0604020202020204" pitchFamily="34" charset="0"/>
            </a:endParaRPr>
          </a:p>
        </p:txBody>
      </p:sp>
      <p:pic>
        <p:nvPicPr>
          <p:cNvPr id="9"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04369" y="-505992"/>
            <a:ext cx="385250" cy="385250"/>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0121" y="4335803"/>
            <a:ext cx="674315" cy="586926"/>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311555" y="2747553"/>
            <a:ext cx="672003" cy="598693"/>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246294" y="4323288"/>
            <a:ext cx="672003" cy="598693"/>
          </a:xfrm>
          <a:prstGeom prst="rect">
            <a:avLst/>
          </a:prstGeom>
        </p:spPr>
      </p:pic>
      <p:pic>
        <p:nvPicPr>
          <p:cNvPr id="13" name="Picture 12">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975583" y="2747554"/>
            <a:ext cx="672003" cy="598693"/>
          </a:xfrm>
          <a:prstGeom prst="rect">
            <a:avLst/>
          </a:prstGeom>
        </p:spPr>
      </p:pic>
      <p:pic>
        <p:nvPicPr>
          <p:cNvPr id="1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131232" y="-505992"/>
            <a:ext cx="385250" cy="385250"/>
          </a:xfrm>
          <a:prstGeom prst="rect">
            <a:avLst/>
          </a:prstGeom>
        </p:spPr>
      </p:pic>
    </p:spTree>
    <p:extLst>
      <p:ext uri="{BB962C8B-B14F-4D97-AF65-F5344CB8AC3E}">
        <p14:creationId xmlns:p14="http://schemas.microsoft.com/office/powerpoint/2010/main" val="5159749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0;p31">
            <a:extLst>
              <a:ext uri="{FF2B5EF4-FFF2-40B4-BE49-F238E27FC236}">
                <a16:creationId xmlns:a16="http://schemas.microsoft.com/office/drawing/2014/main" id="{5BE7CA34-42E8-9FFA-0398-FFAEBE0840F2}"/>
              </a:ext>
            </a:extLst>
          </p:cNvPr>
          <p:cNvSpPr txBox="1">
            <a:spLocks/>
          </p:cNvSpPr>
          <p:nvPr/>
        </p:nvSpPr>
        <p:spPr>
          <a:xfrm>
            <a:off x="676398" y="618283"/>
            <a:ext cx="7791189" cy="8769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owlby One SC"/>
              <a:buNone/>
              <a:defRPr sz="3400" b="0" i="0" u="none" strike="noStrike" cap="none">
                <a:solidFill>
                  <a:schemeClr val="accent1"/>
                </a:solidFill>
                <a:latin typeface="Bowlby One SC"/>
                <a:ea typeface="Bowlby One SC"/>
                <a:cs typeface="Bowlby One SC"/>
                <a:sym typeface="Bowlby One SC"/>
              </a:defRPr>
            </a:lvl1pPr>
            <a:lvl2pPr marR="0" lvl="1"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2pPr>
            <a:lvl3pPr marR="0" lvl="2"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3pPr>
            <a:lvl4pPr marR="0" lvl="3"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4pPr>
            <a:lvl5pPr marR="0" lvl="4"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5pPr>
            <a:lvl6pPr marR="0" lvl="5"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6pPr>
            <a:lvl7pPr marR="0" lvl="6"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7pPr>
            <a:lvl8pPr marR="0" lvl="7"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8pPr>
            <a:lvl9pPr marR="0" lvl="8"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9pPr>
          </a:lstStyle>
          <a:p>
            <a:pPr algn="ctr">
              <a:lnSpc>
                <a:spcPct val="150000"/>
              </a:lnSpc>
            </a:pPr>
            <a:r>
              <a:rPr lang="en-US" sz="3000" b="1" dirty="0" err="1">
                <a:solidFill>
                  <a:srgbClr val="002060"/>
                </a:solidFill>
                <a:latin typeface="Arial" panose="020B0604020202020204" pitchFamily="34" charset="0"/>
                <a:cs typeface="Arial" panose="020B0604020202020204" pitchFamily="34" charset="0"/>
              </a:rPr>
              <a:t>Bài</a:t>
            </a:r>
            <a:r>
              <a:rPr lang="en-US" sz="3000" b="1" dirty="0">
                <a:solidFill>
                  <a:srgbClr val="002060"/>
                </a:solidFill>
                <a:latin typeface="Arial" panose="020B0604020202020204" pitchFamily="34" charset="0"/>
                <a:cs typeface="Arial" panose="020B0604020202020204" pitchFamily="34" charset="0"/>
              </a:rPr>
              <a:t> 4: Con </a:t>
            </a:r>
            <a:r>
              <a:rPr lang="en-US" sz="3000" b="1" dirty="0" err="1">
                <a:solidFill>
                  <a:srgbClr val="002060"/>
                </a:solidFill>
                <a:latin typeface="Arial" panose="020B0604020202020204" pitchFamily="34" charset="0"/>
                <a:cs typeface="Arial" panose="020B0604020202020204" pitchFamily="34" charset="0"/>
              </a:rPr>
              <a:t>người</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trong</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thế</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giới</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ảo</a:t>
            </a:r>
            <a:endParaRPr lang="en-US" sz="3000" b="1" dirty="0">
              <a:solidFill>
                <a:srgbClr val="002060"/>
              </a:solidFill>
              <a:latin typeface="Arial" panose="020B0604020202020204" pitchFamily="34" charset="0"/>
              <a:cs typeface="Arial" panose="020B0604020202020204" pitchFamily="34" charset="0"/>
            </a:endParaRPr>
          </a:p>
        </p:txBody>
      </p:sp>
      <p:sp>
        <p:nvSpPr>
          <p:cNvPr id="4" name="Google Shape;150;p31">
            <a:extLst>
              <a:ext uri="{FF2B5EF4-FFF2-40B4-BE49-F238E27FC236}">
                <a16:creationId xmlns:a16="http://schemas.microsoft.com/office/drawing/2014/main" id="{4F5DF010-ADBB-DC48-899E-85959849D722}"/>
              </a:ext>
            </a:extLst>
          </p:cNvPr>
          <p:cNvSpPr txBox="1">
            <a:spLocks/>
          </p:cNvSpPr>
          <p:nvPr/>
        </p:nvSpPr>
        <p:spPr>
          <a:xfrm>
            <a:off x="1172735" y="3209805"/>
            <a:ext cx="6798514" cy="876942"/>
          </a:xfrm>
          <a:prstGeom prst="rect">
            <a:avLst/>
          </a:prstGeom>
          <a:noFill/>
          <a:ln>
            <a:noFill/>
          </a:ln>
          <a:effectLst>
            <a:outerShdw blurRad="50800" dist="38100" algn="l" rotWithShape="0">
              <a:prstClr val="black">
                <a:alpha val="40000"/>
              </a:prst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owlby One SC"/>
              <a:buNone/>
              <a:defRPr sz="3400" b="0" i="0" u="none" strike="noStrike" cap="none">
                <a:solidFill>
                  <a:schemeClr val="accent1"/>
                </a:solidFill>
                <a:latin typeface="Bowlby One SC"/>
                <a:ea typeface="Bowlby One SC"/>
                <a:cs typeface="Bowlby One SC"/>
                <a:sym typeface="Bowlby One SC"/>
              </a:defRPr>
            </a:lvl1pPr>
            <a:lvl2pPr marR="0" lvl="1"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2pPr>
            <a:lvl3pPr marR="0" lvl="2"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3pPr>
            <a:lvl4pPr marR="0" lvl="3"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4pPr>
            <a:lvl5pPr marR="0" lvl="4"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5pPr>
            <a:lvl6pPr marR="0" lvl="5"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6pPr>
            <a:lvl7pPr marR="0" lvl="6"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7pPr>
            <a:lvl8pPr marR="0" lvl="7"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8pPr>
            <a:lvl9pPr marR="0" lvl="8"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9pPr>
          </a:lstStyle>
          <a:p>
            <a:pPr algn="ctr">
              <a:lnSpc>
                <a:spcPct val="150000"/>
              </a:lnSpc>
            </a:pPr>
            <a:r>
              <a:rPr lang="en-US" sz="4500" b="1" dirty="0">
                <a:solidFill>
                  <a:srgbClr val="C00000"/>
                </a:solidFill>
                <a:latin typeface="Arial" panose="020B0604020202020204" pitchFamily="34" charset="0"/>
                <a:cs typeface="Arial" panose="020B0604020202020204" pitchFamily="34" charset="0"/>
              </a:rPr>
              <a:t>TRUYỆN LẠ </a:t>
            </a:r>
          </a:p>
          <a:p>
            <a:pPr algn="ctr">
              <a:lnSpc>
                <a:spcPct val="150000"/>
              </a:lnSpc>
            </a:pPr>
            <a:r>
              <a:rPr lang="en-US" sz="4500" b="1" dirty="0">
                <a:solidFill>
                  <a:srgbClr val="C00000"/>
                </a:solidFill>
                <a:latin typeface="Arial" panose="020B0604020202020204" pitchFamily="34" charset="0"/>
                <a:cs typeface="Arial" panose="020B0604020202020204" pitchFamily="34" charset="0"/>
              </a:rPr>
              <a:t>NHÀ THUYỀN CHÀI</a:t>
            </a:r>
          </a:p>
        </p:txBody>
      </p:sp>
      <p:sp>
        <p:nvSpPr>
          <p:cNvPr id="5" name="Google Shape;150;p31">
            <a:extLst>
              <a:ext uri="{FF2B5EF4-FFF2-40B4-BE49-F238E27FC236}">
                <a16:creationId xmlns:a16="http://schemas.microsoft.com/office/drawing/2014/main" id="{FA8B8023-E9C3-BD6A-768A-341D71096FA1}"/>
              </a:ext>
            </a:extLst>
          </p:cNvPr>
          <p:cNvSpPr txBox="1">
            <a:spLocks/>
          </p:cNvSpPr>
          <p:nvPr/>
        </p:nvSpPr>
        <p:spPr>
          <a:xfrm>
            <a:off x="3250983" y="1597599"/>
            <a:ext cx="2642018" cy="8769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owlby One SC"/>
              <a:buNone/>
              <a:defRPr sz="3400" b="0" i="0" u="none" strike="noStrike" cap="none">
                <a:solidFill>
                  <a:schemeClr val="accent1"/>
                </a:solidFill>
                <a:latin typeface="Bowlby One SC"/>
                <a:ea typeface="Bowlby One SC"/>
                <a:cs typeface="Bowlby One SC"/>
                <a:sym typeface="Bowlby One SC"/>
              </a:defRPr>
            </a:lvl1pPr>
            <a:lvl2pPr marR="0" lvl="1"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2pPr>
            <a:lvl3pPr marR="0" lvl="2"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3pPr>
            <a:lvl4pPr marR="0" lvl="3"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4pPr>
            <a:lvl5pPr marR="0" lvl="4"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5pPr>
            <a:lvl6pPr marR="0" lvl="5"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6pPr>
            <a:lvl7pPr marR="0" lvl="6"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7pPr>
            <a:lvl8pPr marR="0" lvl="7"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8pPr>
            <a:lvl9pPr marR="0" lvl="8"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9pPr>
          </a:lstStyle>
          <a:p>
            <a:pPr algn="ctr"/>
            <a:r>
              <a:rPr lang="en-US" sz="3500" b="1" dirty="0">
                <a:solidFill>
                  <a:srgbClr val="6BA42C"/>
                </a:solidFill>
                <a:latin typeface="Arial" panose="020B0604020202020204" pitchFamily="34" charset="0"/>
                <a:cs typeface="Arial" panose="020B0604020202020204" pitchFamily="34" charset="0"/>
              </a:rPr>
              <a:t>Văn </a:t>
            </a:r>
            <a:r>
              <a:rPr lang="en-US" sz="3500" b="1" dirty="0" err="1">
                <a:solidFill>
                  <a:srgbClr val="6BA42C"/>
                </a:solidFill>
                <a:latin typeface="Arial" panose="020B0604020202020204" pitchFamily="34" charset="0"/>
                <a:cs typeface="Arial" panose="020B0604020202020204" pitchFamily="34" charset="0"/>
              </a:rPr>
              <a:t>bản</a:t>
            </a:r>
            <a:r>
              <a:rPr lang="en-US" sz="3500" b="1" dirty="0">
                <a:solidFill>
                  <a:srgbClr val="6BA42C"/>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430965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4ADFFF1A-F500-CC57-185E-00F4826D0836}"/>
              </a:ext>
            </a:extLst>
          </p:cNvPr>
          <p:cNvSpPr/>
          <p:nvPr/>
        </p:nvSpPr>
        <p:spPr>
          <a:xfrm>
            <a:off x="408780" y="472958"/>
            <a:ext cx="8326439" cy="1365935"/>
          </a:xfrm>
          <a:prstGeom prst="roundRect">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000000"/>
                </a:solidFill>
                <a:cs typeface="Arial" panose="020B0604020202020204" pitchFamily="34" charset="0"/>
              </a:rPr>
              <a:t>Câu</a:t>
            </a:r>
            <a:r>
              <a:rPr lang="en-US" sz="2000" b="1" dirty="0">
                <a:solidFill>
                  <a:srgbClr val="000000"/>
                </a:solidFill>
                <a:cs typeface="Arial" panose="020B0604020202020204" pitchFamily="34" charset="0"/>
              </a:rPr>
              <a:t> 3: </a:t>
            </a:r>
            <a:r>
              <a:rPr lang="vi-VN" sz="2000" dirty="0">
                <a:solidFill>
                  <a:srgbClr val="000000"/>
                </a:solidFill>
              </a:rPr>
              <a:t>Ngọa Vân là loại nhân vật nào trong truyện truyền kì?</a:t>
            </a:r>
            <a:endParaRPr lang="en-US" sz="2000" dirty="0">
              <a:solidFill>
                <a:srgbClr val="000000"/>
              </a:solidFill>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313151" y="3485423"/>
            <a:ext cx="4147607" cy="997839"/>
          </a:xfrm>
          <a:prstGeom prst="roundRect">
            <a:avLst>
              <a:gd name="adj" fmla="val 10365"/>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cs typeface="Arial" panose="020B0604020202020204" pitchFamily="34" charset="0"/>
              </a:rPr>
              <a:t>C. Tiên nữ</a:t>
            </a:r>
            <a:endParaRPr lang="vi-VN" sz="2000" noProof="1">
              <a:solidFill>
                <a:srgbClr val="000000"/>
              </a:solidFill>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374876" y="2104592"/>
            <a:ext cx="4085882" cy="997838"/>
          </a:xfrm>
          <a:prstGeom prst="roundRect">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cs typeface="Arial" panose="020B0604020202020204" pitchFamily="34" charset="0"/>
              </a:rPr>
              <a:t>A. Ma</a:t>
            </a:r>
            <a:endParaRPr lang="vi-VN" sz="2000" noProof="1">
              <a:solidFill>
                <a:srgbClr val="000000"/>
              </a:solidFill>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832416" y="2087357"/>
            <a:ext cx="4085882" cy="1015073"/>
          </a:xfrm>
          <a:prstGeom prst="roundRect">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cs typeface="Arial" panose="020B0604020202020204" pitchFamily="34" charset="0"/>
              </a:rPr>
              <a:t>B. Người thường.</a:t>
            </a:r>
            <a:endParaRPr lang="vi-VN" sz="2000" noProof="1">
              <a:solidFill>
                <a:srgbClr val="000000"/>
              </a:solidFill>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32415" y="3457435"/>
            <a:ext cx="4085882" cy="1015073"/>
          </a:xfrm>
          <a:prstGeom prst="roundRect">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cs typeface="Arial" panose="020B0604020202020204" pitchFamily="34" charset="0"/>
              </a:rPr>
              <a:t>D. Quỷ</a:t>
            </a:r>
            <a:endParaRPr lang="vi-VN" sz="2000" noProof="1">
              <a:solidFill>
                <a:srgbClr val="000000"/>
              </a:solidFill>
              <a:cs typeface="Arial" panose="020B0604020202020204" pitchFamily="34" charset="0"/>
            </a:endParaRPr>
          </a:p>
        </p:txBody>
      </p:sp>
      <p:pic>
        <p:nvPicPr>
          <p:cNvPr id="9"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04369" y="-505992"/>
            <a:ext cx="385250" cy="385250"/>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0121" y="3896337"/>
            <a:ext cx="674315" cy="586926"/>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158846" y="2445300"/>
            <a:ext cx="672003" cy="598693"/>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26129" y="3841721"/>
            <a:ext cx="672003" cy="598693"/>
          </a:xfrm>
          <a:prstGeom prst="rect">
            <a:avLst/>
          </a:prstGeom>
        </p:spPr>
      </p:pic>
      <p:pic>
        <p:nvPicPr>
          <p:cNvPr id="13" name="Picture 12">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88755" y="2571750"/>
            <a:ext cx="672003" cy="598693"/>
          </a:xfrm>
          <a:prstGeom prst="rect">
            <a:avLst/>
          </a:prstGeom>
        </p:spPr>
      </p:pic>
      <p:pic>
        <p:nvPicPr>
          <p:cNvPr id="1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131232" y="-505992"/>
            <a:ext cx="385250" cy="385250"/>
          </a:xfrm>
          <a:prstGeom prst="rect">
            <a:avLst/>
          </a:prstGeom>
        </p:spPr>
      </p:pic>
    </p:spTree>
    <p:extLst>
      <p:ext uri="{BB962C8B-B14F-4D97-AF65-F5344CB8AC3E}">
        <p14:creationId xmlns:p14="http://schemas.microsoft.com/office/powerpoint/2010/main" val="18298293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471469" y="264313"/>
            <a:ext cx="8201061" cy="1435304"/>
          </a:xfrm>
          <a:prstGeom prst="roundRect">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latin typeface="Arial" panose="020B0604020202020204" pitchFamily="34" charset="0"/>
                <a:cs typeface="Arial" panose="020B0604020202020204" pitchFamily="34" charset="0"/>
              </a:rPr>
              <a:t>Câu hỏi </a:t>
            </a:r>
            <a:r>
              <a:rPr lang="en-US" sz="2000" b="1" noProof="1">
                <a:solidFill>
                  <a:srgbClr val="000000"/>
                </a:solidFill>
                <a:latin typeface="Arial" panose="020B0604020202020204" pitchFamily="34" charset="0"/>
                <a:cs typeface="Arial" panose="020B0604020202020204" pitchFamily="34" charset="0"/>
              </a:rPr>
              <a:t>4: </a:t>
            </a:r>
            <a:r>
              <a:rPr lang="vi-VN" sz="2000" noProof="1">
                <a:solidFill>
                  <a:srgbClr val="000000"/>
                </a:solidFill>
                <a:cs typeface="Arial" panose="020B0604020202020204" pitchFamily="34" charset="0"/>
              </a:rPr>
              <a:t>Hành động hiện chân tướng là loài cá để cứu tính mạng gia đình nhà chồng thể hiện điều gì?</a:t>
            </a:r>
            <a:endParaRPr lang="en-US" sz="2000" dirty="0">
              <a:solidFill>
                <a:srgbClr val="000000"/>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4675184" y="1944109"/>
            <a:ext cx="4166473" cy="1657404"/>
          </a:xfrm>
          <a:prstGeom prst="roundRect">
            <a:avLst>
              <a:gd name="adj" fmla="val 10246"/>
            </a:avLst>
          </a:prstGeom>
          <a:solidFill>
            <a:schemeClr val="accent5"/>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just">
              <a:lnSpc>
                <a:spcPct val="150000"/>
              </a:lnSpc>
            </a:pPr>
            <a:r>
              <a:rPr lang="en-US" sz="2000" noProof="1">
                <a:solidFill>
                  <a:srgbClr val="000000"/>
                </a:solidFill>
                <a:cs typeface="Arial" panose="020B0604020202020204" pitchFamily="34" charset="0"/>
              </a:rPr>
              <a:t>B. </a:t>
            </a:r>
            <a:r>
              <a:rPr lang="vi-VN" sz="2000" dirty="0">
                <a:solidFill>
                  <a:srgbClr val="000000"/>
                </a:solidFill>
              </a:rPr>
              <a:t>Sự hi sinh của Ngọa Vân, nàng chấp nhận sự chia lìa với chồng, chấp nhận sự đau khổ, xót xa.</a:t>
            </a:r>
            <a:endParaRPr lang="vi-VN" sz="2000" noProof="1">
              <a:solidFill>
                <a:srgbClr val="000000"/>
              </a:solidFill>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471468" y="3846005"/>
            <a:ext cx="3997348" cy="1014237"/>
          </a:xfrm>
          <a:prstGeom prst="roundRect">
            <a:avLst/>
          </a:prstGeom>
          <a:solidFill>
            <a:schemeClr val="accent5"/>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just">
              <a:lnSpc>
                <a:spcPct val="150000"/>
              </a:lnSpc>
            </a:pPr>
            <a:r>
              <a:rPr lang="en-US" sz="2000" noProof="1">
                <a:solidFill>
                  <a:srgbClr val="000000"/>
                </a:solidFill>
                <a:cs typeface="Arial" panose="020B0604020202020204" pitchFamily="34" charset="0"/>
              </a:rPr>
              <a:t>C. </a:t>
            </a:r>
            <a:r>
              <a:rPr lang="vi-VN" sz="2000" dirty="0">
                <a:solidFill>
                  <a:srgbClr val="000000"/>
                </a:solidFill>
              </a:rPr>
              <a:t>Sự yếu đuối của người phàm trần</a:t>
            </a:r>
            <a:endParaRPr lang="vi-VN" sz="2000" noProof="1">
              <a:solidFill>
                <a:srgbClr val="000000"/>
              </a:solidFill>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71469" y="1944109"/>
            <a:ext cx="3997348" cy="1657404"/>
          </a:xfrm>
          <a:prstGeom prst="roundRect">
            <a:avLst/>
          </a:prstGeom>
          <a:solidFill>
            <a:schemeClr val="accent5"/>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just">
              <a:lnSpc>
                <a:spcPct val="150000"/>
              </a:lnSpc>
            </a:pPr>
            <a:r>
              <a:rPr lang="en-US" sz="2000" noProof="1">
                <a:solidFill>
                  <a:srgbClr val="000000"/>
                </a:solidFill>
                <a:cs typeface="Arial" panose="020B0604020202020204" pitchFamily="34" charset="0"/>
              </a:rPr>
              <a:t>A. </a:t>
            </a:r>
            <a:r>
              <a:rPr lang="vi-VN" sz="2000" dirty="0">
                <a:solidFill>
                  <a:srgbClr val="000000"/>
                </a:solidFill>
              </a:rPr>
              <a:t>Sự tài giỏi trong việc sử dụng phép biến hóa</a:t>
            </a:r>
            <a:endParaRPr lang="vi-VN" sz="2000" noProof="1">
              <a:solidFill>
                <a:srgbClr val="000000"/>
              </a:solidFill>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675185" y="3846005"/>
            <a:ext cx="4166472" cy="1011526"/>
          </a:xfrm>
          <a:prstGeom prst="roundRect">
            <a:avLst/>
          </a:prstGeom>
          <a:solidFill>
            <a:schemeClr val="accent5"/>
          </a:solidFill>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just"/>
            <a:r>
              <a:rPr lang="en-US" sz="2000" noProof="1">
                <a:solidFill>
                  <a:srgbClr val="000000"/>
                </a:solidFill>
                <a:cs typeface="Arial" panose="020B0604020202020204" pitchFamily="34" charset="0"/>
              </a:rPr>
              <a:t>D. </a:t>
            </a:r>
            <a:r>
              <a:rPr lang="vi-VN" sz="2000" dirty="0">
                <a:solidFill>
                  <a:srgbClr val="000000"/>
                </a:solidFill>
              </a:rPr>
              <a:t>Sự dữ dội của thiên tai, bão lũ.</a:t>
            </a:r>
            <a:endParaRPr lang="vi-VN" sz="2000" noProof="1">
              <a:solidFill>
                <a:srgbClr val="000000"/>
              </a:solidFill>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68833" y="-593921"/>
            <a:ext cx="487363" cy="487363"/>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12110" y="3006253"/>
            <a:ext cx="738284" cy="642604"/>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65182" y="2993368"/>
            <a:ext cx="735754" cy="655489"/>
          </a:xfrm>
          <a:prstGeom prst="rect">
            <a:avLst/>
          </a:prstGeom>
        </p:spPr>
      </p:pic>
      <p:pic>
        <p:nvPicPr>
          <p:cNvPr id="10" name="Picture 9">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214640" y="4191240"/>
            <a:ext cx="735754" cy="655489"/>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65182" y="4191240"/>
            <a:ext cx="735754" cy="655489"/>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295696" y="-593921"/>
            <a:ext cx="487363" cy="487363"/>
          </a:xfrm>
          <a:prstGeom prst="rect">
            <a:avLst/>
          </a:prstGeom>
        </p:spPr>
      </p:pic>
    </p:spTree>
    <p:extLst>
      <p:ext uri="{BB962C8B-B14F-4D97-AF65-F5344CB8AC3E}">
        <p14:creationId xmlns:p14="http://schemas.microsoft.com/office/powerpoint/2010/main" val="7851540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364966" y="325337"/>
            <a:ext cx="8484066" cy="1201051"/>
          </a:xfrm>
          <a:prstGeom prst="roundRect">
            <a:avLst>
              <a:gd name="adj" fmla="val 25330"/>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dirty="0" err="1">
                <a:solidFill>
                  <a:srgbClr val="000000"/>
                </a:solidFill>
              </a:rPr>
              <a:t>Câu</a:t>
            </a:r>
            <a:r>
              <a:rPr lang="en-US" sz="2200" b="1" dirty="0">
                <a:solidFill>
                  <a:srgbClr val="000000"/>
                </a:solidFill>
              </a:rPr>
              <a:t> 5</a:t>
            </a:r>
            <a:r>
              <a:rPr lang="en-US" sz="2200" dirty="0">
                <a:solidFill>
                  <a:srgbClr val="000000"/>
                </a:solidFill>
              </a:rPr>
              <a:t>: </a:t>
            </a:r>
            <a:r>
              <a:rPr lang="vi-VN" sz="2200" dirty="0">
                <a:solidFill>
                  <a:srgbClr val="000000"/>
                </a:solidFill>
              </a:rPr>
              <a:t>Tiếng hát trong nước mắt của Ngọa Vân ẩn chứa điều gì?</a:t>
            </a:r>
            <a:endParaRPr lang="en-US" sz="2200" dirty="0">
              <a:solidFill>
                <a:srgbClr val="000000"/>
              </a:solidFill>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4712110" y="3617112"/>
            <a:ext cx="4195918" cy="1201051"/>
          </a:xfrm>
          <a:prstGeom prst="roundRect">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cs typeface="Arial" panose="020B0604020202020204" pitchFamily="34" charset="0"/>
              </a:rPr>
              <a:t>D. </a:t>
            </a:r>
            <a:r>
              <a:rPr lang="vi-VN" sz="2000" dirty="0">
                <a:solidFill>
                  <a:srgbClr val="000000"/>
                </a:solidFill>
              </a:rPr>
              <a:t>Tiếng hát của tình yêu, tình thương, của đạo lí và đức hi sinh.</a:t>
            </a:r>
            <a:endParaRPr lang="vi-VN" sz="2000" noProof="1">
              <a:solidFill>
                <a:srgbClr val="000000"/>
              </a:solidFill>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364966" y="1999635"/>
            <a:ext cx="3934189" cy="1201051"/>
          </a:xfrm>
          <a:prstGeom prst="roundRect">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A. </a:t>
            </a:r>
            <a:r>
              <a:rPr lang="vi-VN" sz="2000" dirty="0">
                <a:solidFill>
                  <a:srgbClr val="000000"/>
                </a:solidFill>
              </a:rPr>
              <a:t>Tiếng hát của sự ai oán, khổ đau</a:t>
            </a:r>
            <a:r>
              <a:rPr lang="en-US" sz="2000" dirty="0">
                <a:solidFill>
                  <a:srgbClr val="000000"/>
                </a:solidFill>
              </a:rPr>
              <a:t>.</a:t>
            </a:r>
          </a:p>
        </p:txBody>
      </p:sp>
      <p:sp>
        <p:nvSpPr>
          <p:cNvPr id="5" name="Đáp án sai 2">
            <a:extLst>
              <a:ext uri="{FF2B5EF4-FFF2-40B4-BE49-F238E27FC236}">
                <a16:creationId xmlns:a16="http://schemas.microsoft.com/office/drawing/2014/main" id="{6A919885-0285-0403-1E09-FA94D8BC080B}"/>
              </a:ext>
            </a:extLst>
          </p:cNvPr>
          <p:cNvSpPr/>
          <p:nvPr/>
        </p:nvSpPr>
        <p:spPr>
          <a:xfrm>
            <a:off x="364966" y="3617112"/>
            <a:ext cx="3843778" cy="1201051"/>
          </a:xfrm>
          <a:prstGeom prst="roundRect">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cs typeface="Arial" panose="020B0604020202020204" pitchFamily="34" charset="0"/>
              </a:rPr>
              <a:t>C. </a:t>
            </a:r>
            <a:r>
              <a:rPr lang="vi-VN" sz="2000" dirty="0">
                <a:solidFill>
                  <a:srgbClr val="000000"/>
                </a:solidFill>
              </a:rPr>
              <a:t>Tiếng hát của sự hạnh phúc, vui mừng.</a:t>
            </a:r>
            <a:endParaRPr lang="en-US" sz="2000" dirty="0">
              <a:solidFill>
                <a:srgbClr val="000000"/>
              </a:solidFill>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712110" y="1991236"/>
            <a:ext cx="4195917" cy="1209450"/>
          </a:xfrm>
          <a:prstGeom prst="roundRect">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cs typeface="Arial" panose="020B0604020202020204" pitchFamily="34" charset="0"/>
              </a:rPr>
              <a:t>B. </a:t>
            </a:r>
            <a:r>
              <a:rPr lang="vi-VN" sz="2000" dirty="0">
                <a:solidFill>
                  <a:srgbClr val="000000"/>
                </a:solidFill>
              </a:rPr>
              <a:t>Tiếng hát thể hiện sự tức giận, phẫn uất.</a:t>
            </a:r>
            <a:endParaRPr lang="en-US" sz="2000" dirty="0">
              <a:solidFill>
                <a:srgbClr val="000000"/>
              </a:solidFill>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67095" y="-576847"/>
            <a:ext cx="437336" cy="437336"/>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50578" y="4173646"/>
            <a:ext cx="740481" cy="644517"/>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16083" y="4055618"/>
            <a:ext cx="855918" cy="762545"/>
          </a:xfrm>
          <a:prstGeom prst="rect">
            <a:avLst/>
          </a:prstGeom>
        </p:spPr>
      </p:pic>
      <p:pic>
        <p:nvPicPr>
          <p:cNvPr id="10" name="Picture 9">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449998" y="2664881"/>
            <a:ext cx="689571" cy="614345"/>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16083" y="2570578"/>
            <a:ext cx="855918" cy="708648"/>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293958" y="-576847"/>
            <a:ext cx="437336" cy="437336"/>
          </a:xfrm>
          <a:prstGeom prst="rect">
            <a:avLst/>
          </a:prstGeom>
        </p:spPr>
      </p:pic>
    </p:spTree>
    <p:extLst>
      <p:ext uri="{BB962C8B-B14F-4D97-AF65-F5344CB8AC3E}">
        <p14:creationId xmlns:p14="http://schemas.microsoft.com/office/powerpoint/2010/main" val="36030663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50B4FF-74DD-CB8D-75A6-C3462D00439C}"/>
              </a:ext>
            </a:extLst>
          </p:cNvPr>
          <p:cNvSpPr txBox="1"/>
          <p:nvPr/>
        </p:nvSpPr>
        <p:spPr>
          <a:xfrm>
            <a:off x="3189514" y="326572"/>
            <a:ext cx="3135086" cy="523220"/>
          </a:xfrm>
          <a:prstGeom prst="rect">
            <a:avLst/>
          </a:prstGeom>
          <a:noFill/>
        </p:spPr>
        <p:txBody>
          <a:bodyPr wrap="square" rtlCol="0">
            <a:spAutoFit/>
          </a:bodyPr>
          <a:lstStyle/>
          <a:p>
            <a:pPr algn="ctr"/>
            <a:r>
              <a:rPr lang="en-US" sz="2800" b="1" dirty="0">
                <a:solidFill>
                  <a:schemeClr val="tx1">
                    <a:lumMod val="75000"/>
                    <a:lumOff val="25000"/>
                  </a:schemeClr>
                </a:solidFill>
              </a:rPr>
              <a:t>LUYỆN TẬP</a:t>
            </a:r>
          </a:p>
        </p:txBody>
      </p:sp>
      <p:sp>
        <p:nvSpPr>
          <p:cNvPr id="4" name="Rectangle: Rounded Corners 3">
            <a:extLst>
              <a:ext uri="{FF2B5EF4-FFF2-40B4-BE49-F238E27FC236}">
                <a16:creationId xmlns:a16="http://schemas.microsoft.com/office/drawing/2014/main" id="{6B5D9E4C-6597-66CB-59D0-75F1E2506C7A}"/>
              </a:ext>
            </a:extLst>
          </p:cNvPr>
          <p:cNvSpPr/>
          <p:nvPr/>
        </p:nvSpPr>
        <p:spPr>
          <a:xfrm>
            <a:off x="1153886" y="1088571"/>
            <a:ext cx="3799114" cy="113211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tx1">
                    <a:lumMod val="50000"/>
                    <a:lumOff val="50000"/>
                  </a:schemeClr>
                </a:solidFill>
              </a:rPr>
              <a:t>Nhiệm</a:t>
            </a:r>
            <a:r>
              <a:rPr lang="en-US" sz="2000" b="1" dirty="0">
                <a:solidFill>
                  <a:schemeClr val="tx1">
                    <a:lumMod val="50000"/>
                    <a:lumOff val="50000"/>
                  </a:schemeClr>
                </a:solidFill>
              </a:rPr>
              <a:t> </a:t>
            </a:r>
            <a:r>
              <a:rPr lang="en-US" sz="2000" b="1" dirty="0" err="1">
                <a:solidFill>
                  <a:schemeClr val="tx1">
                    <a:lumMod val="50000"/>
                    <a:lumOff val="50000"/>
                  </a:schemeClr>
                </a:solidFill>
              </a:rPr>
              <a:t>vụ</a:t>
            </a:r>
            <a:r>
              <a:rPr lang="en-US" sz="2000" b="1" dirty="0">
                <a:solidFill>
                  <a:schemeClr val="tx1">
                    <a:lumMod val="50000"/>
                    <a:lumOff val="50000"/>
                  </a:schemeClr>
                </a:solidFill>
              </a:rPr>
              <a:t> 2:</a:t>
            </a:r>
          </a:p>
          <a:p>
            <a:pPr algn="ctr">
              <a:lnSpc>
                <a:spcPct val="150000"/>
              </a:lnSpc>
            </a:pPr>
            <a:r>
              <a:rPr lang="en-US" sz="2000" b="1" dirty="0" err="1">
                <a:solidFill>
                  <a:srgbClr val="000000"/>
                </a:solidFill>
              </a:rPr>
              <a:t>Luyện</a:t>
            </a:r>
            <a:r>
              <a:rPr lang="en-US" sz="2000" b="1" dirty="0">
                <a:solidFill>
                  <a:srgbClr val="000000"/>
                </a:solidFill>
              </a:rPr>
              <a:t> </a:t>
            </a:r>
            <a:r>
              <a:rPr lang="en-US" sz="2000" b="1" dirty="0" err="1">
                <a:solidFill>
                  <a:srgbClr val="000000"/>
                </a:solidFill>
              </a:rPr>
              <a:t>tập</a:t>
            </a:r>
            <a:r>
              <a:rPr lang="en-US" sz="2000" b="1" dirty="0">
                <a:solidFill>
                  <a:srgbClr val="000000"/>
                </a:solidFill>
              </a:rPr>
              <a:t> </a:t>
            </a:r>
            <a:r>
              <a:rPr lang="en-US" sz="2000" b="1" dirty="0" err="1">
                <a:solidFill>
                  <a:srgbClr val="000000"/>
                </a:solidFill>
              </a:rPr>
              <a:t>theo</a:t>
            </a:r>
            <a:r>
              <a:rPr lang="en-US" sz="2000" b="1" dirty="0">
                <a:solidFill>
                  <a:srgbClr val="000000"/>
                </a:solidFill>
              </a:rPr>
              <a:t> </a:t>
            </a:r>
            <a:r>
              <a:rPr lang="en-US" sz="2000" b="1" dirty="0" err="1">
                <a:solidFill>
                  <a:srgbClr val="000000"/>
                </a:solidFill>
              </a:rPr>
              <a:t>văn</a:t>
            </a:r>
            <a:r>
              <a:rPr lang="en-US" sz="2000" b="1" dirty="0">
                <a:solidFill>
                  <a:srgbClr val="000000"/>
                </a:solidFill>
              </a:rPr>
              <a:t> </a:t>
            </a:r>
            <a:r>
              <a:rPr lang="en-US" sz="2000" b="1" dirty="0" err="1">
                <a:solidFill>
                  <a:srgbClr val="000000"/>
                </a:solidFill>
              </a:rPr>
              <a:t>bản</a:t>
            </a:r>
            <a:endParaRPr lang="en-US" sz="2000" b="1" dirty="0">
              <a:solidFill>
                <a:srgbClr val="000000"/>
              </a:solidFill>
            </a:endParaRPr>
          </a:p>
        </p:txBody>
      </p:sp>
      <p:sp>
        <p:nvSpPr>
          <p:cNvPr id="6" name="TextBox 5">
            <a:extLst>
              <a:ext uri="{FF2B5EF4-FFF2-40B4-BE49-F238E27FC236}">
                <a16:creationId xmlns:a16="http://schemas.microsoft.com/office/drawing/2014/main" id="{E00B9E93-DCDB-D5A5-BF1F-767BC575F711}"/>
              </a:ext>
            </a:extLst>
          </p:cNvPr>
          <p:cNvSpPr txBox="1"/>
          <p:nvPr/>
        </p:nvSpPr>
        <p:spPr>
          <a:xfrm>
            <a:off x="979490" y="2459465"/>
            <a:ext cx="4420047" cy="1420325"/>
          </a:xfrm>
          <a:prstGeom prst="rect">
            <a:avLst/>
          </a:prstGeom>
          <a:noFill/>
        </p:spPr>
        <p:txBody>
          <a:bodyPr wrap="square">
            <a:spAutoFit/>
          </a:bodyPr>
          <a:lstStyle/>
          <a:p>
            <a:pPr algn="just">
              <a:lnSpc>
                <a:spcPct val="150000"/>
              </a:lnSpc>
            </a:pPr>
            <a:r>
              <a:rPr lang="vi-VN" sz="2000" dirty="0"/>
              <a:t>Viết đoạn văn ngắn (7 – 10 câu) nêu cảm nhận của em về đặc điểm và phẩm chất của nhân vật Ngọa Vân.</a:t>
            </a:r>
            <a:endParaRPr lang="en-US" sz="2000" dirty="0"/>
          </a:p>
        </p:txBody>
      </p:sp>
      <p:pic>
        <p:nvPicPr>
          <p:cNvPr id="1026" name="Picture 2" descr="Pin page">
            <a:extLst>
              <a:ext uri="{FF2B5EF4-FFF2-40B4-BE49-F238E27FC236}">
                <a16:creationId xmlns:a16="http://schemas.microsoft.com/office/drawing/2014/main" id="{7B6FBDE8-D376-3E52-76AE-BEB2FC2E3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780" y="1088571"/>
            <a:ext cx="2121074" cy="31816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0616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randombar(horizontal)">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853D7C0-22B9-2581-37E7-74555F2D9FD0}"/>
              </a:ext>
            </a:extLst>
          </p:cNvPr>
          <p:cNvSpPr/>
          <p:nvPr/>
        </p:nvSpPr>
        <p:spPr>
          <a:xfrm>
            <a:off x="864296" y="420405"/>
            <a:ext cx="2467626" cy="55114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Đức</a:t>
            </a:r>
            <a:r>
              <a:rPr lang="en-US" sz="2000" dirty="0">
                <a:solidFill>
                  <a:srgbClr val="000000"/>
                </a:solidFill>
              </a:rPr>
              <a:t> </a:t>
            </a:r>
            <a:r>
              <a:rPr lang="en-US" sz="2000" dirty="0" err="1">
                <a:solidFill>
                  <a:srgbClr val="000000"/>
                </a:solidFill>
              </a:rPr>
              <a:t>tính</a:t>
            </a:r>
            <a:r>
              <a:rPr lang="en-US" sz="2000" dirty="0">
                <a:solidFill>
                  <a:srgbClr val="000000"/>
                </a:solidFill>
              </a:rPr>
              <a:t> </a:t>
            </a:r>
            <a:r>
              <a:rPr lang="en-US" sz="2000" dirty="0" err="1">
                <a:solidFill>
                  <a:srgbClr val="000000"/>
                </a:solidFill>
              </a:rPr>
              <a:t>hy</a:t>
            </a:r>
            <a:r>
              <a:rPr lang="en-US" sz="2000" dirty="0">
                <a:solidFill>
                  <a:srgbClr val="000000"/>
                </a:solidFill>
              </a:rPr>
              <a:t> </a:t>
            </a:r>
            <a:r>
              <a:rPr lang="en-US" sz="2000" dirty="0" err="1">
                <a:solidFill>
                  <a:srgbClr val="000000"/>
                </a:solidFill>
              </a:rPr>
              <a:t>sinh</a:t>
            </a:r>
            <a:endParaRPr lang="en-US" sz="2000" dirty="0">
              <a:solidFill>
                <a:srgbClr val="000000"/>
              </a:solidFill>
            </a:endParaRPr>
          </a:p>
        </p:txBody>
      </p:sp>
      <p:sp>
        <p:nvSpPr>
          <p:cNvPr id="5" name="Rectangle: Rounded Corners 4">
            <a:extLst>
              <a:ext uri="{FF2B5EF4-FFF2-40B4-BE49-F238E27FC236}">
                <a16:creationId xmlns:a16="http://schemas.microsoft.com/office/drawing/2014/main" id="{783F6BD6-8CC4-C48A-08C7-3318715E0F99}"/>
              </a:ext>
            </a:extLst>
          </p:cNvPr>
          <p:cNvSpPr/>
          <p:nvPr/>
        </p:nvSpPr>
        <p:spPr>
          <a:xfrm>
            <a:off x="864296" y="1131257"/>
            <a:ext cx="2467626" cy="962416"/>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Phẩm</a:t>
            </a:r>
            <a:r>
              <a:rPr lang="en-US" sz="2000" dirty="0">
                <a:solidFill>
                  <a:srgbClr val="000000"/>
                </a:solidFill>
              </a:rPr>
              <a:t> </a:t>
            </a:r>
            <a:r>
              <a:rPr lang="en-US" sz="2000" dirty="0" err="1">
                <a:solidFill>
                  <a:srgbClr val="000000"/>
                </a:solidFill>
              </a:rPr>
              <a:t>chất</a:t>
            </a:r>
            <a:r>
              <a:rPr lang="en-US" sz="2000" dirty="0">
                <a:solidFill>
                  <a:srgbClr val="000000"/>
                </a:solidFill>
              </a:rPr>
              <a:t> son </a:t>
            </a:r>
            <a:r>
              <a:rPr lang="en-US" sz="2000" dirty="0" err="1">
                <a:solidFill>
                  <a:srgbClr val="000000"/>
                </a:solidFill>
              </a:rPr>
              <a:t>sắt</a:t>
            </a:r>
            <a:r>
              <a:rPr lang="en-US" sz="2000" dirty="0">
                <a:solidFill>
                  <a:srgbClr val="000000"/>
                </a:solidFill>
              </a:rPr>
              <a:t>, </a:t>
            </a:r>
            <a:r>
              <a:rPr lang="en-US" sz="2000" dirty="0" err="1">
                <a:solidFill>
                  <a:srgbClr val="000000"/>
                </a:solidFill>
              </a:rPr>
              <a:t>thuỷ</a:t>
            </a:r>
            <a:r>
              <a:rPr lang="en-US" sz="2000" dirty="0">
                <a:solidFill>
                  <a:srgbClr val="000000"/>
                </a:solidFill>
              </a:rPr>
              <a:t> </a:t>
            </a:r>
            <a:r>
              <a:rPr lang="en-US" sz="2000" dirty="0" err="1">
                <a:solidFill>
                  <a:srgbClr val="000000"/>
                </a:solidFill>
              </a:rPr>
              <a:t>chung</a:t>
            </a:r>
            <a:endParaRPr lang="en-US" sz="2000" dirty="0">
              <a:solidFill>
                <a:srgbClr val="000000"/>
              </a:solidFill>
            </a:endParaRPr>
          </a:p>
        </p:txBody>
      </p:sp>
      <p:sp>
        <p:nvSpPr>
          <p:cNvPr id="6" name="Rectangle: Rounded Corners 5">
            <a:extLst>
              <a:ext uri="{FF2B5EF4-FFF2-40B4-BE49-F238E27FC236}">
                <a16:creationId xmlns:a16="http://schemas.microsoft.com/office/drawing/2014/main" id="{FA5F396E-D7A5-944E-A859-29F27477ACE4}"/>
              </a:ext>
            </a:extLst>
          </p:cNvPr>
          <p:cNvSpPr/>
          <p:nvPr/>
        </p:nvSpPr>
        <p:spPr>
          <a:xfrm>
            <a:off x="864296" y="2253380"/>
            <a:ext cx="2467626" cy="96241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Đức</a:t>
            </a:r>
            <a:r>
              <a:rPr lang="en-US" sz="2000" dirty="0">
                <a:solidFill>
                  <a:srgbClr val="000000"/>
                </a:solidFill>
              </a:rPr>
              <a:t> </a:t>
            </a:r>
            <a:r>
              <a:rPr lang="en-US" sz="2000" dirty="0" err="1">
                <a:solidFill>
                  <a:srgbClr val="000000"/>
                </a:solidFill>
              </a:rPr>
              <a:t>hiếu</a:t>
            </a:r>
            <a:r>
              <a:rPr lang="en-US" sz="2000" dirty="0">
                <a:solidFill>
                  <a:srgbClr val="000000"/>
                </a:solidFill>
              </a:rPr>
              <a:t> </a:t>
            </a:r>
            <a:r>
              <a:rPr lang="en-US" sz="2000" dirty="0" err="1">
                <a:solidFill>
                  <a:srgbClr val="000000"/>
                </a:solidFill>
              </a:rPr>
              <a:t>kính</a:t>
            </a:r>
            <a:r>
              <a:rPr lang="en-US" sz="2000" dirty="0">
                <a:solidFill>
                  <a:srgbClr val="000000"/>
                </a:solidFill>
              </a:rPr>
              <a:t> </a:t>
            </a:r>
            <a:r>
              <a:rPr lang="en-US" sz="2000" dirty="0" err="1">
                <a:solidFill>
                  <a:srgbClr val="000000"/>
                </a:solidFill>
              </a:rPr>
              <a:t>với</a:t>
            </a:r>
            <a:r>
              <a:rPr lang="en-US" sz="2000" dirty="0">
                <a:solidFill>
                  <a:srgbClr val="000000"/>
                </a:solidFill>
              </a:rPr>
              <a:t> </a:t>
            </a:r>
            <a:r>
              <a:rPr lang="en-US" sz="2000" dirty="0" err="1">
                <a:solidFill>
                  <a:srgbClr val="000000"/>
                </a:solidFill>
              </a:rPr>
              <a:t>đấng</a:t>
            </a:r>
            <a:r>
              <a:rPr lang="en-US" sz="2000" dirty="0">
                <a:solidFill>
                  <a:srgbClr val="000000"/>
                </a:solidFill>
              </a:rPr>
              <a:t> </a:t>
            </a:r>
            <a:r>
              <a:rPr lang="en-US" sz="2000" dirty="0" err="1">
                <a:solidFill>
                  <a:srgbClr val="000000"/>
                </a:solidFill>
              </a:rPr>
              <a:t>sinh</a:t>
            </a:r>
            <a:r>
              <a:rPr lang="en-US" sz="2000" dirty="0">
                <a:solidFill>
                  <a:srgbClr val="000000"/>
                </a:solidFill>
              </a:rPr>
              <a:t> </a:t>
            </a:r>
            <a:r>
              <a:rPr lang="en-US" sz="2000" dirty="0" err="1">
                <a:solidFill>
                  <a:srgbClr val="000000"/>
                </a:solidFill>
              </a:rPr>
              <a:t>thành</a:t>
            </a:r>
            <a:endParaRPr lang="en-US" sz="2000" dirty="0">
              <a:solidFill>
                <a:srgbClr val="000000"/>
              </a:solidFill>
            </a:endParaRPr>
          </a:p>
        </p:txBody>
      </p:sp>
      <p:sp>
        <p:nvSpPr>
          <p:cNvPr id="7" name="Arrow: Down 6">
            <a:extLst>
              <a:ext uri="{FF2B5EF4-FFF2-40B4-BE49-F238E27FC236}">
                <a16:creationId xmlns:a16="http://schemas.microsoft.com/office/drawing/2014/main" id="{C2E70971-C4BB-4659-8BA4-542DE11FBCB2}"/>
              </a:ext>
            </a:extLst>
          </p:cNvPr>
          <p:cNvSpPr/>
          <p:nvPr/>
        </p:nvSpPr>
        <p:spPr>
          <a:xfrm>
            <a:off x="1853852" y="3375502"/>
            <a:ext cx="488515" cy="48851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9AF7F6-D9DE-695D-8DB0-98597222BC08}"/>
              </a:ext>
            </a:extLst>
          </p:cNvPr>
          <p:cNvSpPr txBox="1"/>
          <p:nvPr/>
        </p:nvSpPr>
        <p:spPr>
          <a:xfrm>
            <a:off x="191021" y="4022208"/>
            <a:ext cx="3814175" cy="958660"/>
          </a:xfrm>
          <a:prstGeom prst="rect">
            <a:avLst/>
          </a:prstGeom>
          <a:noFill/>
        </p:spPr>
        <p:txBody>
          <a:bodyPr wrap="square">
            <a:spAutoFit/>
          </a:bodyPr>
          <a:lstStyle/>
          <a:p>
            <a:pPr algn="ctr">
              <a:lnSpc>
                <a:spcPct val="150000"/>
              </a:lnSpc>
            </a:pPr>
            <a:r>
              <a:rPr lang="vi-VN" sz="2000" dirty="0"/>
              <a:t>Giá trị cao quý trong tâm hồn người phụ nữ </a:t>
            </a:r>
            <a:r>
              <a:rPr lang="en-US" sz="2000" dirty="0"/>
              <a:t>V</a:t>
            </a:r>
            <a:r>
              <a:rPr lang="vi-VN" sz="2000" dirty="0"/>
              <a:t>iệt </a:t>
            </a:r>
            <a:r>
              <a:rPr lang="en-US" sz="2000" dirty="0"/>
              <a:t>N</a:t>
            </a:r>
            <a:r>
              <a:rPr lang="vi-VN" sz="2000" dirty="0"/>
              <a:t>am </a:t>
            </a:r>
            <a:endParaRPr lang="en-US" sz="2000" dirty="0"/>
          </a:p>
        </p:txBody>
      </p:sp>
      <p:sp>
        <p:nvSpPr>
          <p:cNvPr id="10" name="TextBox 9">
            <a:extLst>
              <a:ext uri="{FF2B5EF4-FFF2-40B4-BE49-F238E27FC236}">
                <a16:creationId xmlns:a16="http://schemas.microsoft.com/office/drawing/2014/main" id="{4728654C-8D81-1AD8-0507-7037C9394C8E}"/>
              </a:ext>
            </a:extLst>
          </p:cNvPr>
          <p:cNvSpPr txBox="1"/>
          <p:nvPr/>
        </p:nvSpPr>
        <p:spPr>
          <a:xfrm>
            <a:off x="4161775" y="802861"/>
            <a:ext cx="4925861" cy="496996"/>
          </a:xfrm>
          <a:prstGeom prst="rect">
            <a:avLst/>
          </a:prstGeom>
          <a:noFill/>
        </p:spPr>
        <p:txBody>
          <a:bodyPr wrap="square">
            <a:spAutoFit/>
          </a:bodyPr>
          <a:lstStyle/>
          <a:p>
            <a:pPr algn="ctr">
              <a:lnSpc>
                <a:spcPct val="150000"/>
              </a:lnSpc>
            </a:pPr>
            <a:r>
              <a:rPr lang="en-US" sz="2000" b="1" dirty="0" err="1"/>
              <a:t>Nàng</a:t>
            </a:r>
            <a:r>
              <a:rPr lang="en-US" sz="2000" b="1" dirty="0"/>
              <a:t> </a:t>
            </a:r>
            <a:r>
              <a:rPr lang="en-US" sz="2000" b="1" dirty="0" err="1"/>
              <a:t>Ngoạ</a:t>
            </a:r>
            <a:r>
              <a:rPr lang="en-US" sz="2000" b="1" dirty="0"/>
              <a:t> Vân </a:t>
            </a:r>
            <a:r>
              <a:rPr lang="en-US" sz="2000" b="1" dirty="0" err="1"/>
              <a:t>trong</a:t>
            </a:r>
            <a:r>
              <a:rPr lang="en-US" sz="2000" b="1" dirty="0"/>
              <a:t> “</a:t>
            </a:r>
            <a:r>
              <a:rPr lang="en-US" sz="2000" b="1" i="1" dirty="0" err="1"/>
              <a:t>Ngư</a:t>
            </a:r>
            <a:r>
              <a:rPr lang="en-US" sz="2000" b="1" i="1" dirty="0"/>
              <a:t> </a:t>
            </a:r>
            <a:r>
              <a:rPr lang="en-US" sz="2000" b="1" i="1" dirty="0" err="1"/>
              <a:t>gia</a:t>
            </a:r>
            <a:r>
              <a:rPr lang="en-US" sz="2000" b="1" i="1" dirty="0"/>
              <a:t> </a:t>
            </a:r>
            <a:r>
              <a:rPr lang="en-US" sz="2000" b="1" i="1" dirty="0" err="1"/>
              <a:t>chí</a:t>
            </a:r>
            <a:r>
              <a:rPr lang="en-US" sz="2000" b="1" i="1" dirty="0"/>
              <a:t> </a:t>
            </a:r>
            <a:r>
              <a:rPr lang="en-US" sz="2000" b="1" i="1" dirty="0" err="1"/>
              <a:t>dị</a:t>
            </a:r>
            <a:r>
              <a:rPr lang="en-US" sz="2000" b="1" i="1" dirty="0"/>
              <a:t>”</a:t>
            </a:r>
          </a:p>
        </p:txBody>
      </p:sp>
      <p:sp>
        <p:nvSpPr>
          <p:cNvPr id="11" name="Rectangle: Rounded Corners 10">
            <a:extLst>
              <a:ext uri="{FF2B5EF4-FFF2-40B4-BE49-F238E27FC236}">
                <a16:creationId xmlns:a16="http://schemas.microsoft.com/office/drawing/2014/main" id="{2F25AF3B-2D7E-BA7A-C5D1-33049475C6C8}"/>
              </a:ext>
            </a:extLst>
          </p:cNvPr>
          <p:cNvSpPr/>
          <p:nvPr/>
        </p:nvSpPr>
        <p:spPr>
          <a:xfrm>
            <a:off x="4515635" y="1441898"/>
            <a:ext cx="4146115" cy="55114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Gia </a:t>
            </a:r>
            <a:r>
              <a:rPr lang="en-US" sz="2000" dirty="0" err="1">
                <a:solidFill>
                  <a:srgbClr val="000000"/>
                </a:solidFill>
              </a:rPr>
              <a:t>đình</a:t>
            </a:r>
            <a:r>
              <a:rPr lang="en-US" sz="2000" dirty="0">
                <a:solidFill>
                  <a:srgbClr val="000000"/>
                </a:solidFill>
              </a:rPr>
              <a:t> </a:t>
            </a:r>
            <a:r>
              <a:rPr lang="en-US" sz="2000" dirty="0" err="1">
                <a:solidFill>
                  <a:srgbClr val="000000"/>
                </a:solidFill>
              </a:rPr>
              <a:t>chài</a:t>
            </a:r>
            <a:r>
              <a:rPr lang="en-US" sz="2000" dirty="0">
                <a:solidFill>
                  <a:srgbClr val="000000"/>
                </a:solidFill>
              </a:rPr>
              <a:t> </a:t>
            </a:r>
            <a:r>
              <a:rPr lang="en-US" sz="2000" dirty="0" err="1">
                <a:solidFill>
                  <a:srgbClr val="000000"/>
                </a:solidFill>
              </a:rPr>
              <a:t>lười</a:t>
            </a:r>
            <a:r>
              <a:rPr lang="en-US" sz="2000" dirty="0">
                <a:solidFill>
                  <a:srgbClr val="000000"/>
                </a:solidFill>
              </a:rPr>
              <a:t> </a:t>
            </a:r>
            <a:r>
              <a:rPr lang="en-US" sz="2000" dirty="0" err="1">
                <a:solidFill>
                  <a:srgbClr val="000000"/>
                </a:solidFill>
              </a:rPr>
              <a:t>thay</a:t>
            </a:r>
            <a:r>
              <a:rPr lang="en-US" sz="2000" dirty="0">
                <a:solidFill>
                  <a:srgbClr val="000000"/>
                </a:solidFill>
              </a:rPr>
              <a:t> </a:t>
            </a:r>
            <a:r>
              <a:rPr lang="en-US" sz="2000" dirty="0" err="1">
                <a:solidFill>
                  <a:srgbClr val="000000"/>
                </a:solidFill>
              </a:rPr>
              <a:t>đổi</a:t>
            </a:r>
            <a:endParaRPr lang="en-US" sz="2000" dirty="0">
              <a:solidFill>
                <a:srgbClr val="000000"/>
              </a:solidFill>
            </a:endParaRPr>
          </a:p>
        </p:txBody>
      </p:sp>
      <p:sp>
        <p:nvSpPr>
          <p:cNvPr id="12" name="Rectangle: Rounded Corners 11">
            <a:extLst>
              <a:ext uri="{FF2B5EF4-FFF2-40B4-BE49-F238E27FC236}">
                <a16:creationId xmlns:a16="http://schemas.microsoft.com/office/drawing/2014/main" id="{BB8E649B-0A88-6399-DA6D-DAD0205DD157}"/>
              </a:ext>
            </a:extLst>
          </p:cNvPr>
          <p:cNvSpPr/>
          <p:nvPr/>
        </p:nvSpPr>
        <p:spPr>
          <a:xfrm>
            <a:off x="4515634" y="2135084"/>
            <a:ext cx="4146115" cy="55114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Gia </a:t>
            </a:r>
            <a:r>
              <a:rPr lang="en-US" sz="2000" dirty="0" err="1">
                <a:solidFill>
                  <a:srgbClr val="000000"/>
                </a:solidFill>
              </a:rPr>
              <a:t>tư</a:t>
            </a:r>
            <a:r>
              <a:rPr lang="en-US" sz="2000" dirty="0">
                <a:solidFill>
                  <a:srgbClr val="000000"/>
                </a:solidFill>
              </a:rPr>
              <a:t> </a:t>
            </a:r>
            <a:r>
              <a:rPr lang="en-US" sz="2000" dirty="0" err="1">
                <a:solidFill>
                  <a:srgbClr val="000000"/>
                </a:solidFill>
              </a:rPr>
              <a:t>ngày</a:t>
            </a:r>
            <a:r>
              <a:rPr lang="en-US" sz="2000" dirty="0">
                <a:solidFill>
                  <a:srgbClr val="000000"/>
                </a:solidFill>
              </a:rPr>
              <a:t> </a:t>
            </a:r>
            <a:r>
              <a:rPr lang="en-US" sz="2000" dirty="0" err="1">
                <a:solidFill>
                  <a:srgbClr val="000000"/>
                </a:solidFill>
              </a:rPr>
              <a:t>một</a:t>
            </a:r>
            <a:r>
              <a:rPr lang="en-US" sz="2000" dirty="0">
                <a:solidFill>
                  <a:srgbClr val="000000"/>
                </a:solidFill>
              </a:rPr>
              <a:t> </a:t>
            </a:r>
            <a:r>
              <a:rPr lang="en-US" sz="2000" dirty="0" err="1">
                <a:solidFill>
                  <a:srgbClr val="000000"/>
                </a:solidFill>
              </a:rPr>
              <a:t>giàu</a:t>
            </a:r>
            <a:r>
              <a:rPr lang="en-US" sz="2000" dirty="0">
                <a:solidFill>
                  <a:srgbClr val="000000"/>
                </a:solidFill>
              </a:rPr>
              <a:t> </a:t>
            </a:r>
            <a:r>
              <a:rPr lang="en-US" sz="2000" dirty="0" err="1">
                <a:solidFill>
                  <a:srgbClr val="000000"/>
                </a:solidFill>
              </a:rPr>
              <a:t>có</a:t>
            </a:r>
            <a:r>
              <a:rPr lang="en-US" sz="2000" dirty="0">
                <a:solidFill>
                  <a:srgbClr val="000000"/>
                </a:solidFill>
              </a:rPr>
              <a:t> </a:t>
            </a:r>
            <a:r>
              <a:rPr lang="en-US" sz="2000" dirty="0" err="1">
                <a:solidFill>
                  <a:srgbClr val="000000"/>
                </a:solidFill>
              </a:rPr>
              <a:t>hơn</a:t>
            </a:r>
            <a:endParaRPr lang="en-US" sz="2000" dirty="0">
              <a:solidFill>
                <a:srgbClr val="000000"/>
              </a:solidFill>
            </a:endParaRPr>
          </a:p>
        </p:txBody>
      </p:sp>
      <p:sp>
        <p:nvSpPr>
          <p:cNvPr id="13" name="Rectangle: Rounded Corners 12">
            <a:extLst>
              <a:ext uri="{FF2B5EF4-FFF2-40B4-BE49-F238E27FC236}">
                <a16:creationId xmlns:a16="http://schemas.microsoft.com/office/drawing/2014/main" id="{A598A292-2F95-F1B2-4EB6-D3D62E26D634}"/>
              </a:ext>
            </a:extLst>
          </p:cNvPr>
          <p:cNvSpPr/>
          <p:nvPr/>
        </p:nvSpPr>
        <p:spPr>
          <a:xfrm>
            <a:off x="4515634" y="2828270"/>
            <a:ext cx="4146115" cy="55114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Sẵn</a:t>
            </a:r>
            <a:r>
              <a:rPr lang="en-US" sz="2000" dirty="0">
                <a:solidFill>
                  <a:srgbClr val="000000"/>
                </a:solidFill>
              </a:rPr>
              <a:t> </a:t>
            </a:r>
            <a:r>
              <a:rPr lang="en-US" sz="2000" dirty="0" err="1">
                <a:solidFill>
                  <a:srgbClr val="000000"/>
                </a:solidFill>
              </a:rPr>
              <a:t>sàng</a:t>
            </a:r>
            <a:r>
              <a:rPr lang="en-US" sz="2000" dirty="0">
                <a:solidFill>
                  <a:srgbClr val="000000"/>
                </a:solidFill>
              </a:rPr>
              <a:t> hi </a:t>
            </a:r>
            <a:r>
              <a:rPr lang="en-US" sz="2000" dirty="0" err="1">
                <a:solidFill>
                  <a:srgbClr val="000000"/>
                </a:solidFill>
              </a:rPr>
              <a:t>sinh</a:t>
            </a:r>
            <a:r>
              <a:rPr lang="en-US" sz="2000" dirty="0">
                <a:solidFill>
                  <a:srgbClr val="000000"/>
                </a:solidFill>
              </a:rPr>
              <a:t> </a:t>
            </a:r>
            <a:r>
              <a:rPr lang="en-US" sz="2000" dirty="0" err="1">
                <a:solidFill>
                  <a:srgbClr val="000000"/>
                </a:solidFill>
              </a:rPr>
              <a:t>bản</a:t>
            </a:r>
            <a:r>
              <a:rPr lang="en-US" sz="2000" dirty="0">
                <a:solidFill>
                  <a:srgbClr val="000000"/>
                </a:solidFill>
              </a:rPr>
              <a:t> </a:t>
            </a:r>
            <a:r>
              <a:rPr lang="en-US" sz="2000" dirty="0" err="1">
                <a:solidFill>
                  <a:srgbClr val="000000"/>
                </a:solidFill>
              </a:rPr>
              <a:t>thân</a:t>
            </a:r>
            <a:endParaRPr lang="en-US" sz="2000" dirty="0">
              <a:solidFill>
                <a:srgbClr val="000000"/>
              </a:solidFill>
            </a:endParaRPr>
          </a:p>
        </p:txBody>
      </p:sp>
      <p:cxnSp>
        <p:nvCxnSpPr>
          <p:cNvPr id="16" name="Straight Connector 15">
            <a:extLst>
              <a:ext uri="{FF2B5EF4-FFF2-40B4-BE49-F238E27FC236}">
                <a16:creationId xmlns:a16="http://schemas.microsoft.com/office/drawing/2014/main" id="{BD49F323-145C-ADE7-6671-E473D850B473}"/>
              </a:ext>
            </a:extLst>
          </p:cNvPr>
          <p:cNvCxnSpPr/>
          <p:nvPr/>
        </p:nvCxnSpPr>
        <p:spPr>
          <a:xfrm>
            <a:off x="3832964" y="530289"/>
            <a:ext cx="0" cy="2955097"/>
          </a:xfrm>
          <a:prstGeom prst="line">
            <a:avLst/>
          </a:prstGeom>
          <a:ln w="28575">
            <a:prstDash val="lg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525451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p:bldP spid="10" grpId="0"/>
      <p:bldP spid="11" grpId="0" animBg="1"/>
      <p:bldP spid="12"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iêu du cõi Tiên Việt cùng 'Hình tượng tiên nữ'">
            <a:extLst>
              <a:ext uri="{FF2B5EF4-FFF2-40B4-BE49-F238E27FC236}">
                <a16:creationId xmlns:a16="http://schemas.microsoft.com/office/drawing/2014/main" id="{CB627996-1C33-FA16-0F29-A1115267E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22" y="1158658"/>
            <a:ext cx="2399977" cy="3361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5C463FD3-E0CA-7890-64FB-F60D08CABB4C}"/>
              </a:ext>
            </a:extLst>
          </p:cNvPr>
          <p:cNvSpPr/>
          <p:nvPr/>
        </p:nvSpPr>
        <p:spPr>
          <a:xfrm>
            <a:off x="3093929" y="688929"/>
            <a:ext cx="5644649" cy="1615858"/>
          </a:xfrm>
          <a:prstGeom prst="wedgeRoundRectCallout">
            <a:avLst>
              <a:gd name="adj1" fmla="val -59889"/>
              <a:gd name="adj2" fmla="val 38469"/>
              <a:gd name="adj3" fmla="val 16667"/>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Hiện chân tướng là loài cá để cứu tính mạng của gia đình nhà chồng bất chấp việc </a:t>
            </a:r>
            <a:r>
              <a:rPr lang="en-US" sz="2000" dirty="0" err="1">
                <a:solidFill>
                  <a:srgbClr val="000000"/>
                </a:solidFill>
              </a:rPr>
              <a:t>hiển</a:t>
            </a:r>
            <a:r>
              <a:rPr lang="en-US" sz="2000" dirty="0">
                <a:solidFill>
                  <a:srgbClr val="000000"/>
                </a:solidFill>
              </a:rPr>
              <a:t> </a:t>
            </a:r>
            <a:r>
              <a:rPr lang="en-US" sz="2000" dirty="0" err="1">
                <a:solidFill>
                  <a:srgbClr val="000000"/>
                </a:solidFill>
              </a:rPr>
              <a:t>lộ</a:t>
            </a:r>
            <a:r>
              <a:rPr lang="en-US" sz="2000" dirty="0">
                <a:solidFill>
                  <a:srgbClr val="000000"/>
                </a:solidFill>
              </a:rPr>
              <a:t> </a:t>
            </a:r>
            <a:r>
              <a:rPr lang="en-US" sz="2000" dirty="0" err="1">
                <a:solidFill>
                  <a:srgbClr val="000000"/>
                </a:solidFill>
              </a:rPr>
              <a:t>chân</a:t>
            </a:r>
            <a:r>
              <a:rPr lang="en-US" sz="2000" dirty="0">
                <a:solidFill>
                  <a:srgbClr val="000000"/>
                </a:solidFill>
              </a:rPr>
              <a:t> </a:t>
            </a:r>
            <a:r>
              <a:rPr lang="en-US" sz="2000" dirty="0" err="1">
                <a:solidFill>
                  <a:srgbClr val="000000"/>
                </a:solidFill>
              </a:rPr>
              <a:t>tướng</a:t>
            </a:r>
            <a:r>
              <a:rPr lang="en-US" sz="2000" dirty="0">
                <a:solidFill>
                  <a:srgbClr val="000000"/>
                </a:solidFill>
              </a:rPr>
              <a:t>.</a:t>
            </a:r>
          </a:p>
        </p:txBody>
      </p:sp>
      <p:sp>
        <p:nvSpPr>
          <p:cNvPr id="5" name="Arrow: Chevron 4">
            <a:extLst>
              <a:ext uri="{FF2B5EF4-FFF2-40B4-BE49-F238E27FC236}">
                <a16:creationId xmlns:a16="http://schemas.microsoft.com/office/drawing/2014/main" id="{4043D337-7793-4638-292A-481680F6A91F}"/>
              </a:ext>
            </a:extLst>
          </p:cNvPr>
          <p:cNvSpPr/>
          <p:nvPr/>
        </p:nvSpPr>
        <p:spPr>
          <a:xfrm rot="5400000">
            <a:off x="4262808" y="2406561"/>
            <a:ext cx="375781" cy="513567"/>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Rounded Corners 5">
            <a:extLst>
              <a:ext uri="{FF2B5EF4-FFF2-40B4-BE49-F238E27FC236}">
                <a16:creationId xmlns:a16="http://schemas.microsoft.com/office/drawing/2014/main" id="{F70684F8-AC73-9B8A-B342-48C300AE9C41}"/>
              </a:ext>
            </a:extLst>
          </p:cNvPr>
          <p:cNvSpPr/>
          <p:nvPr/>
        </p:nvSpPr>
        <p:spPr>
          <a:xfrm>
            <a:off x="3530036" y="3046955"/>
            <a:ext cx="1841326" cy="873692"/>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rPr>
              <a:t>Tan </a:t>
            </a:r>
            <a:r>
              <a:rPr lang="en-US" sz="2000" dirty="0" err="1">
                <a:solidFill>
                  <a:srgbClr val="000000"/>
                </a:solidFill>
              </a:rPr>
              <a:t>biến</a:t>
            </a:r>
            <a:r>
              <a:rPr lang="en-US" sz="2000" dirty="0">
                <a:solidFill>
                  <a:srgbClr val="000000"/>
                </a:solidFill>
              </a:rPr>
              <a:t> </a:t>
            </a:r>
            <a:r>
              <a:rPr lang="en-US" sz="2000" dirty="0" err="1">
                <a:solidFill>
                  <a:srgbClr val="000000"/>
                </a:solidFill>
              </a:rPr>
              <a:t>vào</a:t>
            </a:r>
            <a:r>
              <a:rPr lang="en-US" sz="2000" dirty="0">
                <a:solidFill>
                  <a:srgbClr val="000000"/>
                </a:solidFill>
              </a:rPr>
              <a:t> </a:t>
            </a:r>
            <a:r>
              <a:rPr lang="en-US" sz="2000" dirty="0" err="1">
                <a:solidFill>
                  <a:srgbClr val="000000"/>
                </a:solidFill>
              </a:rPr>
              <a:t>biển</a:t>
            </a:r>
            <a:r>
              <a:rPr lang="en-US" sz="2000" dirty="0">
                <a:solidFill>
                  <a:srgbClr val="000000"/>
                </a:solidFill>
              </a:rPr>
              <a:t> </a:t>
            </a:r>
            <a:r>
              <a:rPr lang="en-US" sz="2000" dirty="0" err="1">
                <a:solidFill>
                  <a:srgbClr val="000000"/>
                </a:solidFill>
              </a:rPr>
              <a:t>cả</a:t>
            </a:r>
            <a:endParaRPr lang="en-US" sz="2000" dirty="0">
              <a:solidFill>
                <a:srgbClr val="000000"/>
              </a:solidFill>
            </a:endParaRPr>
          </a:p>
        </p:txBody>
      </p:sp>
      <p:sp>
        <p:nvSpPr>
          <p:cNvPr id="7" name="Arrow: Chevron 6">
            <a:extLst>
              <a:ext uri="{FF2B5EF4-FFF2-40B4-BE49-F238E27FC236}">
                <a16:creationId xmlns:a16="http://schemas.microsoft.com/office/drawing/2014/main" id="{9E000F82-0B5D-BDD3-C165-7EA3D271B8F2}"/>
              </a:ext>
            </a:extLst>
          </p:cNvPr>
          <p:cNvSpPr/>
          <p:nvPr/>
        </p:nvSpPr>
        <p:spPr>
          <a:xfrm rot="5400000">
            <a:off x="7240043" y="2406561"/>
            <a:ext cx="375781" cy="513567"/>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Rounded Corners 7">
            <a:extLst>
              <a:ext uri="{FF2B5EF4-FFF2-40B4-BE49-F238E27FC236}">
                <a16:creationId xmlns:a16="http://schemas.microsoft.com/office/drawing/2014/main" id="{EF4C3D94-2503-1B64-EC42-DF9182D16224}"/>
              </a:ext>
            </a:extLst>
          </p:cNvPr>
          <p:cNvSpPr/>
          <p:nvPr/>
        </p:nvSpPr>
        <p:spPr>
          <a:xfrm>
            <a:off x="5837130" y="3046955"/>
            <a:ext cx="3039236" cy="873692"/>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rPr>
              <a:t>Chia </a:t>
            </a:r>
            <a:r>
              <a:rPr lang="en-US" sz="2000" dirty="0" err="1">
                <a:solidFill>
                  <a:srgbClr val="000000"/>
                </a:solidFill>
              </a:rPr>
              <a:t>lìa</a:t>
            </a:r>
            <a:r>
              <a:rPr lang="en-US" sz="2000" dirty="0">
                <a:solidFill>
                  <a:srgbClr val="000000"/>
                </a:solidFill>
              </a:rPr>
              <a:t> </a:t>
            </a:r>
            <a:r>
              <a:rPr lang="en-US" sz="2000" dirty="0" err="1">
                <a:solidFill>
                  <a:srgbClr val="000000"/>
                </a:solidFill>
              </a:rPr>
              <a:t>lứa</a:t>
            </a:r>
            <a:r>
              <a:rPr lang="en-US" sz="2000" dirty="0">
                <a:solidFill>
                  <a:srgbClr val="000000"/>
                </a:solidFill>
              </a:rPr>
              <a:t> </a:t>
            </a:r>
            <a:r>
              <a:rPr lang="en-US" sz="2000" dirty="0" err="1">
                <a:solidFill>
                  <a:srgbClr val="000000"/>
                </a:solidFill>
              </a:rPr>
              <a:t>đôi</a:t>
            </a:r>
            <a:r>
              <a:rPr lang="en-US" sz="2000" dirty="0">
                <a:solidFill>
                  <a:srgbClr val="000000"/>
                </a:solidFill>
              </a:rPr>
              <a:t> </a:t>
            </a:r>
            <a:r>
              <a:rPr lang="en-US" sz="2000" dirty="0" err="1">
                <a:solidFill>
                  <a:srgbClr val="000000"/>
                </a:solidFill>
              </a:rPr>
              <a:t>đau</a:t>
            </a:r>
            <a:r>
              <a:rPr lang="en-US" sz="2000" dirty="0">
                <a:solidFill>
                  <a:srgbClr val="000000"/>
                </a:solidFill>
              </a:rPr>
              <a:t> </a:t>
            </a:r>
            <a:r>
              <a:rPr lang="en-US" sz="2000" dirty="0" err="1">
                <a:solidFill>
                  <a:srgbClr val="000000"/>
                </a:solidFill>
              </a:rPr>
              <a:t>khổ</a:t>
            </a:r>
            <a:r>
              <a:rPr lang="en-US" sz="2000" dirty="0">
                <a:solidFill>
                  <a:srgbClr val="000000"/>
                </a:solidFill>
              </a:rPr>
              <a:t>, </a:t>
            </a:r>
            <a:r>
              <a:rPr lang="en-US" sz="2000" dirty="0" err="1">
                <a:solidFill>
                  <a:srgbClr val="000000"/>
                </a:solidFill>
              </a:rPr>
              <a:t>xót</a:t>
            </a:r>
            <a:r>
              <a:rPr lang="en-US" sz="2000" dirty="0">
                <a:solidFill>
                  <a:srgbClr val="000000"/>
                </a:solidFill>
              </a:rPr>
              <a:t> xa</a:t>
            </a:r>
          </a:p>
        </p:txBody>
      </p:sp>
    </p:spTree>
    <p:extLst>
      <p:ext uri="{BB962C8B-B14F-4D97-AF65-F5344CB8AC3E}">
        <p14:creationId xmlns:p14="http://schemas.microsoft.com/office/powerpoint/2010/main" val="15705220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571DD2-B7D8-AAC0-7A75-9E08DE0B4C86}"/>
              </a:ext>
            </a:extLst>
          </p:cNvPr>
          <p:cNvSpPr txBox="1"/>
          <p:nvPr/>
        </p:nvSpPr>
        <p:spPr>
          <a:xfrm>
            <a:off x="1781827" y="290785"/>
            <a:ext cx="5580345" cy="400110"/>
          </a:xfrm>
          <a:prstGeom prst="rect">
            <a:avLst/>
          </a:prstGeom>
          <a:noFill/>
        </p:spPr>
        <p:txBody>
          <a:bodyPr wrap="square">
            <a:spAutoFit/>
          </a:bodyPr>
          <a:lstStyle/>
          <a:p>
            <a:pPr algn="ctr"/>
            <a:r>
              <a:rPr lang="vi-VN" sz="2000" b="1" dirty="0"/>
              <a:t>Tiếng hát trong nước mắt của Ngọa Vân</a:t>
            </a:r>
            <a:endParaRPr lang="en-US" sz="2000" b="1" dirty="0"/>
          </a:p>
        </p:txBody>
      </p:sp>
      <p:sp>
        <p:nvSpPr>
          <p:cNvPr id="6" name="Rectangle: Rounded Corners 5">
            <a:extLst>
              <a:ext uri="{FF2B5EF4-FFF2-40B4-BE49-F238E27FC236}">
                <a16:creationId xmlns:a16="http://schemas.microsoft.com/office/drawing/2014/main" id="{487B6FB3-BADB-C200-1816-4A5403418F88}"/>
              </a:ext>
            </a:extLst>
          </p:cNvPr>
          <p:cNvSpPr/>
          <p:nvPr/>
        </p:nvSpPr>
        <p:spPr>
          <a:xfrm>
            <a:off x="275574" y="1036689"/>
            <a:ext cx="2229634" cy="1466268"/>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C</a:t>
            </a:r>
            <a:r>
              <a:rPr lang="vi-VN" sz="2000" dirty="0">
                <a:solidFill>
                  <a:srgbClr val="000000"/>
                </a:solidFill>
              </a:rPr>
              <a:t>ủa tình thương</a:t>
            </a:r>
            <a:endParaRPr lang="en-US" sz="2000" dirty="0">
              <a:solidFill>
                <a:srgbClr val="000000"/>
              </a:solidFill>
            </a:endParaRPr>
          </a:p>
        </p:txBody>
      </p:sp>
      <p:sp>
        <p:nvSpPr>
          <p:cNvPr id="7" name="Rectangle: Rounded Corners 6">
            <a:extLst>
              <a:ext uri="{FF2B5EF4-FFF2-40B4-BE49-F238E27FC236}">
                <a16:creationId xmlns:a16="http://schemas.microsoft.com/office/drawing/2014/main" id="{3ACD3A01-2501-8058-32B2-9052CE547416}"/>
              </a:ext>
            </a:extLst>
          </p:cNvPr>
          <p:cNvSpPr/>
          <p:nvPr/>
        </p:nvSpPr>
        <p:spPr>
          <a:xfrm>
            <a:off x="2705623" y="1036688"/>
            <a:ext cx="3121068" cy="1466268"/>
          </a:xfrm>
          <a:prstGeom prst="roundRect">
            <a:avLst>
              <a:gd name="adj" fmla="val 1410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Của đạo lí và đức hi sinh </a:t>
            </a:r>
            <a:endParaRPr lang="en-US" sz="2000" dirty="0">
              <a:solidFill>
                <a:srgbClr val="000000"/>
              </a:solidFill>
            </a:endParaRPr>
          </a:p>
        </p:txBody>
      </p:sp>
      <p:sp>
        <p:nvSpPr>
          <p:cNvPr id="8" name="Rectangle: Rounded Corners 7">
            <a:extLst>
              <a:ext uri="{FF2B5EF4-FFF2-40B4-BE49-F238E27FC236}">
                <a16:creationId xmlns:a16="http://schemas.microsoft.com/office/drawing/2014/main" id="{28EC85B0-6E67-719F-5A96-0001137AB530}"/>
              </a:ext>
            </a:extLst>
          </p:cNvPr>
          <p:cNvSpPr/>
          <p:nvPr/>
        </p:nvSpPr>
        <p:spPr>
          <a:xfrm>
            <a:off x="6027106" y="1036688"/>
            <a:ext cx="2853847" cy="146626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Hành động </a:t>
            </a:r>
            <a:r>
              <a:rPr lang="vi-VN" sz="2000" i="1" dirty="0">
                <a:solidFill>
                  <a:srgbClr val="000000"/>
                </a:solidFill>
              </a:rPr>
              <a:t>“nhổ một ít nước bọt trắng trao cho thúc ngư”</a:t>
            </a:r>
            <a:r>
              <a:rPr lang="en-US" sz="2000" i="1" dirty="0">
                <a:solidFill>
                  <a:srgbClr val="000000"/>
                </a:solidFill>
              </a:rPr>
              <a:t>.</a:t>
            </a:r>
          </a:p>
        </p:txBody>
      </p:sp>
      <p:sp>
        <p:nvSpPr>
          <p:cNvPr id="9" name="Right Brace 8">
            <a:extLst>
              <a:ext uri="{FF2B5EF4-FFF2-40B4-BE49-F238E27FC236}">
                <a16:creationId xmlns:a16="http://schemas.microsoft.com/office/drawing/2014/main" id="{38C545E2-D285-E06B-CD58-ED769537FF1C}"/>
              </a:ext>
            </a:extLst>
          </p:cNvPr>
          <p:cNvSpPr/>
          <p:nvPr/>
        </p:nvSpPr>
        <p:spPr>
          <a:xfrm rot="5400000">
            <a:off x="4239538" y="-1620634"/>
            <a:ext cx="635697" cy="8797445"/>
          </a:xfrm>
          <a:prstGeom prst="rightBrace">
            <a:avLst>
              <a:gd name="adj1" fmla="val 35256"/>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Arrow: Down 9">
            <a:extLst>
              <a:ext uri="{FF2B5EF4-FFF2-40B4-BE49-F238E27FC236}">
                <a16:creationId xmlns:a16="http://schemas.microsoft.com/office/drawing/2014/main" id="{61596E9C-DC8F-4087-A2C8-E7C9263989B4}"/>
              </a:ext>
            </a:extLst>
          </p:cNvPr>
          <p:cNvSpPr/>
          <p:nvPr/>
        </p:nvSpPr>
        <p:spPr>
          <a:xfrm>
            <a:off x="1781827" y="2934221"/>
            <a:ext cx="585592" cy="473981"/>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4D57CFB-BB0F-8150-53E7-8F04D77FC580}"/>
              </a:ext>
            </a:extLst>
          </p:cNvPr>
          <p:cNvSpPr txBox="1"/>
          <p:nvPr/>
        </p:nvSpPr>
        <p:spPr>
          <a:xfrm>
            <a:off x="501043" y="3408202"/>
            <a:ext cx="3507286" cy="1420325"/>
          </a:xfrm>
          <a:prstGeom prst="rect">
            <a:avLst/>
          </a:prstGeom>
          <a:noFill/>
        </p:spPr>
        <p:txBody>
          <a:bodyPr wrap="square">
            <a:spAutoFit/>
          </a:bodyPr>
          <a:lstStyle/>
          <a:p>
            <a:pPr algn="just">
              <a:lnSpc>
                <a:spcPct val="150000"/>
              </a:lnSpc>
            </a:pPr>
            <a:r>
              <a:rPr lang="vi-VN" sz="2000" dirty="0"/>
              <a:t>Ân sâu nghĩa nặng của nàng, của người vợ hiền thảo, thủy chung trong cuộc đời.</a:t>
            </a:r>
            <a:endParaRPr lang="en-US" sz="2000" dirty="0"/>
          </a:p>
        </p:txBody>
      </p:sp>
      <p:sp>
        <p:nvSpPr>
          <p:cNvPr id="13" name="Arrow: Down 12">
            <a:extLst>
              <a:ext uri="{FF2B5EF4-FFF2-40B4-BE49-F238E27FC236}">
                <a16:creationId xmlns:a16="http://schemas.microsoft.com/office/drawing/2014/main" id="{83AB8EFB-F96B-1A16-DB43-6467867E3F12}"/>
              </a:ext>
            </a:extLst>
          </p:cNvPr>
          <p:cNvSpPr/>
          <p:nvPr/>
        </p:nvSpPr>
        <p:spPr>
          <a:xfrm>
            <a:off x="6416457" y="2934221"/>
            <a:ext cx="585592" cy="473981"/>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D3E705-F75D-40D5-9BD0-B3A1D1642F53}"/>
              </a:ext>
            </a:extLst>
          </p:cNvPr>
          <p:cNvSpPr txBox="1"/>
          <p:nvPr/>
        </p:nvSpPr>
        <p:spPr>
          <a:xfrm>
            <a:off x="5289113" y="3408202"/>
            <a:ext cx="3031297" cy="1420325"/>
          </a:xfrm>
          <a:prstGeom prst="rect">
            <a:avLst/>
          </a:prstGeom>
          <a:noFill/>
        </p:spPr>
        <p:txBody>
          <a:bodyPr wrap="square">
            <a:spAutoFit/>
          </a:bodyPr>
          <a:lstStyle/>
          <a:p>
            <a:pPr algn="just">
              <a:lnSpc>
                <a:spcPct val="150000"/>
              </a:lnSpc>
            </a:pPr>
            <a:r>
              <a:rPr lang="vi-VN" sz="2000" dirty="0"/>
              <a:t>Làm cho câu chuyện thêm “lạ” nhưng nhân vật lại rất đời, rất thực</a:t>
            </a:r>
            <a:r>
              <a:rPr lang="en-US" sz="2000" dirty="0"/>
              <a:t>.</a:t>
            </a:r>
          </a:p>
        </p:txBody>
      </p:sp>
    </p:spTree>
    <p:extLst>
      <p:ext uri="{BB962C8B-B14F-4D97-AF65-F5344CB8AC3E}">
        <p14:creationId xmlns:p14="http://schemas.microsoft.com/office/powerpoint/2010/main" val="17943975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up)">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2" grpId="0"/>
      <p:bldP spid="13" grpId="0" animBg="1"/>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086062-97B4-0B10-976B-BE7872A6583A}"/>
              </a:ext>
            </a:extLst>
          </p:cNvPr>
          <p:cNvSpPr txBox="1"/>
          <p:nvPr/>
        </p:nvSpPr>
        <p:spPr>
          <a:xfrm>
            <a:off x="3189514" y="326572"/>
            <a:ext cx="3135086" cy="523220"/>
          </a:xfrm>
          <a:prstGeom prst="rect">
            <a:avLst/>
          </a:prstGeom>
          <a:noFill/>
        </p:spPr>
        <p:txBody>
          <a:bodyPr wrap="square" rtlCol="0">
            <a:spAutoFit/>
          </a:bodyPr>
          <a:lstStyle/>
          <a:p>
            <a:pPr algn="ctr"/>
            <a:r>
              <a:rPr lang="en-US" sz="2800" b="1" dirty="0">
                <a:solidFill>
                  <a:schemeClr val="tx1">
                    <a:lumMod val="75000"/>
                    <a:lumOff val="25000"/>
                  </a:schemeClr>
                </a:solidFill>
              </a:rPr>
              <a:t>LUYỆN TẬP</a:t>
            </a:r>
          </a:p>
        </p:txBody>
      </p:sp>
      <p:sp>
        <p:nvSpPr>
          <p:cNvPr id="5" name="Rectangle 4">
            <a:extLst>
              <a:ext uri="{FF2B5EF4-FFF2-40B4-BE49-F238E27FC236}">
                <a16:creationId xmlns:a16="http://schemas.microsoft.com/office/drawing/2014/main" id="{ECD07B2F-3DF7-9987-66F3-534370083DC3}"/>
              </a:ext>
            </a:extLst>
          </p:cNvPr>
          <p:cNvSpPr/>
          <p:nvPr/>
        </p:nvSpPr>
        <p:spPr>
          <a:xfrm>
            <a:off x="300624" y="1014608"/>
            <a:ext cx="8542751" cy="96450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Lời bàn của Sơn Nam Thúc ở cuối truyện có tác dụng hỗ trợ em đọc hiểu văn bản </a:t>
            </a:r>
            <a:r>
              <a:rPr lang="vi-VN" sz="2000" i="1" dirty="0">
                <a:solidFill>
                  <a:srgbClr val="000000"/>
                </a:solidFill>
              </a:rPr>
              <a:t>“Truyện lạ nhà thuyền chài” </a:t>
            </a:r>
            <a:r>
              <a:rPr lang="vi-VN" sz="2000" dirty="0">
                <a:solidFill>
                  <a:srgbClr val="000000"/>
                </a:solidFill>
              </a:rPr>
              <a:t>như thế nào?</a:t>
            </a:r>
            <a:endParaRPr lang="en-US" sz="2000" dirty="0">
              <a:solidFill>
                <a:srgbClr val="000000"/>
              </a:solidFill>
            </a:endParaRPr>
          </a:p>
        </p:txBody>
      </p:sp>
      <p:sp>
        <p:nvSpPr>
          <p:cNvPr id="6" name="Arrow: Down 5">
            <a:extLst>
              <a:ext uri="{FF2B5EF4-FFF2-40B4-BE49-F238E27FC236}">
                <a16:creationId xmlns:a16="http://schemas.microsoft.com/office/drawing/2014/main" id="{CDB294A7-F80B-5B0A-B793-3A10B2F672D2}"/>
              </a:ext>
            </a:extLst>
          </p:cNvPr>
          <p:cNvSpPr/>
          <p:nvPr/>
        </p:nvSpPr>
        <p:spPr>
          <a:xfrm>
            <a:off x="819452" y="2083235"/>
            <a:ext cx="713984" cy="48851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F15B1C1E-47AC-A132-B4A7-2FCA2591E11A}"/>
              </a:ext>
            </a:extLst>
          </p:cNvPr>
          <p:cNvSpPr/>
          <p:nvPr/>
        </p:nvSpPr>
        <p:spPr>
          <a:xfrm>
            <a:off x="3125204" y="2083234"/>
            <a:ext cx="713984" cy="48851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2EEE6A1-4F77-C962-9F9D-819FEB0D3DFA}"/>
              </a:ext>
            </a:extLst>
          </p:cNvPr>
          <p:cNvSpPr/>
          <p:nvPr/>
        </p:nvSpPr>
        <p:spPr>
          <a:xfrm>
            <a:off x="133652" y="2690751"/>
            <a:ext cx="2085584" cy="2228018"/>
          </a:xfrm>
          <a:prstGeom prst="roundRect">
            <a:avLst/>
          </a:prstGeom>
          <a:solidFill>
            <a:schemeClr val="accent6"/>
          </a:solidFill>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Hỗ trợ đọc hiểu văn b</a:t>
            </a:r>
            <a:r>
              <a:rPr lang="en-US" sz="2000" dirty="0" err="1">
                <a:solidFill>
                  <a:srgbClr val="000000"/>
                </a:solidFill>
              </a:rPr>
              <a:t>ản</a:t>
            </a:r>
            <a:endParaRPr lang="en-US" sz="2000" dirty="0">
              <a:solidFill>
                <a:srgbClr val="000000"/>
              </a:solidFill>
            </a:endParaRPr>
          </a:p>
        </p:txBody>
      </p:sp>
      <p:sp>
        <p:nvSpPr>
          <p:cNvPr id="9" name="Rectangle: Rounded Corners 8">
            <a:extLst>
              <a:ext uri="{FF2B5EF4-FFF2-40B4-BE49-F238E27FC236}">
                <a16:creationId xmlns:a16="http://schemas.microsoft.com/office/drawing/2014/main" id="{8A1B43F6-FB33-92C7-B699-4270962DC182}"/>
              </a:ext>
            </a:extLst>
          </p:cNvPr>
          <p:cNvSpPr/>
          <p:nvPr/>
        </p:nvSpPr>
        <p:spPr>
          <a:xfrm>
            <a:off x="2364062" y="2690751"/>
            <a:ext cx="2207937" cy="2228018"/>
          </a:xfrm>
          <a:prstGeom prst="roundRect">
            <a:avLst/>
          </a:prstGeom>
          <a:solidFill>
            <a:schemeClr val="accent6"/>
          </a:solidFill>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Lí giải sự kì lạ của câu chuyện</a:t>
            </a:r>
            <a:endParaRPr lang="en-US" sz="2000" dirty="0">
              <a:solidFill>
                <a:srgbClr val="000000"/>
              </a:solidFill>
            </a:endParaRPr>
          </a:p>
        </p:txBody>
      </p:sp>
      <p:sp>
        <p:nvSpPr>
          <p:cNvPr id="10" name="Arrow: Down 9">
            <a:extLst>
              <a:ext uri="{FF2B5EF4-FFF2-40B4-BE49-F238E27FC236}">
                <a16:creationId xmlns:a16="http://schemas.microsoft.com/office/drawing/2014/main" id="{9673635A-1584-88B9-C7EA-76B86D70AD55}"/>
              </a:ext>
            </a:extLst>
          </p:cNvPr>
          <p:cNvSpPr/>
          <p:nvPr/>
        </p:nvSpPr>
        <p:spPr>
          <a:xfrm>
            <a:off x="5251924" y="2083233"/>
            <a:ext cx="713984" cy="48851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C41F7FE-6F44-12BD-7B4A-8025740F1833}"/>
              </a:ext>
            </a:extLst>
          </p:cNvPr>
          <p:cNvSpPr/>
          <p:nvPr/>
        </p:nvSpPr>
        <p:spPr>
          <a:xfrm>
            <a:off x="4716825" y="2690751"/>
            <a:ext cx="1784183" cy="2228018"/>
          </a:xfrm>
          <a:prstGeom prst="roundRect">
            <a:avLst/>
          </a:prstGeom>
          <a:solidFill>
            <a:schemeClr val="accent6"/>
          </a:solidFill>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Giúp</a:t>
            </a:r>
            <a:r>
              <a:rPr lang="en-US" sz="2000" dirty="0">
                <a:solidFill>
                  <a:srgbClr val="000000"/>
                </a:solidFill>
              </a:rPr>
              <a:t> </a:t>
            </a:r>
            <a:r>
              <a:rPr lang="en-US" sz="2000" dirty="0" err="1">
                <a:solidFill>
                  <a:srgbClr val="000000"/>
                </a:solidFill>
              </a:rPr>
              <a:t>hiểu</a:t>
            </a:r>
            <a:r>
              <a:rPr lang="en-US" sz="2000" dirty="0">
                <a:solidFill>
                  <a:srgbClr val="000000"/>
                </a:solidFill>
              </a:rPr>
              <a:t> </a:t>
            </a:r>
            <a:r>
              <a:rPr lang="en-US" sz="2000" dirty="0" err="1">
                <a:solidFill>
                  <a:srgbClr val="000000"/>
                </a:solidFill>
              </a:rPr>
              <a:t>rõ</a:t>
            </a:r>
            <a:r>
              <a:rPr lang="en-US" sz="2000" dirty="0">
                <a:solidFill>
                  <a:srgbClr val="000000"/>
                </a:solidFill>
              </a:rPr>
              <a:t> </a:t>
            </a:r>
            <a:r>
              <a:rPr lang="en-US" sz="2000" dirty="0" err="1">
                <a:solidFill>
                  <a:srgbClr val="000000"/>
                </a:solidFill>
              </a:rPr>
              <a:t>câu</a:t>
            </a:r>
            <a:r>
              <a:rPr lang="en-US" sz="2000" dirty="0">
                <a:solidFill>
                  <a:srgbClr val="000000"/>
                </a:solidFill>
              </a:rPr>
              <a:t> </a:t>
            </a:r>
            <a:r>
              <a:rPr lang="en-US" sz="2000" dirty="0" err="1">
                <a:solidFill>
                  <a:srgbClr val="000000"/>
                </a:solidFill>
              </a:rPr>
              <a:t>chuyện</a:t>
            </a:r>
            <a:endParaRPr lang="en-US" sz="2000" dirty="0">
              <a:solidFill>
                <a:srgbClr val="000000"/>
              </a:solidFill>
            </a:endParaRPr>
          </a:p>
        </p:txBody>
      </p:sp>
      <p:sp>
        <p:nvSpPr>
          <p:cNvPr id="12" name="Arrow: Down 11">
            <a:extLst>
              <a:ext uri="{FF2B5EF4-FFF2-40B4-BE49-F238E27FC236}">
                <a16:creationId xmlns:a16="http://schemas.microsoft.com/office/drawing/2014/main" id="{A2762E1A-C3F1-083A-CD25-B90A6AAAEBC3}"/>
              </a:ext>
            </a:extLst>
          </p:cNvPr>
          <p:cNvSpPr/>
          <p:nvPr/>
        </p:nvSpPr>
        <p:spPr>
          <a:xfrm>
            <a:off x="7392809" y="2083232"/>
            <a:ext cx="713984" cy="48851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FBCEC17-DDD9-D341-E8B1-6E6E69A70DF5}"/>
              </a:ext>
            </a:extLst>
          </p:cNvPr>
          <p:cNvSpPr/>
          <p:nvPr/>
        </p:nvSpPr>
        <p:spPr>
          <a:xfrm>
            <a:off x="6645833" y="2690751"/>
            <a:ext cx="2207937" cy="2242584"/>
          </a:xfrm>
          <a:prstGeom prst="roundRect">
            <a:avLst/>
          </a:prstGeom>
          <a:solidFill>
            <a:schemeClr val="accent6"/>
          </a:solidFill>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Tóm</a:t>
            </a:r>
            <a:r>
              <a:rPr lang="en-US" sz="2000" dirty="0">
                <a:solidFill>
                  <a:srgbClr val="000000"/>
                </a:solidFill>
              </a:rPr>
              <a:t> </a:t>
            </a:r>
            <a:r>
              <a:rPr lang="en-US" sz="2000" dirty="0" err="1">
                <a:solidFill>
                  <a:srgbClr val="000000"/>
                </a:solidFill>
              </a:rPr>
              <a:t>tắt</a:t>
            </a:r>
            <a:r>
              <a:rPr lang="en-US" sz="2000" dirty="0">
                <a:solidFill>
                  <a:srgbClr val="000000"/>
                </a:solidFill>
              </a:rPr>
              <a:t> </a:t>
            </a:r>
            <a:r>
              <a:rPr lang="en-US" sz="2000" dirty="0" err="1">
                <a:solidFill>
                  <a:srgbClr val="000000"/>
                </a:solidFill>
              </a:rPr>
              <a:t>lại</a:t>
            </a:r>
            <a:r>
              <a:rPr lang="en-US" sz="2000" dirty="0">
                <a:solidFill>
                  <a:srgbClr val="000000"/>
                </a:solidFill>
              </a:rPr>
              <a:t> </a:t>
            </a:r>
            <a:r>
              <a:rPr lang="en-US" sz="2000" dirty="0" err="1">
                <a:solidFill>
                  <a:srgbClr val="000000"/>
                </a:solidFill>
              </a:rPr>
              <a:t>câu</a:t>
            </a:r>
            <a:r>
              <a:rPr lang="en-US" sz="2000" dirty="0">
                <a:solidFill>
                  <a:srgbClr val="000000"/>
                </a:solidFill>
              </a:rPr>
              <a:t> </a:t>
            </a:r>
            <a:r>
              <a:rPr lang="en-US" sz="2000" dirty="0" err="1">
                <a:solidFill>
                  <a:srgbClr val="000000"/>
                </a:solidFill>
              </a:rPr>
              <a:t>chuyện</a:t>
            </a:r>
            <a:r>
              <a:rPr lang="en-US" sz="2000" dirty="0">
                <a:solidFill>
                  <a:srgbClr val="000000"/>
                </a:solidFill>
              </a:rPr>
              <a:t> </a:t>
            </a:r>
            <a:r>
              <a:rPr lang="en-US" sz="2000" dirty="0" err="1">
                <a:solidFill>
                  <a:srgbClr val="000000"/>
                </a:solidFill>
              </a:rPr>
              <a:t>dễ</a:t>
            </a:r>
            <a:r>
              <a:rPr lang="en-US" sz="2000" dirty="0">
                <a:solidFill>
                  <a:srgbClr val="000000"/>
                </a:solidFill>
              </a:rPr>
              <a:t> </a:t>
            </a:r>
            <a:r>
              <a:rPr lang="en-US" sz="2000" dirty="0" err="1">
                <a:solidFill>
                  <a:srgbClr val="000000"/>
                </a:solidFill>
              </a:rPr>
              <a:t>dàng</a:t>
            </a:r>
            <a:endParaRPr lang="en-US" sz="2000" dirty="0">
              <a:solidFill>
                <a:srgbClr val="000000"/>
              </a:solidFill>
            </a:endParaRPr>
          </a:p>
        </p:txBody>
      </p:sp>
    </p:spTree>
    <p:extLst>
      <p:ext uri="{BB962C8B-B14F-4D97-AF65-F5344CB8AC3E}">
        <p14:creationId xmlns:p14="http://schemas.microsoft.com/office/powerpoint/2010/main" val="17560989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500"/>
                                        <p:tgtEl>
                                          <p:spTgt spid="1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90E2EE-EA88-C531-4145-962FB32F422F}"/>
              </a:ext>
            </a:extLst>
          </p:cNvPr>
          <p:cNvSpPr txBox="1"/>
          <p:nvPr/>
        </p:nvSpPr>
        <p:spPr>
          <a:xfrm>
            <a:off x="2590576" y="314046"/>
            <a:ext cx="3962848" cy="523220"/>
          </a:xfrm>
          <a:prstGeom prst="rect">
            <a:avLst/>
          </a:prstGeom>
          <a:noFill/>
        </p:spPr>
        <p:txBody>
          <a:bodyPr wrap="square" rtlCol="0">
            <a:spAutoFit/>
          </a:bodyPr>
          <a:lstStyle/>
          <a:p>
            <a:pPr algn="ctr"/>
            <a:r>
              <a:rPr lang="en-US" sz="2800" b="1" dirty="0">
                <a:solidFill>
                  <a:schemeClr val="tx1">
                    <a:lumMod val="75000"/>
                    <a:lumOff val="25000"/>
                  </a:schemeClr>
                </a:solidFill>
              </a:rPr>
              <a:t>HƯỚNG DẪN VỀ NHÀ</a:t>
            </a:r>
          </a:p>
        </p:txBody>
      </p:sp>
      <p:sp>
        <p:nvSpPr>
          <p:cNvPr id="5" name="Arrow: Pentagon 4">
            <a:extLst>
              <a:ext uri="{FF2B5EF4-FFF2-40B4-BE49-F238E27FC236}">
                <a16:creationId xmlns:a16="http://schemas.microsoft.com/office/drawing/2014/main" id="{E032FD49-C053-C8A2-1DEC-EE008B151740}"/>
              </a:ext>
            </a:extLst>
          </p:cNvPr>
          <p:cNvSpPr/>
          <p:nvPr/>
        </p:nvSpPr>
        <p:spPr>
          <a:xfrm>
            <a:off x="0" y="1191950"/>
            <a:ext cx="5035463" cy="987578"/>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Ôn tập </a:t>
            </a:r>
            <a:r>
              <a:rPr lang="vi-VN" sz="2000" dirty="0">
                <a:solidFill>
                  <a:srgbClr val="000000"/>
                </a:solidFill>
              </a:rPr>
              <a:t>kiến thức đã học về văn bản </a:t>
            </a:r>
            <a:r>
              <a:rPr lang="vi-VN" sz="2000" i="1" dirty="0">
                <a:solidFill>
                  <a:srgbClr val="000000"/>
                </a:solidFill>
              </a:rPr>
              <a:t>Truyện lạ nhà thuyền chài</a:t>
            </a:r>
            <a:endParaRPr lang="en-US" sz="2000" i="1" dirty="0">
              <a:solidFill>
                <a:srgbClr val="000000"/>
              </a:solidFill>
            </a:endParaRPr>
          </a:p>
        </p:txBody>
      </p:sp>
      <p:sp>
        <p:nvSpPr>
          <p:cNvPr id="6" name="Arrow: Pentagon 5">
            <a:extLst>
              <a:ext uri="{FF2B5EF4-FFF2-40B4-BE49-F238E27FC236}">
                <a16:creationId xmlns:a16="http://schemas.microsoft.com/office/drawing/2014/main" id="{4736E128-0E8B-CB4E-D5E0-D1BA153446DA}"/>
              </a:ext>
            </a:extLst>
          </p:cNvPr>
          <p:cNvSpPr/>
          <p:nvPr/>
        </p:nvSpPr>
        <p:spPr>
          <a:xfrm>
            <a:off x="0" y="2440245"/>
            <a:ext cx="6325644" cy="805541"/>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Hoàn thành </a:t>
            </a:r>
            <a:r>
              <a:rPr lang="vi-VN" sz="2000" dirty="0">
                <a:solidFill>
                  <a:srgbClr val="000000"/>
                </a:solidFill>
              </a:rPr>
              <a:t>bài tập Luyện tập, Vận dụng </a:t>
            </a:r>
            <a:endParaRPr lang="en-US" sz="2000" dirty="0">
              <a:solidFill>
                <a:srgbClr val="000000"/>
              </a:solidFill>
            </a:endParaRPr>
          </a:p>
        </p:txBody>
      </p:sp>
      <p:sp>
        <p:nvSpPr>
          <p:cNvPr id="7" name="Arrow: Pentagon 6">
            <a:extLst>
              <a:ext uri="{FF2B5EF4-FFF2-40B4-BE49-F238E27FC236}">
                <a16:creationId xmlns:a16="http://schemas.microsoft.com/office/drawing/2014/main" id="{3A6F44C8-01EE-17A5-CE7F-1BCACF84B99A}"/>
              </a:ext>
            </a:extLst>
          </p:cNvPr>
          <p:cNvSpPr/>
          <p:nvPr/>
        </p:nvSpPr>
        <p:spPr>
          <a:xfrm>
            <a:off x="0" y="3548779"/>
            <a:ext cx="7540668" cy="805541"/>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Chuẩn bị </a:t>
            </a:r>
            <a:r>
              <a:rPr lang="vi-VN" sz="2000" dirty="0">
                <a:solidFill>
                  <a:srgbClr val="000000"/>
                </a:solidFill>
              </a:rPr>
              <a:t>văn bản đọc kết nối chủ điểm – Sơn Tinh, Thủy Tinh.</a:t>
            </a:r>
            <a:endParaRPr lang="en-US" sz="2000" dirty="0">
              <a:solidFill>
                <a:srgbClr val="000000"/>
              </a:solidFill>
            </a:endParaRPr>
          </a:p>
        </p:txBody>
      </p:sp>
      <p:pic>
        <p:nvPicPr>
          <p:cNvPr id="9" name="Picture 8">
            <a:extLst>
              <a:ext uri="{FF2B5EF4-FFF2-40B4-BE49-F238E27FC236}">
                <a16:creationId xmlns:a16="http://schemas.microsoft.com/office/drawing/2014/main" id="{4DBE7A2A-6D06-5AEB-DAC0-290E4EC0D290}"/>
              </a:ext>
            </a:extLst>
          </p:cNvPr>
          <p:cNvPicPr>
            <a:picLocks noChangeAspect="1"/>
          </p:cNvPicPr>
          <p:nvPr/>
        </p:nvPicPr>
        <p:blipFill>
          <a:blip r:embed="rId2"/>
          <a:srcRect l="62466" t="19969" r="20959" b="50000"/>
          <a:stretch/>
        </p:blipFill>
        <p:spPr>
          <a:xfrm>
            <a:off x="7102258" y="1330851"/>
            <a:ext cx="1917414" cy="1954058"/>
          </a:xfrm>
          <a:prstGeom prst="rect">
            <a:avLst/>
          </a:prstGeom>
        </p:spPr>
      </p:pic>
    </p:spTree>
    <p:extLst>
      <p:ext uri="{BB962C8B-B14F-4D97-AF65-F5344CB8AC3E}">
        <p14:creationId xmlns:p14="http://schemas.microsoft.com/office/powerpoint/2010/main" val="21245554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D2E020-C449-44A0-130E-F8A8DA1F6B8C}"/>
              </a:ext>
            </a:extLst>
          </p:cNvPr>
          <p:cNvSpPr txBox="1"/>
          <p:nvPr/>
        </p:nvSpPr>
        <p:spPr>
          <a:xfrm>
            <a:off x="1096027" y="1659288"/>
            <a:ext cx="6951945" cy="1824923"/>
          </a:xfrm>
          <a:prstGeom prst="rect">
            <a:avLst/>
          </a:prstGeom>
          <a:noFill/>
        </p:spPr>
        <p:txBody>
          <a:bodyPr wrap="square" rtlCol="0">
            <a:spAutoFit/>
          </a:bodyPr>
          <a:lstStyle/>
          <a:p>
            <a:pPr algn="ctr">
              <a:lnSpc>
                <a:spcPct val="150000"/>
              </a:lnSpc>
            </a:pPr>
            <a:r>
              <a:rPr lang="en-US" sz="4000" b="1" dirty="0">
                <a:solidFill>
                  <a:schemeClr val="tx1">
                    <a:lumMod val="75000"/>
                    <a:lumOff val="25000"/>
                  </a:schemeClr>
                </a:solidFill>
              </a:rPr>
              <a:t>XIN CHÀO TẠM BIỆT VÀ HẸN GẶP LẠI!</a:t>
            </a:r>
          </a:p>
        </p:txBody>
      </p:sp>
    </p:spTree>
    <p:extLst>
      <p:ext uri="{BB962C8B-B14F-4D97-AF65-F5344CB8AC3E}">
        <p14:creationId xmlns:p14="http://schemas.microsoft.com/office/powerpoint/2010/main" val="353122818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FCF34A-C649-CF50-60B9-FBB1B5A947A6}"/>
              </a:ext>
            </a:extLst>
          </p:cNvPr>
          <p:cNvPicPr>
            <a:picLocks noChangeAspect="1"/>
          </p:cNvPicPr>
          <p:nvPr/>
        </p:nvPicPr>
        <p:blipFill>
          <a:blip r:embed="rId2"/>
          <a:srcRect l="66027" r="19726" b="72386"/>
          <a:stretch/>
        </p:blipFill>
        <p:spPr>
          <a:xfrm>
            <a:off x="288098" y="3027556"/>
            <a:ext cx="613776" cy="669192"/>
          </a:xfrm>
          <a:prstGeom prst="rect">
            <a:avLst/>
          </a:prstGeom>
        </p:spPr>
      </p:pic>
      <p:pic>
        <p:nvPicPr>
          <p:cNvPr id="10" name="Picture 9">
            <a:extLst>
              <a:ext uri="{FF2B5EF4-FFF2-40B4-BE49-F238E27FC236}">
                <a16:creationId xmlns:a16="http://schemas.microsoft.com/office/drawing/2014/main" id="{48B5550B-07EB-6AAB-DAD4-81E5EEED72FA}"/>
              </a:ext>
            </a:extLst>
          </p:cNvPr>
          <p:cNvPicPr>
            <a:picLocks noChangeAspect="1"/>
          </p:cNvPicPr>
          <p:nvPr/>
        </p:nvPicPr>
        <p:blipFill>
          <a:blip r:embed="rId2"/>
          <a:srcRect l="66027" r="19726" b="72386"/>
          <a:stretch/>
        </p:blipFill>
        <p:spPr>
          <a:xfrm>
            <a:off x="4157075" y="1273021"/>
            <a:ext cx="613776" cy="669192"/>
          </a:xfrm>
          <a:prstGeom prst="rect">
            <a:avLst/>
          </a:prstGeom>
        </p:spPr>
      </p:pic>
      <p:pic>
        <p:nvPicPr>
          <p:cNvPr id="9" name="Picture 8">
            <a:extLst>
              <a:ext uri="{FF2B5EF4-FFF2-40B4-BE49-F238E27FC236}">
                <a16:creationId xmlns:a16="http://schemas.microsoft.com/office/drawing/2014/main" id="{5ED6C945-BB45-3A09-21CA-D480A5B3FDEB}"/>
              </a:ext>
            </a:extLst>
          </p:cNvPr>
          <p:cNvPicPr>
            <a:picLocks noChangeAspect="1"/>
          </p:cNvPicPr>
          <p:nvPr/>
        </p:nvPicPr>
        <p:blipFill>
          <a:blip r:embed="rId2"/>
          <a:srcRect l="66027" r="19726" b="72386"/>
          <a:stretch/>
        </p:blipFill>
        <p:spPr>
          <a:xfrm>
            <a:off x="250520" y="1284947"/>
            <a:ext cx="613776" cy="669192"/>
          </a:xfrm>
          <a:prstGeom prst="rect">
            <a:avLst/>
          </a:prstGeom>
        </p:spPr>
      </p:pic>
      <p:sp>
        <p:nvSpPr>
          <p:cNvPr id="4" name="Rectangle: Rounded Corners 3">
            <a:extLst>
              <a:ext uri="{FF2B5EF4-FFF2-40B4-BE49-F238E27FC236}">
                <a16:creationId xmlns:a16="http://schemas.microsoft.com/office/drawing/2014/main" id="{C82DF176-77FC-7048-6EEF-C62C01C36879}"/>
              </a:ext>
            </a:extLst>
          </p:cNvPr>
          <p:cNvSpPr/>
          <p:nvPr/>
        </p:nvSpPr>
        <p:spPr>
          <a:xfrm>
            <a:off x="2890381" y="375781"/>
            <a:ext cx="3760940" cy="62630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996600"/>
                </a:solidFill>
              </a:rPr>
              <a:t>NỘI DUNG BÀI HỌC</a:t>
            </a:r>
          </a:p>
        </p:txBody>
      </p:sp>
      <p:sp>
        <p:nvSpPr>
          <p:cNvPr id="5" name="TextBox 4">
            <a:extLst>
              <a:ext uri="{FF2B5EF4-FFF2-40B4-BE49-F238E27FC236}">
                <a16:creationId xmlns:a16="http://schemas.microsoft.com/office/drawing/2014/main" id="{AE1556CA-E12A-2CAB-0CCA-E283D84855AE}"/>
              </a:ext>
            </a:extLst>
          </p:cNvPr>
          <p:cNvSpPr txBox="1"/>
          <p:nvPr/>
        </p:nvSpPr>
        <p:spPr>
          <a:xfrm>
            <a:off x="397704" y="1273021"/>
            <a:ext cx="3607227" cy="1685846"/>
          </a:xfrm>
          <a:prstGeom prst="rect">
            <a:avLst/>
          </a:prstGeom>
          <a:noFill/>
        </p:spPr>
        <p:txBody>
          <a:bodyPr wrap="square" rtlCol="0">
            <a:spAutoFit/>
          </a:bodyPr>
          <a:lstStyle/>
          <a:p>
            <a:pPr>
              <a:lnSpc>
                <a:spcPct val="150000"/>
              </a:lnSpc>
            </a:pPr>
            <a:r>
              <a:rPr lang="en-US" sz="2400" b="1" dirty="0"/>
              <a:t>I.  </a:t>
            </a:r>
            <a:r>
              <a:rPr lang="en-US" sz="2400" b="1" dirty="0" err="1"/>
              <a:t>Tìm</a:t>
            </a:r>
            <a:r>
              <a:rPr lang="en-US" sz="2400" b="1" dirty="0"/>
              <a:t> </a:t>
            </a:r>
            <a:r>
              <a:rPr lang="en-US" sz="2400" b="1" dirty="0" err="1"/>
              <a:t>hiểu</a:t>
            </a:r>
            <a:r>
              <a:rPr lang="en-US" sz="2400" b="1" dirty="0"/>
              <a:t> </a:t>
            </a:r>
            <a:r>
              <a:rPr lang="en-US" sz="2400" b="1" dirty="0" err="1"/>
              <a:t>chung</a:t>
            </a:r>
            <a:endParaRPr lang="en-US" sz="2400" b="1" dirty="0"/>
          </a:p>
          <a:p>
            <a:pPr marL="342900" indent="-342900">
              <a:lnSpc>
                <a:spcPct val="150000"/>
              </a:lnSpc>
              <a:buAutoNum type="arabicPeriod"/>
            </a:pPr>
            <a:r>
              <a:rPr lang="en-US" sz="2400" dirty="0" err="1"/>
              <a:t>Đọc</a:t>
            </a:r>
            <a:r>
              <a:rPr lang="en-US" sz="2400" dirty="0"/>
              <a:t>.</a:t>
            </a:r>
          </a:p>
          <a:p>
            <a:pPr marL="342900" indent="-342900">
              <a:lnSpc>
                <a:spcPct val="150000"/>
              </a:lnSpc>
              <a:buAutoNum type="arabicPeriod"/>
            </a:pPr>
            <a:r>
              <a:rPr lang="en-US" sz="2400" dirty="0" err="1"/>
              <a:t>Tác</a:t>
            </a:r>
            <a:r>
              <a:rPr lang="en-US" sz="2400" dirty="0"/>
              <a:t> </a:t>
            </a:r>
            <a:r>
              <a:rPr lang="en-US" sz="2400" dirty="0" err="1"/>
              <a:t>giả</a:t>
            </a:r>
            <a:r>
              <a:rPr lang="en-US" sz="2400" dirty="0"/>
              <a:t>, </a:t>
            </a:r>
            <a:r>
              <a:rPr lang="en-US" sz="2400" dirty="0" err="1"/>
              <a:t>tác</a:t>
            </a:r>
            <a:r>
              <a:rPr lang="en-US" sz="2400" dirty="0"/>
              <a:t> </a:t>
            </a:r>
            <a:r>
              <a:rPr lang="en-US" sz="2400" dirty="0" err="1"/>
              <a:t>phẩm</a:t>
            </a:r>
            <a:r>
              <a:rPr lang="en-US" sz="2400" dirty="0"/>
              <a:t>.</a:t>
            </a:r>
          </a:p>
        </p:txBody>
      </p:sp>
      <p:sp>
        <p:nvSpPr>
          <p:cNvPr id="6" name="TextBox 5">
            <a:extLst>
              <a:ext uri="{FF2B5EF4-FFF2-40B4-BE49-F238E27FC236}">
                <a16:creationId xmlns:a16="http://schemas.microsoft.com/office/drawing/2014/main" id="{5B1AB17C-AD77-4253-38AC-FB447DBF8956}"/>
              </a:ext>
            </a:extLst>
          </p:cNvPr>
          <p:cNvSpPr txBox="1"/>
          <p:nvPr/>
        </p:nvSpPr>
        <p:spPr>
          <a:xfrm>
            <a:off x="4278411" y="1284947"/>
            <a:ext cx="4467885" cy="3347840"/>
          </a:xfrm>
          <a:prstGeom prst="rect">
            <a:avLst/>
          </a:prstGeom>
          <a:noFill/>
        </p:spPr>
        <p:txBody>
          <a:bodyPr wrap="square" rtlCol="0">
            <a:spAutoFit/>
          </a:bodyPr>
          <a:lstStyle/>
          <a:p>
            <a:pPr algn="just">
              <a:lnSpc>
                <a:spcPct val="150000"/>
              </a:lnSpc>
            </a:pPr>
            <a:r>
              <a:rPr lang="en-US" sz="2400" b="1" dirty="0"/>
              <a:t>II.  </a:t>
            </a:r>
            <a:r>
              <a:rPr lang="en-US" sz="2400" b="1" dirty="0" err="1"/>
              <a:t>Tìm</a:t>
            </a:r>
            <a:r>
              <a:rPr lang="en-US" sz="2400" b="1" dirty="0"/>
              <a:t> </a:t>
            </a:r>
            <a:r>
              <a:rPr lang="en-US" sz="2400" b="1" dirty="0" err="1"/>
              <a:t>hiểu</a:t>
            </a:r>
            <a:r>
              <a:rPr lang="en-US" sz="2400" b="1" dirty="0"/>
              <a:t> chi </a:t>
            </a:r>
            <a:r>
              <a:rPr lang="en-US" sz="2400" b="1" dirty="0" err="1"/>
              <a:t>tiết</a:t>
            </a:r>
            <a:endParaRPr lang="en-US" sz="2400" b="1" dirty="0"/>
          </a:p>
          <a:p>
            <a:pPr marL="342900" indent="-342900" algn="just">
              <a:lnSpc>
                <a:spcPct val="150000"/>
              </a:lnSpc>
              <a:buAutoNum type="arabicPeriod"/>
            </a:pPr>
            <a:r>
              <a:rPr lang="en-US" sz="2400" dirty="0" err="1"/>
              <a:t>Phân</a:t>
            </a:r>
            <a:r>
              <a:rPr lang="en-US" sz="2400" dirty="0"/>
              <a:t> </a:t>
            </a:r>
            <a:r>
              <a:rPr lang="en-US" sz="2400" dirty="0" err="1"/>
              <a:t>tích</a:t>
            </a:r>
            <a:r>
              <a:rPr lang="en-US" sz="2400" dirty="0"/>
              <a:t> </a:t>
            </a:r>
            <a:r>
              <a:rPr lang="en-US" sz="2400" dirty="0" err="1"/>
              <a:t>một</a:t>
            </a:r>
            <a:r>
              <a:rPr lang="en-US" sz="2400" dirty="0"/>
              <a:t> </a:t>
            </a:r>
            <a:r>
              <a:rPr lang="en-US" sz="2400" dirty="0" err="1"/>
              <a:t>số</a:t>
            </a:r>
            <a:r>
              <a:rPr lang="en-US" sz="2400" dirty="0"/>
              <a:t> </a:t>
            </a:r>
            <a:r>
              <a:rPr lang="en-US" sz="2400" dirty="0" err="1"/>
              <a:t>yếu</a:t>
            </a:r>
            <a:r>
              <a:rPr lang="en-US" sz="2400" dirty="0"/>
              <a:t> </a:t>
            </a:r>
            <a:r>
              <a:rPr lang="en-US" sz="2400" dirty="0" err="1"/>
              <a:t>tố</a:t>
            </a:r>
            <a:r>
              <a:rPr lang="en-US" sz="2400" dirty="0"/>
              <a:t> </a:t>
            </a:r>
            <a:r>
              <a:rPr lang="en-US" sz="2400" dirty="0" err="1"/>
              <a:t>của</a:t>
            </a:r>
            <a:r>
              <a:rPr lang="en-US" sz="2400" dirty="0"/>
              <a:t> </a:t>
            </a:r>
            <a:r>
              <a:rPr lang="en-US" sz="2400" dirty="0" err="1"/>
              <a:t>truyện</a:t>
            </a:r>
            <a:r>
              <a:rPr lang="en-US" sz="2400" dirty="0"/>
              <a:t> </a:t>
            </a:r>
            <a:r>
              <a:rPr lang="en-US" sz="2400" dirty="0" err="1"/>
              <a:t>truyền</a:t>
            </a:r>
            <a:r>
              <a:rPr lang="en-US" sz="2400" dirty="0"/>
              <a:t> </a:t>
            </a:r>
            <a:r>
              <a:rPr lang="en-US" sz="2400" dirty="0" err="1"/>
              <a:t>kì</a:t>
            </a:r>
            <a:r>
              <a:rPr lang="en-US" sz="2400" dirty="0"/>
              <a:t> </a:t>
            </a:r>
            <a:r>
              <a:rPr lang="en-US" sz="2400" dirty="0" err="1"/>
              <a:t>trong</a:t>
            </a:r>
            <a:r>
              <a:rPr lang="en-US" sz="2400" dirty="0"/>
              <a:t> </a:t>
            </a:r>
            <a:r>
              <a:rPr lang="en-US" sz="2400" i="1" dirty="0" err="1"/>
              <a:t>Truyện</a:t>
            </a:r>
            <a:r>
              <a:rPr lang="en-US" sz="2400" i="1" dirty="0"/>
              <a:t> </a:t>
            </a:r>
            <a:r>
              <a:rPr lang="en-US" sz="2400" i="1" dirty="0" err="1"/>
              <a:t>lạ</a:t>
            </a:r>
            <a:r>
              <a:rPr lang="en-US" sz="2400" i="1" dirty="0"/>
              <a:t> </a:t>
            </a:r>
            <a:r>
              <a:rPr lang="en-US" sz="2400" i="1" dirty="0" err="1"/>
              <a:t>nhà</a:t>
            </a:r>
            <a:r>
              <a:rPr lang="en-US" sz="2400" i="1" dirty="0"/>
              <a:t> </a:t>
            </a:r>
            <a:r>
              <a:rPr lang="en-US" sz="2400" i="1" dirty="0" err="1"/>
              <a:t>thuyền</a:t>
            </a:r>
            <a:r>
              <a:rPr lang="en-US" sz="2400" i="1" dirty="0"/>
              <a:t> </a:t>
            </a:r>
            <a:r>
              <a:rPr lang="en-US" sz="2400" i="1" dirty="0" err="1"/>
              <a:t>chài</a:t>
            </a:r>
            <a:r>
              <a:rPr lang="en-US" sz="2400" i="1" dirty="0"/>
              <a:t>.</a:t>
            </a:r>
          </a:p>
          <a:p>
            <a:pPr marL="342900" indent="-342900" algn="just">
              <a:lnSpc>
                <a:spcPct val="150000"/>
              </a:lnSpc>
              <a:buAutoNum type="arabicPeriod"/>
            </a:pPr>
            <a:r>
              <a:rPr lang="en-US" sz="2400" dirty="0" err="1"/>
              <a:t>Đặc</a:t>
            </a:r>
            <a:r>
              <a:rPr lang="en-US" sz="2400" dirty="0"/>
              <a:t> </a:t>
            </a:r>
            <a:r>
              <a:rPr lang="en-US" sz="2400" dirty="0" err="1"/>
              <a:t>điểm</a:t>
            </a:r>
            <a:r>
              <a:rPr lang="en-US" sz="2400" dirty="0"/>
              <a:t> </a:t>
            </a:r>
            <a:r>
              <a:rPr lang="en-US" sz="2400" dirty="0" err="1"/>
              <a:t>nhân</a:t>
            </a:r>
            <a:r>
              <a:rPr lang="en-US" sz="2400" dirty="0"/>
              <a:t> </a:t>
            </a:r>
            <a:r>
              <a:rPr lang="en-US" sz="2400" dirty="0" err="1"/>
              <a:t>vật</a:t>
            </a:r>
            <a:r>
              <a:rPr lang="en-US" sz="2400" dirty="0"/>
              <a:t> </a:t>
            </a:r>
            <a:r>
              <a:rPr lang="en-US" sz="2400" dirty="0" err="1"/>
              <a:t>trong</a:t>
            </a:r>
            <a:r>
              <a:rPr lang="en-US" sz="2400" dirty="0"/>
              <a:t> </a:t>
            </a:r>
            <a:r>
              <a:rPr lang="en-US" sz="2400" i="1" dirty="0" err="1"/>
              <a:t>Truyện</a:t>
            </a:r>
            <a:r>
              <a:rPr lang="en-US" sz="2400" i="1" dirty="0"/>
              <a:t> </a:t>
            </a:r>
            <a:r>
              <a:rPr lang="en-US" sz="2400" i="1" dirty="0" err="1"/>
              <a:t>lạ</a:t>
            </a:r>
            <a:r>
              <a:rPr lang="en-US" sz="2400" i="1" dirty="0"/>
              <a:t> </a:t>
            </a:r>
            <a:r>
              <a:rPr lang="en-US" sz="2400" i="1" dirty="0" err="1"/>
              <a:t>nhà</a:t>
            </a:r>
            <a:r>
              <a:rPr lang="en-US" sz="2400" i="1" dirty="0"/>
              <a:t> </a:t>
            </a:r>
            <a:r>
              <a:rPr lang="en-US" sz="2400" i="1" dirty="0" err="1"/>
              <a:t>thuyền</a:t>
            </a:r>
            <a:r>
              <a:rPr lang="en-US" sz="2400" i="1" dirty="0"/>
              <a:t> </a:t>
            </a:r>
            <a:r>
              <a:rPr lang="en-US" sz="2400" i="1" dirty="0" err="1"/>
              <a:t>chài</a:t>
            </a:r>
            <a:r>
              <a:rPr lang="en-US" sz="2400" i="1" dirty="0"/>
              <a:t>.</a:t>
            </a:r>
          </a:p>
        </p:txBody>
      </p:sp>
      <p:sp>
        <p:nvSpPr>
          <p:cNvPr id="7" name="TextBox 6">
            <a:extLst>
              <a:ext uri="{FF2B5EF4-FFF2-40B4-BE49-F238E27FC236}">
                <a16:creationId xmlns:a16="http://schemas.microsoft.com/office/drawing/2014/main" id="{D8A661C4-F03A-95CB-E3C6-5388A71B650D}"/>
              </a:ext>
            </a:extLst>
          </p:cNvPr>
          <p:cNvSpPr txBox="1"/>
          <p:nvPr/>
        </p:nvSpPr>
        <p:spPr>
          <a:xfrm>
            <a:off x="397704" y="3027556"/>
            <a:ext cx="2668043" cy="1685846"/>
          </a:xfrm>
          <a:prstGeom prst="rect">
            <a:avLst/>
          </a:prstGeom>
          <a:noFill/>
        </p:spPr>
        <p:txBody>
          <a:bodyPr wrap="square" rtlCol="0">
            <a:spAutoFit/>
          </a:bodyPr>
          <a:lstStyle/>
          <a:p>
            <a:pPr>
              <a:lnSpc>
                <a:spcPct val="150000"/>
              </a:lnSpc>
            </a:pPr>
            <a:r>
              <a:rPr lang="en-US" sz="2400" b="1" dirty="0"/>
              <a:t>III.  </a:t>
            </a:r>
            <a:r>
              <a:rPr lang="en-US" sz="2400" b="1" dirty="0" err="1"/>
              <a:t>Tổng</a:t>
            </a:r>
            <a:r>
              <a:rPr lang="en-US" sz="2400" b="1" dirty="0"/>
              <a:t> </a:t>
            </a:r>
            <a:r>
              <a:rPr lang="en-US" sz="2400" b="1" dirty="0" err="1"/>
              <a:t>kết</a:t>
            </a:r>
            <a:endParaRPr lang="en-US" sz="2400" b="1" dirty="0"/>
          </a:p>
          <a:p>
            <a:pPr marL="457200" indent="-457200">
              <a:lnSpc>
                <a:spcPct val="150000"/>
              </a:lnSpc>
              <a:buAutoNum type="arabicPeriod"/>
            </a:pPr>
            <a:r>
              <a:rPr lang="en-US" sz="2400" dirty="0" err="1"/>
              <a:t>Nội</a:t>
            </a:r>
            <a:r>
              <a:rPr lang="en-US" sz="2400" dirty="0"/>
              <a:t> dung.</a:t>
            </a:r>
          </a:p>
          <a:p>
            <a:pPr marL="457200" indent="-457200">
              <a:lnSpc>
                <a:spcPct val="150000"/>
              </a:lnSpc>
              <a:buAutoNum type="arabicPeriod"/>
            </a:pPr>
            <a:r>
              <a:rPr lang="en-US" sz="2400" dirty="0" err="1"/>
              <a:t>Nghệ</a:t>
            </a:r>
            <a:r>
              <a:rPr lang="en-US" sz="2400" dirty="0"/>
              <a:t> </a:t>
            </a:r>
            <a:r>
              <a:rPr lang="en-US" sz="2400" dirty="0" err="1"/>
              <a:t>thuật</a:t>
            </a:r>
            <a:r>
              <a:rPr lang="en-US" sz="2400" dirty="0"/>
              <a:t>.</a:t>
            </a:r>
          </a:p>
        </p:txBody>
      </p:sp>
    </p:spTree>
    <p:extLst>
      <p:ext uri="{BB962C8B-B14F-4D97-AF65-F5344CB8AC3E}">
        <p14:creationId xmlns:p14="http://schemas.microsoft.com/office/powerpoint/2010/main" val="17227656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pic>
        <p:nvPicPr>
          <p:cNvPr id="8" name="Picture 7">
            <a:extLst>
              <a:ext uri="{FF2B5EF4-FFF2-40B4-BE49-F238E27FC236}">
                <a16:creationId xmlns:a16="http://schemas.microsoft.com/office/drawing/2014/main" id="{D5478698-95A6-3D38-4C97-AC1B6FE77160}"/>
              </a:ext>
            </a:extLst>
          </p:cNvPr>
          <p:cNvPicPr>
            <a:picLocks noChangeAspect="1"/>
          </p:cNvPicPr>
          <p:nvPr/>
        </p:nvPicPr>
        <p:blipFill>
          <a:blip r:embed="rId3"/>
          <a:srcRect l="66027" r="19726" b="72386"/>
          <a:stretch/>
        </p:blipFill>
        <p:spPr>
          <a:xfrm>
            <a:off x="3507287" y="671172"/>
            <a:ext cx="2129425" cy="2321684"/>
          </a:xfrm>
          <a:prstGeom prst="rect">
            <a:avLst/>
          </a:prstGeom>
        </p:spPr>
      </p:pic>
      <p:sp>
        <p:nvSpPr>
          <p:cNvPr id="9" name="TextBox 8">
            <a:extLst>
              <a:ext uri="{FF2B5EF4-FFF2-40B4-BE49-F238E27FC236}">
                <a16:creationId xmlns:a16="http://schemas.microsoft.com/office/drawing/2014/main" id="{83F0B9EF-70BD-A1AA-CD47-D4D462732161}"/>
              </a:ext>
            </a:extLst>
          </p:cNvPr>
          <p:cNvSpPr txBox="1"/>
          <p:nvPr/>
        </p:nvSpPr>
        <p:spPr>
          <a:xfrm>
            <a:off x="3983275" y="1463754"/>
            <a:ext cx="1440494" cy="1107996"/>
          </a:xfrm>
          <a:prstGeom prst="rect">
            <a:avLst/>
          </a:prstGeom>
          <a:noFill/>
        </p:spPr>
        <p:txBody>
          <a:bodyPr wrap="square" rtlCol="0">
            <a:spAutoFit/>
          </a:bodyPr>
          <a:lstStyle/>
          <a:p>
            <a:pPr algn="ctr"/>
            <a:r>
              <a:rPr lang="en-US" sz="6600" b="1" dirty="0">
                <a:solidFill>
                  <a:schemeClr val="accent6"/>
                </a:solidFill>
              </a:rPr>
              <a:t>I.</a:t>
            </a:r>
          </a:p>
        </p:txBody>
      </p:sp>
      <p:sp>
        <p:nvSpPr>
          <p:cNvPr id="10" name="TextBox 9">
            <a:extLst>
              <a:ext uri="{FF2B5EF4-FFF2-40B4-BE49-F238E27FC236}">
                <a16:creationId xmlns:a16="http://schemas.microsoft.com/office/drawing/2014/main" id="{F20AE298-2CC6-8A98-D91A-54B3359E5A74}"/>
              </a:ext>
            </a:extLst>
          </p:cNvPr>
          <p:cNvSpPr txBox="1"/>
          <p:nvPr/>
        </p:nvSpPr>
        <p:spPr>
          <a:xfrm>
            <a:off x="1916481" y="3364332"/>
            <a:ext cx="5574083" cy="646331"/>
          </a:xfrm>
          <a:prstGeom prst="rect">
            <a:avLst/>
          </a:prstGeom>
          <a:noFill/>
        </p:spPr>
        <p:txBody>
          <a:bodyPr wrap="square" rtlCol="0">
            <a:spAutoFit/>
          </a:bodyPr>
          <a:lstStyle/>
          <a:p>
            <a:pPr algn="ctr"/>
            <a:r>
              <a:rPr lang="en-US" sz="3600" b="1" dirty="0">
                <a:solidFill>
                  <a:srgbClr val="996600"/>
                </a:solidFill>
              </a:rPr>
              <a:t>TÌM HIỂU CHUNG.</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BFE0C0-B29A-DCEB-168B-AEB5E58BD3C9}"/>
              </a:ext>
            </a:extLst>
          </p:cNvPr>
          <p:cNvSpPr txBox="1"/>
          <p:nvPr/>
        </p:nvSpPr>
        <p:spPr>
          <a:xfrm>
            <a:off x="2298525" y="580245"/>
            <a:ext cx="4546949" cy="523220"/>
          </a:xfrm>
          <a:prstGeom prst="rect">
            <a:avLst/>
          </a:prstGeom>
          <a:noFill/>
        </p:spPr>
        <p:txBody>
          <a:bodyPr wrap="square" rtlCol="0">
            <a:spAutoFit/>
          </a:bodyPr>
          <a:lstStyle/>
          <a:p>
            <a:pPr algn="ctr"/>
            <a:r>
              <a:rPr lang="en-US" sz="2800" b="1" dirty="0">
                <a:solidFill>
                  <a:srgbClr val="996600"/>
                </a:solidFill>
              </a:rPr>
              <a:t>HOẠT ĐỘNG NHÓM ĐÔI</a:t>
            </a:r>
          </a:p>
        </p:txBody>
      </p:sp>
      <p:sp>
        <p:nvSpPr>
          <p:cNvPr id="5" name="Rectangle: Rounded Corners 4">
            <a:extLst>
              <a:ext uri="{FF2B5EF4-FFF2-40B4-BE49-F238E27FC236}">
                <a16:creationId xmlns:a16="http://schemas.microsoft.com/office/drawing/2014/main" id="{0627A4F9-2620-B96F-34E4-62DC721C1937}"/>
              </a:ext>
            </a:extLst>
          </p:cNvPr>
          <p:cNvSpPr/>
          <p:nvPr/>
        </p:nvSpPr>
        <p:spPr>
          <a:xfrm>
            <a:off x="175364" y="1427966"/>
            <a:ext cx="5824603" cy="3056351"/>
          </a:xfrm>
          <a:prstGeom prst="roundRect">
            <a:avLst/>
          </a:prstGeom>
          <a:solidFill>
            <a:schemeClr val="bg2">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rgbClr val="C00000"/>
                </a:solidFill>
              </a:rPr>
              <a:t>Yêu</a:t>
            </a:r>
            <a:r>
              <a:rPr lang="en-US" sz="2400" b="1" dirty="0">
                <a:solidFill>
                  <a:srgbClr val="C00000"/>
                </a:solidFill>
              </a:rPr>
              <a:t> </a:t>
            </a:r>
            <a:r>
              <a:rPr lang="en-US" sz="2400" b="1" dirty="0" err="1">
                <a:solidFill>
                  <a:srgbClr val="C00000"/>
                </a:solidFill>
              </a:rPr>
              <a:t>cầu</a:t>
            </a:r>
            <a:r>
              <a:rPr lang="en-US" sz="2400" b="1" dirty="0">
                <a:solidFill>
                  <a:srgbClr val="C00000"/>
                </a:solidFill>
              </a:rPr>
              <a:t>:</a:t>
            </a:r>
          </a:p>
          <a:p>
            <a:pPr marL="457200" indent="-457200" algn="just">
              <a:lnSpc>
                <a:spcPct val="150000"/>
              </a:lnSpc>
              <a:buAutoNum type="arabicPeriod"/>
            </a:pPr>
            <a:r>
              <a:rPr lang="en-US" sz="2400" dirty="0">
                <a:solidFill>
                  <a:srgbClr val="000000"/>
                </a:solidFill>
              </a:rPr>
              <a:t>C</a:t>
            </a:r>
            <a:r>
              <a:rPr lang="vi-VN" sz="2400" dirty="0">
                <a:solidFill>
                  <a:srgbClr val="000000"/>
                </a:solidFill>
              </a:rPr>
              <a:t>hú ý câu hỏi trong thẻ chỉ dẫn.</a:t>
            </a:r>
            <a:endParaRPr lang="en-US" sz="2400" dirty="0">
              <a:solidFill>
                <a:srgbClr val="000000"/>
              </a:solidFill>
            </a:endParaRPr>
          </a:p>
          <a:p>
            <a:pPr marL="457200" indent="-457200" algn="just">
              <a:lnSpc>
                <a:spcPct val="150000"/>
              </a:lnSpc>
              <a:buAutoNum type="arabicPeriod"/>
            </a:pPr>
            <a:r>
              <a:rPr lang="vi-VN" sz="2400" dirty="0">
                <a:solidFill>
                  <a:srgbClr val="000000"/>
                </a:solidFill>
              </a:rPr>
              <a:t>Trình bày những hiểu biết chung về tác giả Lê Thánh Tông và văn bản </a:t>
            </a:r>
            <a:r>
              <a:rPr lang="vi-VN" sz="2400" b="1" i="1" dirty="0">
                <a:solidFill>
                  <a:srgbClr val="000000"/>
                </a:solidFill>
              </a:rPr>
              <a:t>Truyện lạ nhà thuyền chài.</a:t>
            </a:r>
            <a:endParaRPr lang="en-US" sz="2400" b="1" i="1" dirty="0">
              <a:solidFill>
                <a:srgbClr val="000000"/>
              </a:solidFill>
            </a:endParaRPr>
          </a:p>
        </p:txBody>
      </p:sp>
      <p:pic>
        <p:nvPicPr>
          <p:cNvPr id="8" name="Picture 7">
            <a:extLst>
              <a:ext uri="{FF2B5EF4-FFF2-40B4-BE49-F238E27FC236}">
                <a16:creationId xmlns:a16="http://schemas.microsoft.com/office/drawing/2014/main" id="{5F93FDBA-3934-59F3-790D-7AD8897C81A3}"/>
              </a:ext>
            </a:extLst>
          </p:cNvPr>
          <p:cNvPicPr>
            <a:picLocks noChangeAspect="1"/>
          </p:cNvPicPr>
          <p:nvPr/>
        </p:nvPicPr>
        <p:blipFill>
          <a:blip r:embed="rId2"/>
          <a:srcRect l="39452" t="4384" r="33014" b="55920"/>
          <a:stretch/>
        </p:blipFill>
        <p:spPr>
          <a:xfrm>
            <a:off x="5999967" y="1752469"/>
            <a:ext cx="3280358" cy="2660192"/>
          </a:xfrm>
          <a:prstGeom prst="rect">
            <a:avLst/>
          </a:prstGeom>
        </p:spPr>
      </p:pic>
      <p:pic>
        <p:nvPicPr>
          <p:cNvPr id="12" name="Picture 11">
            <a:extLst>
              <a:ext uri="{FF2B5EF4-FFF2-40B4-BE49-F238E27FC236}">
                <a16:creationId xmlns:a16="http://schemas.microsoft.com/office/drawing/2014/main" id="{AD4F7A9C-78DC-3933-1BE7-A3E7186F3D4D}"/>
              </a:ext>
            </a:extLst>
          </p:cNvPr>
          <p:cNvPicPr>
            <a:picLocks noChangeAspect="1"/>
          </p:cNvPicPr>
          <p:nvPr/>
        </p:nvPicPr>
        <p:blipFill>
          <a:blip r:embed="rId3"/>
          <a:srcRect l="48767" t="66971" r="34658" b="7793"/>
          <a:stretch/>
        </p:blipFill>
        <p:spPr>
          <a:xfrm>
            <a:off x="310749" y="778962"/>
            <a:ext cx="1515649" cy="1298009"/>
          </a:xfrm>
          <a:prstGeom prst="rect">
            <a:avLst/>
          </a:prstGeom>
        </p:spPr>
      </p:pic>
      <p:pic>
        <p:nvPicPr>
          <p:cNvPr id="2" name="Google Shape;243;p4">
            <a:extLst>
              <a:ext uri="{FF2B5EF4-FFF2-40B4-BE49-F238E27FC236}">
                <a16:creationId xmlns:a16="http://schemas.microsoft.com/office/drawing/2014/main" id="{2C16A972-CE3C-C1FF-FC7A-60281A751201}"/>
              </a:ext>
            </a:extLst>
          </p:cNvPr>
          <p:cNvPicPr preferRelativeResize="0"/>
          <p:nvPr/>
        </p:nvPicPr>
        <p:blipFill rotWithShape="1">
          <a:blip r:embed="rId4">
            <a:alphaModFix/>
          </a:blip>
          <a:srcRect/>
          <a:stretch/>
        </p:blipFill>
        <p:spPr>
          <a:xfrm>
            <a:off x="7243570" y="4549978"/>
            <a:ext cx="1812748" cy="374371"/>
          </a:xfrm>
          <a:prstGeom prst="rect">
            <a:avLst/>
          </a:prstGeom>
          <a:noFill/>
          <a:ln>
            <a:noFill/>
          </a:ln>
        </p:spPr>
      </p:pic>
    </p:spTree>
    <p:extLst>
      <p:ext uri="{BB962C8B-B14F-4D97-AF65-F5344CB8AC3E}">
        <p14:creationId xmlns:p14="http://schemas.microsoft.com/office/powerpoint/2010/main" val="37885819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0F530E-6EBD-FF61-76AC-2717665511D0}"/>
              </a:ext>
            </a:extLst>
          </p:cNvPr>
          <p:cNvSpPr txBox="1"/>
          <p:nvPr/>
        </p:nvSpPr>
        <p:spPr>
          <a:xfrm>
            <a:off x="3062613" y="277009"/>
            <a:ext cx="3018773" cy="523220"/>
          </a:xfrm>
          <a:prstGeom prst="rect">
            <a:avLst/>
          </a:prstGeom>
          <a:noFill/>
        </p:spPr>
        <p:txBody>
          <a:bodyPr wrap="square" rtlCol="0">
            <a:spAutoFit/>
          </a:bodyPr>
          <a:lstStyle/>
          <a:p>
            <a:pPr algn="ctr"/>
            <a:r>
              <a:rPr lang="en-US" sz="2800" b="1" dirty="0">
                <a:solidFill>
                  <a:srgbClr val="996600"/>
                </a:solidFill>
              </a:rPr>
              <a:t>1. </a:t>
            </a:r>
            <a:r>
              <a:rPr lang="en-US" sz="2800" b="1" dirty="0" err="1">
                <a:solidFill>
                  <a:srgbClr val="996600"/>
                </a:solidFill>
              </a:rPr>
              <a:t>Đọc</a:t>
            </a:r>
            <a:r>
              <a:rPr lang="en-US" sz="2800" b="1" dirty="0">
                <a:solidFill>
                  <a:srgbClr val="996600"/>
                </a:solidFill>
              </a:rPr>
              <a:t>.</a:t>
            </a:r>
          </a:p>
        </p:txBody>
      </p:sp>
      <p:pic>
        <p:nvPicPr>
          <p:cNvPr id="6" name="Picture 5">
            <a:extLst>
              <a:ext uri="{FF2B5EF4-FFF2-40B4-BE49-F238E27FC236}">
                <a16:creationId xmlns:a16="http://schemas.microsoft.com/office/drawing/2014/main" id="{14BEB240-2159-1F46-D30B-6D9CD8586CE1}"/>
              </a:ext>
            </a:extLst>
          </p:cNvPr>
          <p:cNvPicPr>
            <a:picLocks noChangeAspect="1"/>
          </p:cNvPicPr>
          <p:nvPr/>
        </p:nvPicPr>
        <p:blipFill>
          <a:blip r:embed="rId2"/>
          <a:srcRect l="51919" t="3653" r="10821" b="54703"/>
          <a:stretch/>
        </p:blipFill>
        <p:spPr>
          <a:xfrm>
            <a:off x="407790" y="1603330"/>
            <a:ext cx="4164210" cy="2617941"/>
          </a:xfrm>
          <a:prstGeom prst="rect">
            <a:avLst/>
          </a:prstGeom>
        </p:spPr>
      </p:pic>
      <p:sp>
        <p:nvSpPr>
          <p:cNvPr id="8" name="TextBox 7">
            <a:extLst>
              <a:ext uri="{FF2B5EF4-FFF2-40B4-BE49-F238E27FC236}">
                <a16:creationId xmlns:a16="http://schemas.microsoft.com/office/drawing/2014/main" id="{A9247330-9DDE-22F6-D0CD-A84E535D5077}"/>
              </a:ext>
            </a:extLst>
          </p:cNvPr>
          <p:cNvSpPr txBox="1"/>
          <p:nvPr/>
        </p:nvSpPr>
        <p:spPr>
          <a:xfrm>
            <a:off x="203895" y="1177990"/>
            <a:ext cx="4572000" cy="400110"/>
          </a:xfrm>
          <a:prstGeom prst="rect">
            <a:avLst/>
          </a:prstGeom>
          <a:noFill/>
        </p:spPr>
        <p:txBody>
          <a:bodyPr wrap="square">
            <a:spAutoFit/>
          </a:bodyPr>
          <a:lstStyle/>
          <a:p>
            <a:pPr algn="ctr"/>
            <a:r>
              <a:rPr lang="vi-VN" sz="2000" dirty="0"/>
              <a:t>Khi đọc truyện truyền kì, cần</a:t>
            </a:r>
            <a:r>
              <a:rPr lang="en-US" sz="2000" dirty="0"/>
              <a:t>:</a:t>
            </a:r>
          </a:p>
        </p:txBody>
      </p:sp>
      <p:sp>
        <p:nvSpPr>
          <p:cNvPr id="9" name="Rectangle: Rounded Corners 8">
            <a:extLst>
              <a:ext uri="{FF2B5EF4-FFF2-40B4-BE49-F238E27FC236}">
                <a16:creationId xmlns:a16="http://schemas.microsoft.com/office/drawing/2014/main" id="{D2CC2496-7FBD-07C4-6192-BEA8C1C001C1}"/>
              </a:ext>
            </a:extLst>
          </p:cNvPr>
          <p:cNvSpPr/>
          <p:nvPr/>
        </p:nvSpPr>
        <p:spPr>
          <a:xfrm>
            <a:off x="4897676" y="1054880"/>
            <a:ext cx="3838534" cy="523220"/>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err="1">
                <a:solidFill>
                  <a:srgbClr val="000000"/>
                </a:solidFill>
              </a:rPr>
              <a:t>Tóm</a:t>
            </a:r>
            <a:r>
              <a:rPr lang="en-US" sz="2000" dirty="0">
                <a:solidFill>
                  <a:srgbClr val="000000"/>
                </a:solidFill>
              </a:rPr>
              <a:t> </a:t>
            </a:r>
            <a:r>
              <a:rPr lang="en-US" sz="2000" dirty="0" err="1">
                <a:solidFill>
                  <a:srgbClr val="000000"/>
                </a:solidFill>
              </a:rPr>
              <a:t>tắt</a:t>
            </a:r>
            <a:r>
              <a:rPr lang="en-US" sz="2000" dirty="0">
                <a:solidFill>
                  <a:srgbClr val="000000"/>
                </a:solidFill>
              </a:rPr>
              <a:t> </a:t>
            </a:r>
            <a:r>
              <a:rPr lang="en-US" sz="2000" dirty="0" err="1">
                <a:solidFill>
                  <a:srgbClr val="000000"/>
                </a:solidFill>
              </a:rPr>
              <a:t>truyện</a:t>
            </a:r>
            <a:r>
              <a:rPr lang="en-US" sz="2000" dirty="0">
                <a:solidFill>
                  <a:srgbClr val="000000"/>
                </a:solidFill>
              </a:rPr>
              <a:t>.</a:t>
            </a:r>
          </a:p>
        </p:txBody>
      </p:sp>
      <p:sp>
        <p:nvSpPr>
          <p:cNvPr id="10" name="Rectangle: Rounded Corners 9">
            <a:extLst>
              <a:ext uri="{FF2B5EF4-FFF2-40B4-BE49-F238E27FC236}">
                <a16:creationId xmlns:a16="http://schemas.microsoft.com/office/drawing/2014/main" id="{D59564BF-3B6A-2449-B81B-F740A0BB6FCD}"/>
              </a:ext>
            </a:extLst>
          </p:cNvPr>
          <p:cNvSpPr/>
          <p:nvPr/>
        </p:nvSpPr>
        <p:spPr>
          <a:xfrm>
            <a:off x="4897676" y="1723437"/>
            <a:ext cx="3838534" cy="523220"/>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err="1">
                <a:solidFill>
                  <a:srgbClr val="000000"/>
                </a:solidFill>
              </a:rPr>
              <a:t>Xác</a:t>
            </a:r>
            <a:r>
              <a:rPr lang="en-US" sz="2000" dirty="0">
                <a:solidFill>
                  <a:srgbClr val="000000"/>
                </a:solidFill>
              </a:rPr>
              <a:t> </a:t>
            </a:r>
            <a:r>
              <a:rPr lang="en-US" sz="2000" dirty="0" err="1">
                <a:solidFill>
                  <a:srgbClr val="000000"/>
                </a:solidFill>
              </a:rPr>
              <a:t>định</a:t>
            </a:r>
            <a:r>
              <a:rPr lang="en-US" sz="2000" dirty="0">
                <a:solidFill>
                  <a:srgbClr val="000000"/>
                </a:solidFill>
              </a:rPr>
              <a:t> </a:t>
            </a:r>
            <a:r>
              <a:rPr lang="en-US" sz="2000" dirty="0" err="1">
                <a:solidFill>
                  <a:srgbClr val="000000"/>
                </a:solidFill>
              </a:rPr>
              <a:t>không</a:t>
            </a:r>
            <a:r>
              <a:rPr lang="en-US" sz="2000" dirty="0">
                <a:solidFill>
                  <a:srgbClr val="000000"/>
                </a:solidFill>
              </a:rPr>
              <a:t> </a:t>
            </a:r>
            <a:r>
              <a:rPr lang="en-US" sz="2000" dirty="0" err="1">
                <a:solidFill>
                  <a:srgbClr val="000000"/>
                </a:solidFill>
              </a:rPr>
              <a:t>gian</a:t>
            </a:r>
            <a:r>
              <a:rPr lang="en-US" sz="2000" dirty="0">
                <a:solidFill>
                  <a:srgbClr val="000000"/>
                </a:solidFill>
              </a:rPr>
              <a:t>, </a:t>
            </a:r>
            <a:r>
              <a:rPr lang="en-US" sz="2000" dirty="0" err="1">
                <a:solidFill>
                  <a:srgbClr val="000000"/>
                </a:solidFill>
              </a:rPr>
              <a:t>thời</a:t>
            </a:r>
            <a:r>
              <a:rPr lang="en-US" sz="2000" dirty="0">
                <a:solidFill>
                  <a:srgbClr val="000000"/>
                </a:solidFill>
              </a:rPr>
              <a:t> </a:t>
            </a:r>
            <a:r>
              <a:rPr lang="en-US" sz="2000" dirty="0" err="1">
                <a:solidFill>
                  <a:srgbClr val="000000"/>
                </a:solidFill>
              </a:rPr>
              <a:t>gian</a:t>
            </a:r>
            <a:r>
              <a:rPr lang="en-US" sz="2000" dirty="0">
                <a:solidFill>
                  <a:srgbClr val="000000"/>
                </a:solidFill>
              </a:rPr>
              <a:t>.</a:t>
            </a:r>
          </a:p>
        </p:txBody>
      </p:sp>
      <p:sp>
        <p:nvSpPr>
          <p:cNvPr id="11" name="Rectangle: Rounded Corners 10">
            <a:extLst>
              <a:ext uri="{FF2B5EF4-FFF2-40B4-BE49-F238E27FC236}">
                <a16:creationId xmlns:a16="http://schemas.microsoft.com/office/drawing/2014/main" id="{CFAB28A0-F3AE-AACE-60A7-61F47D1ED2C7}"/>
              </a:ext>
            </a:extLst>
          </p:cNvPr>
          <p:cNvSpPr/>
          <p:nvPr/>
        </p:nvSpPr>
        <p:spPr>
          <a:xfrm>
            <a:off x="4897676" y="2389080"/>
            <a:ext cx="3838534" cy="523220"/>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err="1">
                <a:solidFill>
                  <a:srgbClr val="000000"/>
                </a:solidFill>
              </a:rPr>
              <a:t>Tìm</a:t>
            </a:r>
            <a:r>
              <a:rPr lang="en-US" sz="2000" dirty="0">
                <a:solidFill>
                  <a:srgbClr val="000000"/>
                </a:solidFill>
              </a:rPr>
              <a:t> </a:t>
            </a:r>
            <a:r>
              <a:rPr lang="en-US" sz="2000" dirty="0" err="1">
                <a:solidFill>
                  <a:srgbClr val="000000"/>
                </a:solidFill>
              </a:rPr>
              <a:t>hiểu</a:t>
            </a:r>
            <a:r>
              <a:rPr lang="en-US" sz="2000" dirty="0">
                <a:solidFill>
                  <a:srgbClr val="000000"/>
                </a:solidFill>
              </a:rPr>
              <a:t> </a:t>
            </a:r>
            <a:r>
              <a:rPr lang="en-US" sz="2000" dirty="0" err="1">
                <a:solidFill>
                  <a:srgbClr val="000000"/>
                </a:solidFill>
              </a:rPr>
              <a:t>các</a:t>
            </a:r>
            <a:r>
              <a:rPr lang="en-US" sz="2000" dirty="0">
                <a:solidFill>
                  <a:srgbClr val="000000"/>
                </a:solidFill>
              </a:rPr>
              <a:t> </a:t>
            </a:r>
            <a:r>
              <a:rPr lang="en-US" sz="2000" dirty="0" err="1">
                <a:solidFill>
                  <a:srgbClr val="000000"/>
                </a:solidFill>
              </a:rPr>
              <a:t>nhân</a:t>
            </a:r>
            <a:r>
              <a:rPr lang="en-US" sz="2000" dirty="0">
                <a:solidFill>
                  <a:srgbClr val="000000"/>
                </a:solidFill>
              </a:rPr>
              <a:t> </a:t>
            </a:r>
            <a:r>
              <a:rPr lang="en-US" sz="2000" dirty="0" err="1">
                <a:solidFill>
                  <a:srgbClr val="000000"/>
                </a:solidFill>
              </a:rPr>
              <a:t>vật</a:t>
            </a:r>
            <a:r>
              <a:rPr lang="en-US" sz="2000" dirty="0">
                <a:solidFill>
                  <a:srgbClr val="000000"/>
                </a:solidFill>
              </a:rPr>
              <a:t>.</a:t>
            </a:r>
          </a:p>
        </p:txBody>
      </p:sp>
      <p:sp>
        <p:nvSpPr>
          <p:cNvPr id="12" name="Rectangle: Rounded Corners 11">
            <a:extLst>
              <a:ext uri="{FF2B5EF4-FFF2-40B4-BE49-F238E27FC236}">
                <a16:creationId xmlns:a16="http://schemas.microsoft.com/office/drawing/2014/main" id="{98BCA518-5E39-86E6-448C-ECCAC8B8BC09}"/>
              </a:ext>
            </a:extLst>
          </p:cNvPr>
          <p:cNvSpPr/>
          <p:nvPr/>
        </p:nvSpPr>
        <p:spPr>
          <a:xfrm>
            <a:off x="4897676" y="3076982"/>
            <a:ext cx="3838534" cy="90629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Chỉ</a:t>
            </a:r>
            <a:r>
              <a:rPr lang="en-US" sz="2000" dirty="0">
                <a:solidFill>
                  <a:srgbClr val="000000"/>
                </a:solidFill>
              </a:rPr>
              <a:t> </a:t>
            </a:r>
            <a:r>
              <a:rPr lang="en-US" sz="2000" dirty="0" err="1">
                <a:solidFill>
                  <a:srgbClr val="000000"/>
                </a:solidFill>
              </a:rPr>
              <a:t>ra</a:t>
            </a:r>
            <a:r>
              <a:rPr lang="en-US" sz="2000" dirty="0">
                <a:solidFill>
                  <a:srgbClr val="000000"/>
                </a:solidFill>
              </a:rPr>
              <a:t> </a:t>
            </a:r>
            <a:r>
              <a:rPr lang="en-US" sz="2000" dirty="0" err="1">
                <a:solidFill>
                  <a:srgbClr val="000000"/>
                </a:solidFill>
              </a:rPr>
              <a:t>và</a:t>
            </a:r>
            <a:r>
              <a:rPr lang="en-US" sz="2000" dirty="0">
                <a:solidFill>
                  <a:srgbClr val="000000"/>
                </a:solidFill>
              </a:rPr>
              <a:t> </a:t>
            </a:r>
            <a:r>
              <a:rPr lang="en-US" sz="2000" dirty="0" err="1">
                <a:solidFill>
                  <a:srgbClr val="000000"/>
                </a:solidFill>
              </a:rPr>
              <a:t>nêu</a:t>
            </a:r>
            <a:r>
              <a:rPr lang="en-US" sz="2000" dirty="0">
                <a:solidFill>
                  <a:srgbClr val="000000"/>
                </a:solidFill>
              </a:rPr>
              <a:t> </a:t>
            </a:r>
            <a:r>
              <a:rPr lang="en-US" sz="2000" dirty="0" err="1">
                <a:solidFill>
                  <a:srgbClr val="000000"/>
                </a:solidFill>
              </a:rPr>
              <a:t>tác</a:t>
            </a:r>
            <a:r>
              <a:rPr lang="en-US" sz="2000" dirty="0">
                <a:solidFill>
                  <a:srgbClr val="000000"/>
                </a:solidFill>
              </a:rPr>
              <a:t> </a:t>
            </a:r>
            <a:r>
              <a:rPr lang="en-US" sz="2000" dirty="0" err="1">
                <a:solidFill>
                  <a:srgbClr val="000000"/>
                </a:solidFill>
              </a:rPr>
              <a:t>dụng</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các</a:t>
            </a:r>
            <a:r>
              <a:rPr lang="en-US" sz="2000" dirty="0">
                <a:solidFill>
                  <a:srgbClr val="000000"/>
                </a:solidFill>
              </a:rPr>
              <a:t> chi </a:t>
            </a:r>
            <a:r>
              <a:rPr lang="en-US" sz="2000" dirty="0" err="1">
                <a:solidFill>
                  <a:srgbClr val="000000"/>
                </a:solidFill>
              </a:rPr>
              <a:t>tiết</a:t>
            </a:r>
            <a:r>
              <a:rPr lang="en-US" sz="2000" dirty="0">
                <a:solidFill>
                  <a:srgbClr val="000000"/>
                </a:solidFill>
              </a:rPr>
              <a:t> </a:t>
            </a:r>
            <a:r>
              <a:rPr lang="en-US" sz="2000" dirty="0" err="1">
                <a:solidFill>
                  <a:srgbClr val="000000"/>
                </a:solidFill>
              </a:rPr>
              <a:t>kì</a:t>
            </a:r>
            <a:r>
              <a:rPr lang="en-US" sz="2000" dirty="0">
                <a:solidFill>
                  <a:srgbClr val="000000"/>
                </a:solidFill>
              </a:rPr>
              <a:t> </a:t>
            </a:r>
            <a:r>
              <a:rPr lang="en-US" sz="2000" dirty="0" err="1">
                <a:solidFill>
                  <a:srgbClr val="000000"/>
                </a:solidFill>
              </a:rPr>
              <a:t>ảo</a:t>
            </a:r>
            <a:r>
              <a:rPr lang="en-US" sz="2000" dirty="0">
                <a:solidFill>
                  <a:srgbClr val="000000"/>
                </a:solidFill>
              </a:rPr>
              <a:t>.</a:t>
            </a:r>
          </a:p>
        </p:txBody>
      </p:sp>
      <p:sp>
        <p:nvSpPr>
          <p:cNvPr id="13" name="Rectangle: Rounded Corners 12">
            <a:extLst>
              <a:ext uri="{FF2B5EF4-FFF2-40B4-BE49-F238E27FC236}">
                <a16:creationId xmlns:a16="http://schemas.microsoft.com/office/drawing/2014/main" id="{382A3ECF-102D-9A10-41FF-8E7D2EB9D3D3}"/>
              </a:ext>
            </a:extLst>
          </p:cNvPr>
          <p:cNvSpPr/>
          <p:nvPr/>
        </p:nvSpPr>
        <p:spPr>
          <a:xfrm>
            <a:off x="4897676" y="4147959"/>
            <a:ext cx="3838534" cy="523220"/>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err="1">
                <a:solidFill>
                  <a:srgbClr val="000000"/>
                </a:solidFill>
              </a:rPr>
              <a:t>Nêu</a:t>
            </a:r>
            <a:r>
              <a:rPr lang="en-US" sz="2000" dirty="0">
                <a:solidFill>
                  <a:srgbClr val="000000"/>
                </a:solidFill>
              </a:rPr>
              <a:t> </a:t>
            </a:r>
            <a:r>
              <a:rPr lang="en-US" sz="2000" dirty="0" err="1">
                <a:solidFill>
                  <a:srgbClr val="000000"/>
                </a:solidFill>
              </a:rPr>
              <a:t>chủ</a:t>
            </a:r>
            <a:r>
              <a:rPr lang="en-US" sz="2000" dirty="0">
                <a:solidFill>
                  <a:srgbClr val="000000"/>
                </a:solidFill>
              </a:rPr>
              <a:t> </a:t>
            </a:r>
            <a:r>
              <a:rPr lang="en-US" sz="2000" dirty="0" err="1">
                <a:solidFill>
                  <a:srgbClr val="000000"/>
                </a:solidFill>
              </a:rPr>
              <a:t>đề</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truyện</a:t>
            </a:r>
            <a:r>
              <a:rPr lang="en-US" sz="2000" dirty="0">
                <a:solidFill>
                  <a:srgbClr val="000000"/>
                </a:solidFill>
              </a:rPr>
              <a:t>.</a:t>
            </a:r>
          </a:p>
        </p:txBody>
      </p:sp>
      <p:pic>
        <p:nvPicPr>
          <p:cNvPr id="2" name="Google Shape;243;p4">
            <a:extLst>
              <a:ext uri="{FF2B5EF4-FFF2-40B4-BE49-F238E27FC236}">
                <a16:creationId xmlns:a16="http://schemas.microsoft.com/office/drawing/2014/main" id="{3A6A15F1-0C9E-4B0E-572E-928029C64D96}"/>
              </a:ext>
            </a:extLst>
          </p:cNvPr>
          <p:cNvPicPr preferRelativeResize="0"/>
          <p:nvPr/>
        </p:nvPicPr>
        <p:blipFill rotWithShape="1">
          <a:blip r:embed="rId3">
            <a:alphaModFix/>
          </a:blip>
          <a:srcRect/>
          <a:stretch/>
        </p:blipFill>
        <p:spPr>
          <a:xfrm>
            <a:off x="203895" y="4671179"/>
            <a:ext cx="1812748" cy="374371"/>
          </a:xfrm>
          <a:prstGeom prst="rect">
            <a:avLst/>
          </a:prstGeom>
          <a:noFill/>
          <a:ln>
            <a:noFill/>
          </a:ln>
        </p:spPr>
      </p:pic>
    </p:spTree>
    <p:extLst>
      <p:ext uri="{BB962C8B-B14F-4D97-AF65-F5344CB8AC3E}">
        <p14:creationId xmlns:p14="http://schemas.microsoft.com/office/powerpoint/2010/main" val="10032134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animBg="1"/>
      <p:bldP spid="10" grpId="0" animBg="1"/>
      <p:bldP spid="11" grpId="0" animBg="1"/>
      <p:bldP spid="12" grpId="0" animBg="1"/>
      <p:bldP spid="13" grpId="0" animBg="1"/>
    </p:bldLst>
  </p:timing>
</p:sld>
</file>

<file path=ppt/theme/theme1.xml><?xml version="1.0" encoding="utf-8"?>
<a:theme xmlns:a="http://schemas.openxmlformats.org/drawingml/2006/main" name="Native American History - History - 3rd grade by Slidesgo">
  <a:themeElements>
    <a:clrScheme name="Simple Light">
      <a:dk1>
        <a:srgbClr val="4E2806"/>
      </a:dk1>
      <a:lt1>
        <a:srgbClr val="FCF8DF"/>
      </a:lt1>
      <a:dk2>
        <a:srgbClr val="E4AE40"/>
      </a:dk2>
      <a:lt2>
        <a:srgbClr val="DCA05D"/>
      </a:lt2>
      <a:accent1>
        <a:srgbClr val="BB6C24"/>
      </a:accent1>
      <a:accent2>
        <a:srgbClr val="5F6C37"/>
      </a:accent2>
      <a:accent3>
        <a:srgbClr val="FFFFFF"/>
      </a:accent3>
      <a:accent4>
        <a:srgbClr val="FFFFFF"/>
      </a:accent4>
      <a:accent5>
        <a:srgbClr val="FFFFFF"/>
      </a:accent5>
      <a:accent6>
        <a:srgbClr val="FFFFFF"/>
      </a:accent6>
      <a:hlink>
        <a:srgbClr val="4E28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TotalTime>
  <Words>3788</Words>
  <Application>Microsoft Office PowerPoint</Application>
  <PresentationFormat>On-screen Show (16:9)</PresentationFormat>
  <Paragraphs>312</Paragraphs>
  <Slides>59</Slides>
  <Notes>6</Notes>
  <HiddenSlides>0</HiddenSlides>
  <MMClips>10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59</vt:i4>
      </vt:variant>
    </vt:vector>
  </HeadingPairs>
  <TitlesOfParts>
    <vt:vector size="70" baseType="lpstr">
      <vt:lpstr>Arial</vt:lpstr>
      <vt:lpstr>Calibri</vt:lpstr>
      <vt:lpstr>Aharoni</vt:lpstr>
      <vt:lpstr>Times New Roman</vt:lpstr>
      <vt:lpstr>Palanquin Dark</vt:lpstr>
      <vt:lpstr>Chivo</vt:lpstr>
      <vt:lpstr>Albert Sans</vt:lpstr>
      <vt:lpstr>Wendy One</vt:lpstr>
      <vt:lpstr>Roboto Condensed Light</vt:lpstr>
      <vt:lpstr>Native American History - History - 3rd grade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Nguyen Thao</cp:lastModifiedBy>
  <cp:revision>7</cp:revision>
  <dcterms:modified xsi:type="dcterms:W3CDTF">2024-09-26T15:57:23Z</dcterms:modified>
</cp:coreProperties>
</file>