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681" r:id="rId2"/>
  </p:sldMasterIdLst>
  <p:notesMasterIdLst>
    <p:notesMasterId r:id="rId96"/>
  </p:notesMasterIdLst>
  <p:sldIdLst>
    <p:sldId id="256" r:id="rId3"/>
    <p:sldId id="257" r:id="rId4"/>
    <p:sldId id="312" r:id="rId5"/>
    <p:sldId id="258" r:id="rId6"/>
    <p:sldId id="261" r:id="rId7"/>
    <p:sldId id="259" r:id="rId8"/>
    <p:sldId id="264" r:id="rId9"/>
    <p:sldId id="266" r:id="rId10"/>
    <p:sldId id="263" r:id="rId11"/>
    <p:sldId id="260" r:id="rId12"/>
    <p:sldId id="265" r:id="rId13"/>
    <p:sldId id="374" r:id="rId14"/>
    <p:sldId id="313" r:id="rId15"/>
    <p:sldId id="314" r:id="rId16"/>
    <p:sldId id="317" r:id="rId17"/>
    <p:sldId id="316" r:id="rId18"/>
    <p:sldId id="315" r:id="rId19"/>
    <p:sldId id="268" r:id="rId20"/>
    <p:sldId id="270" r:id="rId21"/>
    <p:sldId id="273" r:id="rId22"/>
    <p:sldId id="272" r:id="rId23"/>
    <p:sldId id="276" r:id="rId24"/>
    <p:sldId id="375" r:id="rId25"/>
    <p:sldId id="322" r:id="rId26"/>
    <p:sldId id="318" r:id="rId27"/>
    <p:sldId id="319" r:id="rId28"/>
    <p:sldId id="320" r:id="rId29"/>
    <p:sldId id="321" r:id="rId30"/>
    <p:sldId id="277" r:id="rId31"/>
    <p:sldId id="278" r:id="rId32"/>
    <p:sldId id="280" r:id="rId33"/>
    <p:sldId id="323" r:id="rId34"/>
    <p:sldId id="275" r:id="rId35"/>
    <p:sldId id="274" r:id="rId36"/>
    <p:sldId id="324" r:id="rId37"/>
    <p:sldId id="325" r:id="rId38"/>
    <p:sldId id="376" r:id="rId39"/>
    <p:sldId id="377" r:id="rId40"/>
    <p:sldId id="271" r:id="rId41"/>
    <p:sldId id="326" r:id="rId42"/>
    <p:sldId id="281" r:id="rId43"/>
    <p:sldId id="284" r:id="rId44"/>
    <p:sldId id="285" r:id="rId45"/>
    <p:sldId id="286" r:id="rId46"/>
    <p:sldId id="283" r:id="rId47"/>
    <p:sldId id="287" r:id="rId48"/>
    <p:sldId id="329" r:id="rId49"/>
    <p:sldId id="327" r:id="rId50"/>
    <p:sldId id="328" r:id="rId51"/>
    <p:sldId id="331" r:id="rId52"/>
    <p:sldId id="330" r:id="rId53"/>
    <p:sldId id="332" r:id="rId54"/>
    <p:sldId id="333" r:id="rId55"/>
    <p:sldId id="334" r:id="rId56"/>
    <p:sldId id="288" r:id="rId57"/>
    <p:sldId id="335" r:id="rId58"/>
    <p:sldId id="378" r:id="rId59"/>
    <p:sldId id="289" r:id="rId60"/>
    <p:sldId id="336" r:id="rId61"/>
    <p:sldId id="337" r:id="rId62"/>
    <p:sldId id="338" r:id="rId63"/>
    <p:sldId id="339" r:id="rId64"/>
    <p:sldId id="340" r:id="rId65"/>
    <p:sldId id="341" r:id="rId66"/>
    <p:sldId id="342" r:id="rId67"/>
    <p:sldId id="343" r:id="rId68"/>
    <p:sldId id="344" r:id="rId69"/>
    <p:sldId id="345" r:id="rId70"/>
    <p:sldId id="346" r:id="rId71"/>
    <p:sldId id="373" r:id="rId72"/>
    <p:sldId id="347" r:id="rId73"/>
    <p:sldId id="348" r:id="rId74"/>
    <p:sldId id="349" r:id="rId75"/>
    <p:sldId id="262" r:id="rId76"/>
    <p:sldId id="355" r:id="rId77"/>
    <p:sldId id="356" r:id="rId78"/>
    <p:sldId id="357" r:id="rId79"/>
    <p:sldId id="358" r:id="rId80"/>
    <p:sldId id="359" r:id="rId81"/>
    <p:sldId id="360" r:id="rId82"/>
    <p:sldId id="361" r:id="rId83"/>
    <p:sldId id="362" r:id="rId84"/>
    <p:sldId id="363" r:id="rId85"/>
    <p:sldId id="364" r:id="rId86"/>
    <p:sldId id="365" r:id="rId87"/>
    <p:sldId id="366" r:id="rId88"/>
    <p:sldId id="367" r:id="rId89"/>
    <p:sldId id="368" r:id="rId90"/>
    <p:sldId id="369" r:id="rId91"/>
    <p:sldId id="370" r:id="rId92"/>
    <p:sldId id="371" r:id="rId93"/>
    <p:sldId id="372" r:id="rId94"/>
    <p:sldId id="282" r:id="rId95"/>
  </p:sldIdLst>
  <p:sldSz cx="9144000" cy="5143500" type="screen16x9"/>
  <p:notesSz cx="6858000" cy="9144000"/>
  <p:embeddedFontLst>
    <p:embeddedFont>
      <p:font typeface="Aharoni" panose="02010803020104030203" pitchFamily="2" charset="-79"/>
      <p:bold r:id="rId97"/>
    </p:embeddedFont>
    <p:embeddedFont>
      <p:font typeface="Bebas Neue" panose="020B0606020202050201" pitchFamily="34" charset="0"/>
      <p:regular r:id="rId98"/>
    </p:embeddedFont>
    <p:embeddedFont>
      <p:font typeface="Lato" panose="020F0502020204030203" pitchFamily="34" charset="0"/>
      <p:regular r:id="rId99"/>
      <p:bold r:id="rId100"/>
      <p:italic r:id="rId101"/>
      <p:boldItalic r:id="rId102"/>
    </p:embeddedFont>
    <p:embeddedFont>
      <p:font typeface="Nunito Light" pitchFamily="2" charset="0"/>
      <p:regular r:id="rId103"/>
      <p:italic r:id="rId104"/>
    </p:embeddedFont>
    <p:embeddedFont>
      <p:font typeface="Taviraj Medium" panose="020B0604020202020204" charset="-34"/>
      <p:regular r:id="rId105"/>
      <p:bold r:id="rId106"/>
      <p:italic r:id="rId107"/>
      <p:boldItalic r:id="rId10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EFEF"/>
    <a:srgbClr val="EEFFDD"/>
    <a:srgbClr val="D7FFAF"/>
    <a:srgbClr val="FFE1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D8607D9-1263-4F96-9E5F-43F1EAE1C7EE}">
  <a:tblStyle styleId="{FD8607D9-1263-4F96-9E5F-43F1EAE1C7E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22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font" Target="fonts/font11.fntdata"/><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font" Target="fonts/font6.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font" Target="fonts/font7.fntdata"/><Relationship Id="rId108" Type="http://schemas.openxmlformats.org/officeDocument/2006/relationships/font" Target="fonts/font12.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font" Target="fonts/font10.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font" Target="fonts/font3.fntdata"/><Relationship Id="rId10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presProps" Target="pres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1.fntdata"/><Relationship Id="rId104" Type="http://schemas.openxmlformats.org/officeDocument/2006/relationships/font" Target="fonts/font8.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font" Target="fonts/font4.fntdata"/><Relationship Id="rId105" Type="http://schemas.openxmlformats.org/officeDocument/2006/relationships/font" Target="fonts/font9.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font" Target="fonts/font2.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8"/>
        <p:cNvGrpSpPr/>
        <p:nvPr/>
      </p:nvGrpSpPr>
      <p:grpSpPr>
        <a:xfrm>
          <a:off x="0" y="0"/>
          <a:ext cx="0" cy="0"/>
          <a:chOff x="0" y="0"/>
          <a:chExt cx="0" cy="0"/>
        </a:xfrm>
      </p:grpSpPr>
      <p:sp>
        <p:nvSpPr>
          <p:cNvPr id="1819" name="Google Shape;1819;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0" name="Google Shape;1820;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1"/>
        <p:cNvGrpSpPr/>
        <p:nvPr/>
      </p:nvGrpSpPr>
      <p:grpSpPr>
        <a:xfrm>
          <a:off x="0" y="0"/>
          <a:ext cx="0" cy="0"/>
          <a:chOff x="0" y="0"/>
          <a:chExt cx="0" cy="0"/>
        </a:xfrm>
      </p:grpSpPr>
      <p:sp>
        <p:nvSpPr>
          <p:cNvPr id="2512" name="Google Shape;2512;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3" name="Google Shape;2513;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0"/>
        <p:cNvGrpSpPr/>
        <p:nvPr/>
      </p:nvGrpSpPr>
      <p:grpSpPr>
        <a:xfrm>
          <a:off x="0" y="0"/>
          <a:ext cx="0" cy="0"/>
          <a:chOff x="0" y="0"/>
          <a:chExt cx="0" cy="0"/>
        </a:xfrm>
      </p:grpSpPr>
      <p:sp>
        <p:nvSpPr>
          <p:cNvPr id="2751" name="Google Shape;2751;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2" name="Google Shape;2752;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5"/>
        <p:cNvGrpSpPr/>
        <p:nvPr/>
      </p:nvGrpSpPr>
      <p:grpSpPr>
        <a:xfrm>
          <a:off x="0" y="0"/>
          <a:ext cx="0" cy="0"/>
          <a:chOff x="0" y="0"/>
          <a:chExt cx="0" cy="0"/>
        </a:xfrm>
      </p:grpSpPr>
      <p:sp>
        <p:nvSpPr>
          <p:cNvPr id="2796" name="Google Shape;2796;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7" name="Google Shape;2797;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4"/>
        <p:cNvGrpSpPr/>
        <p:nvPr/>
      </p:nvGrpSpPr>
      <p:grpSpPr>
        <a:xfrm>
          <a:off x="0" y="0"/>
          <a:ext cx="0" cy="0"/>
          <a:chOff x="0" y="0"/>
          <a:chExt cx="0" cy="0"/>
        </a:xfrm>
      </p:grpSpPr>
      <p:sp>
        <p:nvSpPr>
          <p:cNvPr id="3025" name="Google Shape;3025;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6" name="Google Shape;3026;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0"/>
        <p:cNvGrpSpPr/>
        <p:nvPr/>
      </p:nvGrpSpPr>
      <p:grpSpPr>
        <a:xfrm>
          <a:off x="0" y="0"/>
          <a:ext cx="0" cy="0"/>
          <a:chOff x="0" y="0"/>
          <a:chExt cx="0" cy="0"/>
        </a:xfrm>
      </p:grpSpPr>
      <p:sp>
        <p:nvSpPr>
          <p:cNvPr id="2841" name="Google Shape;2841;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2" name="Google Shape;2842;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5"/>
        <p:cNvGrpSpPr/>
        <p:nvPr/>
      </p:nvGrpSpPr>
      <p:grpSpPr>
        <a:xfrm>
          <a:off x="0" y="0"/>
          <a:ext cx="0" cy="0"/>
          <a:chOff x="0" y="0"/>
          <a:chExt cx="0" cy="0"/>
        </a:xfrm>
      </p:grpSpPr>
      <p:sp>
        <p:nvSpPr>
          <p:cNvPr id="3066" name="Google Shape;3066;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7" name="Google Shape;3067;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5"/>
        <p:cNvGrpSpPr/>
        <p:nvPr/>
      </p:nvGrpSpPr>
      <p:grpSpPr>
        <a:xfrm>
          <a:off x="0" y="0"/>
          <a:ext cx="0" cy="0"/>
          <a:chOff x="0" y="0"/>
          <a:chExt cx="0" cy="0"/>
        </a:xfrm>
      </p:grpSpPr>
      <p:sp>
        <p:nvSpPr>
          <p:cNvPr id="3076" name="Google Shape;3076;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7" name="Google Shape;3077;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7"/>
        <p:cNvGrpSpPr/>
        <p:nvPr/>
      </p:nvGrpSpPr>
      <p:grpSpPr>
        <a:xfrm>
          <a:off x="0" y="0"/>
          <a:ext cx="0" cy="0"/>
          <a:chOff x="0" y="0"/>
          <a:chExt cx="0" cy="0"/>
        </a:xfrm>
      </p:grpSpPr>
      <p:sp>
        <p:nvSpPr>
          <p:cNvPr id="3148" name="Google Shape;3148;g2b7b8ec5d3e_0_32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9" name="Google Shape;3149;g2b7b8ec5d3e_0_32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3"/>
        <p:cNvGrpSpPr/>
        <p:nvPr/>
      </p:nvGrpSpPr>
      <p:grpSpPr>
        <a:xfrm>
          <a:off x="0" y="0"/>
          <a:ext cx="0" cy="0"/>
          <a:chOff x="0" y="0"/>
          <a:chExt cx="0" cy="0"/>
        </a:xfrm>
      </p:grpSpPr>
      <p:sp>
        <p:nvSpPr>
          <p:cNvPr id="3544" name="Google Shape;3544;g2b7b8ec5d3e_0_32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5" name="Google Shape;3545;g2b7b8ec5d3e_0_32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5"/>
        <p:cNvGrpSpPr/>
        <p:nvPr/>
      </p:nvGrpSpPr>
      <p:grpSpPr>
        <a:xfrm>
          <a:off x="0" y="0"/>
          <a:ext cx="0" cy="0"/>
          <a:chOff x="0" y="0"/>
          <a:chExt cx="0" cy="0"/>
        </a:xfrm>
      </p:grpSpPr>
      <p:sp>
        <p:nvSpPr>
          <p:cNvPr id="3056" name="Google Shape;3056;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7" name="Google Shape;3057;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6"/>
        <p:cNvGrpSpPr/>
        <p:nvPr/>
      </p:nvGrpSpPr>
      <p:grpSpPr>
        <a:xfrm>
          <a:off x="0" y="0"/>
          <a:ext cx="0" cy="0"/>
          <a:chOff x="0" y="0"/>
          <a:chExt cx="0" cy="0"/>
        </a:xfrm>
      </p:grpSpPr>
      <p:sp>
        <p:nvSpPr>
          <p:cNvPr id="1977" name="Google Shape;197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8" name="Google Shape;197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4"/>
        <p:cNvGrpSpPr/>
        <p:nvPr/>
      </p:nvGrpSpPr>
      <p:grpSpPr>
        <a:xfrm>
          <a:off x="0" y="0"/>
          <a:ext cx="0" cy="0"/>
          <a:chOff x="0" y="0"/>
          <a:chExt cx="0" cy="0"/>
        </a:xfrm>
      </p:grpSpPr>
      <p:sp>
        <p:nvSpPr>
          <p:cNvPr id="3045" name="Google Shape;3045;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6" name="Google Shape;3046;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9382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3"/>
        <p:cNvGrpSpPr/>
        <p:nvPr/>
      </p:nvGrpSpPr>
      <p:grpSpPr>
        <a:xfrm>
          <a:off x="0" y="0"/>
          <a:ext cx="0" cy="0"/>
          <a:chOff x="0" y="0"/>
          <a:chExt cx="0" cy="0"/>
        </a:xfrm>
      </p:grpSpPr>
      <p:sp>
        <p:nvSpPr>
          <p:cNvPr id="2804" name="Google Shape;2804;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5" name="Google Shape;2805;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9"/>
        <p:cNvGrpSpPr/>
        <p:nvPr/>
      </p:nvGrpSpPr>
      <p:grpSpPr>
        <a:xfrm>
          <a:off x="0" y="0"/>
          <a:ext cx="0" cy="0"/>
          <a:chOff x="0" y="0"/>
          <a:chExt cx="0" cy="0"/>
        </a:xfrm>
      </p:grpSpPr>
      <p:sp>
        <p:nvSpPr>
          <p:cNvPr id="3550" name="Google Shape;3550;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1" name="Google Shape;3551;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2"/>
        <p:cNvGrpSpPr/>
        <p:nvPr/>
      </p:nvGrpSpPr>
      <p:grpSpPr>
        <a:xfrm>
          <a:off x="0" y="0"/>
          <a:ext cx="0" cy="0"/>
          <a:chOff x="0" y="0"/>
          <a:chExt cx="0" cy="0"/>
        </a:xfrm>
      </p:grpSpPr>
      <p:sp>
        <p:nvSpPr>
          <p:cNvPr id="3963" name="Google Shape;3963;g2b7b8ec5d3e_0_8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4" name="Google Shape;3964;g2b7b8ec5d3e_0_8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9"/>
        <p:cNvGrpSpPr/>
        <p:nvPr/>
      </p:nvGrpSpPr>
      <p:grpSpPr>
        <a:xfrm>
          <a:off x="0" y="0"/>
          <a:ext cx="0" cy="0"/>
          <a:chOff x="0" y="0"/>
          <a:chExt cx="0" cy="0"/>
        </a:xfrm>
      </p:grpSpPr>
      <p:sp>
        <p:nvSpPr>
          <p:cNvPr id="4020" name="Google Shape;4020;g2b7b8ec5d3e_0_8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1" name="Google Shape;4021;g2b7b8ec5d3e_0_8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0"/>
        <p:cNvGrpSpPr/>
        <p:nvPr/>
      </p:nvGrpSpPr>
      <p:grpSpPr>
        <a:xfrm>
          <a:off x="0" y="0"/>
          <a:ext cx="0" cy="0"/>
          <a:chOff x="0" y="0"/>
          <a:chExt cx="0" cy="0"/>
        </a:xfrm>
      </p:grpSpPr>
      <p:sp>
        <p:nvSpPr>
          <p:cNvPr id="4041" name="Google Shape;4041;g2b7b8ec5d3e_0_8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2" name="Google Shape;4042;g2b7b8ec5d3e_0_8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2"/>
        <p:cNvGrpSpPr/>
        <p:nvPr/>
      </p:nvGrpSpPr>
      <p:grpSpPr>
        <a:xfrm>
          <a:off x="0" y="0"/>
          <a:ext cx="0" cy="0"/>
          <a:chOff x="0" y="0"/>
          <a:chExt cx="0" cy="0"/>
        </a:xfrm>
      </p:grpSpPr>
      <p:sp>
        <p:nvSpPr>
          <p:cNvPr id="3883" name="Google Shape;3883;g2b7b8ec5d3e_0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4" name="Google Shape;3884;g2b7b8ec5d3e_0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2"/>
        <p:cNvGrpSpPr/>
        <p:nvPr/>
      </p:nvGrpSpPr>
      <p:grpSpPr>
        <a:xfrm>
          <a:off x="0" y="0"/>
          <a:ext cx="0" cy="0"/>
          <a:chOff x="0" y="0"/>
          <a:chExt cx="0" cy="0"/>
        </a:xfrm>
      </p:grpSpPr>
      <p:sp>
        <p:nvSpPr>
          <p:cNvPr id="4063" name="Google Shape;4063;g2b7b8ec5d3e_0_8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4" name="Google Shape;4064;g2b7b8ec5d3e_0_8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1"/>
        <p:cNvGrpSpPr/>
        <p:nvPr/>
      </p:nvGrpSpPr>
      <p:grpSpPr>
        <a:xfrm>
          <a:off x="0" y="0"/>
          <a:ext cx="0" cy="0"/>
          <a:chOff x="0" y="0"/>
          <a:chExt cx="0" cy="0"/>
        </a:xfrm>
      </p:grpSpPr>
      <p:sp>
        <p:nvSpPr>
          <p:cNvPr id="4072" name="Google Shape;4072;g2b7b8ec5d3e_0_8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3" name="Google Shape;4073;g2b7b8ec5d3e_0_8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5"/>
        <p:cNvGrpSpPr/>
        <p:nvPr/>
      </p:nvGrpSpPr>
      <p:grpSpPr>
        <a:xfrm>
          <a:off x="0" y="0"/>
          <a:ext cx="0" cy="0"/>
          <a:chOff x="0" y="0"/>
          <a:chExt cx="0" cy="0"/>
        </a:xfrm>
      </p:grpSpPr>
      <p:sp>
        <p:nvSpPr>
          <p:cNvPr id="1986" name="Google Shape;198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7" name="Google Shape;198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1"/>
        <p:cNvGrpSpPr/>
        <p:nvPr/>
      </p:nvGrpSpPr>
      <p:grpSpPr>
        <a:xfrm>
          <a:off x="0" y="0"/>
          <a:ext cx="0" cy="0"/>
          <a:chOff x="0" y="0"/>
          <a:chExt cx="0" cy="0"/>
        </a:xfrm>
      </p:grpSpPr>
      <p:sp>
        <p:nvSpPr>
          <p:cNvPr id="4132" name="Google Shape;4132;g15add4e819ef29e3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3" name="Google Shape;4133;g15add4e819ef29e3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2"/>
        <p:cNvGrpSpPr/>
        <p:nvPr/>
      </p:nvGrpSpPr>
      <p:grpSpPr>
        <a:xfrm>
          <a:off x="0" y="0"/>
          <a:ext cx="0" cy="0"/>
          <a:chOff x="0" y="0"/>
          <a:chExt cx="0" cy="0"/>
        </a:xfrm>
      </p:grpSpPr>
      <p:sp>
        <p:nvSpPr>
          <p:cNvPr id="2343" name="Google Shape;234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4" name="Google Shape;234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2"/>
        <p:cNvGrpSpPr/>
        <p:nvPr/>
      </p:nvGrpSpPr>
      <p:grpSpPr>
        <a:xfrm>
          <a:off x="0" y="0"/>
          <a:ext cx="0" cy="0"/>
          <a:chOff x="0" y="0"/>
          <a:chExt cx="0" cy="0"/>
        </a:xfrm>
      </p:grpSpPr>
      <p:sp>
        <p:nvSpPr>
          <p:cNvPr id="2343" name="Google Shape;234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4" name="Google Shape;234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94562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5"/>
        <p:cNvGrpSpPr/>
        <p:nvPr/>
      </p:nvGrpSpPr>
      <p:grpSpPr>
        <a:xfrm>
          <a:off x="0" y="0"/>
          <a:ext cx="0" cy="0"/>
          <a:chOff x="0" y="0"/>
          <a:chExt cx="0" cy="0"/>
        </a:xfrm>
      </p:grpSpPr>
      <p:sp>
        <p:nvSpPr>
          <p:cNvPr id="3566" name="Google Shape;3566;g2b7b8ec5d3e_0_8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7" name="Google Shape;3567;g2b7b8ec5d3e_0_8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2"/>
        <p:cNvGrpSpPr/>
        <p:nvPr/>
      </p:nvGrpSpPr>
      <p:grpSpPr>
        <a:xfrm>
          <a:off x="0" y="0"/>
          <a:ext cx="0" cy="0"/>
          <a:chOff x="0" y="0"/>
          <a:chExt cx="0" cy="0"/>
        </a:xfrm>
      </p:grpSpPr>
      <p:sp>
        <p:nvSpPr>
          <p:cNvPr id="2003" name="Google Shape;2003;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4" name="Google Shape;2004;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0"/>
        <p:cNvGrpSpPr/>
        <p:nvPr/>
      </p:nvGrpSpPr>
      <p:grpSpPr>
        <a:xfrm>
          <a:off x="0" y="0"/>
          <a:ext cx="0" cy="0"/>
          <a:chOff x="0" y="0"/>
          <a:chExt cx="0" cy="0"/>
        </a:xfrm>
      </p:grpSpPr>
      <p:sp>
        <p:nvSpPr>
          <p:cNvPr id="2441" name="Google Shape;2441;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2" name="Google Shape;2442;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5"/>
        <p:cNvGrpSpPr/>
        <p:nvPr/>
      </p:nvGrpSpPr>
      <p:grpSpPr>
        <a:xfrm>
          <a:off x="0" y="0"/>
          <a:ext cx="0" cy="0"/>
          <a:chOff x="0" y="0"/>
          <a:chExt cx="0" cy="0"/>
        </a:xfrm>
      </p:grpSpPr>
      <p:sp>
        <p:nvSpPr>
          <p:cNvPr id="2616" name="Google Shape;2616;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7" name="Google Shape;2617;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8"/>
        <p:cNvGrpSpPr/>
        <p:nvPr/>
      </p:nvGrpSpPr>
      <p:grpSpPr>
        <a:xfrm>
          <a:off x="0" y="0"/>
          <a:ext cx="0" cy="0"/>
          <a:chOff x="0" y="0"/>
          <a:chExt cx="0" cy="0"/>
        </a:xfrm>
      </p:grpSpPr>
      <p:sp>
        <p:nvSpPr>
          <p:cNvPr id="2399" name="Google Shape;2399;g2b7b8ec5d3e_0_32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0" name="Google Shape;2400;g2b7b8ec5d3e_0_32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3"/>
        <p:cNvGrpSpPr/>
        <p:nvPr/>
      </p:nvGrpSpPr>
      <p:grpSpPr>
        <a:xfrm>
          <a:off x="0" y="0"/>
          <a:ext cx="0" cy="0"/>
          <a:chOff x="0" y="0"/>
          <a:chExt cx="0" cy="0"/>
        </a:xfrm>
      </p:grpSpPr>
      <p:sp>
        <p:nvSpPr>
          <p:cNvPr id="2244" name="Google Shape;224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5" name="Google Shape;224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8221775" y="3774015"/>
            <a:ext cx="1841184" cy="1659981"/>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rot="-3277423">
            <a:off x="-468620" y="-354566"/>
            <a:ext cx="1723326" cy="1553805"/>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722581" y="1748001"/>
            <a:ext cx="3759900" cy="12708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7800">
                <a:latin typeface="Taviraj Medium"/>
                <a:ea typeface="Taviraj Medium"/>
                <a:cs typeface="Taviraj Medium"/>
                <a:sym typeface="Taviraj Medium"/>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2" name="Google Shape;12;p2"/>
          <p:cNvSpPr txBox="1">
            <a:spLocks noGrp="1"/>
          </p:cNvSpPr>
          <p:nvPr>
            <p:ph type="subTitle" idx="1"/>
          </p:nvPr>
        </p:nvSpPr>
        <p:spPr>
          <a:xfrm>
            <a:off x="722581" y="2919699"/>
            <a:ext cx="37599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3" name="Google Shape;13;p2"/>
          <p:cNvGrpSpPr/>
          <p:nvPr/>
        </p:nvGrpSpPr>
        <p:grpSpPr>
          <a:xfrm rot="10800000" flipH="1">
            <a:off x="-226951" y="56586"/>
            <a:ext cx="1752288" cy="731502"/>
            <a:chOff x="-226946" y="78300"/>
            <a:chExt cx="1880340" cy="788086"/>
          </a:xfrm>
        </p:grpSpPr>
        <p:sp>
          <p:nvSpPr>
            <p:cNvPr id="14" name="Google Shape;14;p2"/>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2"/>
          <p:cNvGrpSpPr/>
          <p:nvPr/>
        </p:nvGrpSpPr>
        <p:grpSpPr>
          <a:xfrm rot="10800000">
            <a:off x="7554636" y="4292686"/>
            <a:ext cx="1752288" cy="731502"/>
            <a:chOff x="-226946" y="78300"/>
            <a:chExt cx="1880340" cy="788086"/>
          </a:xfrm>
        </p:grpSpPr>
        <p:sp>
          <p:nvSpPr>
            <p:cNvPr id="28" name="Google Shape;28;p2"/>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2"/>
          <p:cNvGrpSpPr/>
          <p:nvPr/>
        </p:nvGrpSpPr>
        <p:grpSpPr>
          <a:xfrm>
            <a:off x="237859" y="4516840"/>
            <a:ext cx="466944" cy="457179"/>
            <a:chOff x="237850" y="4593267"/>
            <a:chExt cx="439146" cy="430935"/>
          </a:xfrm>
        </p:grpSpPr>
        <p:sp>
          <p:nvSpPr>
            <p:cNvPr id="42" name="Google Shape;42;p2"/>
            <p:cNvSpPr/>
            <p:nvPr/>
          </p:nvSpPr>
          <p:spPr>
            <a:xfrm>
              <a:off x="237850" y="4700140"/>
              <a:ext cx="253034" cy="324062"/>
            </a:xfrm>
            <a:custGeom>
              <a:avLst/>
              <a:gdLst/>
              <a:ahLst/>
              <a:cxnLst/>
              <a:rect l="l" t="t" r="r" b="b"/>
              <a:pathLst>
                <a:path w="2280" h="2920" extrusionOk="0">
                  <a:moveTo>
                    <a:pt x="1103" y="0"/>
                  </a:moveTo>
                  <a:cubicBezTo>
                    <a:pt x="1087" y="0"/>
                    <a:pt x="1072" y="9"/>
                    <a:pt x="1068" y="27"/>
                  </a:cubicBezTo>
                  <a:cubicBezTo>
                    <a:pt x="838" y="945"/>
                    <a:pt x="301" y="1241"/>
                    <a:pt x="36" y="1333"/>
                  </a:cubicBezTo>
                  <a:cubicBezTo>
                    <a:pt x="1" y="1345"/>
                    <a:pt x="4" y="1393"/>
                    <a:pt x="39" y="1404"/>
                  </a:cubicBezTo>
                  <a:cubicBezTo>
                    <a:pt x="736" y="1595"/>
                    <a:pt x="990" y="2454"/>
                    <a:pt x="1074" y="2890"/>
                  </a:cubicBezTo>
                  <a:cubicBezTo>
                    <a:pt x="1077" y="2910"/>
                    <a:pt x="1093" y="2920"/>
                    <a:pt x="1109" y="2920"/>
                  </a:cubicBezTo>
                  <a:cubicBezTo>
                    <a:pt x="1126" y="2920"/>
                    <a:pt x="1142" y="2909"/>
                    <a:pt x="1145" y="2889"/>
                  </a:cubicBezTo>
                  <a:cubicBezTo>
                    <a:pt x="1325" y="1802"/>
                    <a:pt x="1957" y="1502"/>
                    <a:pt x="2244" y="1420"/>
                  </a:cubicBezTo>
                  <a:cubicBezTo>
                    <a:pt x="2278" y="1411"/>
                    <a:pt x="2280" y="1362"/>
                    <a:pt x="2246" y="1351"/>
                  </a:cubicBezTo>
                  <a:cubicBezTo>
                    <a:pt x="1431" y="1089"/>
                    <a:pt x="1202" y="387"/>
                    <a:pt x="1138" y="29"/>
                  </a:cubicBezTo>
                  <a:cubicBezTo>
                    <a:pt x="1134" y="10"/>
                    <a:pt x="1118" y="0"/>
                    <a:pt x="1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53475" y="4593267"/>
              <a:ext cx="123521" cy="158257"/>
            </a:xfrm>
            <a:custGeom>
              <a:avLst/>
              <a:gdLst/>
              <a:ahLst/>
              <a:cxnLst/>
              <a:rect l="l" t="t" r="r" b="b"/>
              <a:pathLst>
                <a:path w="1113" h="1426" extrusionOk="0">
                  <a:moveTo>
                    <a:pt x="538" y="0"/>
                  </a:moveTo>
                  <a:cubicBezTo>
                    <a:pt x="530" y="0"/>
                    <a:pt x="523" y="4"/>
                    <a:pt x="521" y="13"/>
                  </a:cubicBezTo>
                  <a:cubicBezTo>
                    <a:pt x="409" y="462"/>
                    <a:pt x="146" y="605"/>
                    <a:pt x="18" y="650"/>
                  </a:cubicBezTo>
                  <a:cubicBezTo>
                    <a:pt x="0" y="656"/>
                    <a:pt x="2" y="680"/>
                    <a:pt x="19" y="684"/>
                  </a:cubicBezTo>
                  <a:cubicBezTo>
                    <a:pt x="360" y="778"/>
                    <a:pt x="484" y="1198"/>
                    <a:pt x="524" y="1411"/>
                  </a:cubicBezTo>
                  <a:cubicBezTo>
                    <a:pt x="526" y="1421"/>
                    <a:pt x="533" y="1425"/>
                    <a:pt x="541" y="1425"/>
                  </a:cubicBezTo>
                  <a:cubicBezTo>
                    <a:pt x="549" y="1425"/>
                    <a:pt x="557" y="1420"/>
                    <a:pt x="558" y="1410"/>
                  </a:cubicBezTo>
                  <a:cubicBezTo>
                    <a:pt x="646" y="880"/>
                    <a:pt x="955" y="734"/>
                    <a:pt x="1096" y="693"/>
                  </a:cubicBezTo>
                  <a:cubicBezTo>
                    <a:pt x="1112" y="689"/>
                    <a:pt x="1112" y="665"/>
                    <a:pt x="1096" y="659"/>
                  </a:cubicBezTo>
                  <a:cubicBezTo>
                    <a:pt x="699" y="531"/>
                    <a:pt x="587" y="189"/>
                    <a:pt x="555" y="14"/>
                  </a:cubicBezTo>
                  <a:cubicBezTo>
                    <a:pt x="554" y="5"/>
                    <a:pt x="546" y="0"/>
                    <a:pt x="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44;p2"/>
          <p:cNvGrpSpPr/>
          <p:nvPr/>
        </p:nvGrpSpPr>
        <p:grpSpPr>
          <a:xfrm>
            <a:off x="8221779" y="135561"/>
            <a:ext cx="751835" cy="640075"/>
            <a:chOff x="8221841" y="135563"/>
            <a:chExt cx="675200" cy="573544"/>
          </a:xfrm>
        </p:grpSpPr>
        <p:sp>
          <p:nvSpPr>
            <p:cNvPr id="45" name="Google Shape;45;p2"/>
            <p:cNvSpPr/>
            <p:nvPr/>
          </p:nvSpPr>
          <p:spPr>
            <a:xfrm>
              <a:off x="8371886" y="331774"/>
              <a:ext cx="294541" cy="377332"/>
            </a:xfrm>
            <a:custGeom>
              <a:avLst/>
              <a:gdLst/>
              <a:ahLst/>
              <a:cxnLst/>
              <a:rect l="l" t="t" r="r" b="b"/>
              <a:pathLst>
                <a:path w="2654" h="3400" extrusionOk="0">
                  <a:moveTo>
                    <a:pt x="1284" y="0"/>
                  </a:moveTo>
                  <a:cubicBezTo>
                    <a:pt x="1266" y="0"/>
                    <a:pt x="1248" y="11"/>
                    <a:pt x="1243" y="32"/>
                  </a:cubicBezTo>
                  <a:cubicBezTo>
                    <a:pt x="976" y="1101"/>
                    <a:pt x="350" y="1446"/>
                    <a:pt x="41" y="1553"/>
                  </a:cubicBezTo>
                  <a:cubicBezTo>
                    <a:pt x="1" y="1567"/>
                    <a:pt x="4" y="1622"/>
                    <a:pt x="46" y="1634"/>
                  </a:cubicBezTo>
                  <a:cubicBezTo>
                    <a:pt x="858" y="1856"/>
                    <a:pt x="1152" y="2858"/>
                    <a:pt x="1250" y="3365"/>
                  </a:cubicBezTo>
                  <a:cubicBezTo>
                    <a:pt x="1255" y="3388"/>
                    <a:pt x="1273" y="3399"/>
                    <a:pt x="1291" y="3399"/>
                  </a:cubicBezTo>
                  <a:cubicBezTo>
                    <a:pt x="1310" y="3399"/>
                    <a:pt x="1329" y="3387"/>
                    <a:pt x="1334" y="3364"/>
                  </a:cubicBezTo>
                  <a:cubicBezTo>
                    <a:pt x="1543" y="2100"/>
                    <a:pt x="2279" y="1749"/>
                    <a:pt x="2613" y="1653"/>
                  </a:cubicBezTo>
                  <a:cubicBezTo>
                    <a:pt x="2653" y="1643"/>
                    <a:pt x="2653" y="1586"/>
                    <a:pt x="2613" y="1574"/>
                  </a:cubicBezTo>
                  <a:cubicBezTo>
                    <a:pt x="1667" y="1267"/>
                    <a:pt x="1400" y="450"/>
                    <a:pt x="1325" y="34"/>
                  </a:cubicBezTo>
                  <a:cubicBezTo>
                    <a:pt x="1320" y="12"/>
                    <a:pt x="1302" y="0"/>
                    <a:pt x="12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712370" y="135563"/>
              <a:ext cx="184671" cy="236387"/>
            </a:xfrm>
            <a:custGeom>
              <a:avLst/>
              <a:gdLst/>
              <a:ahLst/>
              <a:cxnLst/>
              <a:rect l="l" t="t" r="r" b="b"/>
              <a:pathLst>
                <a:path w="1664" h="2130" extrusionOk="0">
                  <a:moveTo>
                    <a:pt x="804" y="0"/>
                  </a:moveTo>
                  <a:cubicBezTo>
                    <a:pt x="793" y="0"/>
                    <a:pt x="782" y="6"/>
                    <a:pt x="778" y="19"/>
                  </a:cubicBezTo>
                  <a:cubicBezTo>
                    <a:pt x="611" y="690"/>
                    <a:pt x="220" y="906"/>
                    <a:pt x="26" y="973"/>
                  </a:cubicBezTo>
                  <a:cubicBezTo>
                    <a:pt x="0" y="982"/>
                    <a:pt x="3" y="1017"/>
                    <a:pt x="29" y="1024"/>
                  </a:cubicBezTo>
                  <a:cubicBezTo>
                    <a:pt x="538" y="1163"/>
                    <a:pt x="721" y="1790"/>
                    <a:pt x="784" y="2109"/>
                  </a:cubicBezTo>
                  <a:cubicBezTo>
                    <a:pt x="786" y="2123"/>
                    <a:pt x="797" y="2130"/>
                    <a:pt x="808" y="2130"/>
                  </a:cubicBezTo>
                  <a:cubicBezTo>
                    <a:pt x="820" y="2130"/>
                    <a:pt x="832" y="2122"/>
                    <a:pt x="835" y="2108"/>
                  </a:cubicBezTo>
                  <a:cubicBezTo>
                    <a:pt x="966" y="1315"/>
                    <a:pt x="1427" y="1096"/>
                    <a:pt x="1636" y="1036"/>
                  </a:cubicBezTo>
                  <a:cubicBezTo>
                    <a:pt x="1662" y="1029"/>
                    <a:pt x="1663" y="994"/>
                    <a:pt x="1638" y="985"/>
                  </a:cubicBezTo>
                  <a:cubicBezTo>
                    <a:pt x="1044" y="794"/>
                    <a:pt x="877" y="282"/>
                    <a:pt x="830" y="21"/>
                  </a:cubicBezTo>
                  <a:cubicBezTo>
                    <a:pt x="827" y="7"/>
                    <a:pt x="815" y="0"/>
                    <a:pt x="8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8221841" y="188056"/>
              <a:ext cx="112090" cy="143830"/>
            </a:xfrm>
            <a:custGeom>
              <a:avLst/>
              <a:gdLst/>
              <a:ahLst/>
              <a:cxnLst/>
              <a:rect l="l" t="t" r="r" b="b"/>
              <a:pathLst>
                <a:path w="1010" h="1296" extrusionOk="0">
                  <a:moveTo>
                    <a:pt x="488" y="1"/>
                  </a:moveTo>
                  <a:cubicBezTo>
                    <a:pt x="481" y="1"/>
                    <a:pt x="474" y="4"/>
                    <a:pt x="472" y="12"/>
                  </a:cubicBezTo>
                  <a:cubicBezTo>
                    <a:pt x="371" y="420"/>
                    <a:pt x="133" y="551"/>
                    <a:pt x="16" y="591"/>
                  </a:cubicBezTo>
                  <a:cubicBezTo>
                    <a:pt x="1" y="597"/>
                    <a:pt x="1" y="618"/>
                    <a:pt x="17" y="623"/>
                  </a:cubicBezTo>
                  <a:cubicBezTo>
                    <a:pt x="326" y="708"/>
                    <a:pt x="438" y="1088"/>
                    <a:pt x="475" y="1282"/>
                  </a:cubicBezTo>
                  <a:cubicBezTo>
                    <a:pt x="477" y="1291"/>
                    <a:pt x="484" y="1295"/>
                    <a:pt x="491" y="1295"/>
                  </a:cubicBezTo>
                  <a:cubicBezTo>
                    <a:pt x="498" y="1295"/>
                    <a:pt x="505" y="1290"/>
                    <a:pt x="507" y="1281"/>
                  </a:cubicBezTo>
                  <a:cubicBezTo>
                    <a:pt x="587" y="800"/>
                    <a:pt x="868" y="666"/>
                    <a:pt x="995" y="630"/>
                  </a:cubicBezTo>
                  <a:cubicBezTo>
                    <a:pt x="1010" y="626"/>
                    <a:pt x="1010" y="605"/>
                    <a:pt x="995" y="600"/>
                  </a:cubicBezTo>
                  <a:cubicBezTo>
                    <a:pt x="633" y="484"/>
                    <a:pt x="532" y="172"/>
                    <a:pt x="504" y="14"/>
                  </a:cubicBezTo>
                  <a:cubicBezTo>
                    <a:pt x="502" y="5"/>
                    <a:pt x="495" y="1"/>
                    <a:pt x="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97"/>
        <p:cNvGrpSpPr/>
        <p:nvPr/>
      </p:nvGrpSpPr>
      <p:grpSpPr>
        <a:xfrm>
          <a:off x="0" y="0"/>
          <a:ext cx="0" cy="0"/>
          <a:chOff x="0" y="0"/>
          <a:chExt cx="0" cy="0"/>
        </a:xfrm>
      </p:grpSpPr>
    </p:spTree>
  </p:cSld>
  <p:clrMapOvr>
    <a:masterClrMapping/>
  </p:clrMapOvr>
  <p:transition spd="med">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CUSTOM_11">
    <p:spTree>
      <p:nvGrpSpPr>
        <p:cNvPr id="1" name="Shape 598"/>
        <p:cNvGrpSpPr/>
        <p:nvPr/>
      </p:nvGrpSpPr>
      <p:grpSpPr>
        <a:xfrm>
          <a:off x="0" y="0"/>
          <a:ext cx="0" cy="0"/>
          <a:chOff x="0" y="0"/>
          <a:chExt cx="0" cy="0"/>
        </a:xfrm>
      </p:grpSpPr>
      <p:sp>
        <p:nvSpPr>
          <p:cNvPr id="599" name="Google Shape;599;p13"/>
          <p:cNvSpPr/>
          <p:nvPr/>
        </p:nvSpPr>
        <p:spPr>
          <a:xfrm>
            <a:off x="-835323" y="-871510"/>
            <a:ext cx="1841184" cy="1659981"/>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3"/>
          <p:cNvSpPr/>
          <p:nvPr/>
        </p:nvSpPr>
        <p:spPr>
          <a:xfrm rot="-3277423">
            <a:off x="8069006" y="-621916"/>
            <a:ext cx="1723326" cy="1553805"/>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3"/>
          <p:cNvSpPr/>
          <p:nvPr/>
        </p:nvSpPr>
        <p:spPr>
          <a:xfrm>
            <a:off x="8099176" y="4225215"/>
            <a:ext cx="1841184" cy="1659981"/>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3"/>
          <p:cNvSpPr/>
          <p:nvPr/>
        </p:nvSpPr>
        <p:spPr>
          <a:xfrm>
            <a:off x="-933973" y="4225215"/>
            <a:ext cx="1841184" cy="1659981"/>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3" name="Google Shape;603;p13"/>
          <p:cNvGrpSpPr/>
          <p:nvPr/>
        </p:nvGrpSpPr>
        <p:grpSpPr>
          <a:xfrm>
            <a:off x="-226951" y="4292686"/>
            <a:ext cx="1752288" cy="731502"/>
            <a:chOff x="-226946" y="78300"/>
            <a:chExt cx="1880340" cy="788086"/>
          </a:xfrm>
        </p:grpSpPr>
        <p:sp>
          <p:nvSpPr>
            <p:cNvPr id="604" name="Google Shape;604;p13"/>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3"/>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3"/>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3"/>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3"/>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3"/>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3"/>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3"/>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3"/>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3"/>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3"/>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3"/>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3"/>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7" name="Google Shape;617;p13"/>
          <p:cNvGrpSpPr/>
          <p:nvPr/>
        </p:nvGrpSpPr>
        <p:grpSpPr>
          <a:xfrm flipH="1">
            <a:off x="7554636" y="56586"/>
            <a:ext cx="1752288" cy="731502"/>
            <a:chOff x="-226946" y="78300"/>
            <a:chExt cx="1880340" cy="788086"/>
          </a:xfrm>
        </p:grpSpPr>
        <p:sp>
          <p:nvSpPr>
            <p:cNvPr id="618" name="Google Shape;618;p13"/>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3"/>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3"/>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3"/>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3"/>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3"/>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3"/>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3"/>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3"/>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3"/>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3"/>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3"/>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3"/>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13"/>
          <p:cNvGrpSpPr/>
          <p:nvPr/>
        </p:nvGrpSpPr>
        <p:grpSpPr>
          <a:xfrm rot="10800000" flipH="1">
            <a:off x="237859" y="106756"/>
            <a:ext cx="466944" cy="457179"/>
            <a:chOff x="237850" y="4593267"/>
            <a:chExt cx="439146" cy="430935"/>
          </a:xfrm>
        </p:grpSpPr>
        <p:sp>
          <p:nvSpPr>
            <p:cNvPr id="632" name="Google Shape;632;p13"/>
            <p:cNvSpPr/>
            <p:nvPr/>
          </p:nvSpPr>
          <p:spPr>
            <a:xfrm>
              <a:off x="237850" y="4700140"/>
              <a:ext cx="253034" cy="324062"/>
            </a:xfrm>
            <a:custGeom>
              <a:avLst/>
              <a:gdLst/>
              <a:ahLst/>
              <a:cxnLst/>
              <a:rect l="l" t="t" r="r" b="b"/>
              <a:pathLst>
                <a:path w="2280" h="2920" extrusionOk="0">
                  <a:moveTo>
                    <a:pt x="1103" y="0"/>
                  </a:moveTo>
                  <a:cubicBezTo>
                    <a:pt x="1087" y="0"/>
                    <a:pt x="1072" y="9"/>
                    <a:pt x="1068" y="27"/>
                  </a:cubicBezTo>
                  <a:cubicBezTo>
                    <a:pt x="838" y="945"/>
                    <a:pt x="301" y="1241"/>
                    <a:pt x="36" y="1333"/>
                  </a:cubicBezTo>
                  <a:cubicBezTo>
                    <a:pt x="1" y="1345"/>
                    <a:pt x="4" y="1393"/>
                    <a:pt x="39" y="1404"/>
                  </a:cubicBezTo>
                  <a:cubicBezTo>
                    <a:pt x="736" y="1595"/>
                    <a:pt x="990" y="2454"/>
                    <a:pt x="1074" y="2890"/>
                  </a:cubicBezTo>
                  <a:cubicBezTo>
                    <a:pt x="1077" y="2910"/>
                    <a:pt x="1093" y="2920"/>
                    <a:pt x="1109" y="2920"/>
                  </a:cubicBezTo>
                  <a:cubicBezTo>
                    <a:pt x="1126" y="2920"/>
                    <a:pt x="1142" y="2909"/>
                    <a:pt x="1145" y="2889"/>
                  </a:cubicBezTo>
                  <a:cubicBezTo>
                    <a:pt x="1325" y="1802"/>
                    <a:pt x="1957" y="1502"/>
                    <a:pt x="2244" y="1420"/>
                  </a:cubicBezTo>
                  <a:cubicBezTo>
                    <a:pt x="2278" y="1411"/>
                    <a:pt x="2280" y="1362"/>
                    <a:pt x="2246" y="1351"/>
                  </a:cubicBezTo>
                  <a:cubicBezTo>
                    <a:pt x="1431" y="1089"/>
                    <a:pt x="1202" y="387"/>
                    <a:pt x="1138" y="29"/>
                  </a:cubicBezTo>
                  <a:cubicBezTo>
                    <a:pt x="1134" y="10"/>
                    <a:pt x="1118" y="0"/>
                    <a:pt x="1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3"/>
            <p:cNvSpPr/>
            <p:nvPr/>
          </p:nvSpPr>
          <p:spPr>
            <a:xfrm>
              <a:off x="553475" y="4593267"/>
              <a:ext cx="123521" cy="158257"/>
            </a:xfrm>
            <a:custGeom>
              <a:avLst/>
              <a:gdLst/>
              <a:ahLst/>
              <a:cxnLst/>
              <a:rect l="l" t="t" r="r" b="b"/>
              <a:pathLst>
                <a:path w="1113" h="1426" extrusionOk="0">
                  <a:moveTo>
                    <a:pt x="538" y="0"/>
                  </a:moveTo>
                  <a:cubicBezTo>
                    <a:pt x="530" y="0"/>
                    <a:pt x="523" y="4"/>
                    <a:pt x="521" y="13"/>
                  </a:cubicBezTo>
                  <a:cubicBezTo>
                    <a:pt x="409" y="462"/>
                    <a:pt x="146" y="605"/>
                    <a:pt x="18" y="650"/>
                  </a:cubicBezTo>
                  <a:cubicBezTo>
                    <a:pt x="0" y="656"/>
                    <a:pt x="2" y="680"/>
                    <a:pt x="19" y="684"/>
                  </a:cubicBezTo>
                  <a:cubicBezTo>
                    <a:pt x="360" y="778"/>
                    <a:pt x="484" y="1198"/>
                    <a:pt x="524" y="1411"/>
                  </a:cubicBezTo>
                  <a:cubicBezTo>
                    <a:pt x="526" y="1421"/>
                    <a:pt x="533" y="1425"/>
                    <a:pt x="541" y="1425"/>
                  </a:cubicBezTo>
                  <a:cubicBezTo>
                    <a:pt x="549" y="1425"/>
                    <a:pt x="557" y="1420"/>
                    <a:pt x="558" y="1410"/>
                  </a:cubicBezTo>
                  <a:cubicBezTo>
                    <a:pt x="646" y="880"/>
                    <a:pt x="955" y="734"/>
                    <a:pt x="1096" y="693"/>
                  </a:cubicBezTo>
                  <a:cubicBezTo>
                    <a:pt x="1112" y="689"/>
                    <a:pt x="1112" y="665"/>
                    <a:pt x="1096" y="659"/>
                  </a:cubicBezTo>
                  <a:cubicBezTo>
                    <a:pt x="699" y="531"/>
                    <a:pt x="587" y="189"/>
                    <a:pt x="555" y="14"/>
                  </a:cubicBezTo>
                  <a:cubicBezTo>
                    <a:pt x="554" y="5"/>
                    <a:pt x="546" y="0"/>
                    <a:pt x="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 name="Google Shape;634;p13"/>
          <p:cNvGrpSpPr/>
          <p:nvPr/>
        </p:nvGrpSpPr>
        <p:grpSpPr>
          <a:xfrm rot="10800000" flipH="1">
            <a:off x="8221779" y="4305139"/>
            <a:ext cx="751835" cy="640075"/>
            <a:chOff x="8221841" y="135563"/>
            <a:chExt cx="675200" cy="573544"/>
          </a:xfrm>
        </p:grpSpPr>
        <p:sp>
          <p:nvSpPr>
            <p:cNvPr id="635" name="Google Shape;635;p13"/>
            <p:cNvSpPr/>
            <p:nvPr/>
          </p:nvSpPr>
          <p:spPr>
            <a:xfrm>
              <a:off x="8371886" y="331774"/>
              <a:ext cx="294541" cy="377332"/>
            </a:xfrm>
            <a:custGeom>
              <a:avLst/>
              <a:gdLst/>
              <a:ahLst/>
              <a:cxnLst/>
              <a:rect l="l" t="t" r="r" b="b"/>
              <a:pathLst>
                <a:path w="2654" h="3400" extrusionOk="0">
                  <a:moveTo>
                    <a:pt x="1284" y="0"/>
                  </a:moveTo>
                  <a:cubicBezTo>
                    <a:pt x="1266" y="0"/>
                    <a:pt x="1248" y="11"/>
                    <a:pt x="1243" y="32"/>
                  </a:cubicBezTo>
                  <a:cubicBezTo>
                    <a:pt x="976" y="1101"/>
                    <a:pt x="350" y="1446"/>
                    <a:pt x="41" y="1553"/>
                  </a:cubicBezTo>
                  <a:cubicBezTo>
                    <a:pt x="1" y="1567"/>
                    <a:pt x="4" y="1622"/>
                    <a:pt x="46" y="1634"/>
                  </a:cubicBezTo>
                  <a:cubicBezTo>
                    <a:pt x="858" y="1856"/>
                    <a:pt x="1152" y="2858"/>
                    <a:pt x="1250" y="3365"/>
                  </a:cubicBezTo>
                  <a:cubicBezTo>
                    <a:pt x="1255" y="3388"/>
                    <a:pt x="1273" y="3399"/>
                    <a:pt x="1291" y="3399"/>
                  </a:cubicBezTo>
                  <a:cubicBezTo>
                    <a:pt x="1310" y="3399"/>
                    <a:pt x="1329" y="3387"/>
                    <a:pt x="1334" y="3364"/>
                  </a:cubicBezTo>
                  <a:cubicBezTo>
                    <a:pt x="1543" y="2100"/>
                    <a:pt x="2279" y="1749"/>
                    <a:pt x="2613" y="1653"/>
                  </a:cubicBezTo>
                  <a:cubicBezTo>
                    <a:pt x="2653" y="1643"/>
                    <a:pt x="2653" y="1586"/>
                    <a:pt x="2613" y="1574"/>
                  </a:cubicBezTo>
                  <a:cubicBezTo>
                    <a:pt x="1667" y="1267"/>
                    <a:pt x="1400" y="450"/>
                    <a:pt x="1325" y="34"/>
                  </a:cubicBezTo>
                  <a:cubicBezTo>
                    <a:pt x="1320" y="12"/>
                    <a:pt x="1302" y="0"/>
                    <a:pt x="12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3"/>
            <p:cNvSpPr/>
            <p:nvPr/>
          </p:nvSpPr>
          <p:spPr>
            <a:xfrm>
              <a:off x="8712370" y="135563"/>
              <a:ext cx="184671" cy="236387"/>
            </a:xfrm>
            <a:custGeom>
              <a:avLst/>
              <a:gdLst/>
              <a:ahLst/>
              <a:cxnLst/>
              <a:rect l="l" t="t" r="r" b="b"/>
              <a:pathLst>
                <a:path w="1664" h="2130" extrusionOk="0">
                  <a:moveTo>
                    <a:pt x="804" y="0"/>
                  </a:moveTo>
                  <a:cubicBezTo>
                    <a:pt x="793" y="0"/>
                    <a:pt x="782" y="6"/>
                    <a:pt x="778" y="19"/>
                  </a:cubicBezTo>
                  <a:cubicBezTo>
                    <a:pt x="611" y="690"/>
                    <a:pt x="220" y="906"/>
                    <a:pt x="26" y="973"/>
                  </a:cubicBezTo>
                  <a:cubicBezTo>
                    <a:pt x="0" y="982"/>
                    <a:pt x="3" y="1017"/>
                    <a:pt x="29" y="1024"/>
                  </a:cubicBezTo>
                  <a:cubicBezTo>
                    <a:pt x="538" y="1163"/>
                    <a:pt x="721" y="1790"/>
                    <a:pt x="784" y="2109"/>
                  </a:cubicBezTo>
                  <a:cubicBezTo>
                    <a:pt x="786" y="2123"/>
                    <a:pt x="797" y="2130"/>
                    <a:pt x="808" y="2130"/>
                  </a:cubicBezTo>
                  <a:cubicBezTo>
                    <a:pt x="820" y="2130"/>
                    <a:pt x="832" y="2122"/>
                    <a:pt x="835" y="2108"/>
                  </a:cubicBezTo>
                  <a:cubicBezTo>
                    <a:pt x="966" y="1315"/>
                    <a:pt x="1427" y="1096"/>
                    <a:pt x="1636" y="1036"/>
                  </a:cubicBezTo>
                  <a:cubicBezTo>
                    <a:pt x="1662" y="1029"/>
                    <a:pt x="1663" y="994"/>
                    <a:pt x="1638" y="985"/>
                  </a:cubicBezTo>
                  <a:cubicBezTo>
                    <a:pt x="1044" y="794"/>
                    <a:pt x="877" y="282"/>
                    <a:pt x="830" y="21"/>
                  </a:cubicBezTo>
                  <a:cubicBezTo>
                    <a:pt x="827" y="7"/>
                    <a:pt x="815" y="0"/>
                    <a:pt x="8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3"/>
            <p:cNvSpPr/>
            <p:nvPr/>
          </p:nvSpPr>
          <p:spPr>
            <a:xfrm>
              <a:off x="8221841" y="188056"/>
              <a:ext cx="112090" cy="143830"/>
            </a:xfrm>
            <a:custGeom>
              <a:avLst/>
              <a:gdLst/>
              <a:ahLst/>
              <a:cxnLst/>
              <a:rect l="l" t="t" r="r" b="b"/>
              <a:pathLst>
                <a:path w="1010" h="1296" extrusionOk="0">
                  <a:moveTo>
                    <a:pt x="488" y="1"/>
                  </a:moveTo>
                  <a:cubicBezTo>
                    <a:pt x="481" y="1"/>
                    <a:pt x="474" y="4"/>
                    <a:pt x="472" y="12"/>
                  </a:cubicBezTo>
                  <a:cubicBezTo>
                    <a:pt x="371" y="420"/>
                    <a:pt x="133" y="551"/>
                    <a:pt x="16" y="591"/>
                  </a:cubicBezTo>
                  <a:cubicBezTo>
                    <a:pt x="1" y="597"/>
                    <a:pt x="1" y="618"/>
                    <a:pt x="17" y="623"/>
                  </a:cubicBezTo>
                  <a:cubicBezTo>
                    <a:pt x="326" y="708"/>
                    <a:pt x="438" y="1088"/>
                    <a:pt x="475" y="1282"/>
                  </a:cubicBezTo>
                  <a:cubicBezTo>
                    <a:pt x="477" y="1291"/>
                    <a:pt x="484" y="1295"/>
                    <a:pt x="491" y="1295"/>
                  </a:cubicBezTo>
                  <a:cubicBezTo>
                    <a:pt x="498" y="1295"/>
                    <a:pt x="505" y="1290"/>
                    <a:pt x="507" y="1281"/>
                  </a:cubicBezTo>
                  <a:cubicBezTo>
                    <a:pt x="587" y="800"/>
                    <a:pt x="868" y="666"/>
                    <a:pt x="995" y="630"/>
                  </a:cubicBezTo>
                  <a:cubicBezTo>
                    <a:pt x="1010" y="626"/>
                    <a:pt x="1010" y="605"/>
                    <a:pt x="995" y="600"/>
                  </a:cubicBezTo>
                  <a:cubicBezTo>
                    <a:pt x="633" y="484"/>
                    <a:pt x="532" y="172"/>
                    <a:pt x="504" y="14"/>
                  </a:cubicBezTo>
                  <a:cubicBezTo>
                    <a:pt x="502" y="5"/>
                    <a:pt x="495" y="1"/>
                    <a:pt x="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8" name="Google Shape;638;p13"/>
          <p:cNvSpPr txBox="1">
            <a:spLocks noGrp="1"/>
          </p:cNvSpPr>
          <p:nvPr>
            <p:ph type="title"/>
          </p:nvPr>
        </p:nvSpPr>
        <p:spPr>
          <a:xfrm>
            <a:off x="714000" y="1988950"/>
            <a:ext cx="3883800" cy="16608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000">
                <a:latin typeface="Taviraj Medium"/>
                <a:ea typeface="Taviraj Medium"/>
                <a:cs typeface="Taviraj Medium"/>
                <a:sym typeface="Taviraj Medium"/>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39" name="Google Shape;639;p13"/>
          <p:cNvSpPr txBox="1">
            <a:spLocks noGrp="1"/>
          </p:cNvSpPr>
          <p:nvPr>
            <p:ph type="title" idx="2" hasCustomPrompt="1"/>
          </p:nvPr>
        </p:nvSpPr>
        <p:spPr>
          <a:xfrm>
            <a:off x="714000" y="1147150"/>
            <a:ext cx="1491000" cy="841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solidFill>
                  <a:schemeClr val="accent2"/>
                </a:solidFill>
                <a:latin typeface="Taviraj Medium"/>
                <a:ea typeface="Taviraj Medium"/>
                <a:cs typeface="Taviraj Medium"/>
                <a:sym typeface="Taviraj Medium"/>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640" name="Google Shape;640;p13"/>
          <p:cNvSpPr txBox="1">
            <a:spLocks noGrp="1"/>
          </p:cNvSpPr>
          <p:nvPr>
            <p:ph type="subTitle" idx="1"/>
          </p:nvPr>
        </p:nvSpPr>
        <p:spPr>
          <a:xfrm>
            <a:off x="714000" y="3621350"/>
            <a:ext cx="38838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med">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641"/>
        <p:cNvGrpSpPr/>
        <p:nvPr/>
      </p:nvGrpSpPr>
      <p:grpSpPr>
        <a:xfrm>
          <a:off x="0" y="0"/>
          <a:ext cx="0" cy="0"/>
          <a:chOff x="0" y="0"/>
          <a:chExt cx="0" cy="0"/>
        </a:xfrm>
      </p:grpSpPr>
      <p:sp>
        <p:nvSpPr>
          <p:cNvPr id="642" name="Google Shape;642;p14"/>
          <p:cNvSpPr/>
          <p:nvPr/>
        </p:nvSpPr>
        <p:spPr>
          <a:xfrm flipH="1">
            <a:off x="8616188" y="4039163"/>
            <a:ext cx="1460499" cy="1316778"/>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4"/>
          <p:cNvSpPr/>
          <p:nvPr/>
        </p:nvSpPr>
        <p:spPr>
          <a:xfrm flipH="1">
            <a:off x="-932687" y="-244962"/>
            <a:ext cx="1460499" cy="1316778"/>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4"/>
          <p:cNvSpPr/>
          <p:nvPr/>
        </p:nvSpPr>
        <p:spPr>
          <a:xfrm rot="3277340" flipH="1">
            <a:off x="8362818" y="-166416"/>
            <a:ext cx="1286237" cy="1159705"/>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4"/>
          <p:cNvSpPr/>
          <p:nvPr/>
        </p:nvSpPr>
        <p:spPr>
          <a:xfrm flipH="1">
            <a:off x="-597212" y="4199363"/>
            <a:ext cx="1460499" cy="1316778"/>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atin typeface="Taviraj Medium"/>
                <a:ea typeface="Taviraj Medium"/>
                <a:cs typeface="Taviraj Medium"/>
                <a:sym typeface="Taviraj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47" name="Google Shape;647;p14"/>
          <p:cNvSpPr txBox="1">
            <a:spLocks noGrp="1"/>
          </p:cNvSpPr>
          <p:nvPr>
            <p:ph type="subTitle" idx="1"/>
          </p:nvPr>
        </p:nvSpPr>
        <p:spPr>
          <a:xfrm>
            <a:off x="720000" y="2196739"/>
            <a:ext cx="3747300" cy="414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48" name="Google Shape;648;p14"/>
          <p:cNvSpPr txBox="1">
            <a:spLocks noGrp="1"/>
          </p:cNvSpPr>
          <p:nvPr>
            <p:ph type="subTitle" idx="2"/>
          </p:nvPr>
        </p:nvSpPr>
        <p:spPr>
          <a:xfrm>
            <a:off x="4676700" y="2196739"/>
            <a:ext cx="3747300" cy="414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49" name="Google Shape;649;p14"/>
          <p:cNvSpPr txBox="1">
            <a:spLocks noGrp="1"/>
          </p:cNvSpPr>
          <p:nvPr>
            <p:ph type="subTitle" idx="3"/>
          </p:nvPr>
        </p:nvSpPr>
        <p:spPr>
          <a:xfrm>
            <a:off x="720000" y="3965240"/>
            <a:ext cx="3747300" cy="414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0" name="Google Shape;650;p14"/>
          <p:cNvSpPr txBox="1">
            <a:spLocks noGrp="1"/>
          </p:cNvSpPr>
          <p:nvPr>
            <p:ph type="subTitle" idx="4"/>
          </p:nvPr>
        </p:nvSpPr>
        <p:spPr>
          <a:xfrm>
            <a:off x="4676700" y="3965242"/>
            <a:ext cx="3747300" cy="414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1" name="Google Shape;651;p14"/>
          <p:cNvSpPr txBox="1">
            <a:spLocks noGrp="1"/>
          </p:cNvSpPr>
          <p:nvPr>
            <p:ph type="title" idx="5" hasCustomPrompt="1"/>
          </p:nvPr>
        </p:nvSpPr>
        <p:spPr>
          <a:xfrm>
            <a:off x="720000" y="1312298"/>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2"/>
                </a:solidFill>
                <a:latin typeface="Taviraj Medium"/>
                <a:ea typeface="Taviraj Medium"/>
                <a:cs typeface="Taviraj Medium"/>
                <a:sym typeface="Taviraj Medium"/>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52" name="Google Shape;652;p14"/>
          <p:cNvSpPr txBox="1">
            <a:spLocks noGrp="1"/>
          </p:cNvSpPr>
          <p:nvPr>
            <p:ph type="title" idx="6" hasCustomPrompt="1"/>
          </p:nvPr>
        </p:nvSpPr>
        <p:spPr>
          <a:xfrm>
            <a:off x="720000" y="3064481"/>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2"/>
                </a:solidFill>
                <a:latin typeface="Taviraj Medium"/>
                <a:ea typeface="Taviraj Medium"/>
                <a:cs typeface="Taviraj Medium"/>
                <a:sym typeface="Taviraj Medium"/>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53" name="Google Shape;653;p14"/>
          <p:cNvSpPr txBox="1">
            <a:spLocks noGrp="1"/>
          </p:cNvSpPr>
          <p:nvPr>
            <p:ph type="title" idx="7" hasCustomPrompt="1"/>
          </p:nvPr>
        </p:nvSpPr>
        <p:spPr>
          <a:xfrm>
            <a:off x="4676696" y="1312298"/>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2"/>
                </a:solidFill>
                <a:latin typeface="Taviraj Medium"/>
                <a:ea typeface="Taviraj Medium"/>
                <a:cs typeface="Taviraj Medium"/>
                <a:sym typeface="Taviraj Medium"/>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54" name="Google Shape;654;p14"/>
          <p:cNvSpPr txBox="1">
            <a:spLocks noGrp="1"/>
          </p:cNvSpPr>
          <p:nvPr>
            <p:ph type="title" idx="8" hasCustomPrompt="1"/>
          </p:nvPr>
        </p:nvSpPr>
        <p:spPr>
          <a:xfrm>
            <a:off x="4676696" y="3064481"/>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2"/>
                </a:solidFill>
                <a:latin typeface="Taviraj Medium"/>
                <a:ea typeface="Taviraj Medium"/>
                <a:cs typeface="Taviraj Medium"/>
                <a:sym typeface="Taviraj Medium"/>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55" name="Google Shape;655;p14"/>
          <p:cNvSpPr txBox="1">
            <a:spLocks noGrp="1"/>
          </p:cNvSpPr>
          <p:nvPr>
            <p:ph type="subTitle" idx="9"/>
          </p:nvPr>
        </p:nvSpPr>
        <p:spPr>
          <a:xfrm>
            <a:off x="720000" y="1769498"/>
            <a:ext cx="3747300" cy="517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2400"/>
              <a:buFont typeface="Bebas Neue"/>
              <a:buNone/>
              <a:defRPr sz="2400">
                <a:solidFill>
                  <a:schemeClr val="lt1"/>
                </a:solidFill>
                <a:latin typeface="Taviraj Medium"/>
                <a:ea typeface="Taviraj Medium"/>
                <a:cs typeface="Taviraj Medium"/>
                <a:sym typeface="Taviraj Medium"/>
              </a:defRPr>
            </a:lvl1pPr>
            <a:lvl2pPr lvl="1" rtl="0">
              <a:lnSpc>
                <a:spcPct val="100000"/>
              </a:lnSpc>
              <a:spcBef>
                <a:spcPts val="0"/>
              </a:spcBef>
              <a:spcAft>
                <a:spcPts val="0"/>
              </a:spcAft>
              <a:buClr>
                <a:schemeClr val="lt1"/>
              </a:buClr>
              <a:buSzPts val="2400"/>
              <a:buFont typeface="Bebas Neue"/>
              <a:buNone/>
              <a:defRPr sz="2400">
                <a:solidFill>
                  <a:schemeClr val="lt1"/>
                </a:solidFill>
                <a:latin typeface="Bebas Neue"/>
                <a:ea typeface="Bebas Neue"/>
                <a:cs typeface="Bebas Neue"/>
                <a:sym typeface="Bebas Neue"/>
              </a:defRPr>
            </a:lvl2pPr>
            <a:lvl3pPr lvl="2" rtl="0">
              <a:lnSpc>
                <a:spcPct val="100000"/>
              </a:lnSpc>
              <a:spcBef>
                <a:spcPts val="0"/>
              </a:spcBef>
              <a:spcAft>
                <a:spcPts val="0"/>
              </a:spcAft>
              <a:buClr>
                <a:schemeClr val="lt1"/>
              </a:buClr>
              <a:buSzPts val="2400"/>
              <a:buFont typeface="Bebas Neue"/>
              <a:buNone/>
              <a:defRPr sz="2400">
                <a:solidFill>
                  <a:schemeClr val="lt1"/>
                </a:solidFill>
                <a:latin typeface="Bebas Neue"/>
                <a:ea typeface="Bebas Neue"/>
                <a:cs typeface="Bebas Neue"/>
                <a:sym typeface="Bebas Neue"/>
              </a:defRPr>
            </a:lvl3pPr>
            <a:lvl4pPr lvl="3" rtl="0">
              <a:lnSpc>
                <a:spcPct val="100000"/>
              </a:lnSpc>
              <a:spcBef>
                <a:spcPts val="0"/>
              </a:spcBef>
              <a:spcAft>
                <a:spcPts val="0"/>
              </a:spcAft>
              <a:buClr>
                <a:schemeClr val="lt1"/>
              </a:buClr>
              <a:buSzPts val="2400"/>
              <a:buFont typeface="Bebas Neue"/>
              <a:buNone/>
              <a:defRPr sz="2400">
                <a:solidFill>
                  <a:schemeClr val="lt1"/>
                </a:solidFill>
                <a:latin typeface="Bebas Neue"/>
                <a:ea typeface="Bebas Neue"/>
                <a:cs typeface="Bebas Neue"/>
                <a:sym typeface="Bebas Neue"/>
              </a:defRPr>
            </a:lvl4pPr>
            <a:lvl5pPr lvl="4" rtl="0">
              <a:lnSpc>
                <a:spcPct val="100000"/>
              </a:lnSpc>
              <a:spcBef>
                <a:spcPts val="0"/>
              </a:spcBef>
              <a:spcAft>
                <a:spcPts val="0"/>
              </a:spcAft>
              <a:buClr>
                <a:schemeClr val="lt1"/>
              </a:buClr>
              <a:buSzPts val="2400"/>
              <a:buFont typeface="Bebas Neue"/>
              <a:buNone/>
              <a:defRPr sz="2400">
                <a:solidFill>
                  <a:schemeClr val="lt1"/>
                </a:solidFill>
                <a:latin typeface="Bebas Neue"/>
                <a:ea typeface="Bebas Neue"/>
                <a:cs typeface="Bebas Neue"/>
                <a:sym typeface="Bebas Neue"/>
              </a:defRPr>
            </a:lvl5pPr>
            <a:lvl6pPr lvl="5" rtl="0">
              <a:lnSpc>
                <a:spcPct val="100000"/>
              </a:lnSpc>
              <a:spcBef>
                <a:spcPts val="0"/>
              </a:spcBef>
              <a:spcAft>
                <a:spcPts val="0"/>
              </a:spcAft>
              <a:buClr>
                <a:schemeClr val="lt1"/>
              </a:buClr>
              <a:buSzPts val="2400"/>
              <a:buFont typeface="Bebas Neue"/>
              <a:buNone/>
              <a:defRPr sz="2400">
                <a:solidFill>
                  <a:schemeClr val="lt1"/>
                </a:solidFill>
                <a:latin typeface="Bebas Neue"/>
                <a:ea typeface="Bebas Neue"/>
                <a:cs typeface="Bebas Neue"/>
                <a:sym typeface="Bebas Neue"/>
              </a:defRPr>
            </a:lvl6pPr>
            <a:lvl7pPr lvl="6" rtl="0">
              <a:lnSpc>
                <a:spcPct val="100000"/>
              </a:lnSpc>
              <a:spcBef>
                <a:spcPts val="0"/>
              </a:spcBef>
              <a:spcAft>
                <a:spcPts val="0"/>
              </a:spcAft>
              <a:buClr>
                <a:schemeClr val="lt1"/>
              </a:buClr>
              <a:buSzPts val="2400"/>
              <a:buFont typeface="Bebas Neue"/>
              <a:buNone/>
              <a:defRPr sz="2400">
                <a:solidFill>
                  <a:schemeClr val="lt1"/>
                </a:solidFill>
                <a:latin typeface="Bebas Neue"/>
                <a:ea typeface="Bebas Neue"/>
                <a:cs typeface="Bebas Neue"/>
                <a:sym typeface="Bebas Neue"/>
              </a:defRPr>
            </a:lvl7pPr>
            <a:lvl8pPr lvl="7" rtl="0">
              <a:lnSpc>
                <a:spcPct val="100000"/>
              </a:lnSpc>
              <a:spcBef>
                <a:spcPts val="0"/>
              </a:spcBef>
              <a:spcAft>
                <a:spcPts val="0"/>
              </a:spcAft>
              <a:buClr>
                <a:schemeClr val="lt1"/>
              </a:buClr>
              <a:buSzPts val="2400"/>
              <a:buFont typeface="Bebas Neue"/>
              <a:buNone/>
              <a:defRPr sz="2400">
                <a:solidFill>
                  <a:schemeClr val="lt1"/>
                </a:solidFill>
                <a:latin typeface="Bebas Neue"/>
                <a:ea typeface="Bebas Neue"/>
                <a:cs typeface="Bebas Neue"/>
                <a:sym typeface="Bebas Neue"/>
              </a:defRPr>
            </a:lvl8pPr>
            <a:lvl9pPr lvl="8" rtl="0">
              <a:lnSpc>
                <a:spcPct val="100000"/>
              </a:lnSpc>
              <a:spcBef>
                <a:spcPts val="0"/>
              </a:spcBef>
              <a:spcAft>
                <a:spcPts val="0"/>
              </a:spcAft>
              <a:buClr>
                <a:schemeClr val="lt1"/>
              </a:buClr>
              <a:buSzPts val="2400"/>
              <a:buFont typeface="Bebas Neue"/>
              <a:buNone/>
              <a:defRPr sz="2400">
                <a:solidFill>
                  <a:schemeClr val="lt1"/>
                </a:solidFill>
                <a:latin typeface="Bebas Neue"/>
                <a:ea typeface="Bebas Neue"/>
                <a:cs typeface="Bebas Neue"/>
                <a:sym typeface="Bebas Neue"/>
              </a:defRPr>
            </a:lvl9pPr>
          </a:lstStyle>
          <a:p>
            <a:endParaRPr/>
          </a:p>
        </p:txBody>
      </p:sp>
      <p:sp>
        <p:nvSpPr>
          <p:cNvPr id="656" name="Google Shape;656;p14"/>
          <p:cNvSpPr txBox="1">
            <a:spLocks noGrp="1"/>
          </p:cNvSpPr>
          <p:nvPr>
            <p:ph type="subTitle" idx="13"/>
          </p:nvPr>
        </p:nvSpPr>
        <p:spPr>
          <a:xfrm>
            <a:off x="4676700" y="1769498"/>
            <a:ext cx="3747300" cy="517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2400"/>
              <a:buFont typeface="Bebas Neue"/>
              <a:buNone/>
              <a:defRPr sz="2400">
                <a:solidFill>
                  <a:schemeClr val="lt1"/>
                </a:solidFill>
                <a:latin typeface="Taviraj Medium"/>
                <a:ea typeface="Taviraj Medium"/>
                <a:cs typeface="Taviraj Medium"/>
                <a:sym typeface="Taviraj Medium"/>
              </a:defRPr>
            </a:lvl1pPr>
            <a:lvl2pPr lvl="1" rtl="0">
              <a:lnSpc>
                <a:spcPct val="100000"/>
              </a:lnSpc>
              <a:spcBef>
                <a:spcPts val="0"/>
              </a:spcBef>
              <a:spcAft>
                <a:spcPts val="0"/>
              </a:spcAft>
              <a:buClr>
                <a:schemeClr val="lt1"/>
              </a:buClr>
              <a:buSzPts val="2400"/>
              <a:buFont typeface="Bebas Neue"/>
              <a:buNone/>
              <a:defRPr sz="2400">
                <a:solidFill>
                  <a:schemeClr val="lt1"/>
                </a:solidFill>
                <a:latin typeface="Bebas Neue"/>
                <a:ea typeface="Bebas Neue"/>
                <a:cs typeface="Bebas Neue"/>
                <a:sym typeface="Bebas Neue"/>
              </a:defRPr>
            </a:lvl2pPr>
            <a:lvl3pPr lvl="2" rtl="0">
              <a:lnSpc>
                <a:spcPct val="100000"/>
              </a:lnSpc>
              <a:spcBef>
                <a:spcPts val="0"/>
              </a:spcBef>
              <a:spcAft>
                <a:spcPts val="0"/>
              </a:spcAft>
              <a:buClr>
                <a:schemeClr val="lt1"/>
              </a:buClr>
              <a:buSzPts val="2400"/>
              <a:buFont typeface="Bebas Neue"/>
              <a:buNone/>
              <a:defRPr sz="2400">
                <a:solidFill>
                  <a:schemeClr val="lt1"/>
                </a:solidFill>
                <a:latin typeface="Bebas Neue"/>
                <a:ea typeface="Bebas Neue"/>
                <a:cs typeface="Bebas Neue"/>
                <a:sym typeface="Bebas Neue"/>
              </a:defRPr>
            </a:lvl3pPr>
            <a:lvl4pPr lvl="3" rtl="0">
              <a:lnSpc>
                <a:spcPct val="100000"/>
              </a:lnSpc>
              <a:spcBef>
                <a:spcPts val="0"/>
              </a:spcBef>
              <a:spcAft>
                <a:spcPts val="0"/>
              </a:spcAft>
              <a:buClr>
                <a:schemeClr val="lt1"/>
              </a:buClr>
              <a:buSzPts val="2400"/>
              <a:buFont typeface="Bebas Neue"/>
              <a:buNone/>
              <a:defRPr sz="2400">
                <a:solidFill>
                  <a:schemeClr val="lt1"/>
                </a:solidFill>
                <a:latin typeface="Bebas Neue"/>
                <a:ea typeface="Bebas Neue"/>
                <a:cs typeface="Bebas Neue"/>
                <a:sym typeface="Bebas Neue"/>
              </a:defRPr>
            </a:lvl4pPr>
            <a:lvl5pPr lvl="4" rtl="0">
              <a:lnSpc>
                <a:spcPct val="100000"/>
              </a:lnSpc>
              <a:spcBef>
                <a:spcPts val="0"/>
              </a:spcBef>
              <a:spcAft>
                <a:spcPts val="0"/>
              </a:spcAft>
              <a:buClr>
                <a:schemeClr val="lt1"/>
              </a:buClr>
              <a:buSzPts val="2400"/>
              <a:buFont typeface="Bebas Neue"/>
              <a:buNone/>
              <a:defRPr sz="2400">
                <a:solidFill>
                  <a:schemeClr val="lt1"/>
                </a:solidFill>
                <a:latin typeface="Bebas Neue"/>
                <a:ea typeface="Bebas Neue"/>
                <a:cs typeface="Bebas Neue"/>
                <a:sym typeface="Bebas Neue"/>
              </a:defRPr>
            </a:lvl5pPr>
            <a:lvl6pPr lvl="5" rtl="0">
              <a:lnSpc>
                <a:spcPct val="100000"/>
              </a:lnSpc>
              <a:spcBef>
                <a:spcPts val="0"/>
              </a:spcBef>
              <a:spcAft>
                <a:spcPts val="0"/>
              </a:spcAft>
              <a:buClr>
                <a:schemeClr val="lt1"/>
              </a:buClr>
              <a:buSzPts val="2400"/>
              <a:buFont typeface="Bebas Neue"/>
              <a:buNone/>
              <a:defRPr sz="2400">
                <a:solidFill>
                  <a:schemeClr val="lt1"/>
                </a:solidFill>
                <a:latin typeface="Bebas Neue"/>
                <a:ea typeface="Bebas Neue"/>
                <a:cs typeface="Bebas Neue"/>
                <a:sym typeface="Bebas Neue"/>
              </a:defRPr>
            </a:lvl6pPr>
            <a:lvl7pPr lvl="6" rtl="0">
              <a:lnSpc>
                <a:spcPct val="100000"/>
              </a:lnSpc>
              <a:spcBef>
                <a:spcPts val="0"/>
              </a:spcBef>
              <a:spcAft>
                <a:spcPts val="0"/>
              </a:spcAft>
              <a:buClr>
                <a:schemeClr val="lt1"/>
              </a:buClr>
              <a:buSzPts val="2400"/>
              <a:buFont typeface="Bebas Neue"/>
              <a:buNone/>
              <a:defRPr sz="2400">
                <a:solidFill>
                  <a:schemeClr val="lt1"/>
                </a:solidFill>
                <a:latin typeface="Bebas Neue"/>
                <a:ea typeface="Bebas Neue"/>
                <a:cs typeface="Bebas Neue"/>
                <a:sym typeface="Bebas Neue"/>
              </a:defRPr>
            </a:lvl7pPr>
            <a:lvl8pPr lvl="7" rtl="0">
              <a:lnSpc>
                <a:spcPct val="100000"/>
              </a:lnSpc>
              <a:spcBef>
                <a:spcPts val="0"/>
              </a:spcBef>
              <a:spcAft>
                <a:spcPts val="0"/>
              </a:spcAft>
              <a:buClr>
                <a:schemeClr val="lt1"/>
              </a:buClr>
              <a:buSzPts val="2400"/>
              <a:buFont typeface="Bebas Neue"/>
              <a:buNone/>
              <a:defRPr sz="2400">
                <a:solidFill>
                  <a:schemeClr val="lt1"/>
                </a:solidFill>
                <a:latin typeface="Bebas Neue"/>
                <a:ea typeface="Bebas Neue"/>
                <a:cs typeface="Bebas Neue"/>
                <a:sym typeface="Bebas Neue"/>
              </a:defRPr>
            </a:lvl8pPr>
            <a:lvl9pPr lvl="8" rtl="0">
              <a:lnSpc>
                <a:spcPct val="100000"/>
              </a:lnSpc>
              <a:spcBef>
                <a:spcPts val="0"/>
              </a:spcBef>
              <a:spcAft>
                <a:spcPts val="0"/>
              </a:spcAft>
              <a:buClr>
                <a:schemeClr val="lt1"/>
              </a:buClr>
              <a:buSzPts val="2400"/>
              <a:buFont typeface="Bebas Neue"/>
              <a:buNone/>
              <a:defRPr sz="2400">
                <a:solidFill>
                  <a:schemeClr val="lt1"/>
                </a:solidFill>
                <a:latin typeface="Bebas Neue"/>
                <a:ea typeface="Bebas Neue"/>
                <a:cs typeface="Bebas Neue"/>
                <a:sym typeface="Bebas Neue"/>
              </a:defRPr>
            </a:lvl9pPr>
          </a:lstStyle>
          <a:p>
            <a:endParaRPr/>
          </a:p>
        </p:txBody>
      </p:sp>
      <p:sp>
        <p:nvSpPr>
          <p:cNvPr id="657" name="Google Shape;657;p14"/>
          <p:cNvSpPr txBox="1">
            <a:spLocks noGrp="1"/>
          </p:cNvSpPr>
          <p:nvPr>
            <p:ph type="subTitle" idx="14"/>
          </p:nvPr>
        </p:nvSpPr>
        <p:spPr>
          <a:xfrm>
            <a:off x="720000" y="3521681"/>
            <a:ext cx="3747300" cy="517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2400"/>
              <a:buFont typeface="Bebas Neue"/>
              <a:buNone/>
              <a:defRPr sz="2400">
                <a:solidFill>
                  <a:schemeClr val="lt1"/>
                </a:solidFill>
                <a:latin typeface="Taviraj Medium"/>
                <a:ea typeface="Taviraj Medium"/>
                <a:cs typeface="Taviraj Medium"/>
                <a:sym typeface="Taviraj Medium"/>
              </a:defRPr>
            </a:lvl1pPr>
            <a:lvl2pPr lvl="1" rtl="0">
              <a:lnSpc>
                <a:spcPct val="100000"/>
              </a:lnSpc>
              <a:spcBef>
                <a:spcPts val="0"/>
              </a:spcBef>
              <a:spcAft>
                <a:spcPts val="0"/>
              </a:spcAft>
              <a:buClr>
                <a:schemeClr val="lt1"/>
              </a:buClr>
              <a:buSzPts val="2400"/>
              <a:buFont typeface="Bebas Neue"/>
              <a:buNone/>
              <a:defRPr sz="2400">
                <a:solidFill>
                  <a:schemeClr val="lt1"/>
                </a:solidFill>
                <a:latin typeface="Bebas Neue"/>
                <a:ea typeface="Bebas Neue"/>
                <a:cs typeface="Bebas Neue"/>
                <a:sym typeface="Bebas Neue"/>
              </a:defRPr>
            </a:lvl2pPr>
            <a:lvl3pPr lvl="2" rtl="0">
              <a:lnSpc>
                <a:spcPct val="100000"/>
              </a:lnSpc>
              <a:spcBef>
                <a:spcPts val="0"/>
              </a:spcBef>
              <a:spcAft>
                <a:spcPts val="0"/>
              </a:spcAft>
              <a:buClr>
                <a:schemeClr val="lt1"/>
              </a:buClr>
              <a:buSzPts val="2400"/>
              <a:buFont typeface="Bebas Neue"/>
              <a:buNone/>
              <a:defRPr sz="2400">
                <a:solidFill>
                  <a:schemeClr val="lt1"/>
                </a:solidFill>
                <a:latin typeface="Bebas Neue"/>
                <a:ea typeface="Bebas Neue"/>
                <a:cs typeface="Bebas Neue"/>
                <a:sym typeface="Bebas Neue"/>
              </a:defRPr>
            </a:lvl3pPr>
            <a:lvl4pPr lvl="3" rtl="0">
              <a:lnSpc>
                <a:spcPct val="100000"/>
              </a:lnSpc>
              <a:spcBef>
                <a:spcPts val="0"/>
              </a:spcBef>
              <a:spcAft>
                <a:spcPts val="0"/>
              </a:spcAft>
              <a:buClr>
                <a:schemeClr val="lt1"/>
              </a:buClr>
              <a:buSzPts val="2400"/>
              <a:buFont typeface="Bebas Neue"/>
              <a:buNone/>
              <a:defRPr sz="2400">
                <a:solidFill>
                  <a:schemeClr val="lt1"/>
                </a:solidFill>
                <a:latin typeface="Bebas Neue"/>
                <a:ea typeface="Bebas Neue"/>
                <a:cs typeface="Bebas Neue"/>
                <a:sym typeface="Bebas Neue"/>
              </a:defRPr>
            </a:lvl4pPr>
            <a:lvl5pPr lvl="4" rtl="0">
              <a:lnSpc>
                <a:spcPct val="100000"/>
              </a:lnSpc>
              <a:spcBef>
                <a:spcPts val="0"/>
              </a:spcBef>
              <a:spcAft>
                <a:spcPts val="0"/>
              </a:spcAft>
              <a:buClr>
                <a:schemeClr val="lt1"/>
              </a:buClr>
              <a:buSzPts val="2400"/>
              <a:buFont typeface="Bebas Neue"/>
              <a:buNone/>
              <a:defRPr sz="2400">
                <a:solidFill>
                  <a:schemeClr val="lt1"/>
                </a:solidFill>
                <a:latin typeface="Bebas Neue"/>
                <a:ea typeface="Bebas Neue"/>
                <a:cs typeface="Bebas Neue"/>
                <a:sym typeface="Bebas Neue"/>
              </a:defRPr>
            </a:lvl5pPr>
            <a:lvl6pPr lvl="5" rtl="0">
              <a:lnSpc>
                <a:spcPct val="100000"/>
              </a:lnSpc>
              <a:spcBef>
                <a:spcPts val="0"/>
              </a:spcBef>
              <a:spcAft>
                <a:spcPts val="0"/>
              </a:spcAft>
              <a:buClr>
                <a:schemeClr val="lt1"/>
              </a:buClr>
              <a:buSzPts val="2400"/>
              <a:buFont typeface="Bebas Neue"/>
              <a:buNone/>
              <a:defRPr sz="2400">
                <a:solidFill>
                  <a:schemeClr val="lt1"/>
                </a:solidFill>
                <a:latin typeface="Bebas Neue"/>
                <a:ea typeface="Bebas Neue"/>
                <a:cs typeface="Bebas Neue"/>
                <a:sym typeface="Bebas Neue"/>
              </a:defRPr>
            </a:lvl6pPr>
            <a:lvl7pPr lvl="6" rtl="0">
              <a:lnSpc>
                <a:spcPct val="100000"/>
              </a:lnSpc>
              <a:spcBef>
                <a:spcPts val="0"/>
              </a:spcBef>
              <a:spcAft>
                <a:spcPts val="0"/>
              </a:spcAft>
              <a:buClr>
                <a:schemeClr val="lt1"/>
              </a:buClr>
              <a:buSzPts val="2400"/>
              <a:buFont typeface="Bebas Neue"/>
              <a:buNone/>
              <a:defRPr sz="2400">
                <a:solidFill>
                  <a:schemeClr val="lt1"/>
                </a:solidFill>
                <a:latin typeface="Bebas Neue"/>
                <a:ea typeface="Bebas Neue"/>
                <a:cs typeface="Bebas Neue"/>
                <a:sym typeface="Bebas Neue"/>
              </a:defRPr>
            </a:lvl7pPr>
            <a:lvl8pPr lvl="7" rtl="0">
              <a:lnSpc>
                <a:spcPct val="100000"/>
              </a:lnSpc>
              <a:spcBef>
                <a:spcPts val="0"/>
              </a:spcBef>
              <a:spcAft>
                <a:spcPts val="0"/>
              </a:spcAft>
              <a:buClr>
                <a:schemeClr val="lt1"/>
              </a:buClr>
              <a:buSzPts val="2400"/>
              <a:buFont typeface="Bebas Neue"/>
              <a:buNone/>
              <a:defRPr sz="2400">
                <a:solidFill>
                  <a:schemeClr val="lt1"/>
                </a:solidFill>
                <a:latin typeface="Bebas Neue"/>
                <a:ea typeface="Bebas Neue"/>
                <a:cs typeface="Bebas Neue"/>
                <a:sym typeface="Bebas Neue"/>
              </a:defRPr>
            </a:lvl8pPr>
            <a:lvl9pPr lvl="8" rtl="0">
              <a:lnSpc>
                <a:spcPct val="100000"/>
              </a:lnSpc>
              <a:spcBef>
                <a:spcPts val="0"/>
              </a:spcBef>
              <a:spcAft>
                <a:spcPts val="0"/>
              </a:spcAft>
              <a:buClr>
                <a:schemeClr val="lt1"/>
              </a:buClr>
              <a:buSzPts val="2400"/>
              <a:buFont typeface="Bebas Neue"/>
              <a:buNone/>
              <a:defRPr sz="2400">
                <a:solidFill>
                  <a:schemeClr val="lt1"/>
                </a:solidFill>
                <a:latin typeface="Bebas Neue"/>
                <a:ea typeface="Bebas Neue"/>
                <a:cs typeface="Bebas Neue"/>
                <a:sym typeface="Bebas Neue"/>
              </a:defRPr>
            </a:lvl9pPr>
          </a:lstStyle>
          <a:p>
            <a:endParaRPr/>
          </a:p>
        </p:txBody>
      </p:sp>
      <p:sp>
        <p:nvSpPr>
          <p:cNvPr id="658" name="Google Shape;658;p14"/>
          <p:cNvSpPr txBox="1">
            <a:spLocks noGrp="1"/>
          </p:cNvSpPr>
          <p:nvPr>
            <p:ph type="subTitle" idx="15"/>
          </p:nvPr>
        </p:nvSpPr>
        <p:spPr>
          <a:xfrm>
            <a:off x="4676700" y="3521681"/>
            <a:ext cx="3747300" cy="517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2400"/>
              <a:buFont typeface="Bebas Neue"/>
              <a:buNone/>
              <a:defRPr sz="2400">
                <a:solidFill>
                  <a:schemeClr val="lt1"/>
                </a:solidFill>
                <a:latin typeface="Taviraj Medium"/>
                <a:ea typeface="Taviraj Medium"/>
                <a:cs typeface="Taviraj Medium"/>
                <a:sym typeface="Taviraj Medium"/>
              </a:defRPr>
            </a:lvl1pPr>
            <a:lvl2pPr lvl="1" rtl="0">
              <a:lnSpc>
                <a:spcPct val="100000"/>
              </a:lnSpc>
              <a:spcBef>
                <a:spcPts val="0"/>
              </a:spcBef>
              <a:spcAft>
                <a:spcPts val="0"/>
              </a:spcAft>
              <a:buClr>
                <a:schemeClr val="lt1"/>
              </a:buClr>
              <a:buSzPts val="2400"/>
              <a:buFont typeface="Bebas Neue"/>
              <a:buNone/>
              <a:defRPr sz="2400">
                <a:solidFill>
                  <a:schemeClr val="lt1"/>
                </a:solidFill>
                <a:latin typeface="Bebas Neue"/>
                <a:ea typeface="Bebas Neue"/>
                <a:cs typeface="Bebas Neue"/>
                <a:sym typeface="Bebas Neue"/>
              </a:defRPr>
            </a:lvl2pPr>
            <a:lvl3pPr lvl="2" rtl="0">
              <a:lnSpc>
                <a:spcPct val="100000"/>
              </a:lnSpc>
              <a:spcBef>
                <a:spcPts val="0"/>
              </a:spcBef>
              <a:spcAft>
                <a:spcPts val="0"/>
              </a:spcAft>
              <a:buClr>
                <a:schemeClr val="lt1"/>
              </a:buClr>
              <a:buSzPts val="2400"/>
              <a:buFont typeface="Bebas Neue"/>
              <a:buNone/>
              <a:defRPr sz="2400">
                <a:solidFill>
                  <a:schemeClr val="lt1"/>
                </a:solidFill>
                <a:latin typeface="Bebas Neue"/>
                <a:ea typeface="Bebas Neue"/>
                <a:cs typeface="Bebas Neue"/>
                <a:sym typeface="Bebas Neue"/>
              </a:defRPr>
            </a:lvl3pPr>
            <a:lvl4pPr lvl="3" rtl="0">
              <a:lnSpc>
                <a:spcPct val="100000"/>
              </a:lnSpc>
              <a:spcBef>
                <a:spcPts val="0"/>
              </a:spcBef>
              <a:spcAft>
                <a:spcPts val="0"/>
              </a:spcAft>
              <a:buClr>
                <a:schemeClr val="lt1"/>
              </a:buClr>
              <a:buSzPts val="2400"/>
              <a:buFont typeface="Bebas Neue"/>
              <a:buNone/>
              <a:defRPr sz="2400">
                <a:solidFill>
                  <a:schemeClr val="lt1"/>
                </a:solidFill>
                <a:latin typeface="Bebas Neue"/>
                <a:ea typeface="Bebas Neue"/>
                <a:cs typeface="Bebas Neue"/>
                <a:sym typeface="Bebas Neue"/>
              </a:defRPr>
            </a:lvl4pPr>
            <a:lvl5pPr lvl="4" rtl="0">
              <a:lnSpc>
                <a:spcPct val="100000"/>
              </a:lnSpc>
              <a:spcBef>
                <a:spcPts val="0"/>
              </a:spcBef>
              <a:spcAft>
                <a:spcPts val="0"/>
              </a:spcAft>
              <a:buClr>
                <a:schemeClr val="lt1"/>
              </a:buClr>
              <a:buSzPts val="2400"/>
              <a:buFont typeface="Bebas Neue"/>
              <a:buNone/>
              <a:defRPr sz="2400">
                <a:solidFill>
                  <a:schemeClr val="lt1"/>
                </a:solidFill>
                <a:latin typeface="Bebas Neue"/>
                <a:ea typeface="Bebas Neue"/>
                <a:cs typeface="Bebas Neue"/>
                <a:sym typeface="Bebas Neue"/>
              </a:defRPr>
            </a:lvl5pPr>
            <a:lvl6pPr lvl="5" rtl="0">
              <a:lnSpc>
                <a:spcPct val="100000"/>
              </a:lnSpc>
              <a:spcBef>
                <a:spcPts val="0"/>
              </a:spcBef>
              <a:spcAft>
                <a:spcPts val="0"/>
              </a:spcAft>
              <a:buClr>
                <a:schemeClr val="lt1"/>
              </a:buClr>
              <a:buSzPts val="2400"/>
              <a:buFont typeface="Bebas Neue"/>
              <a:buNone/>
              <a:defRPr sz="2400">
                <a:solidFill>
                  <a:schemeClr val="lt1"/>
                </a:solidFill>
                <a:latin typeface="Bebas Neue"/>
                <a:ea typeface="Bebas Neue"/>
                <a:cs typeface="Bebas Neue"/>
                <a:sym typeface="Bebas Neue"/>
              </a:defRPr>
            </a:lvl6pPr>
            <a:lvl7pPr lvl="6" rtl="0">
              <a:lnSpc>
                <a:spcPct val="100000"/>
              </a:lnSpc>
              <a:spcBef>
                <a:spcPts val="0"/>
              </a:spcBef>
              <a:spcAft>
                <a:spcPts val="0"/>
              </a:spcAft>
              <a:buClr>
                <a:schemeClr val="lt1"/>
              </a:buClr>
              <a:buSzPts val="2400"/>
              <a:buFont typeface="Bebas Neue"/>
              <a:buNone/>
              <a:defRPr sz="2400">
                <a:solidFill>
                  <a:schemeClr val="lt1"/>
                </a:solidFill>
                <a:latin typeface="Bebas Neue"/>
                <a:ea typeface="Bebas Neue"/>
                <a:cs typeface="Bebas Neue"/>
                <a:sym typeface="Bebas Neue"/>
              </a:defRPr>
            </a:lvl7pPr>
            <a:lvl8pPr lvl="7" rtl="0">
              <a:lnSpc>
                <a:spcPct val="100000"/>
              </a:lnSpc>
              <a:spcBef>
                <a:spcPts val="0"/>
              </a:spcBef>
              <a:spcAft>
                <a:spcPts val="0"/>
              </a:spcAft>
              <a:buClr>
                <a:schemeClr val="lt1"/>
              </a:buClr>
              <a:buSzPts val="2400"/>
              <a:buFont typeface="Bebas Neue"/>
              <a:buNone/>
              <a:defRPr sz="2400">
                <a:solidFill>
                  <a:schemeClr val="lt1"/>
                </a:solidFill>
                <a:latin typeface="Bebas Neue"/>
                <a:ea typeface="Bebas Neue"/>
                <a:cs typeface="Bebas Neue"/>
                <a:sym typeface="Bebas Neue"/>
              </a:defRPr>
            </a:lvl8pPr>
            <a:lvl9pPr lvl="8" rtl="0">
              <a:lnSpc>
                <a:spcPct val="100000"/>
              </a:lnSpc>
              <a:spcBef>
                <a:spcPts val="0"/>
              </a:spcBef>
              <a:spcAft>
                <a:spcPts val="0"/>
              </a:spcAft>
              <a:buClr>
                <a:schemeClr val="lt1"/>
              </a:buClr>
              <a:buSzPts val="2400"/>
              <a:buFont typeface="Bebas Neue"/>
              <a:buNone/>
              <a:defRPr sz="2400">
                <a:solidFill>
                  <a:schemeClr val="lt1"/>
                </a:solidFill>
                <a:latin typeface="Bebas Neue"/>
                <a:ea typeface="Bebas Neue"/>
                <a:cs typeface="Bebas Neue"/>
                <a:sym typeface="Bebas Neue"/>
              </a:defRPr>
            </a:lvl9pPr>
          </a:lstStyle>
          <a:p>
            <a:endParaRPr/>
          </a:p>
        </p:txBody>
      </p:sp>
      <p:grpSp>
        <p:nvGrpSpPr>
          <p:cNvPr id="659" name="Google Shape;659;p14"/>
          <p:cNvGrpSpPr/>
          <p:nvPr/>
        </p:nvGrpSpPr>
        <p:grpSpPr>
          <a:xfrm rot="10800000" flipH="1">
            <a:off x="-126974" y="11417"/>
            <a:ext cx="1316802" cy="548666"/>
            <a:chOff x="-226946" y="78300"/>
            <a:chExt cx="1880340" cy="788086"/>
          </a:xfrm>
        </p:grpSpPr>
        <p:sp>
          <p:nvSpPr>
            <p:cNvPr id="660" name="Google Shape;660;p14"/>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4"/>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4"/>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4"/>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4"/>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4"/>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4"/>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4"/>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4"/>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4"/>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4"/>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4"/>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4"/>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3" name="Google Shape;673;p14"/>
          <p:cNvGrpSpPr/>
          <p:nvPr/>
        </p:nvGrpSpPr>
        <p:grpSpPr>
          <a:xfrm flipH="1">
            <a:off x="7919746" y="4583417"/>
            <a:ext cx="1316802" cy="548666"/>
            <a:chOff x="-226946" y="78300"/>
            <a:chExt cx="1880340" cy="788086"/>
          </a:xfrm>
        </p:grpSpPr>
        <p:sp>
          <p:nvSpPr>
            <p:cNvPr id="674" name="Google Shape;674;p14"/>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4"/>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4"/>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4"/>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4"/>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4"/>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4"/>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4"/>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4"/>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4"/>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4"/>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4"/>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4"/>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7" name="Google Shape;687;p14"/>
          <p:cNvGrpSpPr/>
          <p:nvPr/>
        </p:nvGrpSpPr>
        <p:grpSpPr>
          <a:xfrm rot="-760203">
            <a:off x="25530" y="3955527"/>
            <a:ext cx="731517" cy="1049955"/>
            <a:chOff x="8569150" y="2761475"/>
            <a:chExt cx="333850" cy="485375"/>
          </a:xfrm>
        </p:grpSpPr>
        <p:sp>
          <p:nvSpPr>
            <p:cNvPr id="688" name="Google Shape;688;p14"/>
            <p:cNvSpPr/>
            <p:nvPr/>
          </p:nvSpPr>
          <p:spPr>
            <a:xfrm>
              <a:off x="8569150" y="2799625"/>
              <a:ext cx="328475" cy="447225"/>
            </a:xfrm>
            <a:custGeom>
              <a:avLst/>
              <a:gdLst/>
              <a:ahLst/>
              <a:cxnLst/>
              <a:rect l="l" t="t" r="r" b="b"/>
              <a:pathLst>
                <a:path w="13139" h="17889" extrusionOk="0">
                  <a:moveTo>
                    <a:pt x="9161" y="1"/>
                  </a:moveTo>
                  <a:cubicBezTo>
                    <a:pt x="9111" y="1"/>
                    <a:pt x="9065" y="32"/>
                    <a:pt x="9047" y="79"/>
                  </a:cubicBezTo>
                  <a:lnTo>
                    <a:pt x="8595" y="1255"/>
                  </a:lnTo>
                  <a:cubicBezTo>
                    <a:pt x="8577" y="1306"/>
                    <a:pt x="8593" y="1364"/>
                    <a:pt x="8638" y="1397"/>
                  </a:cubicBezTo>
                  <a:lnTo>
                    <a:pt x="9041" y="1691"/>
                  </a:lnTo>
                  <a:cubicBezTo>
                    <a:pt x="9084" y="1724"/>
                    <a:pt x="9102" y="1781"/>
                    <a:pt x="9083" y="1831"/>
                  </a:cubicBezTo>
                  <a:cubicBezTo>
                    <a:pt x="8955" y="2166"/>
                    <a:pt x="8462" y="3381"/>
                    <a:pt x="7932" y="3767"/>
                  </a:cubicBezTo>
                  <a:cubicBezTo>
                    <a:pt x="7313" y="4217"/>
                    <a:pt x="5402" y="3832"/>
                    <a:pt x="4299" y="5818"/>
                  </a:cubicBezTo>
                  <a:lnTo>
                    <a:pt x="252" y="13379"/>
                  </a:lnTo>
                  <a:cubicBezTo>
                    <a:pt x="0" y="13850"/>
                    <a:pt x="115" y="14437"/>
                    <a:pt x="532" y="14771"/>
                  </a:cubicBezTo>
                  <a:cubicBezTo>
                    <a:pt x="600" y="14826"/>
                    <a:pt x="670" y="14882"/>
                    <a:pt x="742" y="14935"/>
                  </a:cubicBezTo>
                  <a:cubicBezTo>
                    <a:pt x="1466" y="15495"/>
                    <a:pt x="2236" y="15989"/>
                    <a:pt x="3057" y="16418"/>
                  </a:cubicBezTo>
                  <a:cubicBezTo>
                    <a:pt x="4265" y="17049"/>
                    <a:pt x="5580" y="17533"/>
                    <a:pt x="7010" y="17860"/>
                  </a:cubicBezTo>
                  <a:cubicBezTo>
                    <a:pt x="7095" y="17879"/>
                    <a:pt x="7180" y="17889"/>
                    <a:pt x="7265" y="17889"/>
                  </a:cubicBezTo>
                  <a:cubicBezTo>
                    <a:pt x="7705" y="17889"/>
                    <a:pt x="8115" y="17630"/>
                    <a:pt x="8293" y="17209"/>
                  </a:cubicBezTo>
                  <a:lnTo>
                    <a:pt x="11626" y="9319"/>
                  </a:lnTo>
                  <a:cubicBezTo>
                    <a:pt x="12477" y="7211"/>
                    <a:pt x="10977" y="5968"/>
                    <a:pt x="10938" y="5205"/>
                  </a:cubicBezTo>
                  <a:cubicBezTo>
                    <a:pt x="10906" y="4548"/>
                    <a:pt x="11541" y="3402"/>
                    <a:pt x="11722" y="3093"/>
                  </a:cubicBezTo>
                  <a:cubicBezTo>
                    <a:pt x="11744" y="3054"/>
                    <a:pt x="11784" y="3032"/>
                    <a:pt x="11826" y="3032"/>
                  </a:cubicBezTo>
                  <a:cubicBezTo>
                    <a:pt x="11836" y="3032"/>
                    <a:pt x="11846" y="3033"/>
                    <a:pt x="11856" y="3036"/>
                  </a:cubicBezTo>
                  <a:lnTo>
                    <a:pt x="12340" y="3164"/>
                  </a:lnTo>
                  <a:cubicBezTo>
                    <a:pt x="12350" y="3167"/>
                    <a:pt x="12361" y="3169"/>
                    <a:pt x="12372" y="3169"/>
                  </a:cubicBezTo>
                  <a:cubicBezTo>
                    <a:pt x="12413" y="3169"/>
                    <a:pt x="12453" y="3146"/>
                    <a:pt x="12476" y="3109"/>
                  </a:cubicBezTo>
                  <a:lnTo>
                    <a:pt x="13107" y="2016"/>
                  </a:lnTo>
                  <a:cubicBezTo>
                    <a:pt x="13139" y="1963"/>
                    <a:pt x="13125" y="1893"/>
                    <a:pt x="13074" y="1857"/>
                  </a:cubicBezTo>
                  <a:cubicBezTo>
                    <a:pt x="11929" y="1024"/>
                    <a:pt x="10620" y="428"/>
                    <a:pt x="9195" y="6"/>
                  </a:cubicBezTo>
                  <a:cubicBezTo>
                    <a:pt x="9184" y="3"/>
                    <a:pt x="9172" y="1"/>
                    <a:pt x="9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4"/>
            <p:cNvSpPr/>
            <p:nvPr/>
          </p:nvSpPr>
          <p:spPr>
            <a:xfrm>
              <a:off x="8600900" y="2988500"/>
              <a:ext cx="226125" cy="220075"/>
            </a:xfrm>
            <a:custGeom>
              <a:avLst/>
              <a:gdLst/>
              <a:ahLst/>
              <a:cxnLst/>
              <a:rect l="l" t="t" r="r" b="b"/>
              <a:pathLst>
                <a:path w="9045" h="8803" extrusionOk="0">
                  <a:moveTo>
                    <a:pt x="4744" y="0"/>
                  </a:moveTo>
                  <a:cubicBezTo>
                    <a:pt x="3923" y="0"/>
                    <a:pt x="3208" y="262"/>
                    <a:pt x="2895" y="887"/>
                  </a:cubicBezTo>
                  <a:lnTo>
                    <a:pt x="232" y="5359"/>
                  </a:lnTo>
                  <a:cubicBezTo>
                    <a:pt x="0" y="5747"/>
                    <a:pt x="99" y="6246"/>
                    <a:pt x="459" y="6519"/>
                  </a:cubicBezTo>
                  <a:cubicBezTo>
                    <a:pt x="2348" y="7949"/>
                    <a:pt x="4359" y="8549"/>
                    <a:pt x="5413" y="8782"/>
                  </a:cubicBezTo>
                  <a:cubicBezTo>
                    <a:pt x="5476" y="8796"/>
                    <a:pt x="5540" y="8803"/>
                    <a:pt x="5603" y="8803"/>
                  </a:cubicBezTo>
                  <a:cubicBezTo>
                    <a:pt x="5959" y="8803"/>
                    <a:pt x="6289" y="8584"/>
                    <a:pt x="6425" y="8242"/>
                  </a:cubicBezTo>
                  <a:lnTo>
                    <a:pt x="8529" y="2880"/>
                  </a:lnTo>
                  <a:cubicBezTo>
                    <a:pt x="9044" y="1362"/>
                    <a:pt x="6617" y="0"/>
                    <a:pt x="47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4"/>
            <p:cNvSpPr/>
            <p:nvPr/>
          </p:nvSpPr>
          <p:spPr>
            <a:xfrm>
              <a:off x="8626200" y="3010950"/>
              <a:ext cx="176575" cy="171875"/>
            </a:xfrm>
            <a:custGeom>
              <a:avLst/>
              <a:gdLst/>
              <a:ahLst/>
              <a:cxnLst/>
              <a:rect l="l" t="t" r="r" b="b"/>
              <a:pathLst>
                <a:path w="7063" h="6875" extrusionOk="0">
                  <a:moveTo>
                    <a:pt x="3704" y="0"/>
                  </a:moveTo>
                  <a:cubicBezTo>
                    <a:pt x="3063" y="0"/>
                    <a:pt x="2505" y="204"/>
                    <a:pt x="2260" y="692"/>
                  </a:cubicBezTo>
                  <a:lnTo>
                    <a:pt x="181" y="4185"/>
                  </a:lnTo>
                  <a:cubicBezTo>
                    <a:pt x="0" y="4487"/>
                    <a:pt x="77" y="4878"/>
                    <a:pt x="359" y="5090"/>
                  </a:cubicBezTo>
                  <a:cubicBezTo>
                    <a:pt x="1833" y="6208"/>
                    <a:pt x="3404" y="6675"/>
                    <a:pt x="4226" y="6859"/>
                  </a:cubicBezTo>
                  <a:cubicBezTo>
                    <a:pt x="4276" y="6870"/>
                    <a:pt x="4325" y="6875"/>
                    <a:pt x="4374" y="6875"/>
                  </a:cubicBezTo>
                  <a:cubicBezTo>
                    <a:pt x="4653" y="6875"/>
                    <a:pt x="4910" y="6704"/>
                    <a:pt x="5016" y="6435"/>
                  </a:cubicBezTo>
                  <a:lnTo>
                    <a:pt x="6661" y="2249"/>
                  </a:lnTo>
                  <a:cubicBezTo>
                    <a:pt x="7062" y="1064"/>
                    <a:pt x="5166" y="0"/>
                    <a:pt x="37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4"/>
            <p:cNvSpPr/>
            <p:nvPr/>
          </p:nvSpPr>
          <p:spPr>
            <a:xfrm>
              <a:off x="8646125" y="3054100"/>
              <a:ext cx="144100" cy="67225"/>
            </a:xfrm>
            <a:custGeom>
              <a:avLst/>
              <a:gdLst/>
              <a:ahLst/>
              <a:cxnLst/>
              <a:rect l="l" t="t" r="r" b="b"/>
              <a:pathLst>
                <a:path w="5764" h="2689" extrusionOk="0">
                  <a:moveTo>
                    <a:pt x="587" y="1"/>
                  </a:moveTo>
                  <a:cubicBezTo>
                    <a:pt x="266" y="1"/>
                    <a:pt x="0" y="412"/>
                    <a:pt x="321" y="631"/>
                  </a:cubicBezTo>
                  <a:cubicBezTo>
                    <a:pt x="1796" y="1640"/>
                    <a:pt x="3435" y="2337"/>
                    <a:pt x="5192" y="2680"/>
                  </a:cubicBezTo>
                  <a:cubicBezTo>
                    <a:pt x="5219" y="2685"/>
                    <a:pt x="5246" y="2688"/>
                    <a:pt x="5271" y="2688"/>
                  </a:cubicBezTo>
                  <a:cubicBezTo>
                    <a:pt x="5673" y="2688"/>
                    <a:pt x="5763" y="2037"/>
                    <a:pt x="5322" y="1952"/>
                  </a:cubicBezTo>
                  <a:cubicBezTo>
                    <a:pt x="3704" y="1635"/>
                    <a:pt x="2168" y="1004"/>
                    <a:pt x="807" y="71"/>
                  </a:cubicBezTo>
                  <a:cubicBezTo>
                    <a:pt x="735" y="22"/>
                    <a:pt x="659" y="1"/>
                    <a:pt x="5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4"/>
            <p:cNvSpPr/>
            <p:nvPr/>
          </p:nvSpPr>
          <p:spPr>
            <a:xfrm>
              <a:off x="8669150" y="3043650"/>
              <a:ext cx="95625" cy="92200"/>
            </a:xfrm>
            <a:custGeom>
              <a:avLst/>
              <a:gdLst/>
              <a:ahLst/>
              <a:cxnLst/>
              <a:rect l="l" t="t" r="r" b="b"/>
              <a:pathLst>
                <a:path w="3825" h="3688" extrusionOk="0">
                  <a:moveTo>
                    <a:pt x="2114" y="1"/>
                  </a:moveTo>
                  <a:cubicBezTo>
                    <a:pt x="1459" y="1"/>
                    <a:pt x="791" y="432"/>
                    <a:pt x="450" y="1146"/>
                  </a:cubicBezTo>
                  <a:cubicBezTo>
                    <a:pt x="0" y="2088"/>
                    <a:pt x="290" y="3164"/>
                    <a:pt x="1098" y="3549"/>
                  </a:cubicBezTo>
                  <a:cubicBezTo>
                    <a:pt x="1294" y="3643"/>
                    <a:pt x="1502" y="3687"/>
                    <a:pt x="1712" y="3687"/>
                  </a:cubicBezTo>
                  <a:cubicBezTo>
                    <a:pt x="2366" y="3687"/>
                    <a:pt x="3034" y="3255"/>
                    <a:pt x="3374" y="2541"/>
                  </a:cubicBezTo>
                  <a:cubicBezTo>
                    <a:pt x="3825" y="1600"/>
                    <a:pt x="3534" y="523"/>
                    <a:pt x="2728" y="138"/>
                  </a:cubicBezTo>
                  <a:cubicBezTo>
                    <a:pt x="2532" y="45"/>
                    <a:pt x="2323" y="1"/>
                    <a:pt x="21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4"/>
            <p:cNvSpPr/>
            <p:nvPr/>
          </p:nvSpPr>
          <p:spPr>
            <a:xfrm>
              <a:off x="8587700" y="2821400"/>
              <a:ext cx="246625" cy="388675"/>
            </a:xfrm>
            <a:custGeom>
              <a:avLst/>
              <a:gdLst/>
              <a:ahLst/>
              <a:cxnLst/>
              <a:rect l="l" t="t" r="r" b="b"/>
              <a:pathLst>
                <a:path w="9865" h="15547" extrusionOk="0">
                  <a:moveTo>
                    <a:pt x="9231" y="1"/>
                  </a:moveTo>
                  <a:lnTo>
                    <a:pt x="8962" y="1393"/>
                  </a:lnTo>
                  <a:cubicBezTo>
                    <a:pt x="8729" y="2110"/>
                    <a:pt x="8263" y="3549"/>
                    <a:pt x="7657" y="3708"/>
                  </a:cubicBezTo>
                  <a:cubicBezTo>
                    <a:pt x="7051" y="3870"/>
                    <a:pt x="5411" y="4391"/>
                    <a:pt x="4996" y="5061"/>
                  </a:cubicBezTo>
                  <a:cubicBezTo>
                    <a:pt x="4626" y="5655"/>
                    <a:pt x="849" y="12520"/>
                    <a:pt x="0" y="14064"/>
                  </a:cubicBezTo>
                  <a:cubicBezTo>
                    <a:pt x="724" y="14624"/>
                    <a:pt x="1494" y="15118"/>
                    <a:pt x="2315" y="15547"/>
                  </a:cubicBezTo>
                  <a:lnTo>
                    <a:pt x="6381" y="5973"/>
                  </a:lnTo>
                  <a:cubicBezTo>
                    <a:pt x="6844" y="5098"/>
                    <a:pt x="8107" y="4561"/>
                    <a:pt x="8408" y="4216"/>
                  </a:cubicBezTo>
                  <a:cubicBezTo>
                    <a:pt x="8711" y="3871"/>
                    <a:pt x="9584" y="1753"/>
                    <a:pt x="9584" y="1753"/>
                  </a:cubicBezTo>
                  <a:lnTo>
                    <a:pt x="9865" y="383"/>
                  </a:lnTo>
                  <a:lnTo>
                    <a:pt x="9231" y="1"/>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4"/>
            <p:cNvSpPr/>
            <p:nvPr/>
          </p:nvSpPr>
          <p:spPr>
            <a:xfrm>
              <a:off x="8811475" y="2761475"/>
              <a:ext cx="91525" cy="82300"/>
            </a:xfrm>
            <a:custGeom>
              <a:avLst/>
              <a:gdLst/>
              <a:ahLst/>
              <a:cxnLst/>
              <a:rect l="l" t="t" r="r" b="b"/>
              <a:pathLst>
                <a:path w="3661" h="3292" extrusionOk="0">
                  <a:moveTo>
                    <a:pt x="963" y="0"/>
                  </a:moveTo>
                  <a:cubicBezTo>
                    <a:pt x="872" y="0"/>
                    <a:pt x="785" y="63"/>
                    <a:pt x="747" y="156"/>
                  </a:cubicBezTo>
                  <a:lnTo>
                    <a:pt x="45" y="1842"/>
                  </a:lnTo>
                  <a:cubicBezTo>
                    <a:pt x="0" y="1950"/>
                    <a:pt x="33" y="2071"/>
                    <a:pt x="123" y="2127"/>
                  </a:cubicBezTo>
                  <a:cubicBezTo>
                    <a:pt x="498" y="2365"/>
                    <a:pt x="1505" y="2969"/>
                    <a:pt x="2532" y="3283"/>
                  </a:cubicBezTo>
                  <a:cubicBezTo>
                    <a:pt x="2551" y="3288"/>
                    <a:pt x="2570" y="3291"/>
                    <a:pt x="2589" y="3291"/>
                  </a:cubicBezTo>
                  <a:cubicBezTo>
                    <a:pt x="2670" y="3291"/>
                    <a:pt x="2750" y="3242"/>
                    <a:pt x="2793" y="3162"/>
                  </a:cubicBezTo>
                  <a:lnTo>
                    <a:pt x="3604" y="1681"/>
                  </a:lnTo>
                  <a:cubicBezTo>
                    <a:pt x="3660" y="1578"/>
                    <a:pt x="3641" y="1453"/>
                    <a:pt x="3557" y="1384"/>
                  </a:cubicBezTo>
                  <a:cubicBezTo>
                    <a:pt x="3154" y="1053"/>
                    <a:pt x="1962" y="135"/>
                    <a:pt x="989" y="2"/>
                  </a:cubicBezTo>
                  <a:cubicBezTo>
                    <a:pt x="980" y="1"/>
                    <a:pt x="971" y="0"/>
                    <a:pt x="9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4"/>
            <p:cNvSpPr/>
            <p:nvPr/>
          </p:nvSpPr>
          <p:spPr>
            <a:xfrm>
              <a:off x="8830300" y="2775300"/>
              <a:ext cx="11875" cy="8300"/>
            </a:xfrm>
            <a:custGeom>
              <a:avLst/>
              <a:gdLst/>
              <a:ahLst/>
              <a:cxnLst/>
              <a:rect l="l" t="t" r="r" b="b"/>
              <a:pathLst>
                <a:path w="475" h="332" extrusionOk="0">
                  <a:moveTo>
                    <a:pt x="237" y="0"/>
                  </a:moveTo>
                  <a:cubicBezTo>
                    <a:pt x="86" y="0"/>
                    <a:pt x="1" y="235"/>
                    <a:pt x="167" y="315"/>
                  </a:cubicBezTo>
                  <a:cubicBezTo>
                    <a:pt x="192" y="327"/>
                    <a:pt x="216" y="332"/>
                    <a:pt x="239" y="332"/>
                  </a:cubicBezTo>
                  <a:cubicBezTo>
                    <a:pt x="389" y="332"/>
                    <a:pt x="475" y="97"/>
                    <a:pt x="309" y="18"/>
                  </a:cubicBezTo>
                  <a:cubicBezTo>
                    <a:pt x="284" y="6"/>
                    <a:pt x="260" y="0"/>
                    <a:pt x="2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4"/>
            <p:cNvSpPr/>
            <p:nvPr/>
          </p:nvSpPr>
          <p:spPr>
            <a:xfrm>
              <a:off x="8840975" y="2798425"/>
              <a:ext cx="11875" cy="8325"/>
            </a:xfrm>
            <a:custGeom>
              <a:avLst/>
              <a:gdLst/>
              <a:ahLst/>
              <a:cxnLst/>
              <a:rect l="l" t="t" r="r" b="b"/>
              <a:pathLst>
                <a:path w="475" h="333" extrusionOk="0">
                  <a:moveTo>
                    <a:pt x="237" y="1"/>
                  </a:moveTo>
                  <a:cubicBezTo>
                    <a:pt x="86" y="1"/>
                    <a:pt x="1" y="236"/>
                    <a:pt x="167" y="315"/>
                  </a:cubicBezTo>
                  <a:cubicBezTo>
                    <a:pt x="192" y="327"/>
                    <a:pt x="216" y="332"/>
                    <a:pt x="238" y="332"/>
                  </a:cubicBezTo>
                  <a:cubicBezTo>
                    <a:pt x="389" y="332"/>
                    <a:pt x="475" y="97"/>
                    <a:pt x="309" y="18"/>
                  </a:cubicBezTo>
                  <a:cubicBezTo>
                    <a:pt x="284" y="6"/>
                    <a:pt x="260" y="1"/>
                    <a:pt x="2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4"/>
            <p:cNvSpPr/>
            <p:nvPr/>
          </p:nvSpPr>
          <p:spPr>
            <a:xfrm>
              <a:off x="8820125" y="2801875"/>
              <a:ext cx="11900" cy="8300"/>
            </a:xfrm>
            <a:custGeom>
              <a:avLst/>
              <a:gdLst/>
              <a:ahLst/>
              <a:cxnLst/>
              <a:rect l="l" t="t" r="r" b="b"/>
              <a:pathLst>
                <a:path w="476" h="332" extrusionOk="0">
                  <a:moveTo>
                    <a:pt x="238" y="0"/>
                  </a:moveTo>
                  <a:cubicBezTo>
                    <a:pt x="87" y="0"/>
                    <a:pt x="1" y="235"/>
                    <a:pt x="168" y="314"/>
                  </a:cubicBezTo>
                  <a:cubicBezTo>
                    <a:pt x="193" y="326"/>
                    <a:pt x="217" y="332"/>
                    <a:pt x="240" y="332"/>
                  </a:cubicBezTo>
                  <a:cubicBezTo>
                    <a:pt x="390" y="332"/>
                    <a:pt x="476" y="97"/>
                    <a:pt x="310" y="17"/>
                  </a:cubicBezTo>
                  <a:cubicBezTo>
                    <a:pt x="285" y="6"/>
                    <a:pt x="261" y="0"/>
                    <a:pt x="2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4"/>
            <p:cNvSpPr/>
            <p:nvPr/>
          </p:nvSpPr>
          <p:spPr>
            <a:xfrm>
              <a:off x="8847025" y="2821900"/>
              <a:ext cx="11925" cy="8325"/>
            </a:xfrm>
            <a:custGeom>
              <a:avLst/>
              <a:gdLst/>
              <a:ahLst/>
              <a:cxnLst/>
              <a:rect l="l" t="t" r="r" b="b"/>
              <a:pathLst>
                <a:path w="477" h="333" extrusionOk="0">
                  <a:moveTo>
                    <a:pt x="238" y="1"/>
                  </a:moveTo>
                  <a:cubicBezTo>
                    <a:pt x="87" y="1"/>
                    <a:pt x="1" y="236"/>
                    <a:pt x="168" y="315"/>
                  </a:cubicBezTo>
                  <a:cubicBezTo>
                    <a:pt x="193" y="327"/>
                    <a:pt x="217" y="332"/>
                    <a:pt x="240" y="332"/>
                  </a:cubicBezTo>
                  <a:cubicBezTo>
                    <a:pt x="391" y="332"/>
                    <a:pt x="476" y="97"/>
                    <a:pt x="310" y="18"/>
                  </a:cubicBezTo>
                  <a:cubicBezTo>
                    <a:pt x="285" y="6"/>
                    <a:pt x="261"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4"/>
            <p:cNvSpPr/>
            <p:nvPr/>
          </p:nvSpPr>
          <p:spPr>
            <a:xfrm>
              <a:off x="8861400" y="2789400"/>
              <a:ext cx="11900" cy="8300"/>
            </a:xfrm>
            <a:custGeom>
              <a:avLst/>
              <a:gdLst/>
              <a:ahLst/>
              <a:cxnLst/>
              <a:rect l="l" t="t" r="r" b="b"/>
              <a:pathLst>
                <a:path w="476" h="332" extrusionOk="0">
                  <a:moveTo>
                    <a:pt x="236" y="0"/>
                  </a:moveTo>
                  <a:cubicBezTo>
                    <a:pt x="85" y="0"/>
                    <a:pt x="1" y="234"/>
                    <a:pt x="166" y="313"/>
                  </a:cubicBezTo>
                  <a:cubicBezTo>
                    <a:pt x="192" y="326"/>
                    <a:pt x="216" y="331"/>
                    <a:pt x="239" y="331"/>
                  </a:cubicBezTo>
                  <a:cubicBezTo>
                    <a:pt x="389" y="331"/>
                    <a:pt x="475" y="97"/>
                    <a:pt x="308" y="18"/>
                  </a:cubicBezTo>
                  <a:cubicBezTo>
                    <a:pt x="283" y="6"/>
                    <a:pt x="259" y="0"/>
                    <a:pt x="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4"/>
            <p:cNvSpPr/>
            <p:nvPr/>
          </p:nvSpPr>
          <p:spPr>
            <a:xfrm>
              <a:off x="8864575" y="2808350"/>
              <a:ext cx="11875" cy="8325"/>
            </a:xfrm>
            <a:custGeom>
              <a:avLst/>
              <a:gdLst/>
              <a:ahLst/>
              <a:cxnLst/>
              <a:rect l="l" t="t" r="r" b="b"/>
              <a:pathLst>
                <a:path w="475" h="333" extrusionOk="0">
                  <a:moveTo>
                    <a:pt x="236" y="1"/>
                  </a:moveTo>
                  <a:cubicBezTo>
                    <a:pt x="86" y="1"/>
                    <a:pt x="0" y="236"/>
                    <a:pt x="166" y="315"/>
                  </a:cubicBezTo>
                  <a:cubicBezTo>
                    <a:pt x="191" y="327"/>
                    <a:pt x="215" y="332"/>
                    <a:pt x="238" y="332"/>
                  </a:cubicBezTo>
                  <a:cubicBezTo>
                    <a:pt x="389" y="332"/>
                    <a:pt x="474" y="97"/>
                    <a:pt x="308" y="18"/>
                  </a:cubicBezTo>
                  <a:cubicBezTo>
                    <a:pt x="283" y="6"/>
                    <a:pt x="259" y="1"/>
                    <a:pt x="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4"/>
            <p:cNvSpPr/>
            <p:nvPr/>
          </p:nvSpPr>
          <p:spPr>
            <a:xfrm>
              <a:off x="8870600" y="2822950"/>
              <a:ext cx="11875" cy="8300"/>
            </a:xfrm>
            <a:custGeom>
              <a:avLst/>
              <a:gdLst/>
              <a:ahLst/>
              <a:cxnLst/>
              <a:rect l="l" t="t" r="r" b="b"/>
              <a:pathLst>
                <a:path w="475" h="332" extrusionOk="0">
                  <a:moveTo>
                    <a:pt x="237" y="1"/>
                  </a:moveTo>
                  <a:cubicBezTo>
                    <a:pt x="86" y="1"/>
                    <a:pt x="1" y="234"/>
                    <a:pt x="167" y="315"/>
                  </a:cubicBezTo>
                  <a:cubicBezTo>
                    <a:pt x="192" y="327"/>
                    <a:pt x="216" y="332"/>
                    <a:pt x="239" y="332"/>
                  </a:cubicBezTo>
                  <a:cubicBezTo>
                    <a:pt x="389" y="332"/>
                    <a:pt x="475" y="97"/>
                    <a:pt x="309" y="18"/>
                  </a:cubicBezTo>
                  <a:cubicBezTo>
                    <a:pt x="284" y="6"/>
                    <a:pt x="260" y="1"/>
                    <a:pt x="2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4"/>
            <p:cNvSpPr/>
            <p:nvPr/>
          </p:nvSpPr>
          <p:spPr>
            <a:xfrm>
              <a:off x="8884150" y="2800250"/>
              <a:ext cx="11875" cy="8325"/>
            </a:xfrm>
            <a:custGeom>
              <a:avLst/>
              <a:gdLst/>
              <a:ahLst/>
              <a:cxnLst/>
              <a:rect l="l" t="t" r="r" b="b"/>
              <a:pathLst>
                <a:path w="475" h="333" extrusionOk="0">
                  <a:moveTo>
                    <a:pt x="237" y="1"/>
                  </a:moveTo>
                  <a:cubicBezTo>
                    <a:pt x="86" y="1"/>
                    <a:pt x="1" y="235"/>
                    <a:pt x="167" y="315"/>
                  </a:cubicBezTo>
                  <a:cubicBezTo>
                    <a:pt x="192" y="327"/>
                    <a:pt x="216" y="332"/>
                    <a:pt x="238" y="332"/>
                  </a:cubicBezTo>
                  <a:cubicBezTo>
                    <a:pt x="389" y="332"/>
                    <a:pt x="475" y="97"/>
                    <a:pt x="309" y="18"/>
                  </a:cubicBezTo>
                  <a:cubicBezTo>
                    <a:pt x="284" y="6"/>
                    <a:pt x="260" y="1"/>
                    <a:pt x="2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4"/>
            <p:cNvSpPr/>
            <p:nvPr/>
          </p:nvSpPr>
          <p:spPr>
            <a:xfrm>
              <a:off x="8799200" y="2806375"/>
              <a:ext cx="90075" cy="44150"/>
            </a:xfrm>
            <a:custGeom>
              <a:avLst/>
              <a:gdLst/>
              <a:ahLst/>
              <a:cxnLst/>
              <a:rect l="l" t="t" r="r" b="b"/>
              <a:pathLst>
                <a:path w="3603" h="1766" fill="none" extrusionOk="0">
                  <a:moveTo>
                    <a:pt x="0" y="0"/>
                  </a:moveTo>
                  <a:cubicBezTo>
                    <a:pt x="1501" y="1391"/>
                    <a:pt x="3602" y="1766"/>
                    <a:pt x="3602" y="1766"/>
                  </a:cubicBezTo>
                </a:path>
              </a:pathLst>
            </a:custGeom>
            <a:noFill/>
            <a:ln w="41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4"/>
            <p:cNvSpPr/>
            <p:nvPr/>
          </p:nvSpPr>
          <p:spPr>
            <a:xfrm>
              <a:off x="8799900" y="2847925"/>
              <a:ext cx="51800" cy="27725"/>
            </a:xfrm>
            <a:custGeom>
              <a:avLst/>
              <a:gdLst/>
              <a:ahLst/>
              <a:cxnLst/>
              <a:rect l="l" t="t" r="r" b="b"/>
              <a:pathLst>
                <a:path w="2072" h="1109" fill="none" extrusionOk="0">
                  <a:moveTo>
                    <a:pt x="1" y="1"/>
                  </a:moveTo>
                  <a:cubicBezTo>
                    <a:pt x="626" y="476"/>
                    <a:pt x="1328" y="852"/>
                    <a:pt x="2071" y="1108"/>
                  </a:cubicBezTo>
                </a:path>
              </a:pathLst>
            </a:custGeom>
            <a:noFill/>
            <a:ln w="41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4"/>
            <p:cNvSpPr/>
            <p:nvPr/>
          </p:nvSpPr>
          <p:spPr>
            <a:xfrm>
              <a:off x="8702550" y="2940150"/>
              <a:ext cx="144875" cy="69275"/>
            </a:xfrm>
            <a:custGeom>
              <a:avLst/>
              <a:gdLst/>
              <a:ahLst/>
              <a:cxnLst/>
              <a:rect l="l" t="t" r="r" b="b"/>
              <a:pathLst>
                <a:path w="5795" h="2771" fill="none" extrusionOk="0">
                  <a:moveTo>
                    <a:pt x="0" y="0"/>
                  </a:moveTo>
                  <a:cubicBezTo>
                    <a:pt x="1683" y="1356"/>
                    <a:pt x="3684" y="2312"/>
                    <a:pt x="5795" y="2771"/>
                  </a:cubicBezTo>
                </a:path>
              </a:pathLst>
            </a:custGeom>
            <a:noFill/>
            <a:ln w="41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4"/>
            <p:cNvSpPr/>
            <p:nvPr/>
          </p:nvSpPr>
          <p:spPr>
            <a:xfrm>
              <a:off x="8798300" y="2891950"/>
              <a:ext cx="93950" cy="62175"/>
            </a:xfrm>
            <a:custGeom>
              <a:avLst/>
              <a:gdLst/>
              <a:ahLst/>
              <a:cxnLst/>
              <a:rect l="l" t="t" r="r" b="b"/>
              <a:pathLst>
                <a:path w="3758" h="2487" extrusionOk="0">
                  <a:moveTo>
                    <a:pt x="1619" y="1211"/>
                  </a:moveTo>
                  <a:cubicBezTo>
                    <a:pt x="2312" y="1211"/>
                    <a:pt x="2796" y="1440"/>
                    <a:pt x="2796" y="1440"/>
                  </a:cubicBezTo>
                  <a:cubicBezTo>
                    <a:pt x="2859" y="1806"/>
                    <a:pt x="2507" y="2154"/>
                    <a:pt x="2507" y="2154"/>
                  </a:cubicBezTo>
                  <a:cubicBezTo>
                    <a:pt x="1616" y="2003"/>
                    <a:pt x="587" y="1389"/>
                    <a:pt x="587" y="1389"/>
                  </a:cubicBezTo>
                  <a:cubicBezTo>
                    <a:pt x="957" y="1257"/>
                    <a:pt x="1309" y="1211"/>
                    <a:pt x="1619" y="1211"/>
                  </a:cubicBezTo>
                  <a:close/>
                  <a:moveTo>
                    <a:pt x="2632" y="1"/>
                  </a:moveTo>
                  <a:cubicBezTo>
                    <a:pt x="2001" y="1"/>
                    <a:pt x="889" y="124"/>
                    <a:pt x="1" y="879"/>
                  </a:cubicBezTo>
                  <a:lnTo>
                    <a:pt x="96" y="1416"/>
                  </a:lnTo>
                  <a:cubicBezTo>
                    <a:pt x="96" y="1416"/>
                    <a:pt x="1533" y="2487"/>
                    <a:pt x="3007" y="2487"/>
                  </a:cubicBezTo>
                  <a:cubicBezTo>
                    <a:pt x="3008" y="2487"/>
                    <a:pt x="3009" y="2487"/>
                    <a:pt x="3010" y="2487"/>
                  </a:cubicBezTo>
                  <a:cubicBezTo>
                    <a:pt x="3010" y="2487"/>
                    <a:pt x="3758" y="1146"/>
                    <a:pt x="3128" y="30"/>
                  </a:cubicBezTo>
                  <a:cubicBezTo>
                    <a:pt x="3128" y="30"/>
                    <a:pt x="2936" y="1"/>
                    <a:pt x="26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4"/>
            <p:cNvSpPr/>
            <p:nvPr/>
          </p:nvSpPr>
          <p:spPr>
            <a:xfrm>
              <a:off x="8722800" y="2847200"/>
              <a:ext cx="80350" cy="79450"/>
            </a:xfrm>
            <a:custGeom>
              <a:avLst/>
              <a:gdLst/>
              <a:ahLst/>
              <a:cxnLst/>
              <a:rect l="l" t="t" r="r" b="b"/>
              <a:pathLst>
                <a:path w="3214" h="3178" extrusionOk="0">
                  <a:moveTo>
                    <a:pt x="920" y="1193"/>
                  </a:moveTo>
                  <a:cubicBezTo>
                    <a:pt x="920" y="1193"/>
                    <a:pt x="1956" y="1623"/>
                    <a:pt x="2440" y="2796"/>
                  </a:cubicBezTo>
                  <a:cubicBezTo>
                    <a:pt x="2440" y="2796"/>
                    <a:pt x="1295" y="2447"/>
                    <a:pt x="586" y="1887"/>
                  </a:cubicBezTo>
                  <a:cubicBezTo>
                    <a:pt x="586" y="1887"/>
                    <a:pt x="607" y="1391"/>
                    <a:pt x="920" y="1193"/>
                  </a:cubicBezTo>
                  <a:close/>
                  <a:moveTo>
                    <a:pt x="1743" y="0"/>
                  </a:moveTo>
                  <a:cubicBezTo>
                    <a:pt x="492" y="282"/>
                    <a:pt x="1" y="1736"/>
                    <a:pt x="1" y="1736"/>
                  </a:cubicBezTo>
                  <a:cubicBezTo>
                    <a:pt x="989" y="2830"/>
                    <a:pt x="2750" y="3178"/>
                    <a:pt x="2750" y="3178"/>
                  </a:cubicBezTo>
                  <a:lnTo>
                    <a:pt x="3213" y="2888"/>
                  </a:lnTo>
                  <a:cubicBezTo>
                    <a:pt x="3159" y="1160"/>
                    <a:pt x="1743" y="0"/>
                    <a:pt x="17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4"/>
            <p:cNvSpPr/>
            <p:nvPr/>
          </p:nvSpPr>
          <p:spPr>
            <a:xfrm>
              <a:off x="8783600" y="2900675"/>
              <a:ext cx="30550" cy="33600"/>
            </a:xfrm>
            <a:custGeom>
              <a:avLst/>
              <a:gdLst/>
              <a:ahLst/>
              <a:cxnLst/>
              <a:rect l="l" t="t" r="r" b="b"/>
              <a:pathLst>
                <a:path w="1222" h="1344" extrusionOk="0">
                  <a:moveTo>
                    <a:pt x="730" y="1"/>
                  </a:moveTo>
                  <a:cubicBezTo>
                    <a:pt x="505" y="1"/>
                    <a:pt x="263" y="190"/>
                    <a:pt x="145" y="482"/>
                  </a:cubicBezTo>
                  <a:cubicBezTo>
                    <a:pt x="0" y="839"/>
                    <a:pt x="92" y="1212"/>
                    <a:pt x="350" y="1317"/>
                  </a:cubicBezTo>
                  <a:cubicBezTo>
                    <a:pt x="395" y="1335"/>
                    <a:pt x="443" y="1344"/>
                    <a:pt x="492" y="1344"/>
                  </a:cubicBezTo>
                  <a:cubicBezTo>
                    <a:pt x="718" y="1344"/>
                    <a:pt x="959" y="1154"/>
                    <a:pt x="1078" y="861"/>
                  </a:cubicBezTo>
                  <a:cubicBezTo>
                    <a:pt x="1221" y="506"/>
                    <a:pt x="1130" y="133"/>
                    <a:pt x="872" y="28"/>
                  </a:cubicBezTo>
                  <a:cubicBezTo>
                    <a:pt x="827" y="10"/>
                    <a:pt x="779"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 name="Google Shape;709;p14"/>
          <p:cNvGrpSpPr/>
          <p:nvPr/>
        </p:nvGrpSpPr>
        <p:grpSpPr>
          <a:xfrm rot="-8100000" flipH="1">
            <a:off x="8064979" y="307311"/>
            <a:ext cx="1246638" cy="615626"/>
            <a:chOff x="8430775" y="3408425"/>
            <a:chExt cx="634725" cy="312075"/>
          </a:xfrm>
        </p:grpSpPr>
        <p:sp>
          <p:nvSpPr>
            <p:cNvPr id="710" name="Google Shape;710;p14"/>
            <p:cNvSpPr/>
            <p:nvPr/>
          </p:nvSpPr>
          <p:spPr>
            <a:xfrm>
              <a:off x="8481575" y="3569700"/>
              <a:ext cx="200425" cy="58500"/>
            </a:xfrm>
            <a:custGeom>
              <a:avLst/>
              <a:gdLst/>
              <a:ahLst/>
              <a:cxnLst/>
              <a:rect l="l" t="t" r="r" b="b"/>
              <a:pathLst>
                <a:path w="8017" h="2340" extrusionOk="0">
                  <a:moveTo>
                    <a:pt x="3468" y="1"/>
                  </a:moveTo>
                  <a:cubicBezTo>
                    <a:pt x="1650" y="1"/>
                    <a:pt x="0" y="299"/>
                    <a:pt x="228" y="1420"/>
                  </a:cubicBezTo>
                  <a:cubicBezTo>
                    <a:pt x="366" y="2097"/>
                    <a:pt x="1047" y="2339"/>
                    <a:pt x="1955" y="2339"/>
                  </a:cubicBezTo>
                  <a:cubicBezTo>
                    <a:pt x="4259" y="2339"/>
                    <a:pt x="8017" y="776"/>
                    <a:pt x="8017" y="776"/>
                  </a:cubicBezTo>
                  <a:lnTo>
                    <a:pt x="7801" y="383"/>
                  </a:lnTo>
                  <a:cubicBezTo>
                    <a:pt x="7801" y="383"/>
                    <a:pt x="5527" y="1"/>
                    <a:pt x="34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4"/>
            <p:cNvSpPr/>
            <p:nvPr/>
          </p:nvSpPr>
          <p:spPr>
            <a:xfrm>
              <a:off x="8430775" y="3589075"/>
              <a:ext cx="260425" cy="131425"/>
            </a:xfrm>
            <a:custGeom>
              <a:avLst/>
              <a:gdLst/>
              <a:ahLst/>
              <a:cxnLst/>
              <a:rect l="l" t="t" r="r" b="b"/>
              <a:pathLst>
                <a:path w="10417" h="5257" extrusionOk="0">
                  <a:moveTo>
                    <a:pt x="10049" y="1"/>
                  </a:moveTo>
                  <a:cubicBezTo>
                    <a:pt x="10049" y="1"/>
                    <a:pt x="0" y="1051"/>
                    <a:pt x="277" y="3208"/>
                  </a:cubicBezTo>
                  <a:cubicBezTo>
                    <a:pt x="332" y="3644"/>
                    <a:pt x="715" y="3817"/>
                    <a:pt x="1289" y="3817"/>
                  </a:cubicBezTo>
                  <a:cubicBezTo>
                    <a:pt x="3559" y="3817"/>
                    <a:pt x="8831" y="1106"/>
                    <a:pt x="8832" y="1105"/>
                  </a:cubicBezTo>
                  <a:lnTo>
                    <a:pt x="8832" y="1105"/>
                  </a:lnTo>
                  <a:cubicBezTo>
                    <a:pt x="8832" y="1106"/>
                    <a:pt x="4373" y="3832"/>
                    <a:pt x="5734" y="5077"/>
                  </a:cubicBezTo>
                  <a:cubicBezTo>
                    <a:pt x="5868" y="5201"/>
                    <a:pt x="6023" y="5256"/>
                    <a:pt x="6191" y="5256"/>
                  </a:cubicBezTo>
                  <a:cubicBezTo>
                    <a:pt x="7720" y="5256"/>
                    <a:pt x="10416" y="665"/>
                    <a:pt x="10416" y="665"/>
                  </a:cubicBezTo>
                  <a:lnTo>
                    <a:pt x="100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4"/>
            <p:cNvSpPr/>
            <p:nvPr/>
          </p:nvSpPr>
          <p:spPr>
            <a:xfrm>
              <a:off x="8480975" y="3605375"/>
              <a:ext cx="199850" cy="92275"/>
            </a:xfrm>
            <a:custGeom>
              <a:avLst/>
              <a:gdLst/>
              <a:ahLst/>
              <a:cxnLst/>
              <a:rect l="l" t="t" r="r" b="b"/>
              <a:pathLst>
                <a:path w="7994" h="3691" fill="none" extrusionOk="0">
                  <a:moveTo>
                    <a:pt x="4185" y="3691"/>
                  </a:moveTo>
                  <a:lnTo>
                    <a:pt x="7993" y="1"/>
                  </a:lnTo>
                  <a:lnTo>
                    <a:pt x="0" y="2032"/>
                  </a:ln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4"/>
            <p:cNvSpPr/>
            <p:nvPr/>
          </p:nvSpPr>
          <p:spPr>
            <a:xfrm>
              <a:off x="8641050" y="3408425"/>
              <a:ext cx="424450" cy="255525"/>
            </a:xfrm>
            <a:custGeom>
              <a:avLst/>
              <a:gdLst/>
              <a:ahLst/>
              <a:cxnLst/>
              <a:rect l="l" t="t" r="r" b="b"/>
              <a:pathLst>
                <a:path w="16978" h="10221" extrusionOk="0">
                  <a:moveTo>
                    <a:pt x="16299" y="0"/>
                  </a:moveTo>
                  <a:cubicBezTo>
                    <a:pt x="16233" y="0"/>
                    <a:pt x="16167" y="8"/>
                    <a:pt x="16105" y="23"/>
                  </a:cubicBezTo>
                  <a:cubicBezTo>
                    <a:pt x="15832" y="89"/>
                    <a:pt x="15599" y="262"/>
                    <a:pt x="15363" y="416"/>
                  </a:cubicBezTo>
                  <a:cubicBezTo>
                    <a:pt x="14485" y="983"/>
                    <a:pt x="13454" y="1308"/>
                    <a:pt x="12409" y="1346"/>
                  </a:cubicBezTo>
                  <a:cubicBezTo>
                    <a:pt x="12336" y="1348"/>
                    <a:pt x="12262" y="1349"/>
                    <a:pt x="12189" y="1349"/>
                  </a:cubicBezTo>
                  <a:cubicBezTo>
                    <a:pt x="11374" y="1349"/>
                    <a:pt x="10549" y="1206"/>
                    <a:pt x="9742" y="1206"/>
                  </a:cubicBezTo>
                  <a:cubicBezTo>
                    <a:pt x="9337" y="1206"/>
                    <a:pt x="8936" y="1242"/>
                    <a:pt x="8543" y="1350"/>
                  </a:cubicBezTo>
                  <a:cubicBezTo>
                    <a:pt x="7621" y="1604"/>
                    <a:pt x="6832" y="2235"/>
                    <a:pt x="5901" y="2458"/>
                  </a:cubicBezTo>
                  <a:cubicBezTo>
                    <a:pt x="4940" y="2687"/>
                    <a:pt x="3935" y="2493"/>
                    <a:pt x="2965" y="2678"/>
                  </a:cubicBezTo>
                  <a:cubicBezTo>
                    <a:pt x="2032" y="2855"/>
                    <a:pt x="1033" y="3464"/>
                    <a:pt x="523" y="4289"/>
                  </a:cubicBezTo>
                  <a:cubicBezTo>
                    <a:pt x="21" y="5101"/>
                    <a:pt x="1" y="6146"/>
                    <a:pt x="287" y="7056"/>
                  </a:cubicBezTo>
                  <a:cubicBezTo>
                    <a:pt x="542" y="7871"/>
                    <a:pt x="1030" y="8701"/>
                    <a:pt x="1678" y="9306"/>
                  </a:cubicBezTo>
                  <a:cubicBezTo>
                    <a:pt x="2265" y="9856"/>
                    <a:pt x="2986" y="10220"/>
                    <a:pt x="3785" y="10220"/>
                  </a:cubicBezTo>
                  <a:cubicBezTo>
                    <a:pt x="4072" y="10220"/>
                    <a:pt x="4370" y="10173"/>
                    <a:pt x="4676" y="10070"/>
                  </a:cubicBezTo>
                  <a:cubicBezTo>
                    <a:pt x="5701" y="9725"/>
                    <a:pt x="6479" y="8891"/>
                    <a:pt x="7159" y="8051"/>
                  </a:cubicBezTo>
                  <a:cubicBezTo>
                    <a:pt x="7841" y="7210"/>
                    <a:pt x="8498" y="6310"/>
                    <a:pt x="9421" y="5744"/>
                  </a:cubicBezTo>
                  <a:cubicBezTo>
                    <a:pt x="10570" y="5040"/>
                    <a:pt x="11985" y="4943"/>
                    <a:pt x="13240" y="4452"/>
                  </a:cubicBezTo>
                  <a:cubicBezTo>
                    <a:pt x="14803" y="3841"/>
                    <a:pt x="16106" y="2590"/>
                    <a:pt x="16779" y="1053"/>
                  </a:cubicBezTo>
                  <a:cubicBezTo>
                    <a:pt x="16887" y="807"/>
                    <a:pt x="16978" y="516"/>
                    <a:pt x="16848" y="280"/>
                  </a:cubicBezTo>
                  <a:cubicBezTo>
                    <a:pt x="16743" y="88"/>
                    <a:pt x="16521" y="0"/>
                    <a:pt x="16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4"/>
            <p:cNvSpPr/>
            <p:nvPr/>
          </p:nvSpPr>
          <p:spPr>
            <a:xfrm>
              <a:off x="8699350" y="3568625"/>
              <a:ext cx="62375" cy="82375"/>
            </a:xfrm>
            <a:custGeom>
              <a:avLst/>
              <a:gdLst/>
              <a:ahLst/>
              <a:cxnLst/>
              <a:rect l="l" t="t" r="r" b="b"/>
              <a:pathLst>
                <a:path w="2495" h="3295" fill="none" extrusionOk="0">
                  <a:moveTo>
                    <a:pt x="2494" y="3295"/>
                  </a:moveTo>
                  <a:cubicBezTo>
                    <a:pt x="1326" y="2519"/>
                    <a:pt x="430" y="1337"/>
                    <a:pt x="0" y="1"/>
                  </a:cubicBez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4"/>
            <p:cNvSpPr/>
            <p:nvPr/>
          </p:nvSpPr>
          <p:spPr>
            <a:xfrm>
              <a:off x="8728375" y="3487100"/>
              <a:ext cx="29650" cy="66025"/>
            </a:xfrm>
            <a:custGeom>
              <a:avLst/>
              <a:gdLst/>
              <a:ahLst/>
              <a:cxnLst/>
              <a:rect l="l" t="t" r="r" b="b"/>
              <a:pathLst>
                <a:path w="1186" h="2641" fill="none" extrusionOk="0">
                  <a:moveTo>
                    <a:pt x="0" y="0"/>
                  </a:moveTo>
                  <a:cubicBezTo>
                    <a:pt x="244" y="938"/>
                    <a:pt x="647" y="1835"/>
                    <a:pt x="1186" y="2641"/>
                  </a:cubicBez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4"/>
            <p:cNvSpPr/>
            <p:nvPr/>
          </p:nvSpPr>
          <p:spPr>
            <a:xfrm>
              <a:off x="8821325" y="3500200"/>
              <a:ext cx="35450" cy="55800"/>
            </a:xfrm>
            <a:custGeom>
              <a:avLst/>
              <a:gdLst/>
              <a:ahLst/>
              <a:cxnLst/>
              <a:rect l="l" t="t" r="r" b="b"/>
              <a:pathLst>
                <a:path w="1418" h="2232" fill="none" extrusionOk="0">
                  <a:moveTo>
                    <a:pt x="1417" y="2232"/>
                  </a:moveTo>
                  <a:cubicBezTo>
                    <a:pt x="730" y="1657"/>
                    <a:pt x="229" y="866"/>
                    <a:pt x="1" y="0"/>
                  </a:cubicBez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4"/>
            <p:cNvSpPr/>
            <p:nvPr/>
          </p:nvSpPr>
          <p:spPr>
            <a:xfrm>
              <a:off x="8861325" y="3449800"/>
              <a:ext cx="24850" cy="47650"/>
            </a:xfrm>
            <a:custGeom>
              <a:avLst/>
              <a:gdLst/>
              <a:ahLst/>
              <a:cxnLst/>
              <a:rect l="l" t="t" r="r" b="b"/>
              <a:pathLst>
                <a:path w="994" h="1906" fill="none" extrusionOk="0">
                  <a:moveTo>
                    <a:pt x="1" y="1"/>
                  </a:moveTo>
                  <a:cubicBezTo>
                    <a:pt x="190" y="698"/>
                    <a:pt x="531" y="1352"/>
                    <a:pt x="993" y="1906"/>
                  </a:cubicBez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4"/>
            <p:cNvSpPr/>
            <p:nvPr/>
          </p:nvSpPr>
          <p:spPr>
            <a:xfrm>
              <a:off x="8954325" y="3477800"/>
              <a:ext cx="25800" cy="33950"/>
            </a:xfrm>
            <a:custGeom>
              <a:avLst/>
              <a:gdLst/>
              <a:ahLst/>
              <a:cxnLst/>
              <a:rect l="l" t="t" r="r" b="b"/>
              <a:pathLst>
                <a:path w="1032" h="1358" fill="none" extrusionOk="0">
                  <a:moveTo>
                    <a:pt x="1032" y="1357"/>
                  </a:moveTo>
                  <a:cubicBezTo>
                    <a:pt x="590" y="993"/>
                    <a:pt x="233" y="524"/>
                    <a:pt x="0" y="0"/>
                  </a:cubicBez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4"/>
            <p:cNvSpPr/>
            <p:nvPr/>
          </p:nvSpPr>
          <p:spPr>
            <a:xfrm>
              <a:off x="8691475" y="3592700"/>
              <a:ext cx="101600" cy="53825"/>
            </a:xfrm>
            <a:custGeom>
              <a:avLst/>
              <a:gdLst/>
              <a:ahLst/>
              <a:cxnLst/>
              <a:rect l="l" t="t" r="r" b="b"/>
              <a:pathLst>
                <a:path w="4064" h="2153" extrusionOk="0">
                  <a:moveTo>
                    <a:pt x="3386" y="0"/>
                  </a:moveTo>
                  <a:cubicBezTo>
                    <a:pt x="3260" y="0"/>
                    <a:pt x="3130" y="19"/>
                    <a:pt x="3008" y="41"/>
                  </a:cubicBezTo>
                  <a:cubicBezTo>
                    <a:pt x="2348" y="154"/>
                    <a:pt x="1687" y="269"/>
                    <a:pt x="1048" y="468"/>
                  </a:cubicBezTo>
                  <a:cubicBezTo>
                    <a:pt x="655" y="590"/>
                    <a:pt x="220" y="805"/>
                    <a:pt x="143" y="1208"/>
                  </a:cubicBezTo>
                  <a:cubicBezTo>
                    <a:pt x="1" y="1967"/>
                    <a:pt x="705" y="2153"/>
                    <a:pt x="1273" y="2153"/>
                  </a:cubicBezTo>
                  <a:cubicBezTo>
                    <a:pt x="1305" y="2153"/>
                    <a:pt x="1336" y="2152"/>
                    <a:pt x="1367" y="2151"/>
                  </a:cubicBezTo>
                  <a:cubicBezTo>
                    <a:pt x="2112" y="2123"/>
                    <a:pt x="2848" y="1877"/>
                    <a:pt x="3453" y="1439"/>
                  </a:cubicBezTo>
                  <a:cubicBezTo>
                    <a:pt x="3663" y="1286"/>
                    <a:pt x="3865" y="1102"/>
                    <a:pt x="3965" y="862"/>
                  </a:cubicBezTo>
                  <a:cubicBezTo>
                    <a:pt x="4063" y="620"/>
                    <a:pt x="4033" y="311"/>
                    <a:pt x="3836" y="141"/>
                  </a:cubicBezTo>
                  <a:cubicBezTo>
                    <a:pt x="3711" y="34"/>
                    <a:pt x="3552" y="0"/>
                    <a:pt x="3386"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 name="Google Shape;720;p14"/>
          <p:cNvGrpSpPr/>
          <p:nvPr/>
        </p:nvGrpSpPr>
        <p:grpSpPr>
          <a:xfrm>
            <a:off x="95593" y="3583454"/>
            <a:ext cx="279824" cy="274333"/>
            <a:chOff x="237850" y="4593267"/>
            <a:chExt cx="439146" cy="430935"/>
          </a:xfrm>
        </p:grpSpPr>
        <p:sp>
          <p:nvSpPr>
            <p:cNvPr id="721" name="Google Shape;721;p14"/>
            <p:cNvSpPr/>
            <p:nvPr/>
          </p:nvSpPr>
          <p:spPr>
            <a:xfrm>
              <a:off x="237850" y="4700140"/>
              <a:ext cx="253034" cy="324062"/>
            </a:xfrm>
            <a:custGeom>
              <a:avLst/>
              <a:gdLst/>
              <a:ahLst/>
              <a:cxnLst/>
              <a:rect l="l" t="t" r="r" b="b"/>
              <a:pathLst>
                <a:path w="2280" h="2920" extrusionOk="0">
                  <a:moveTo>
                    <a:pt x="1103" y="0"/>
                  </a:moveTo>
                  <a:cubicBezTo>
                    <a:pt x="1087" y="0"/>
                    <a:pt x="1072" y="9"/>
                    <a:pt x="1068" y="27"/>
                  </a:cubicBezTo>
                  <a:cubicBezTo>
                    <a:pt x="838" y="945"/>
                    <a:pt x="301" y="1241"/>
                    <a:pt x="36" y="1333"/>
                  </a:cubicBezTo>
                  <a:cubicBezTo>
                    <a:pt x="1" y="1345"/>
                    <a:pt x="4" y="1393"/>
                    <a:pt x="39" y="1404"/>
                  </a:cubicBezTo>
                  <a:cubicBezTo>
                    <a:pt x="736" y="1595"/>
                    <a:pt x="990" y="2454"/>
                    <a:pt x="1074" y="2890"/>
                  </a:cubicBezTo>
                  <a:cubicBezTo>
                    <a:pt x="1077" y="2910"/>
                    <a:pt x="1093" y="2920"/>
                    <a:pt x="1109" y="2920"/>
                  </a:cubicBezTo>
                  <a:cubicBezTo>
                    <a:pt x="1126" y="2920"/>
                    <a:pt x="1142" y="2909"/>
                    <a:pt x="1145" y="2889"/>
                  </a:cubicBezTo>
                  <a:cubicBezTo>
                    <a:pt x="1325" y="1802"/>
                    <a:pt x="1957" y="1502"/>
                    <a:pt x="2244" y="1420"/>
                  </a:cubicBezTo>
                  <a:cubicBezTo>
                    <a:pt x="2278" y="1411"/>
                    <a:pt x="2280" y="1362"/>
                    <a:pt x="2246" y="1351"/>
                  </a:cubicBezTo>
                  <a:cubicBezTo>
                    <a:pt x="1431" y="1089"/>
                    <a:pt x="1202" y="387"/>
                    <a:pt x="1138" y="29"/>
                  </a:cubicBezTo>
                  <a:cubicBezTo>
                    <a:pt x="1134" y="10"/>
                    <a:pt x="1118" y="0"/>
                    <a:pt x="1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4"/>
            <p:cNvSpPr/>
            <p:nvPr/>
          </p:nvSpPr>
          <p:spPr>
            <a:xfrm>
              <a:off x="553475" y="4593267"/>
              <a:ext cx="123521" cy="158257"/>
            </a:xfrm>
            <a:custGeom>
              <a:avLst/>
              <a:gdLst/>
              <a:ahLst/>
              <a:cxnLst/>
              <a:rect l="l" t="t" r="r" b="b"/>
              <a:pathLst>
                <a:path w="1113" h="1426" extrusionOk="0">
                  <a:moveTo>
                    <a:pt x="538" y="0"/>
                  </a:moveTo>
                  <a:cubicBezTo>
                    <a:pt x="530" y="0"/>
                    <a:pt x="523" y="4"/>
                    <a:pt x="521" y="13"/>
                  </a:cubicBezTo>
                  <a:cubicBezTo>
                    <a:pt x="409" y="462"/>
                    <a:pt x="146" y="605"/>
                    <a:pt x="18" y="650"/>
                  </a:cubicBezTo>
                  <a:cubicBezTo>
                    <a:pt x="0" y="656"/>
                    <a:pt x="2" y="680"/>
                    <a:pt x="19" y="684"/>
                  </a:cubicBezTo>
                  <a:cubicBezTo>
                    <a:pt x="360" y="778"/>
                    <a:pt x="484" y="1198"/>
                    <a:pt x="524" y="1411"/>
                  </a:cubicBezTo>
                  <a:cubicBezTo>
                    <a:pt x="526" y="1421"/>
                    <a:pt x="533" y="1425"/>
                    <a:pt x="541" y="1425"/>
                  </a:cubicBezTo>
                  <a:cubicBezTo>
                    <a:pt x="549" y="1425"/>
                    <a:pt x="557" y="1420"/>
                    <a:pt x="558" y="1410"/>
                  </a:cubicBezTo>
                  <a:cubicBezTo>
                    <a:pt x="646" y="880"/>
                    <a:pt x="955" y="734"/>
                    <a:pt x="1096" y="693"/>
                  </a:cubicBezTo>
                  <a:cubicBezTo>
                    <a:pt x="1112" y="689"/>
                    <a:pt x="1112" y="665"/>
                    <a:pt x="1096" y="659"/>
                  </a:cubicBezTo>
                  <a:cubicBezTo>
                    <a:pt x="699" y="531"/>
                    <a:pt x="587" y="189"/>
                    <a:pt x="555" y="14"/>
                  </a:cubicBezTo>
                  <a:cubicBezTo>
                    <a:pt x="554" y="5"/>
                    <a:pt x="546" y="0"/>
                    <a:pt x="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3" name="Google Shape;723;p14"/>
          <p:cNvGrpSpPr/>
          <p:nvPr/>
        </p:nvGrpSpPr>
        <p:grpSpPr>
          <a:xfrm flipH="1">
            <a:off x="8734045" y="1404629"/>
            <a:ext cx="279824" cy="274333"/>
            <a:chOff x="237850" y="4593267"/>
            <a:chExt cx="439146" cy="430935"/>
          </a:xfrm>
        </p:grpSpPr>
        <p:sp>
          <p:nvSpPr>
            <p:cNvPr id="724" name="Google Shape;724;p14"/>
            <p:cNvSpPr/>
            <p:nvPr/>
          </p:nvSpPr>
          <p:spPr>
            <a:xfrm>
              <a:off x="237850" y="4700140"/>
              <a:ext cx="253034" cy="324062"/>
            </a:xfrm>
            <a:custGeom>
              <a:avLst/>
              <a:gdLst/>
              <a:ahLst/>
              <a:cxnLst/>
              <a:rect l="l" t="t" r="r" b="b"/>
              <a:pathLst>
                <a:path w="2280" h="2920" extrusionOk="0">
                  <a:moveTo>
                    <a:pt x="1103" y="0"/>
                  </a:moveTo>
                  <a:cubicBezTo>
                    <a:pt x="1087" y="0"/>
                    <a:pt x="1072" y="9"/>
                    <a:pt x="1068" y="27"/>
                  </a:cubicBezTo>
                  <a:cubicBezTo>
                    <a:pt x="838" y="945"/>
                    <a:pt x="301" y="1241"/>
                    <a:pt x="36" y="1333"/>
                  </a:cubicBezTo>
                  <a:cubicBezTo>
                    <a:pt x="1" y="1345"/>
                    <a:pt x="4" y="1393"/>
                    <a:pt x="39" y="1404"/>
                  </a:cubicBezTo>
                  <a:cubicBezTo>
                    <a:pt x="736" y="1595"/>
                    <a:pt x="990" y="2454"/>
                    <a:pt x="1074" y="2890"/>
                  </a:cubicBezTo>
                  <a:cubicBezTo>
                    <a:pt x="1077" y="2910"/>
                    <a:pt x="1093" y="2920"/>
                    <a:pt x="1109" y="2920"/>
                  </a:cubicBezTo>
                  <a:cubicBezTo>
                    <a:pt x="1126" y="2920"/>
                    <a:pt x="1142" y="2909"/>
                    <a:pt x="1145" y="2889"/>
                  </a:cubicBezTo>
                  <a:cubicBezTo>
                    <a:pt x="1325" y="1802"/>
                    <a:pt x="1957" y="1502"/>
                    <a:pt x="2244" y="1420"/>
                  </a:cubicBezTo>
                  <a:cubicBezTo>
                    <a:pt x="2278" y="1411"/>
                    <a:pt x="2280" y="1362"/>
                    <a:pt x="2246" y="1351"/>
                  </a:cubicBezTo>
                  <a:cubicBezTo>
                    <a:pt x="1431" y="1089"/>
                    <a:pt x="1202" y="387"/>
                    <a:pt x="1138" y="29"/>
                  </a:cubicBezTo>
                  <a:cubicBezTo>
                    <a:pt x="1134" y="10"/>
                    <a:pt x="1118" y="0"/>
                    <a:pt x="1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4"/>
            <p:cNvSpPr/>
            <p:nvPr/>
          </p:nvSpPr>
          <p:spPr>
            <a:xfrm>
              <a:off x="553475" y="4593267"/>
              <a:ext cx="123521" cy="158257"/>
            </a:xfrm>
            <a:custGeom>
              <a:avLst/>
              <a:gdLst/>
              <a:ahLst/>
              <a:cxnLst/>
              <a:rect l="l" t="t" r="r" b="b"/>
              <a:pathLst>
                <a:path w="1113" h="1426" extrusionOk="0">
                  <a:moveTo>
                    <a:pt x="538" y="0"/>
                  </a:moveTo>
                  <a:cubicBezTo>
                    <a:pt x="530" y="0"/>
                    <a:pt x="523" y="4"/>
                    <a:pt x="521" y="13"/>
                  </a:cubicBezTo>
                  <a:cubicBezTo>
                    <a:pt x="409" y="462"/>
                    <a:pt x="146" y="605"/>
                    <a:pt x="18" y="650"/>
                  </a:cubicBezTo>
                  <a:cubicBezTo>
                    <a:pt x="0" y="656"/>
                    <a:pt x="2" y="680"/>
                    <a:pt x="19" y="684"/>
                  </a:cubicBezTo>
                  <a:cubicBezTo>
                    <a:pt x="360" y="778"/>
                    <a:pt x="484" y="1198"/>
                    <a:pt x="524" y="1411"/>
                  </a:cubicBezTo>
                  <a:cubicBezTo>
                    <a:pt x="526" y="1421"/>
                    <a:pt x="533" y="1425"/>
                    <a:pt x="541" y="1425"/>
                  </a:cubicBezTo>
                  <a:cubicBezTo>
                    <a:pt x="549" y="1425"/>
                    <a:pt x="557" y="1420"/>
                    <a:pt x="558" y="1410"/>
                  </a:cubicBezTo>
                  <a:cubicBezTo>
                    <a:pt x="646" y="880"/>
                    <a:pt x="955" y="734"/>
                    <a:pt x="1096" y="693"/>
                  </a:cubicBezTo>
                  <a:cubicBezTo>
                    <a:pt x="1112" y="689"/>
                    <a:pt x="1112" y="665"/>
                    <a:pt x="1096" y="659"/>
                  </a:cubicBezTo>
                  <a:cubicBezTo>
                    <a:pt x="699" y="531"/>
                    <a:pt x="587" y="189"/>
                    <a:pt x="555" y="14"/>
                  </a:cubicBezTo>
                  <a:cubicBezTo>
                    <a:pt x="554" y="5"/>
                    <a:pt x="546" y="0"/>
                    <a:pt x="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726"/>
        <p:cNvGrpSpPr/>
        <p:nvPr/>
      </p:nvGrpSpPr>
      <p:grpSpPr>
        <a:xfrm>
          <a:off x="0" y="0"/>
          <a:ext cx="0" cy="0"/>
          <a:chOff x="0" y="0"/>
          <a:chExt cx="0" cy="0"/>
        </a:xfrm>
      </p:grpSpPr>
      <p:sp>
        <p:nvSpPr>
          <p:cNvPr id="727" name="Google Shape;727;p15"/>
          <p:cNvSpPr txBox="1">
            <a:spLocks noGrp="1"/>
          </p:cNvSpPr>
          <p:nvPr>
            <p:ph type="title"/>
          </p:nvPr>
        </p:nvSpPr>
        <p:spPr>
          <a:xfrm>
            <a:off x="3557400" y="3100288"/>
            <a:ext cx="4360200" cy="531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3000">
                <a:latin typeface="Taviraj Medium"/>
                <a:ea typeface="Taviraj Medium"/>
                <a:cs typeface="Taviraj Medium"/>
                <a:sym typeface="Taviraj Medium"/>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728" name="Google Shape;728;p15"/>
          <p:cNvSpPr txBox="1">
            <a:spLocks noGrp="1"/>
          </p:cNvSpPr>
          <p:nvPr>
            <p:ph type="subTitle" idx="1"/>
          </p:nvPr>
        </p:nvSpPr>
        <p:spPr>
          <a:xfrm>
            <a:off x="1226400" y="1511313"/>
            <a:ext cx="6691200" cy="14784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
        <p:nvSpPr>
          <p:cNvPr id="729" name="Google Shape;729;p15"/>
          <p:cNvSpPr/>
          <p:nvPr/>
        </p:nvSpPr>
        <p:spPr>
          <a:xfrm rot="3277423" flipH="1">
            <a:off x="8251105" y="-606716"/>
            <a:ext cx="1723326" cy="1553805"/>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5"/>
          <p:cNvSpPr/>
          <p:nvPr/>
        </p:nvSpPr>
        <p:spPr>
          <a:xfrm flipH="1">
            <a:off x="-835323" y="4225215"/>
            <a:ext cx="1841184" cy="1659981"/>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1" name="Google Shape;731;p15"/>
          <p:cNvGrpSpPr/>
          <p:nvPr/>
        </p:nvGrpSpPr>
        <p:grpSpPr>
          <a:xfrm rot="10800000" flipH="1">
            <a:off x="-226951" y="56586"/>
            <a:ext cx="1752288" cy="731502"/>
            <a:chOff x="-226946" y="78300"/>
            <a:chExt cx="1880340" cy="788086"/>
          </a:xfrm>
        </p:grpSpPr>
        <p:sp>
          <p:nvSpPr>
            <p:cNvPr id="732" name="Google Shape;732;p15"/>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5"/>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5"/>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5"/>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5"/>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5"/>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5"/>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5"/>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5"/>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5"/>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5"/>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5"/>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5"/>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15"/>
          <p:cNvGrpSpPr/>
          <p:nvPr/>
        </p:nvGrpSpPr>
        <p:grpSpPr>
          <a:xfrm flipH="1">
            <a:off x="7554636" y="4368886"/>
            <a:ext cx="1752288" cy="731502"/>
            <a:chOff x="-226946" y="78300"/>
            <a:chExt cx="1880340" cy="788086"/>
          </a:xfrm>
        </p:grpSpPr>
        <p:sp>
          <p:nvSpPr>
            <p:cNvPr id="746" name="Google Shape;746;p15"/>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5"/>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5"/>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5"/>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5"/>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5"/>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5"/>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5"/>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5"/>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5"/>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5"/>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5"/>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5"/>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9" name="Google Shape;759;p15"/>
          <p:cNvGrpSpPr/>
          <p:nvPr/>
        </p:nvGrpSpPr>
        <p:grpSpPr>
          <a:xfrm>
            <a:off x="237859" y="4516840"/>
            <a:ext cx="466944" cy="457179"/>
            <a:chOff x="237850" y="4593267"/>
            <a:chExt cx="439146" cy="430935"/>
          </a:xfrm>
        </p:grpSpPr>
        <p:sp>
          <p:nvSpPr>
            <p:cNvPr id="760" name="Google Shape;760;p15"/>
            <p:cNvSpPr/>
            <p:nvPr/>
          </p:nvSpPr>
          <p:spPr>
            <a:xfrm>
              <a:off x="237850" y="4700140"/>
              <a:ext cx="253034" cy="324062"/>
            </a:xfrm>
            <a:custGeom>
              <a:avLst/>
              <a:gdLst/>
              <a:ahLst/>
              <a:cxnLst/>
              <a:rect l="l" t="t" r="r" b="b"/>
              <a:pathLst>
                <a:path w="2280" h="2920" extrusionOk="0">
                  <a:moveTo>
                    <a:pt x="1103" y="0"/>
                  </a:moveTo>
                  <a:cubicBezTo>
                    <a:pt x="1087" y="0"/>
                    <a:pt x="1072" y="9"/>
                    <a:pt x="1068" y="27"/>
                  </a:cubicBezTo>
                  <a:cubicBezTo>
                    <a:pt x="838" y="945"/>
                    <a:pt x="301" y="1241"/>
                    <a:pt x="36" y="1333"/>
                  </a:cubicBezTo>
                  <a:cubicBezTo>
                    <a:pt x="1" y="1345"/>
                    <a:pt x="4" y="1393"/>
                    <a:pt x="39" y="1404"/>
                  </a:cubicBezTo>
                  <a:cubicBezTo>
                    <a:pt x="736" y="1595"/>
                    <a:pt x="990" y="2454"/>
                    <a:pt x="1074" y="2890"/>
                  </a:cubicBezTo>
                  <a:cubicBezTo>
                    <a:pt x="1077" y="2910"/>
                    <a:pt x="1093" y="2920"/>
                    <a:pt x="1109" y="2920"/>
                  </a:cubicBezTo>
                  <a:cubicBezTo>
                    <a:pt x="1126" y="2920"/>
                    <a:pt x="1142" y="2909"/>
                    <a:pt x="1145" y="2889"/>
                  </a:cubicBezTo>
                  <a:cubicBezTo>
                    <a:pt x="1325" y="1802"/>
                    <a:pt x="1957" y="1502"/>
                    <a:pt x="2244" y="1420"/>
                  </a:cubicBezTo>
                  <a:cubicBezTo>
                    <a:pt x="2278" y="1411"/>
                    <a:pt x="2280" y="1362"/>
                    <a:pt x="2246" y="1351"/>
                  </a:cubicBezTo>
                  <a:cubicBezTo>
                    <a:pt x="1431" y="1089"/>
                    <a:pt x="1202" y="387"/>
                    <a:pt x="1138" y="29"/>
                  </a:cubicBezTo>
                  <a:cubicBezTo>
                    <a:pt x="1134" y="10"/>
                    <a:pt x="1118" y="0"/>
                    <a:pt x="1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5"/>
            <p:cNvSpPr/>
            <p:nvPr/>
          </p:nvSpPr>
          <p:spPr>
            <a:xfrm>
              <a:off x="553475" y="4593267"/>
              <a:ext cx="123521" cy="158257"/>
            </a:xfrm>
            <a:custGeom>
              <a:avLst/>
              <a:gdLst/>
              <a:ahLst/>
              <a:cxnLst/>
              <a:rect l="l" t="t" r="r" b="b"/>
              <a:pathLst>
                <a:path w="1113" h="1426" extrusionOk="0">
                  <a:moveTo>
                    <a:pt x="538" y="0"/>
                  </a:moveTo>
                  <a:cubicBezTo>
                    <a:pt x="530" y="0"/>
                    <a:pt x="523" y="4"/>
                    <a:pt x="521" y="13"/>
                  </a:cubicBezTo>
                  <a:cubicBezTo>
                    <a:pt x="409" y="462"/>
                    <a:pt x="146" y="605"/>
                    <a:pt x="18" y="650"/>
                  </a:cubicBezTo>
                  <a:cubicBezTo>
                    <a:pt x="0" y="656"/>
                    <a:pt x="2" y="680"/>
                    <a:pt x="19" y="684"/>
                  </a:cubicBezTo>
                  <a:cubicBezTo>
                    <a:pt x="360" y="778"/>
                    <a:pt x="484" y="1198"/>
                    <a:pt x="524" y="1411"/>
                  </a:cubicBezTo>
                  <a:cubicBezTo>
                    <a:pt x="526" y="1421"/>
                    <a:pt x="533" y="1425"/>
                    <a:pt x="541" y="1425"/>
                  </a:cubicBezTo>
                  <a:cubicBezTo>
                    <a:pt x="549" y="1425"/>
                    <a:pt x="557" y="1420"/>
                    <a:pt x="558" y="1410"/>
                  </a:cubicBezTo>
                  <a:cubicBezTo>
                    <a:pt x="646" y="880"/>
                    <a:pt x="955" y="734"/>
                    <a:pt x="1096" y="693"/>
                  </a:cubicBezTo>
                  <a:cubicBezTo>
                    <a:pt x="1112" y="689"/>
                    <a:pt x="1112" y="665"/>
                    <a:pt x="1096" y="659"/>
                  </a:cubicBezTo>
                  <a:cubicBezTo>
                    <a:pt x="699" y="531"/>
                    <a:pt x="587" y="189"/>
                    <a:pt x="555" y="14"/>
                  </a:cubicBezTo>
                  <a:cubicBezTo>
                    <a:pt x="554" y="5"/>
                    <a:pt x="546" y="0"/>
                    <a:pt x="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2" name="Google Shape;762;p15"/>
          <p:cNvGrpSpPr/>
          <p:nvPr/>
        </p:nvGrpSpPr>
        <p:grpSpPr>
          <a:xfrm>
            <a:off x="8332729" y="219474"/>
            <a:ext cx="751835" cy="640075"/>
            <a:chOff x="8221841" y="135563"/>
            <a:chExt cx="675200" cy="573544"/>
          </a:xfrm>
        </p:grpSpPr>
        <p:sp>
          <p:nvSpPr>
            <p:cNvPr id="763" name="Google Shape;763;p15"/>
            <p:cNvSpPr/>
            <p:nvPr/>
          </p:nvSpPr>
          <p:spPr>
            <a:xfrm>
              <a:off x="8371886" y="331774"/>
              <a:ext cx="294541" cy="377332"/>
            </a:xfrm>
            <a:custGeom>
              <a:avLst/>
              <a:gdLst/>
              <a:ahLst/>
              <a:cxnLst/>
              <a:rect l="l" t="t" r="r" b="b"/>
              <a:pathLst>
                <a:path w="2654" h="3400" extrusionOk="0">
                  <a:moveTo>
                    <a:pt x="1284" y="0"/>
                  </a:moveTo>
                  <a:cubicBezTo>
                    <a:pt x="1266" y="0"/>
                    <a:pt x="1248" y="11"/>
                    <a:pt x="1243" y="32"/>
                  </a:cubicBezTo>
                  <a:cubicBezTo>
                    <a:pt x="976" y="1101"/>
                    <a:pt x="350" y="1446"/>
                    <a:pt x="41" y="1553"/>
                  </a:cubicBezTo>
                  <a:cubicBezTo>
                    <a:pt x="1" y="1567"/>
                    <a:pt x="4" y="1622"/>
                    <a:pt x="46" y="1634"/>
                  </a:cubicBezTo>
                  <a:cubicBezTo>
                    <a:pt x="858" y="1856"/>
                    <a:pt x="1152" y="2858"/>
                    <a:pt x="1250" y="3365"/>
                  </a:cubicBezTo>
                  <a:cubicBezTo>
                    <a:pt x="1255" y="3388"/>
                    <a:pt x="1273" y="3399"/>
                    <a:pt x="1291" y="3399"/>
                  </a:cubicBezTo>
                  <a:cubicBezTo>
                    <a:pt x="1310" y="3399"/>
                    <a:pt x="1329" y="3387"/>
                    <a:pt x="1334" y="3364"/>
                  </a:cubicBezTo>
                  <a:cubicBezTo>
                    <a:pt x="1543" y="2100"/>
                    <a:pt x="2279" y="1749"/>
                    <a:pt x="2613" y="1653"/>
                  </a:cubicBezTo>
                  <a:cubicBezTo>
                    <a:pt x="2653" y="1643"/>
                    <a:pt x="2653" y="1586"/>
                    <a:pt x="2613" y="1574"/>
                  </a:cubicBezTo>
                  <a:cubicBezTo>
                    <a:pt x="1667" y="1267"/>
                    <a:pt x="1400" y="450"/>
                    <a:pt x="1325" y="34"/>
                  </a:cubicBezTo>
                  <a:cubicBezTo>
                    <a:pt x="1320" y="12"/>
                    <a:pt x="1302" y="0"/>
                    <a:pt x="12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5"/>
            <p:cNvSpPr/>
            <p:nvPr/>
          </p:nvSpPr>
          <p:spPr>
            <a:xfrm>
              <a:off x="8712370" y="135563"/>
              <a:ext cx="184671" cy="236387"/>
            </a:xfrm>
            <a:custGeom>
              <a:avLst/>
              <a:gdLst/>
              <a:ahLst/>
              <a:cxnLst/>
              <a:rect l="l" t="t" r="r" b="b"/>
              <a:pathLst>
                <a:path w="1664" h="2130" extrusionOk="0">
                  <a:moveTo>
                    <a:pt x="804" y="0"/>
                  </a:moveTo>
                  <a:cubicBezTo>
                    <a:pt x="793" y="0"/>
                    <a:pt x="782" y="6"/>
                    <a:pt x="778" y="19"/>
                  </a:cubicBezTo>
                  <a:cubicBezTo>
                    <a:pt x="611" y="690"/>
                    <a:pt x="220" y="906"/>
                    <a:pt x="26" y="973"/>
                  </a:cubicBezTo>
                  <a:cubicBezTo>
                    <a:pt x="0" y="982"/>
                    <a:pt x="3" y="1017"/>
                    <a:pt x="29" y="1024"/>
                  </a:cubicBezTo>
                  <a:cubicBezTo>
                    <a:pt x="538" y="1163"/>
                    <a:pt x="721" y="1790"/>
                    <a:pt x="784" y="2109"/>
                  </a:cubicBezTo>
                  <a:cubicBezTo>
                    <a:pt x="786" y="2123"/>
                    <a:pt x="797" y="2130"/>
                    <a:pt x="808" y="2130"/>
                  </a:cubicBezTo>
                  <a:cubicBezTo>
                    <a:pt x="820" y="2130"/>
                    <a:pt x="832" y="2122"/>
                    <a:pt x="835" y="2108"/>
                  </a:cubicBezTo>
                  <a:cubicBezTo>
                    <a:pt x="966" y="1315"/>
                    <a:pt x="1427" y="1096"/>
                    <a:pt x="1636" y="1036"/>
                  </a:cubicBezTo>
                  <a:cubicBezTo>
                    <a:pt x="1662" y="1029"/>
                    <a:pt x="1663" y="994"/>
                    <a:pt x="1638" y="985"/>
                  </a:cubicBezTo>
                  <a:cubicBezTo>
                    <a:pt x="1044" y="794"/>
                    <a:pt x="877" y="282"/>
                    <a:pt x="830" y="21"/>
                  </a:cubicBezTo>
                  <a:cubicBezTo>
                    <a:pt x="827" y="7"/>
                    <a:pt x="815" y="0"/>
                    <a:pt x="8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5"/>
            <p:cNvSpPr/>
            <p:nvPr/>
          </p:nvSpPr>
          <p:spPr>
            <a:xfrm>
              <a:off x="8221841" y="188056"/>
              <a:ext cx="112090" cy="143830"/>
            </a:xfrm>
            <a:custGeom>
              <a:avLst/>
              <a:gdLst/>
              <a:ahLst/>
              <a:cxnLst/>
              <a:rect l="l" t="t" r="r" b="b"/>
              <a:pathLst>
                <a:path w="1010" h="1296" extrusionOk="0">
                  <a:moveTo>
                    <a:pt x="488" y="1"/>
                  </a:moveTo>
                  <a:cubicBezTo>
                    <a:pt x="481" y="1"/>
                    <a:pt x="474" y="4"/>
                    <a:pt x="472" y="12"/>
                  </a:cubicBezTo>
                  <a:cubicBezTo>
                    <a:pt x="371" y="420"/>
                    <a:pt x="133" y="551"/>
                    <a:pt x="16" y="591"/>
                  </a:cubicBezTo>
                  <a:cubicBezTo>
                    <a:pt x="1" y="597"/>
                    <a:pt x="1" y="618"/>
                    <a:pt x="17" y="623"/>
                  </a:cubicBezTo>
                  <a:cubicBezTo>
                    <a:pt x="326" y="708"/>
                    <a:pt x="438" y="1088"/>
                    <a:pt x="475" y="1282"/>
                  </a:cubicBezTo>
                  <a:cubicBezTo>
                    <a:pt x="477" y="1291"/>
                    <a:pt x="484" y="1295"/>
                    <a:pt x="491" y="1295"/>
                  </a:cubicBezTo>
                  <a:cubicBezTo>
                    <a:pt x="498" y="1295"/>
                    <a:pt x="505" y="1290"/>
                    <a:pt x="507" y="1281"/>
                  </a:cubicBezTo>
                  <a:cubicBezTo>
                    <a:pt x="587" y="800"/>
                    <a:pt x="868" y="666"/>
                    <a:pt x="995" y="630"/>
                  </a:cubicBezTo>
                  <a:cubicBezTo>
                    <a:pt x="1010" y="626"/>
                    <a:pt x="1010" y="605"/>
                    <a:pt x="995" y="600"/>
                  </a:cubicBezTo>
                  <a:cubicBezTo>
                    <a:pt x="633" y="484"/>
                    <a:pt x="532" y="172"/>
                    <a:pt x="504" y="14"/>
                  </a:cubicBezTo>
                  <a:cubicBezTo>
                    <a:pt x="502" y="5"/>
                    <a:pt x="495" y="1"/>
                    <a:pt x="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766"/>
        <p:cNvGrpSpPr/>
        <p:nvPr/>
      </p:nvGrpSpPr>
      <p:grpSpPr>
        <a:xfrm>
          <a:off x="0" y="0"/>
          <a:ext cx="0" cy="0"/>
          <a:chOff x="0" y="0"/>
          <a:chExt cx="0" cy="0"/>
        </a:xfrm>
      </p:grpSpPr>
      <p:sp>
        <p:nvSpPr>
          <p:cNvPr id="767" name="Google Shape;767;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68" name="Google Shape;768;p16"/>
          <p:cNvSpPr/>
          <p:nvPr/>
        </p:nvSpPr>
        <p:spPr>
          <a:xfrm>
            <a:off x="-949900" y="4039163"/>
            <a:ext cx="1460499" cy="1316778"/>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6"/>
          <p:cNvSpPr/>
          <p:nvPr/>
        </p:nvSpPr>
        <p:spPr>
          <a:xfrm>
            <a:off x="8598975" y="-244962"/>
            <a:ext cx="1460499" cy="1316778"/>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6"/>
          <p:cNvSpPr/>
          <p:nvPr/>
        </p:nvSpPr>
        <p:spPr>
          <a:xfrm rot="-3277340">
            <a:off x="-522268" y="-166416"/>
            <a:ext cx="1286237" cy="1159705"/>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6"/>
          <p:cNvSpPr/>
          <p:nvPr/>
        </p:nvSpPr>
        <p:spPr>
          <a:xfrm>
            <a:off x="8263500" y="4199363"/>
            <a:ext cx="1460499" cy="1316778"/>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2" name="Google Shape;772;p16"/>
          <p:cNvGrpSpPr/>
          <p:nvPr/>
        </p:nvGrpSpPr>
        <p:grpSpPr>
          <a:xfrm>
            <a:off x="-109761" y="4583417"/>
            <a:ext cx="1316802" cy="548666"/>
            <a:chOff x="-226946" y="78300"/>
            <a:chExt cx="1880340" cy="788086"/>
          </a:xfrm>
        </p:grpSpPr>
        <p:sp>
          <p:nvSpPr>
            <p:cNvPr id="773" name="Google Shape;773;p16"/>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6"/>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6"/>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6"/>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6"/>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6"/>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6"/>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6"/>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6"/>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6"/>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6"/>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6"/>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6"/>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6" name="Google Shape;786;p16"/>
          <p:cNvGrpSpPr/>
          <p:nvPr/>
        </p:nvGrpSpPr>
        <p:grpSpPr>
          <a:xfrm rot="10800000">
            <a:off x="7936959" y="11417"/>
            <a:ext cx="1316802" cy="548666"/>
            <a:chOff x="-226946" y="78300"/>
            <a:chExt cx="1880340" cy="788086"/>
          </a:xfrm>
        </p:grpSpPr>
        <p:sp>
          <p:nvSpPr>
            <p:cNvPr id="787" name="Google Shape;787;p16"/>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6"/>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6"/>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6"/>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6"/>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6"/>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6"/>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6"/>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6"/>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6"/>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6"/>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6"/>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6"/>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0" name="Google Shape;800;p16"/>
          <p:cNvGrpSpPr/>
          <p:nvPr/>
        </p:nvGrpSpPr>
        <p:grpSpPr>
          <a:xfrm rot="-760203">
            <a:off x="8306227" y="4026102"/>
            <a:ext cx="731517" cy="1049955"/>
            <a:chOff x="8569150" y="2761475"/>
            <a:chExt cx="333850" cy="485375"/>
          </a:xfrm>
        </p:grpSpPr>
        <p:sp>
          <p:nvSpPr>
            <p:cNvPr id="801" name="Google Shape;801;p16"/>
            <p:cNvSpPr/>
            <p:nvPr/>
          </p:nvSpPr>
          <p:spPr>
            <a:xfrm>
              <a:off x="8569150" y="2799625"/>
              <a:ext cx="328475" cy="447225"/>
            </a:xfrm>
            <a:custGeom>
              <a:avLst/>
              <a:gdLst/>
              <a:ahLst/>
              <a:cxnLst/>
              <a:rect l="l" t="t" r="r" b="b"/>
              <a:pathLst>
                <a:path w="13139" h="17889" extrusionOk="0">
                  <a:moveTo>
                    <a:pt x="9161" y="1"/>
                  </a:moveTo>
                  <a:cubicBezTo>
                    <a:pt x="9111" y="1"/>
                    <a:pt x="9065" y="32"/>
                    <a:pt x="9047" y="79"/>
                  </a:cubicBezTo>
                  <a:lnTo>
                    <a:pt x="8595" y="1255"/>
                  </a:lnTo>
                  <a:cubicBezTo>
                    <a:pt x="8577" y="1306"/>
                    <a:pt x="8593" y="1364"/>
                    <a:pt x="8638" y="1397"/>
                  </a:cubicBezTo>
                  <a:lnTo>
                    <a:pt x="9041" y="1691"/>
                  </a:lnTo>
                  <a:cubicBezTo>
                    <a:pt x="9084" y="1724"/>
                    <a:pt x="9102" y="1781"/>
                    <a:pt x="9083" y="1831"/>
                  </a:cubicBezTo>
                  <a:cubicBezTo>
                    <a:pt x="8955" y="2166"/>
                    <a:pt x="8462" y="3381"/>
                    <a:pt x="7932" y="3767"/>
                  </a:cubicBezTo>
                  <a:cubicBezTo>
                    <a:pt x="7313" y="4217"/>
                    <a:pt x="5402" y="3832"/>
                    <a:pt x="4299" y="5818"/>
                  </a:cubicBezTo>
                  <a:lnTo>
                    <a:pt x="252" y="13379"/>
                  </a:lnTo>
                  <a:cubicBezTo>
                    <a:pt x="0" y="13850"/>
                    <a:pt x="115" y="14437"/>
                    <a:pt x="532" y="14771"/>
                  </a:cubicBezTo>
                  <a:cubicBezTo>
                    <a:pt x="600" y="14826"/>
                    <a:pt x="670" y="14882"/>
                    <a:pt x="742" y="14935"/>
                  </a:cubicBezTo>
                  <a:cubicBezTo>
                    <a:pt x="1466" y="15495"/>
                    <a:pt x="2236" y="15989"/>
                    <a:pt x="3057" y="16418"/>
                  </a:cubicBezTo>
                  <a:cubicBezTo>
                    <a:pt x="4265" y="17049"/>
                    <a:pt x="5580" y="17533"/>
                    <a:pt x="7010" y="17860"/>
                  </a:cubicBezTo>
                  <a:cubicBezTo>
                    <a:pt x="7095" y="17879"/>
                    <a:pt x="7180" y="17889"/>
                    <a:pt x="7265" y="17889"/>
                  </a:cubicBezTo>
                  <a:cubicBezTo>
                    <a:pt x="7705" y="17889"/>
                    <a:pt x="8115" y="17630"/>
                    <a:pt x="8293" y="17209"/>
                  </a:cubicBezTo>
                  <a:lnTo>
                    <a:pt x="11626" y="9319"/>
                  </a:lnTo>
                  <a:cubicBezTo>
                    <a:pt x="12477" y="7211"/>
                    <a:pt x="10977" y="5968"/>
                    <a:pt x="10938" y="5205"/>
                  </a:cubicBezTo>
                  <a:cubicBezTo>
                    <a:pt x="10906" y="4548"/>
                    <a:pt x="11541" y="3402"/>
                    <a:pt x="11722" y="3093"/>
                  </a:cubicBezTo>
                  <a:cubicBezTo>
                    <a:pt x="11744" y="3054"/>
                    <a:pt x="11784" y="3032"/>
                    <a:pt x="11826" y="3032"/>
                  </a:cubicBezTo>
                  <a:cubicBezTo>
                    <a:pt x="11836" y="3032"/>
                    <a:pt x="11846" y="3033"/>
                    <a:pt x="11856" y="3036"/>
                  </a:cubicBezTo>
                  <a:lnTo>
                    <a:pt x="12340" y="3164"/>
                  </a:lnTo>
                  <a:cubicBezTo>
                    <a:pt x="12350" y="3167"/>
                    <a:pt x="12361" y="3169"/>
                    <a:pt x="12372" y="3169"/>
                  </a:cubicBezTo>
                  <a:cubicBezTo>
                    <a:pt x="12413" y="3169"/>
                    <a:pt x="12453" y="3146"/>
                    <a:pt x="12476" y="3109"/>
                  </a:cubicBezTo>
                  <a:lnTo>
                    <a:pt x="13107" y="2016"/>
                  </a:lnTo>
                  <a:cubicBezTo>
                    <a:pt x="13139" y="1963"/>
                    <a:pt x="13125" y="1893"/>
                    <a:pt x="13074" y="1857"/>
                  </a:cubicBezTo>
                  <a:cubicBezTo>
                    <a:pt x="11929" y="1024"/>
                    <a:pt x="10620" y="428"/>
                    <a:pt x="9195" y="6"/>
                  </a:cubicBezTo>
                  <a:cubicBezTo>
                    <a:pt x="9184" y="3"/>
                    <a:pt x="9172" y="1"/>
                    <a:pt x="9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6"/>
            <p:cNvSpPr/>
            <p:nvPr/>
          </p:nvSpPr>
          <p:spPr>
            <a:xfrm>
              <a:off x="8600900" y="2988500"/>
              <a:ext cx="226125" cy="220075"/>
            </a:xfrm>
            <a:custGeom>
              <a:avLst/>
              <a:gdLst/>
              <a:ahLst/>
              <a:cxnLst/>
              <a:rect l="l" t="t" r="r" b="b"/>
              <a:pathLst>
                <a:path w="9045" h="8803" extrusionOk="0">
                  <a:moveTo>
                    <a:pt x="4744" y="0"/>
                  </a:moveTo>
                  <a:cubicBezTo>
                    <a:pt x="3923" y="0"/>
                    <a:pt x="3208" y="262"/>
                    <a:pt x="2895" y="887"/>
                  </a:cubicBezTo>
                  <a:lnTo>
                    <a:pt x="232" y="5359"/>
                  </a:lnTo>
                  <a:cubicBezTo>
                    <a:pt x="0" y="5747"/>
                    <a:pt x="99" y="6246"/>
                    <a:pt x="459" y="6519"/>
                  </a:cubicBezTo>
                  <a:cubicBezTo>
                    <a:pt x="2348" y="7949"/>
                    <a:pt x="4359" y="8549"/>
                    <a:pt x="5413" y="8782"/>
                  </a:cubicBezTo>
                  <a:cubicBezTo>
                    <a:pt x="5476" y="8796"/>
                    <a:pt x="5540" y="8803"/>
                    <a:pt x="5603" y="8803"/>
                  </a:cubicBezTo>
                  <a:cubicBezTo>
                    <a:pt x="5959" y="8803"/>
                    <a:pt x="6289" y="8584"/>
                    <a:pt x="6425" y="8242"/>
                  </a:cubicBezTo>
                  <a:lnTo>
                    <a:pt x="8529" y="2880"/>
                  </a:lnTo>
                  <a:cubicBezTo>
                    <a:pt x="9044" y="1362"/>
                    <a:pt x="6617" y="0"/>
                    <a:pt x="47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6"/>
            <p:cNvSpPr/>
            <p:nvPr/>
          </p:nvSpPr>
          <p:spPr>
            <a:xfrm>
              <a:off x="8626200" y="3010950"/>
              <a:ext cx="176575" cy="171875"/>
            </a:xfrm>
            <a:custGeom>
              <a:avLst/>
              <a:gdLst/>
              <a:ahLst/>
              <a:cxnLst/>
              <a:rect l="l" t="t" r="r" b="b"/>
              <a:pathLst>
                <a:path w="7063" h="6875" extrusionOk="0">
                  <a:moveTo>
                    <a:pt x="3704" y="0"/>
                  </a:moveTo>
                  <a:cubicBezTo>
                    <a:pt x="3063" y="0"/>
                    <a:pt x="2505" y="204"/>
                    <a:pt x="2260" y="692"/>
                  </a:cubicBezTo>
                  <a:lnTo>
                    <a:pt x="181" y="4185"/>
                  </a:lnTo>
                  <a:cubicBezTo>
                    <a:pt x="0" y="4487"/>
                    <a:pt x="77" y="4878"/>
                    <a:pt x="359" y="5090"/>
                  </a:cubicBezTo>
                  <a:cubicBezTo>
                    <a:pt x="1833" y="6208"/>
                    <a:pt x="3404" y="6675"/>
                    <a:pt x="4226" y="6859"/>
                  </a:cubicBezTo>
                  <a:cubicBezTo>
                    <a:pt x="4276" y="6870"/>
                    <a:pt x="4325" y="6875"/>
                    <a:pt x="4374" y="6875"/>
                  </a:cubicBezTo>
                  <a:cubicBezTo>
                    <a:pt x="4653" y="6875"/>
                    <a:pt x="4910" y="6704"/>
                    <a:pt x="5016" y="6435"/>
                  </a:cubicBezTo>
                  <a:lnTo>
                    <a:pt x="6661" y="2249"/>
                  </a:lnTo>
                  <a:cubicBezTo>
                    <a:pt x="7062" y="1064"/>
                    <a:pt x="5166" y="0"/>
                    <a:pt x="37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6"/>
            <p:cNvSpPr/>
            <p:nvPr/>
          </p:nvSpPr>
          <p:spPr>
            <a:xfrm>
              <a:off x="8646125" y="3054100"/>
              <a:ext cx="144100" cy="67225"/>
            </a:xfrm>
            <a:custGeom>
              <a:avLst/>
              <a:gdLst/>
              <a:ahLst/>
              <a:cxnLst/>
              <a:rect l="l" t="t" r="r" b="b"/>
              <a:pathLst>
                <a:path w="5764" h="2689" extrusionOk="0">
                  <a:moveTo>
                    <a:pt x="587" y="1"/>
                  </a:moveTo>
                  <a:cubicBezTo>
                    <a:pt x="266" y="1"/>
                    <a:pt x="0" y="412"/>
                    <a:pt x="321" y="631"/>
                  </a:cubicBezTo>
                  <a:cubicBezTo>
                    <a:pt x="1796" y="1640"/>
                    <a:pt x="3435" y="2337"/>
                    <a:pt x="5192" y="2680"/>
                  </a:cubicBezTo>
                  <a:cubicBezTo>
                    <a:pt x="5219" y="2685"/>
                    <a:pt x="5246" y="2688"/>
                    <a:pt x="5271" y="2688"/>
                  </a:cubicBezTo>
                  <a:cubicBezTo>
                    <a:pt x="5673" y="2688"/>
                    <a:pt x="5763" y="2037"/>
                    <a:pt x="5322" y="1952"/>
                  </a:cubicBezTo>
                  <a:cubicBezTo>
                    <a:pt x="3704" y="1635"/>
                    <a:pt x="2168" y="1004"/>
                    <a:pt x="807" y="71"/>
                  </a:cubicBezTo>
                  <a:cubicBezTo>
                    <a:pt x="735" y="22"/>
                    <a:pt x="659" y="1"/>
                    <a:pt x="5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6"/>
            <p:cNvSpPr/>
            <p:nvPr/>
          </p:nvSpPr>
          <p:spPr>
            <a:xfrm>
              <a:off x="8669150" y="3043650"/>
              <a:ext cx="95625" cy="92200"/>
            </a:xfrm>
            <a:custGeom>
              <a:avLst/>
              <a:gdLst/>
              <a:ahLst/>
              <a:cxnLst/>
              <a:rect l="l" t="t" r="r" b="b"/>
              <a:pathLst>
                <a:path w="3825" h="3688" extrusionOk="0">
                  <a:moveTo>
                    <a:pt x="2114" y="1"/>
                  </a:moveTo>
                  <a:cubicBezTo>
                    <a:pt x="1459" y="1"/>
                    <a:pt x="791" y="432"/>
                    <a:pt x="450" y="1146"/>
                  </a:cubicBezTo>
                  <a:cubicBezTo>
                    <a:pt x="0" y="2088"/>
                    <a:pt x="290" y="3164"/>
                    <a:pt x="1098" y="3549"/>
                  </a:cubicBezTo>
                  <a:cubicBezTo>
                    <a:pt x="1294" y="3643"/>
                    <a:pt x="1502" y="3687"/>
                    <a:pt x="1712" y="3687"/>
                  </a:cubicBezTo>
                  <a:cubicBezTo>
                    <a:pt x="2366" y="3687"/>
                    <a:pt x="3034" y="3255"/>
                    <a:pt x="3374" y="2541"/>
                  </a:cubicBezTo>
                  <a:cubicBezTo>
                    <a:pt x="3825" y="1600"/>
                    <a:pt x="3534" y="523"/>
                    <a:pt x="2728" y="138"/>
                  </a:cubicBezTo>
                  <a:cubicBezTo>
                    <a:pt x="2532" y="45"/>
                    <a:pt x="2323" y="1"/>
                    <a:pt x="21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6"/>
            <p:cNvSpPr/>
            <p:nvPr/>
          </p:nvSpPr>
          <p:spPr>
            <a:xfrm>
              <a:off x="8587700" y="2821400"/>
              <a:ext cx="246625" cy="388675"/>
            </a:xfrm>
            <a:custGeom>
              <a:avLst/>
              <a:gdLst/>
              <a:ahLst/>
              <a:cxnLst/>
              <a:rect l="l" t="t" r="r" b="b"/>
              <a:pathLst>
                <a:path w="9865" h="15547" extrusionOk="0">
                  <a:moveTo>
                    <a:pt x="9231" y="1"/>
                  </a:moveTo>
                  <a:lnTo>
                    <a:pt x="8962" y="1393"/>
                  </a:lnTo>
                  <a:cubicBezTo>
                    <a:pt x="8729" y="2110"/>
                    <a:pt x="8263" y="3549"/>
                    <a:pt x="7657" y="3708"/>
                  </a:cubicBezTo>
                  <a:cubicBezTo>
                    <a:pt x="7051" y="3870"/>
                    <a:pt x="5411" y="4391"/>
                    <a:pt x="4996" y="5061"/>
                  </a:cubicBezTo>
                  <a:cubicBezTo>
                    <a:pt x="4626" y="5655"/>
                    <a:pt x="849" y="12520"/>
                    <a:pt x="0" y="14064"/>
                  </a:cubicBezTo>
                  <a:cubicBezTo>
                    <a:pt x="724" y="14624"/>
                    <a:pt x="1494" y="15118"/>
                    <a:pt x="2315" y="15547"/>
                  </a:cubicBezTo>
                  <a:lnTo>
                    <a:pt x="6381" y="5973"/>
                  </a:lnTo>
                  <a:cubicBezTo>
                    <a:pt x="6844" y="5098"/>
                    <a:pt x="8107" y="4561"/>
                    <a:pt x="8408" y="4216"/>
                  </a:cubicBezTo>
                  <a:cubicBezTo>
                    <a:pt x="8711" y="3871"/>
                    <a:pt x="9584" y="1753"/>
                    <a:pt x="9584" y="1753"/>
                  </a:cubicBezTo>
                  <a:lnTo>
                    <a:pt x="9865" y="383"/>
                  </a:lnTo>
                  <a:lnTo>
                    <a:pt x="9231" y="1"/>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6"/>
            <p:cNvSpPr/>
            <p:nvPr/>
          </p:nvSpPr>
          <p:spPr>
            <a:xfrm>
              <a:off x="8811475" y="2761475"/>
              <a:ext cx="91525" cy="82300"/>
            </a:xfrm>
            <a:custGeom>
              <a:avLst/>
              <a:gdLst/>
              <a:ahLst/>
              <a:cxnLst/>
              <a:rect l="l" t="t" r="r" b="b"/>
              <a:pathLst>
                <a:path w="3661" h="3292" extrusionOk="0">
                  <a:moveTo>
                    <a:pt x="963" y="0"/>
                  </a:moveTo>
                  <a:cubicBezTo>
                    <a:pt x="872" y="0"/>
                    <a:pt x="785" y="63"/>
                    <a:pt x="747" y="156"/>
                  </a:cubicBezTo>
                  <a:lnTo>
                    <a:pt x="45" y="1842"/>
                  </a:lnTo>
                  <a:cubicBezTo>
                    <a:pt x="0" y="1950"/>
                    <a:pt x="33" y="2071"/>
                    <a:pt x="123" y="2127"/>
                  </a:cubicBezTo>
                  <a:cubicBezTo>
                    <a:pt x="498" y="2365"/>
                    <a:pt x="1505" y="2969"/>
                    <a:pt x="2532" y="3283"/>
                  </a:cubicBezTo>
                  <a:cubicBezTo>
                    <a:pt x="2551" y="3288"/>
                    <a:pt x="2570" y="3291"/>
                    <a:pt x="2589" y="3291"/>
                  </a:cubicBezTo>
                  <a:cubicBezTo>
                    <a:pt x="2670" y="3291"/>
                    <a:pt x="2750" y="3242"/>
                    <a:pt x="2793" y="3162"/>
                  </a:cubicBezTo>
                  <a:lnTo>
                    <a:pt x="3604" y="1681"/>
                  </a:lnTo>
                  <a:cubicBezTo>
                    <a:pt x="3660" y="1578"/>
                    <a:pt x="3641" y="1453"/>
                    <a:pt x="3557" y="1384"/>
                  </a:cubicBezTo>
                  <a:cubicBezTo>
                    <a:pt x="3154" y="1053"/>
                    <a:pt x="1962" y="135"/>
                    <a:pt x="989" y="2"/>
                  </a:cubicBezTo>
                  <a:cubicBezTo>
                    <a:pt x="980" y="1"/>
                    <a:pt x="971" y="0"/>
                    <a:pt x="9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6"/>
            <p:cNvSpPr/>
            <p:nvPr/>
          </p:nvSpPr>
          <p:spPr>
            <a:xfrm>
              <a:off x="8830300" y="2775300"/>
              <a:ext cx="11875" cy="8300"/>
            </a:xfrm>
            <a:custGeom>
              <a:avLst/>
              <a:gdLst/>
              <a:ahLst/>
              <a:cxnLst/>
              <a:rect l="l" t="t" r="r" b="b"/>
              <a:pathLst>
                <a:path w="475" h="332" extrusionOk="0">
                  <a:moveTo>
                    <a:pt x="237" y="0"/>
                  </a:moveTo>
                  <a:cubicBezTo>
                    <a:pt x="86" y="0"/>
                    <a:pt x="1" y="235"/>
                    <a:pt x="167" y="315"/>
                  </a:cubicBezTo>
                  <a:cubicBezTo>
                    <a:pt x="192" y="327"/>
                    <a:pt x="216" y="332"/>
                    <a:pt x="239" y="332"/>
                  </a:cubicBezTo>
                  <a:cubicBezTo>
                    <a:pt x="389" y="332"/>
                    <a:pt x="475" y="97"/>
                    <a:pt x="309" y="18"/>
                  </a:cubicBezTo>
                  <a:cubicBezTo>
                    <a:pt x="284" y="6"/>
                    <a:pt x="260" y="0"/>
                    <a:pt x="2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6"/>
            <p:cNvSpPr/>
            <p:nvPr/>
          </p:nvSpPr>
          <p:spPr>
            <a:xfrm>
              <a:off x="8840975" y="2798425"/>
              <a:ext cx="11875" cy="8325"/>
            </a:xfrm>
            <a:custGeom>
              <a:avLst/>
              <a:gdLst/>
              <a:ahLst/>
              <a:cxnLst/>
              <a:rect l="l" t="t" r="r" b="b"/>
              <a:pathLst>
                <a:path w="475" h="333" extrusionOk="0">
                  <a:moveTo>
                    <a:pt x="237" y="1"/>
                  </a:moveTo>
                  <a:cubicBezTo>
                    <a:pt x="86" y="1"/>
                    <a:pt x="1" y="236"/>
                    <a:pt x="167" y="315"/>
                  </a:cubicBezTo>
                  <a:cubicBezTo>
                    <a:pt x="192" y="327"/>
                    <a:pt x="216" y="332"/>
                    <a:pt x="238" y="332"/>
                  </a:cubicBezTo>
                  <a:cubicBezTo>
                    <a:pt x="389" y="332"/>
                    <a:pt x="475" y="97"/>
                    <a:pt x="309" y="18"/>
                  </a:cubicBezTo>
                  <a:cubicBezTo>
                    <a:pt x="284" y="6"/>
                    <a:pt x="260" y="1"/>
                    <a:pt x="2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6"/>
            <p:cNvSpPr/>
            <p:nvPr/>
          </p:nvSpPr>
          <p:spPr>
            <a:xfrm>
              <a:off x="8820125" y="2801875"/>
              <a:ext cx="11900" cy="8300"/>
            </a:xfrm>
            <a:custGeom>
              <a:avLst/>
              <a:gdLst/>
              <a:ahLst/>
              <a:cxnLst/>
              <a:rect l="l" t="t" r="r" b="b"/>
              <a:pathLst>
                <a:path w="476" h="332" extrusionOk="0">
                  <a:moveTo>
                    <a:pt x="238" y="0"/>
                  </a:moveTo>
                  <a:cubicBezTo>
                    <a:pt x="87" y="0"/>
                    <a:pt x="1" y="235"/>
                    <a:pt x="168" y="314"/>
                  </a:cubicBezTo>
                  <a:cubicBezTo>
                    <a:pt x="193" y="326"/>
                    <a:pt x="217" y="332"/>
                    <a:pt x="240" y="332"/>
                  </a:cubicBezTo>
                  <a:cubicBezTo>
                    <a:pt x="390" y="332"/>
                    <a:pt x="476" y="97"/>
                    <a:pt x="310" y="17"/>
                  </a:cubicBezTo>
                  <a:cubicBezTo>
                    <a:pt x="285" y="6"/>
                    <a:pt x="261" y="0"/>
                    <a:pt x="2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6"/>
            <p:cNvSpPr/>
            <p:nvPr/>
          </p:nvSpPr>
          <p:spPr>
            <a:xfrm>
              <a:off x="8847025" y="2821900"/>
              <a:ext cx="11925" cy="8325"/>
            </a:xfrm>
            <a:custGeom>
              <a:avLst/>
              <a:gdLst/>
              <a:ahLst/>
              <a:cxnLst/>
              <a:rect l="l" t="t" r="r" b="b"/>
              <a:pathLst>
                <a:path w="477" h="333" extrusionOk="0">
                  <a:moveTo>
                    <a:pt x="238" y="1"/>
                  </a:moveTo>
                  <a:cubicBezTo>
                    <a:pt x="87" y="1"/>
                    <a:pt x="1" y="236"/>
                    <a:pt x="168" y="315"/>
                  </a:cubicBezTo>
                  <a:cubicBezTo>
                    <a:pt x="193" y="327"/>
                    <a:pt x="217" y="332"/>
                    <a:pt x="240" y="332"/>
                  </a:cubicBezTo>
                  <a:cubicBezTo>
                    <a:pt x="391" y="332"/>
                    <a:pt x="476" y="97"/>
                    <a:pt x="310" y="18"/>
                  </a:cubicBezTo>
                  <a:cubicBezTo>
                    <a:pt x="285" y="6"/>
                    <a:pt x="261"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6"/>
            <p:cNvSpPr/>
            <p:nvPr/>
          </p:nvSpPr>
          <p:spPr>
            <a:xfrm>
              <a:off x="8861400" y="2789400"/>
              <a:ext cx="11900" cy="8300"/>
            </a:xfrm>
            <a:custGeom>
              <a:avLst/>
              <a:gdLst/>
              <a:ahLst/>
              <a:cxnLst/>
              <a:rect l="l" t="t" r="r" b="b"/>
              <a:pathLst>
                <a:path w="476" h="332" extrusionOk="0">
                  <a:moveTo>
                    <a:pt x="236" y="0"/>
                  </a:moveTo>
                  <a:cubicBezTo>
                    <a:pt x="85" y="0"/>
                    <a:pt x="1" y="234"/>
                    <a:pt x="166" y="313"/>
                  </a:cubicBezTo>
                  <a:cubicBezTo>
                    <a:pt x="192" y="326"/>
                    <a:pt x="216" y="331"/>
                    <a:pt x="239" y="331"/>
                  </a:cubicBezTo>
                  <a:cubicBezTo>
                    <a:pt x="389" y="331"/>
                    <a:pt x="475" y="97"/>
                    <a:pt x="308" y="18"/>
                  </a:cubicBezTo>
                  <a:cubicBezTo>
                    <a:pt x="283" y="6"/>
                    <a:pt x="259" y="0"/>
                    <a:pt x="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6"/>
            <p:cNvSpPr/>
            <p:nvPr/>
          </p:nvSpPr>
          <p:spPr>
            <a:xfrm>
              <a:off x="8864575" y="2808350"/>
              <a:ext cx="11875" cy="8325"/>
            </a:xfrm>
            <a:custGeom>
              <a:avLst/>
              <a:gdLst/>
              <a:ahLst/>
              <a:cxnLst/>
              <a:rect l="l" t="t" r="r" b="b"/>
              <a:pathLst>
                <a:path w="475" h="333" extrusionOk="0">
                  <a:moveTo>
                    <a:pt x="236" y="1"/>
                  </a:moveTo>
                  <a:cubicBezTo>
                    <a:pt x="86" y="1"/>
                    <a:pt x="0" y="236"/>
                    <a:pt x="166" y="315"/>
                  </a:cubicBezTo>
                  <a:cubicBezTo>
                    <a:pt x="191" y="327"/>
                    <a:pt x="215" y="332"/>
                    <a:pt x="238" y="332"/>
                  </a:cubicBezTo>
                  <a:cubicBezTo>
                    <a:pt x="389" y="332"/>
                    <a:pt x="474" y="97"/>
                    <a:pt x="308" y="18"/>
                  </a:cubicBezTo>
                  <a:cubicBezTo>
                    <a:pt x="283" y="6"/>
                    <a:pt x="259" y="1"/>
                    <a:pt x="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6"/>
            <p:cNvSpPr/>
            <p:nvPr/>
          </p:nvSpPr>
          <p:spPr>
            <a:xfrm>
              <a:off x="8870600" y="2822950"/>
              <a:ext cx="11875" cy="8300"/>
            </a:xfrm>
            <a:custGeom>
              <a:avLst/>
              <a:gdLst/>
              <a:ahLst/>
              <a:cxnLst/>
              <a:rect l="l" t="t" r="r" b="b"/>
              <a:pathLst>
                <a:path w="475" h="332" extrusionOk="0">
                  <a:moveTo>
                    <a:pt x="237" y="1"/>
                  </a:moveTo>
                  <a:cubicBezTo>
                    <a:pt x="86" y="1"/>
                    <a:pt x="1" y="234"/>
                    <a:pt x="167" y="315"/>
                  </a:cubicBezTo>
                  <a:cubicBezTo>
                    <a:pt x="192" y="327"/>
                    <a:pt x="216" y="332"/>
                    <a:pt x="239" y="332"/>
                  </a:cubicBezTo>
                  <a:cubicBezTo>
                    <a:pt x="389" y="332"/>
                    <a:pt x="475" y="97"/>
                    <a:pt x="309" y="18"/>
                  </a:cubicBezTo>
                  <a:cubicBezTo>
                    <a:pt x="284" y="6"/>
                    <a:pt x="260" y="1"/>
                    <a:pt x="2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6"/>
            <p:cNvSpPr/>
            <p:nvPr/>
          </p:nvSpPr>
          <p:spPr>
            <a:xfrm>
              <a:off x="8884150" y="2800250"/>
              <a:ext cx="11875" cy="8325"/>
            </a:xfrm>
            <a:custGeom>
              <a:avLst/>
              <a:gdLst/>
              <a:ahLst/>
              <a:cxnLst/>
              <a:rect l="l" t="t" r="r" b="b"/>
              <a:pathLst>
                <a:path w="475" h="333" extrusionOk="0">
                  <a:moveTo>
                    <a:pt x="237" y="1"/>
                  </a:moveTo>
                  <a:cubicBezTo>
                    <a:pt x="86" y="1"/>
                    <a:pt x="1" y="235"/>
                    <a:pt x="167" y="315"/>
                  </a:cubicBezTo>
                  <a:cubicBezTo>
                    <a:pt x="192" y="327"/>
                    <a:pt x="216" y="332"/>
                    <a:pt x="238" y="332"/>
                  </a:cubicBezTo>
                  <a:cubicBezTo>
                    <a:pt x="389" y="332"/>
                    <a:pt x="475" y="97"/>
                    <a:pt x="309" y="18"/>
                  </a:cubicBezTo>
                  <a:cubicBezTo>
                    <a:pt x="284" y="6"/>
                    <a:pt x="260" y="1"/>
                    <a:pt x="2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6"/>
            <p:cNvSpPr/>
            <p:nvPr/>
          </p:nvSpPr>
          <p:spPr>
            <a:xfrm>
              <a:off x="8799200" y="2806375"/>
              <a:ext cx="90075" cy="44150"/>
            </a:xfrm>
            <a:custGeom>
              <a:avLst/>
              <a:gdLst/>
              <a:ahLst/>
              <a:cxnLst/>
              <a:rect l="l" t="t" r="r" b="b"/>
              <a:pathLst>
                <a:path w="3603" h="1766" fill="none" extrusionOk="0">
                  <a:moveTo>
                    <a:pt x="0" y="0"/>
                  </a:moveTo>
                  <a:cubicBezTo>
                    <a:pt x="1501" y="1391"/>
                    <a:pt x="3602" y="1766"/>
                    <a:pt x="3602" y="1766"/>
                  </a:cubicBezTo>
                </a:path>
              </a:pathLst>
            </a:custGeom>
            <a:noFill/>
            <a:ln w="41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6"/>
            <p:cNvSpPr/>
            <p:nvPr/>
          </p:nvSpPr>
          <p:spPr>
            <a:xfrm>
              <a:off x="8799900" y="2847925"/>
              <a:ext cx="51800" cy="27725"/>
            </a:xfrm>
            <a:custGeom>
              <a:avLst/>
              <a:gdLst/>
              <a:ahLst/>
              <a:cxnLst/>
              <a:rect l="l" t="t" r="r" b="b"/>
              <a:pathLst>
                <a:path w="2072" h="1109" fill="none" extrusionOk="0">
                  <a:moveTo>
                    <a:pt x="1" y="1"/>
                  </a:moveTo>
                  <a:cubicBezTo>
                    <a:pt x="626" y="476"/>
                    <a:pt x="1328" y="852"/>
                    <a:pt x="2071" y="1108"/>
                  </a:cubicBezTo>
                </a:path>
              </a:pathLst>
            </a:custGeom>
            <a:noFill/>
            <a:ln w="41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6"/>
            <p:cNvSpPr/>
            <p:nvPr/>
          </p:nvSpPr>
          <p:spPr>
            <a:xfrm>
              <a:off x="8702550" y="2940150"/>
              <a:ext cx="144875" cy="69275"/>
            </a:xfrm>
            <a:custGeom>
              <a:avLst/>
              <a:gdLst/>
              <a:ahLst/>
              <a:cxnLst/>
              <a:rect l="l" t="t" r="r" b="b"/>
              <a:pathLst>
                <a:path w="5795" h="2771" fill="none" extrusionOk="0">
                  <a:moveTo>
                    <a:pt x="0" y="0"/>
                  </a:moveTo>
                  <a:cubicBezTo>
                    <a:pt x="1683" y="1356"/>
                    <a:pt x="3684" y="2312"/>
                    <a:pt x="5795" y="2771"/>
                  </a:cubicBezTo>
                </a:path>
              </a:pathLst>
            </a:custGeom>
            <a:noFill/>
            <a:ln w="41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6"/>
            <p:cNvSpPr/>
            <p:nvPr/>
          </p:nvSpPr>
          <p:spPr>
            <a:xfrm>
              <a:off x="8798300" y="2891950"/>
              <a:ext cx="93950" cy="62175"/>
            </a:xfrm>
            <a:custGeom>
              <a:avLst/>
              <a:gdLst/>
              <a:ahLst/>
              <a:cxnLst/>
              <a:rect l="l" t="t" r="r" b="b"/>
              <a:pathLst>
                <a:path w="3758" h="2487" extrusionOk="0">
                  <a:moveTo>
                    <a:pt x="1619" y="1211"/>
                  </a:moveTo>
                  <a:cubicBezTo>
                    <a:pt x="2312" y="1211"/>
                    <a:pt x="2796" y="1440"/>
                    <a:pt x="2796" y="1440"/>
                  </a:cubicBezTo>
                  <a:cubicBezTo>
                    <a:pt x="2859" y="1806"/>
                    <a:pt x="2507" y="2154"/>
                    <a:pt x="2507" y="2154"/>
                  </a:cubicBezTo>
                  <a:cubicBezTo>
                    <a:pt x="1616" y="2003"/>
                    <a:pt x="587" y="1389"/>
                    <a:pt x="587" y="1389"/>
                  </a:cubicBezTo>
                  <a:cubicBezTo>
                    <a:pt x="957" y="1257"/>
                    <a:pt x="1309" y="1211"/>
                    <a:pt x="1619" y="1211"/>
                  </a:cubicBezTo>
                  <a:close/>
                  <a:moveTo>
                    <a:pt x="2632" y="1"/>
                  </a:moveTo>
                  <a:cubicBezTo>
                    <a:pt x="2001" y="1"/>
                    <a:pt x="889" y="124"/>
                    <a:pt x="1" y="879"/>
                  </a:cubicBezTo>
                  <a:lnTo>
                    <a:pt x="96" y="1416"/>
                  </a:lnTo>
                  <a:cubicBezTo>
                    <a:pt x="96" y="1416"/>
                    <a:pt x="1533" y="2487"/>
                    <a:pt x="3007" y="2487"/>
                  </a:cubicBezTo>
                  <a:cubicBezTo>
                    <a:pt x="3008" y="2487"/>
                    <a:pt x="3009" y="2487"/>
                    <a:pt x="3010" y="2487"/>
                  </a:cubicBezTo>
                  <a:cubicBezTo>
                    <a:pt x="3010" y="2487"/>
                    <a:pt x="3758" y="1146"/>
                    <a:pt x="3128" y="30"/>
                  </a:cubicBezTo>
                  <a:cubicBezTo>
                    <a:pt x="3128" y="30"/>
                    <a:pt x="2936" y="1"/>
                    <a:pt x="26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6"/>
            <p:cNvSpPr/>
            <p:nvPr/>
          </p:nvSpPr>
          <p:spPr>
            <a:xfrm>
              <a:off x="8722800" y="2847200"/>
              <a:ext cx="80350" cy="79450"/>
            </a:xfrm>
            <a:custGeom>
              <a:avLst/>
              <a:gdLst/>
              <a:ahLst/>
              <a:cxnLst/>
              <a:rect l="l" t="t" r="r" b="b"/>
              <a:pathLst>
                <a:path w="3214" h="3178" extrusionOk="0">
                  <a:moveTo>
                    <a:pt x="920" y="1193"/>
                  </a:moveTo>
                  <a:cubicBezTo>
                    <a:pt x="920" y="1193"/>
                    <a:pt x="1956" y="1623"/>
                    <a:pt x="2440" y="2796"/>
                  </a:cubicBezTo>
                  <a:cubicBezTo>
                    <a:pt x="2440" y="2796"/>
                    <a:pt x="1295" y="2447"/>
                    <a:pt x="586" y="1887"/>
                  </a:cubicBezTo>
                  <a:cubicBezTo>
                    <a:pt x="586" y="1887"/>
                    <a:pt x="607" y="1391"/>
                    <a:pt x="920" y="1193"/>
                  </a:cubicBezTo>
                  <a:close/>
                  <a:moveTo>
                    <a:pt x="1743" y="0"/>
                  </a:moveTo>
                  <a:cubicBezTo>
                    <a:pt x="492" y="282"/>
                    <a:pt x="1" y="1736"/>
                    <a:pt x="1" y="1736"/>
                  </a:cubicBezTo>
                  <a:cubicBezTo>
                    <a:pt x="989" y="2830"/>
                    <a:pt x="2750" y="3178"/>
                    <a:pt x="2750" y="3178"/>
                  </a:cubicBezTo>
                  <a:lnTo>
                    <a:pt x="3213" y="2888"/>
                  </a:lnTo>
                  <a:cubicBezTo>
                    <a:pt x="3159" y="1160"/>
                    <a:pt x="1743" y="0"/>
                    <a:pt x="17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6"/>
            <p:cNvSpPr/>
            <p:nvPr/>
          </p:nvSpPr>
          <p:spPr>
            <a:xfrm>
              <a:off x="8783600" y="2900675"/>
              <a:ext cx="30550" cy="33600"/>
            </a:xfrm>
            <a:custGeom>
              <a:avLst/>
              <a:gdLst/>
              <a:ahLst/>
              <a:cxnLst/>
              <a:rect l="l" t="t" r="r" b="b"/>
              <a:pathLst>
                <a:path w="1222" h="1344" extrusionOk="0">
                  <a:moveTo>
                    <a:pt x="730" y="1"/>
                  </a:moveTo>
                  <a:cubicBezTo>
                    <a:pt x="505" y="1"/>
                    <a:pt x="263" y="190"/>
                    <a:pt x="145" y="482"/>
                  </a:cubicBezTo>
                  <a:cubicBezTo>
                    <a:pt x="0" y="839"/>
                    <a:pt x="92" y="1212"/>
                    <a:pt x="350" y="1317"/>
                  </a:cubicBezTo>
                  <a:cubicBezTo>
                    <a:pt x="395" y="1335"/>
                    <a:pt x="443" y="1344"/>
                    <a:pt x="492" y="1344"/>
                  </a:cubicBezTo>
                  <a:cubicBezTo>
                    <a:pt x="718" y="1344"/>
                    <a:pt x="959" y="1154"/>
                    <a:pt x="1078" y="861"/>
                  </a:cubicBezTo>
                  <a:cubicBezTo>
                    <a:pt x="1221" y="506"/>
                    <a:pt x="1130" y="133"/>
                    <a:pt x="872" y="28"/>
                  </a:cubicBezTo>
                  <a:cubicBezTo>
                    <a:pt x="827" y="10"/>
                    <a:pt x="779"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2" name="Google Shape;822;p16"/>
          <p:cNvGrpSpPr/>
          <p:nvPr/>
        </p:nvGrpSpPr>
        <p:grpSpPr>
          <a:xfrm>
            <a:off x="8528691" y="3654029"/>
            <a:ext cx="279824" cy="274333"/>
            <a:chOff x="237850" y="4593267"/>
            <a:chExt cx="439146" cy="430935"/>
          </a:xfrm>
        </p:grpSpPr>
        <p:sp>
          <p:nvSpPr>
            <p:cNvPr id="823" name="Google Shape;823;p16"/>
            <p:cNvSpPr/>
            <p:nvPr/>
          </p:nvSpPr>
          <p:spPr>
            <a:xfrm>
              <a:off x="237850" y="4700140"/>
              <a:ext cx="253034" cy="324062"/>
            </a:xfrm>
            <a:custGeom>
              <a:avLst/>
              <a:gdLst/>
              <a:ahLst/>
              <a:cxnLst/>
              <a:rect l="l" t="t" r="r" b="b"/>
              <a:pathLst>
                <a:path w="2280" h="2920" extrusionOk="0">
                  <a:moveTo>
                    <a:pt x="1103" y="0"/>
                  </a:moveTo>
                  <a:cubicBezTo>
                    <a:pt x="1087" y="0"/>
                    <a:pt x="1072" y="9"/>
                    <a:pt x="1068" y="27"/>
                  </a:cubicBezTo>
                  <a:cubicBezTo>
                    <a:pt x="838" y="945"/>
                    <a:pt x="301" y="1241"/>
                    <a:pt x="36" y="1333"/>
                  </a:cubicBezTo>
                  <a:cubicBezTo>
                    <a:pt x="1" y="1345"/>
                    <a:pt x="4" y="1393"/>
                    <a:pt x="39" y="1404"/>
                  </a:cubicBezTo>
                  <a:cubicBezTo>
                    <a:pt x="736" y="1595"/>
                    <a:pt x="990" y="2454"/>
                    <a:pt x="1074" y="2890"/>
                  </a:cubicBezTo>
                  <a:cubicBezTo>
                    <a:pt x="1077" y="2910"/>
                    <a:pt x="1093" y="2920"/>
                    <a:pt x="1109" y="2920"/>
                  </a:cubicBezTo>
                  <a:cubicBezTo>
                    <a:pt x="1126" y="2920"/>
                    <a:pt x="1142" y="2909"/>
                    <a:pt x="1145" y="2889"/>
                  </a:cubicBezTo>
                  <a:cubicBezTo>
                    <a:pt x="1325" y="1802"/>
                    <a:pt x="1957" y="1502"/>
                    <a:pt x="2244" y="1420"/>
                  </a:cubicBezTo>
                  <a:cubicBezTo>
                    <a:pt x="2278" y="1411"/>
                    <a:pt x="2280" y="1362"/>
                    <a:pt x="2246" y="1351"/>
                  </a:cubicBezTo>
                  <a:cubicBezTo>
                    <a:pt x="1431" y="1089"/>
                    <a:pt x="1202" y="387"/>
                    <a:pt x="1138" y="29"/>
                  </a:cubicBezTo>
                  <a:cubicBezTo>
                    <a:pt x="1134" y="10"/>
                    <a:pt x="1118" y="0"/>
                    <a:pt x="1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6"/>
            <p:cNvSpPr/>
            <p:nvPr/>
          </p:nvSpPr>
          <p:spPr>
            <a:xfrm>
              <a:off x="553475" y="4593267"/>
              <a:ext cx="123521" cy="158257"/>
            </a:xfrm>
            <a:custGeom>
              <a:avLst/>
              <a:gdLst/>
              <a:ahLst/>
              <a:cxnLst/>
              <a:rect l="l" t="t" r="r" b="b"/>
              <a:pathLst>
                <a:path w="1113" h="1426" extrusionOk="0">
                  <a:moveTo>
                    <a:pt x="538" y="0"/>
                  </a:moveTo>
                  <a:cubicBezTo>
                    <a:pt x="530" y="0"/>
                    <a:pt x="523" y="4"/>
                    <a:pt x="521" y="13"/>
                  </a:cubicBezTo>
                  <a:cubicBezTo>
                    <a:pt x="409" y="462"/>
                    <a:pt x="146" y="605"/>
                    <a:pt x="18" y="650"/>
                  </a:cubicBezTo>
                  <a:cubicBezTo>
                    <a:pt x="0" y="656"/>
                    <a:pt x="2" y="680"/>
                    <a:pt x="19" y="684"/>
                  </a:cubicBezTo>
                  <a:cubicBezTo>
                    <a:pt x="360" y="778"/>
                    <a:pt x="484" y="1198"/>
                    <a:pt x="524" y="1411"/>
                  </a:cubicBezTo>
                  <a:cubicBezTo>
                    <a:pt x="526" y="1421"/>
                    <a:pt x="533" y="1425"/>
                    <a:pt x="541" y="1425"/>
                  </a:cubicBezTo>
                  <a:cubicBezTo>
                    <a:pt x="549" y="1425"/>
                    <a:pt x="557" y="1420"/>
                    <a:pt x="558" y="1410"/>
                  </a:cubicBezTo>
                  <a:cubicBezTo>
                    <a:pt x="646" y="880"/>
                    <a:pt x="955" y="734"/>
                    <a:pt x="1096" y="693"/>
                  </a:cubicBezTo>
                  <a:cubicBezTo>
                    <a:pt x="1112" y="689"/>
                    <a:pt x="1112" y="665"/>
                    <a:pt x="1096" y="659"/>
                  </a:cubicBezTo>
                  <a:cubicBezTo>
                    <a:pt x="699" y="531"/>
                    <a:pt x="587" y="189"/>
                    <a:pt x="555" y="14"/>
                  </a:cubicBezTo>
                  <a:cubicBezTo>
                    <a:pt x="554" y="5"/>
                    <a:pt x="546" y="0"/>
                    <a:pt x="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5" name="Google Shape;825;p16"/>
          <p:cNvGrpSpPr/>
          <p:nvPr/>
        </p:nvGrpSpPr>
        <p:grpSpPr>
          <a:xfrm>
            <a:off x="12" y="255204"/>
            <a:ext cx="592531" cy="1360197"/>
            <a:chOff x="42999" y="1560741"/>
            <a:chExt cx="592531" cy="1360197"/>
          </a:xfrm>
        </p:grpSpPr>
        <p:grpSp>
          <p:nvGrpSpPr>
            <p:cNvPr id="826" name="Google Shape;826;p16"/>
            <p:cNvGrpSpPr/>
            <p:nvPr/>
          </p:nvGrpSpPr>
          <p:grpSpPr>
            <a:xfrm>
              <a:off x="42999" y="1823659"/>
              <a:ext cx="592531" cy="1097280"/>
              <a:chOff x="42999" y="1823659"/>
              <a:chExt cx="592531" cy="1097280"/>
            </a:xfrm>
          </p:grpSpPr>
          <p:sp>
            <p:nvSpPr>
              <p:cNvPr id="827" name="Google Shape;827;p16"/>
              <p:cNvSpPr/>
              <p:nvPr/>
            </p:nvSpPr>
            <p:spPr>
              <a:xfrm rot="3050236">
                <a:off x="181603" y="1883405"/>
                <a:ext cx="289420" cy="288962"/>
              </a:xfrm>
              <a:custGeom>
                <a:avLst/>
                <a:gdLst/>
                <a:ahLst/>
                <a:cxnLst/>
                <a:rect l="l" t="t" r="r" b="b"/>
                <a:pathLst>
                  <a:path w="4863" h="4862" extrusionOk="0">
                    <a:moveTo>
                      <a:pt x="2432" y="0"/>
                    </a:moveTo>
                    <a:cubicBezTo>
                      <a:pt x="1090" y="0"/>
                      <a:pt x="1" y="1088"/>
                      <a:pt x="1" y="2430"/>
                    </a:cubicBezTo>
                    <a:cubicBezTo>
                      <a:pt x="1" y="3774"/>
                      <a:pt x="1090" y="4862"/>
                      <a:pt x="2432" y="4862"/>
                    </a:cubicBezTo>
                    <a:cubicBezTo>
                      <a:pt x="3774" y="4862"/>
                      <a:pt x="4862" y="3774"/>
                      <a:pt x="4862" y="2430"/>
                    </a:cubicBezTo>
                    <a:cubicBezTo>
                      <a:pt x="4862" y="1088"/>
                      <a:pt x="3774" y="0"/>
                      <a:pt x="24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6"/>
              <p:cNvSpPr/>
              <p:nvPr/>
            </p:nvSpPr>
            <p:spPr>
              <a:xfrm rot="3050236">
                <a:off x="217877" y="1967430"/>
                <a:ext cx="233952" cy="161003"/>
              </a:xfrm>
              <a:custGeom>
                <a:avLst/>
                <a:gdLst/>
                <a:ahLst/>
                <a:cxnLst/>
                <a:rect l="l" t="t" r="r" b="b"/>
                <a:pathLst>
                  <a:path w="3931" h="2709" extrusionOk="0">
                    <a:moveTo>
                      <a:pt x="367" y="1"/>
                    </a:moveTo>
                    <a:cubicBezTo>
                      <a:pt x="250" y="1"/>
                      <a:pt x="128" y="3"/>
                      <a:pt x="0" y="9"/>
                    </a:cubicBezTo>
                    <a:cubicBezTo>
                      <a:pt x="0" y="9"/>
                      <a:pt x="693" y="2709"/>
                      <a:pt x="2129" y="2709"/>
                    </a:cubicBezTo>
                    <a:cubicBezTo>
                      <a:pt x="2355" y="2709"/>
                      <a:pt x="2600" y="2642"/>
                      <a:pt x="2863" y="2487"/>
                    </a:cubicBezTo>
                    <a:cubicBezTo>
                      <a:pt x="2863" y="2487"/>
                      <a:pt x="3931" y="1"/>
                      <a:pt x="3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6"/>
              <p:cNvSpPr/>
              <p:nvPr/>
            </p:nvSpPr>
            <p:spPr>
              <a:xfrm rot="3050236">
                <a:off x="271126" y="2047999"/>
                <a:ext cx="110043" cy="75717"/>
              </a:xfrm>
              <a:custGeom>
                <a:avLst/>
                <a:gdLst/>
                <a:ahLst/>
                <a:cxnLst/>
                <a:rect l="l" t="t" r="r" b="b"/>
                <a:pathLst>
                  <a:path w="1849" h="1274" extrusionOk="0">
                    <a:moveTo>
                      <a:pt x="173" y="1"/>
                    </a:moveTo>
                    <a:cubicBezTo>
                      <a:pt x="118" y="1"/>
                      <a:pt x="60" y="2"/>
                      <a:pt x="0" y="5"/>
                    </a:cubicBezTo>
                    <a:cubicBezTo>
                      <a:pt x="0" y="5"/>
                      <a:pt x="326" y="1274"/>
                      <a:pt x="1001" y="1274"/>
                    </a:cubicBezTo>
                    <a:cubicBezTo>
                      <a:pt x="1108" y="1274"/>
                      <a:pt x="1223" y="1242"/>
                      <a:pt x="1347" y="1169"/>
                    </a:cubicBezTo>
                    <a:cubicBezTo>
                      <a:pt x="1347" y="1169"/>
                      <a:pt x="1849"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6"/>
              <p:cNvSpPr/>
              <p:nvPr/>
            </p:nvSpPr>
            <p:spPr>
              <a:xfrm rot="3050236">
                <a:off x="126024" y="2155559"/>
                <a:ext cx="426482" cy="419238"/>
              </a:xfrm>
              <a:custGeom>
                <a:avLst/>
                <a:gdLst/>
                <a:ahLst/>
                <a:cxnLst/>
                <a:rect l="l" t="t" r="r" b="b"/>
                <a:pathLst>
                  <a:path w="7166" h="7054" extrusionOk="0">
                    <a:moveTo>
                      <a:pt x="2214" y="1"/>
                    </a:moveTo>
                    <a:lnTo>
                      <a:pt x="0" y="3668"/>
                    </a:lnTo>
                    <a:lnTo>
                      <a:pt x="4926" y="7054"/>
                    </a:lnTo>
                    <a:cubicBezTo>
                      <a:pt x="5717" y="6389"/>
                      <a:pt x="7165" y="4265"/>
                      <a:pt x="7165" y="4265"/>
                    </a:cubicBezTo>
                    <a:lnTo>
                      <a:pt x="221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6"/>
              <p:cNvSpPr/>
              <p:nvPr/>
            </p:nvSpPr>
            <p:spPr>
              <a:xfrm rot="3050236">
                <a:off x="208093" y="2038058"/>
                <a:ext cx="207528" cy="321174"/>
              </a:xfrm>
              <a:custGeom>
                <a:avLst/>
                <a:gdLst/>
                <a:ahLst/>
                <a:cxnLst/>
                <a:rect l="l" t="t" r="r" b="b"/>
                <a:pathLst>
                  <a:path w="3487" h="5404" extrusionOk="0">
                    <a:moveTo>
                      <a:pt x="2485" y="1"/>
                    </a:moveTo>
                    <a:cubicBezTo>
                      <a:pt x="2394" y="1"/>
                      <a:pt x="2304" y="19"/>
                      <a:pt x="2222" y="59"/>
                    </a:cubicBezTo>
                    <a:cubicBezTo>
                      <a:pt x="2085" y="127"/>
                      <a:pt x="1980" y="247"/>
                      <a:pt x="1895" y="374"/>
                    </a:cubicBezTo>
                    <a:cubicBezTo>
                      <a:pt x="1559" y="873"/>
                      <a:pt x="1462" y="1494"/>
                      <a:pt x="1171" y="2019"/>
                    </a:cubicBezTo>
                    <a:cubicBezTo>
                      <a:pt x="889" y="2528"/>
                      <a:pt x="438" y="2927"/>
                      <a:pt x="156" y="3434"/>
                    </a:cubicBezTo>
                    <a:cubicBezTo>
                      <a:pt x="87" y="3560"/>
                      <a:pt x="28" y="3693"/>
                      <a:pt x="14" y="3834"/>
                    </a:cubicBezTo>
                    <a:cubicBezTo>
                      <a:pt x="1" y="3975"/>
                      <a:pt x="44" y="4084"/>
                      <a:pt x="128" y="4200"/>
                    </a:cubicBezTo>
                    <a:lnTo>
                      <a:pt x="128" y="4199"/>
                    </a:lnTo>
                    <a:cubicBezTo>
                      <a:pt x="331" y="4484"/>
                      <a:pt x="610" y="4706"/>
                      <a:pt x="910" y="4885"/>
                    </a:cubicBezTo>
                    <a:cubicBezTo>
                      <a:pt x="1211" y="5063"/>
                      <a:pt x="1534" y="5199"/>
                      <a:pt x="1856" y="5334"/>
                    </a:cubicBezTo>
                    <a:cubicBezTo>
                      <a:pt x="1942" y="5370"/>
                      <a:pt x="2041" y="5404"/>
                      <a:pt x="2131" y="5404"/>
                    </a:cubicBezTo>
                    <a:cubicBezTo>
                      <a:pt x="2193" y="5404"/>
                      <a:pt x="2251" y="5388"/>
                      <a:pt x="2298" y="5345"/>
                    </a:cubicBezTo>
                    <a:cubicBezTo>
                      <a:pt x="2358" y="5290"/>
                      <a:pt x="2380" y="5203"/>
                      <a:pt x="2374" y="5123"/>
                    </a:cubicBezTo>
                    <a:cubicBezTo>
                      <a:pt x="2368" y="5043"/>
                      <a:pt x="2335" y="4966"/>
                      <a:pt x="2301" y="4894"/>
                    </a:cubicBezTo>
                    <a:cubicBezTo>
                      <a:pt x="2225" y="4733"/>
                      <a:pt x="2129" y="4581"/>
                      <a:pt x="2019" y="4440"/>
                    </a:cubicBezTo>
                    <a:cubicBezTo>
                      <a:pt x="1916" y="4309"/>
                      <a:pt x="1792" y="4163"/>
                      <a:pt x="1820" y="3997"/>
                    </a:cubicBezTo>
                    <a:cubicBezTo>
                      <a:pt x="1837" y="3897"/>
                      <a:pt x="1911" y="3815"/>
                      <a:pt x="1992" y="3754"/>
                    </a:cubicBezTo>
                    <a:cubicBezTo>
                      <a:pt x="2074" y="3691"/>
                      <a:pt x="2167" y="3645"/>
                      <a:pt x="2244" y="3579"/>
                    </a:cubicBezTo>
                    <a:cubicBezTo>
                      <a:pt x="2411" y="3443"/>
                      <a:pt x="2507" y="3225"/>
                      <a:pt x="2498" y="3012"/>
                    </a:cubicBezTo>
                    <a:cubicBezTo>
                      <a:pt x="2486" y="2745"/>
                      <a:pt x="2323" y="2480"/>
                      <a:pt x="2403" y="2225"/>
                    </a:cubicBezTo>
                    <a:cubicBezTo>
                      <a:pt x="2476" y="1991"/>
                      <a:pt x="2780" y="1791"/>
                      <a:pt x="2988" y="1658"/>
                    </a:cubicBezTo>
                    <a:cubicBezTo>
                      <a:pt x="3194" y="1525"/>
                      <a:pt x="3403" y="1351"/>
                      <a:pt x="3447" y="1109"/>
                    </a:cubicBezTo>
                    <a:cubicBezTo>
                      <a:pt x="3486" y="906"/>
                      <a:pt x="3398" y="698"/>
                      <a:pt x="3286" y="525"/>
                    </a:cubicBezTo>
                    <a:cubicBezTo>
                      <a:pt x="3170" y="347"/>
                      <a:pt x="3023" y="185"/>
                      <a:pt x="2834" y="88"/>
                    </a:cubicBezTo>
                    <a:cubicBezTo>
                      <a:pt x="2727" y="33"/>
                      <a:pt x="2605" y="1"/>
                      <a:pt x="24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6"/>
              <p:cNvSpPr/>
              <p:nvPr/>
            </p:nvSpPr>
            <p:spPr>
              <a:xfrm rot="3050236">
                <a:off x="224669" y="2663806"/>
                <a:ext cx="215443" cy="212115"/>
              </a:xfrm>
              <a:custGeom>
                <a:avLst/>
                <a:gdLst/>
                <a:ahLst/>
                <a:cxnLst/>
                <a:rect l="l" t="t" r="r" b="b"/>
                <a:pathLst>
                  <a:path w="3620" h="3569" extrusionOk="0">
                    <a:moveTo>
                      <a:pt x="938" y="1"/>
                    </a:moveTo>
                    <a:lnTo>
                      <a:pt x="0" y="1286"/>
                    </a:lnTo>
                    <a:cubicBezTo>
                      <a:pt x="178" y="1378"/>
                      <a:pt x="332" y="1409"/>
                      <a:pt x="461" y="1409"/>
                    </a:cubicBezTo>
                    <a:cubicBezTo>
                      <a:pt x="738" y="1409"/>
                      <a:pt x="893" y="1263"/>
                      <a:pt x="893" y="1263"/>
                    </a:cubicBezTo>
                    <a:lnTo>
                      <a:pt x="1505" y="2020"/>
                    </a:lnTo>
                    <a:cubicBezTo>
                      <a:pt x="1505" y="2020"/>
                      <a:pt x="936" y="3292"/>
                      <a:pt x="1267" y="3568"/>
                    </a:cubicBezTo>
                    <a:cubicBezTo>
                      <a:pt x="2918" y="2108"/>
                      <a:pt x="3620" y="714"/>
                      <a:pt x="3620" y="714"/>
                    </a:cubicBezTo>
                    <a:cubicBezTo>
                      <a:pt x="3569" y="670"/>
                      <a:pt x="3501" y="651"/>
                      <a:pt x="3420" y="651"/>
                    </a:cubicBezTo>
                    <a:cubicBezTo>
                      <a:pt x="2962" y="651"/>
                      <a:pt x="2126" y="1266"/>
                      <a:pt x="2126" y="1266"/>
                    </a:cubicBezTo>
                    <a:lnTo>
                      <a:pt x="2124" y="1266"/>
                    </a:lnTo>
                    <a:lnTo>
                      <a:pt x="1224" y="869"/>
                    </a:lnTo>
                    <a:cubicBezTo>
                      <a:pt x="1511" y="325"/>
                      <a:pt x="938" y="1"/>
                      <a:pt x="9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6"/>
              <p:cNvSpPr/>
              <p:nvPr/>
            </p:nvSpPr>
            <p:spPr>
              <a:xfrm rot="3050236">
                <a:off x="191355" y="2402867"/>
                <a:ext cx="299359" cy="316538"/>
              </a:xfrm>
              <a:custGeom>
                <a:avLst/>
                <a:gdLst/>
                <a:ahLst/>
                <a:cxnLst/>
                <a:rect l="l" t="t" r="r" b="b"/>
                <a:pathLst>
                  <a:path w="5030" h="5326" extrusionOk="0">
                    <a:moveTo>
                      <a:pt x="3292" y="0"/>
                    </a:moveTo>
                    <a:cubicBezTo>
                      <a:pt x="3292" y="0"/>
                      <a:pt x="2270" y="1056"/>
                      <a:pt x="1234" y="2399"/>
                    </a:cubicBezTo>
                    <a:cubicBezTo>
                      <a:pt x="1149" y="2513"/>
                      <a:pt x="1061" y="2628"/>
                      <a:pt x="974" y="2742"/>
                    </a:cubicBezTo>
                    <a:cubicBezTo>
                      <a:pt x="940" y="2790"/>
                      <a:pt x="906" y="2836"/>
                      <a:pt x="870" y="2886"/>
                    </a:cubicBezTo>
                    <a:cubicBezTo>
                      <a:pt x="677" y="3148"/>
                      <a:pt x="488" y="3422"/>
                      <a:pt x="308" y="3695"/>
                    </a:cubicBezTo>
                    <a:cubicBezTo>
                      <a:pt x="203" y="3857"/>
                      <a:pt x="98" y="4022"/>
                      <a:pt x="1" y="4186"/>
                    </a:cubicBezTo>
                    <a:lnTo>
                      <a:pt x="2140" y="5250"/>
                    </a:lnTo>
                    <a:cubicBezTo>
                      <a:pt x="2243" y="5301"/>
                      <a:pt x="2353" y="5326"/>
                      <a:pt x="2463" y="5326"/>
                    </a:cubicBezTo>
                    <a:cubicBezTo>
                      <a:pt x="2657" y="5326"/>
                      <a:pt x="2849" y="5248"/>
                      <a:pt x="2989" y="5101"/>
                    </a:cubicBezTo>
                    <a:cubicBezTo>
                      <a:pt x="2997" y="5092"/>
                      <a:pt x="3006" y="5083"/>
                      <a:pt x="3013" y="5074"/>
                    </a:cubicBezTo>
                    <a:cubicBezTo>
                      <a:pt x="3210" y="4866"/>
                      <a:pt x="3461" y="4593"/>
                      <a:pt x="3722" y="4283"/>
                    </a:cubicBezTo>
                    <a:cubicBezTo>
                      <a:pt x="3767" y="4234"/>
                      <a:pt x="3810" y="4181"/>
                      <a:pt x="3852" y="4129"/>
                    </a:cubicBezTo>
                    <a:cubicBezTo>
                      <a:pt x="3945" y="4017"/>
                      <a:pt x="4039" y="3902"/>
                      <a:pt x="4130" y="3784"/>
                    </a:cubicBezTo>
                    <a:cubicBezTo>
                      <a:pt x="4412" y="3420"/>
                      <a:pt x="4682" y="3034"/>
                      <a:pt x="4886" y="2662"/>
                    </a:cubicBezTo>
                    <a:cubicBezTo>
                      <a:pt x="5030" y="2402"/>
                      <a:pt x="5001" y="2080"/>
                      <a:pt x="4812" y="1850"/>
                    </a:cubicBezTo>
                    <a:lnTo>
                      <a:pt x="32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6"/>
              <p:cNvSpPr/>
              <p:nvPr/>
            </p:nvSpPr>
            <p:spPr>
              <a:xfrm rot="3050236">
                <a:off x="160296" y="2522906"/>
                <a:ext cx="203302" cy="130098"/>
              </a:xfrm>
              <a:custGeom>
                <a:avLst/>
                <a:gdLst/>
                <a:ahLst/>
                <a:cxnLst/>
                <a:rect l="l" t="t" r="r" b="b"/>
                <a:pathLst>
                  <a:path w="3416" h="2189" extrusionOk="0">
                    <a:moveTo>
                      <a:pt x="562" y="1"/>
                    </a:moveTo>
                    <a:cubicBezTo>
                      <a:pt x="369" y="265"/>
                      <a:pt x="180" y="537"/>
                      <a:pt x="0" y="810"/>
                    </a:cubicBezTo>
                    <a:cubicBezTo>
                      <a:pt x="1129" y="1461"/>
                      <a:pt x="2265" y="1990"/>
                      <a:pt x="2705" y="2189"/>
                    </a:cubicBezTo>
                    <a:cubicBezTo>
                      <a:pt x="2902" y="1981"/>
                      <a:pt x="3153" y="1708"/>
                      <a:pt x="3416" y="1398"/>
                    </a:cubicBezTo>
                    <a:lnTo>
                      <a:pt x="3416" y="1398"/>
                    </a:lnTo>
                    <a:lnTo>
                      <a:pt x="3414" y="1399"/>
                    </a:lnTo>
                    <a:cubicBezTo>
                      <a:pt x="2348" y="964"/>
                      <a:pt x="1108" y="301"/>
                      <a:pt x="562"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6"/>
              <p:cNvSpPr/>
              <p:nvPr/>
            </p:nvSpPr>
            <p:spPr>
              <a:xfrm rot="3050236">
                <a:off x="220921" y="2534233"/>
                <a:ext cx="187828" cy="102819"/>
              </a:xfrm>
              <a:custGeom>
                <a:avLst/>
                <a:gdLst/>
                <a:ahLst/>
                <a:cxnLst/>
                <a:rect l="l" t="t" r="r" b="b"/>
                <a:pathLst>
                  <a:path w="3156" h="1730" extrusionOk="0">
                    <a:moveTo>
                      <a:pt x="260" y="1"/>
                    </a:moveTo>
                    <a:cubicBezTo>
                      <a:pt x="175" y="113"/>
                      <a:pt x="87" y="228"/>
                      <a:pt x="0" y="342"/>
                    </a:cubicBezTo>
                    <a:cubicBezTo>
                      <a:pt x="1512" y="1147"/>
                      <a:pt x="2499" y="1572"/>
                      <a:pt x="2878" y="1729"/>
                    </a:cubicBezTo>
                    <a:cubicBezTo>
                      <a:pt x="2972" y="1617"/>
                      <a:pt x="3065" y="1502"/>
                      <a:pt x="3156" y="1384"/>
                    </a:cubicBezTo>
                    <a:cubicBezTo>
                      <a:pt x="1772" y="831"/>
                      <a:pt x="791" y="307"/>
                      <a:pt x="260"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6"/>
              <p:cNvSpPr/>
              <p:nvPr/>
            </p:nvSpPr>
            <p:spPr>
              <a:xfrm rot="3050236">
                <a:off x="218815" y="2366366"/>
                <a:ext cx="228893" cy="269290"/>
              </a:xfrm>
              <a:custGeom>
                <a:avLst/>
                <a:gdLst/>
                <a:ahLst/>
                <a:cxnLst/>
                <a:rect l="l" t="t" r="r" b="b"/>
                <a:pathLst>
                  <a:path w="3846" h="4531" extrusionOk="0">
                    <a:moveTo>
                      <a:pt x="3628" y="0"/>
                    </a:moveTo>
                    <a:cubicBezTo>
                      <a:pt x="3589" y="0"/>
                      <a:pt x="3551" y="12"/>
                      <a:pt x="3521" y="39"/>
                    </a:cubicBezTo>
                    <a:lnTo>
                      <a:pt x="3521" y="37"/>
                    </a:lnTo>
                    <a:cubicBezTo>
                      <a:pt x="2458" y="973"/>
                      <a:pt x="1588" y="2094"/>
                      <a:pt x="777" y="3248"/>
                    </a:cubicBezTo>
                    <a:cubicBezTo>
                      <a:pt x="549" y="3574"/>
                      <a:pt x="323" y="3900"/>
                      <a:pt x="99" y="4229"/>
                    </a:cubicBezTo>
                    <a:cubicBezTo>
                      <a:pt x="1" y="4372"/>
                      <a:pt x="131" y="4531"/>
                      <a:pt x="260" y="4531"/>
                    </a:cubicBezTo>
                    <a:cubicBezTo>
                      <a:pt x="309" y="4531"/>
                      <a:pt x="358" y="4508"/>
                      <a:pt x="395" y="4454"/>
                    </a:cubicBezTo>
                    <a:cubicBezTo>
                      <a:pt x="1176" y="3314"/>
                      <a:pt x="1962" y="2167"/>
                      <a:pt x="2906" y="1152"/>
                    </a:cubicBezTo>
                    <a:cubicBezTo>
                      <a:pt x="3173" y="866"/>
                      <a:pt x="3452" y="593"/>
                      <a:pt x="3746" y="334"/>
                    </a:cubicBezTo>
                    <a:cubicBezTo>
                      <a:pt x="3822" y="267"/>
                      <a:pt x="3846" y="157"/>
                      <a:pt x="3782" y="73"/>
                    </a:cubicBezTo>
                    <a:cubicBezTo>
                      <a:pt x="3747" y="27"/>
                      <a:pt x="3687" y="0"/>
                      <a:pt x="36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6"/>
              <p:cNvSpPr/>
              <p:nvPr/>
            </p:nvSpPr>
            <p:spPr>
              <a:xfrm rot="3050236">
                <a:off x="251200" y="2431331"/>
                <a:ext cx="163546" cy="202844"/>
              </a:xfrm>
              <a:custGeom>
                <a:avLst/>
                <a:gdLst/>
                <a:ahLst/>
                <a:cxnLst/>
                <a:rect l="l" t="t" r="r" b="b"/>
                <a:pathLst>
                  <a:path w="2748" h="3413" fill="none" extrusionOk="0">
                    <a:moveTo>
                      <a:pt x="1" y="3412"/>
                    </a:moveTo>
                    <a:cubicBezTo>
                      <a:pt x="823" y="2205"/>
                      <a:pt x="1743" y="1061"/>
                      <a:pt x="2747" y="0"/>
                    </a:cubicBezTo>
                  </a:path>
                </a:pathLst>
              </a:custGeom>
              <a:noFill/>
              <a:ln w="41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8" name="Google Shape;838;p16"/>
            <p:cNvSpPr/>
            <p:nvPr/>
          </p:nvSpPr>
          <p:spPr>
            <a:xfrm>
              <a:off x="247922" y="1560741"/>
              <a:ext cx="143616" cy="180504"/>
            </a:xfrm>
            <a:custGeom>
              <a:avLst/>
              <a:gdLst/>
              <a:ahLst/>
              <a:cxnLst/>
              <a:rect l="l" t="t" r="r" b="b"/>
              <a:pathLst>
                <a:path w="2845" h="3646" extrusionOk="0">
                  <a:moveTo>
                    <a:pt x="1374" y="1"/>
                  </a:moveTo>
                  <a:cubicBezTo>
                    <a:pt x="1355" y="1"/>
                    <a:pt x="1336" y="12"/>
                    <a:pt x="1331" y="34"/>
                  </a:cubicBezTo>
                  <a:cubicBezTo>
                    <a:pt x="1045" y="1181"/>
                    <a:pt x="374" y="1551"/>
                    <a:pt x="42" y="1664"/>
                  </a:cubicBezTo>
                  <a:cubicBezTo>
                    <a:pt x="1" y="1679"/>
                    <a:pt x="4" y="1741"/>
                    <a:pt x="47" y="1752"/>
                  </a:cubicBezTo>
                  <a:cubicBezTo>
                    <a:pt x="919" y="1991"/>
                    <a:pt x="1234" y="3063"/>
                    <a:pt x="1340" y="3608"/>
                  </a:cubicBezTo>
                  <a:cubicBezTo>
                    <a:pt x="1344" y="3633"/>
                    <a:pt x="1364" y="3645"/>
                    <a:pt x="1383" y="3645"/>
                  </a:cubicBezTo>
                  <a:cubicBezTo>
                    <a:pt x="1403" y="3645"/>
                    <a:pt x="1424" y="3632"/>
                    <a:pt x="1428" y="3606"/>
                  </a:cubicBezTo>
                  <a:cubicBezTo>
                    <a:pt x="1653" y="2251"/>
                    <a:pt x="2443" y="1875"/>
                    <a:pt x="2799" y="1773"/>
                  </a:cubicBezTo>
                  <a:cubicBezTo>
                    <a:pt x="2843" y="1761"/>
                    <a:pt x="2844" y="1702"/>
                    <a:pt x="2801" y="1687"/>
                  </a:cubicBezTo>
                  <a:cubicBezTo>
                    <a:pt x="1786" y="1358"/>
                    <a:pt x="1499" y="484"/>
                    <a:pt x="1419" y="37"/>
                  </a:cubicBezTo>
                  <a:cubicBezTo>
                    <a:pt x="1414" y="13"/>
                    <a:pt x="1394" y="1"/>
                    <a:pt x="1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6"/>
            <p:cNvSpPr/>
            <p:nvPr/>
          </p:nvSpPr>
          <p:spPr>
            <a:xfrm>
              <a:off x="413852" y="1710575"/>
              <a:ext cx="90006" cy="113075"/>
            </a:xfrm>
            <a:custGeom>
              <a:avLst/>
              <a:gdLst/>
              <a:ahLst/>
              <a:cxnLst/>
              <a:rect l="l" t="t" r="r" b="b"/>
              <a:pathLst>
                <a:path w="1783" h="2284" extrusionOk="0">
                  <a:moveTo>
                    <a:pt x="862" y="0"/>
                  </a:moveTo>
                  <a:cubicBezTo>
                    <a:pt x="850" y="0"/>
                    <a:pt x="838" y="7"/>
                    <a:pt x="835" y="22"/>
                  </a:cubicBezTo>
                  <a:cubicBezTo>
                    <a:pt x="656" y="740"/>
                    <a:pt x="235" y="971"/>
                    <a:pt x="29" y="1043"/>
                  </a:cubicBezTo>
                  <a:cubicBezTo>
                    <a:pt x="0" y="1052"/>
                    <a:pt x="3" y="1089"/>
                    <a:pt x="30" y="1098"/>
                  </a:cubicBezTo>
                  <a:cubicBezTo>
                    <a:pt x="577" y="1247"/>
                    <a:pt x="775" y="1919"/>
                    <a:pt x="841" y="2261"/>
                  </a:cubicBezTo>
                  <a:cubicBezTo>
                    <a:pt x="844" y="2276"/>
                    <a:pt x="856" y="2284"/>
                    <a:pt x="868" y="2284"/>
                  </a:cubicBezTo>
                  <a:cubicBezTo>
                    <a:pt x="881" y="2284"/>
                    <a:pt x="894" y="2275"/>
                    <a:pt x="896" y="2259"/>
                  </a:cubicBezTo>
                  <a:cubicBezTo>
                    <a:pt x="1036" y="1410"/>
                    <a:pt x="1532" y="1174"/>
                    <a:pt x="1756" y="1111"/>
                  </a:cubicBezTo>
                  <a:cubicBezTo>
                    <a:pt x="1783" y="1104"/>
                    <a:pt x="1783" y="1065"/>
                    <a:pt x="1756" y="1056"/>
                  </a:cubicBezTo>
                  <a:cubicBezTo>
                    <a:pt x="1120" y="852"/>
                    <a:pt x="941" y="302"/>
                    <a:pt x="890" y="23"/>
                  </a:cubicBezTo>
                  <a:cubicBezTo>
                    <a:pt x="887" y="8"/>
                    <a:pt x="875" y="0"/>
                    <a:pt x="8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6"/>
            <p:cNvSpPr/>
            <p:nvPr/>
          </p:nvSpPr>
          <p:spPr>
            <a:xfrm>
              <a:off x="174675" y="1735675"/>
              <a:ext cx="54670" cy="68766"/>
            </a:xfrm>
            <a:custGeom>
              <a:avLst/>
              <a:gdLst/>
              <a:ahLst/>
              <a:cxnLst/>
              <a:rect l="l" t="t" r="r" b="b"/>
              <a:pathLst>
                <a:path w="1083" h="1389" extrusionOk="0">
                  <a:moveTo>
                    <a:pt x="524" y="1"/>
                  </a:moveTo>
                  <a:cubicBezTo>
                    <a:pt x="516" y="1"/>
                    <a:pt x="509" y="5"/>
                    <a:pt x="507" y="13"/>
                  </a:cubicBezTo>
                  <a:cubicBezTo>
                    <a:pt x="398" y="451"/>
                    <a:pt x="143" y="591"/>
                    <a:pt x="17" y="634"/>
                  </a:cubicBezTo>
                  <a:cubicBezTo>
                    <a:pt x="1" y="640"/>
                    <a:pt x="2" y="663"/>
                    <a:pt x="19" y="667"/>
                  </a:cubicBezTo>
                  <a:cubicBezTo>
                    <a:pt x="350" y="758"/>
                    <a:pt x="469" y="1167"/>
                    <a:pt x="510" y="1375"/>
                  </a:cubicBezTo>
                  <a:cubicBezTo>
                    <a:pt x="512" y="1384"/>
                    <a:pt x="519" y="1389"/>
                    <a:pt x="527" y="1389"/>
                  </a:cubicBezTo>
                  <a:cubicBezTo>
                    <a:pt x="535" y="1389"/>
                    <a:pt x="543" y="1384"/>
                    <a:pt x="544" y="1375"/>
                  </a:cubicBezTo>
                  <a:cubicBezTo>
                    <a:pt x="629" y="858"/>
                    <a:pt x="931" y="715"/>
                    <a:pt x="1066" y="676"/>
                  </a:cubicBezTo>
                  <a:cubicBezTo>
                    <a:pt x="1083" y="672"/>
                    <a:pt x="1083" y="648"/>
                    <a:pt x="1066" y="643"/>
                  </a:cubicBezTo>
                  <a:cubicBezTo>
                    <a:pt x="680" y="518"/>
                    <a:pt x="571" y="185"/>
                    <a:pt x="541" y="15"/>
                  </a:cubicBezTo>
                  <a:cubicBezTo>
                    <a:pt x="540" y="6"/>
                    <a:pt x="531" y="1"/>
                    <a:pt x="5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CUSTOM_10_1">
    <p:spTree>
      <p:nvGrpSpPr>
        <p:cNvPr id="1" name="Shape 841"/>
        <p:cNvGrpSpPr/>
        <p:nvPr/>
      </p:nvGrpSpPr>
      <p:grpSpPr>
        <a:xfrm>
          <a:off x="0" y="0"/>
          <a:ext cx="0" cy="0"/>
          <a:chOff x="0" y="0"/>
          <a:chExt cx="0" cy="0"/>
        </a:xfrm>
      </p:grpSpPr>
      <p:sp>
        <p:nvSpPr>
          <p:cNvPr id="842" name="Google Shape;842;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43" name="Google Shape;843;p17"/>
          <p:cNvSpPr/>
          <p:nvPr/>
        </p:nvSpPr>
        <p:spPr>
          <a:xfrm rot="3277340" flipH="1">
            <a:off x="8362818" y="-166416"/>
            <a:ext cx="1286237" cy="1159705"/>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7"/>
          <p:cNvSpPr/>
          <p:nvPr/>
        </p:nvSpPr>
        <p:spPr>
          <a:xfrm flipH="1">
            <a:off x="-597212" y="4199363"/>
            <a:ext cx="1460499" cy="1316778"/>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5" name="Google Shape;845;p17"/>
          <p:cNvGrpSpPr/>
          <p:nvPr/>
        </p:nvGrpSpPr>
        <p:grpSpPr>
          <a:xfrm rot="10800000" flipH="1">
            <a:off x="-109761" y="11417"/>
            <a:ext cx="1316802" cy="548666"/>
            <a:chOff x="-226946" y="78300"/>
            <a:chExt cx="1880340" cy="788086"/>
          </a:xfrm>
        </p:grpSpPr>
        <p:sp>
          <p:nvSpPr>
            <p:cNvPr id="846" name="Google Shape;846;p17"/>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7"/>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7"/>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7"/>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7"/>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7"/>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7"/>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7"/>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7"/>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7"/>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7"/>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7"/>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7"/>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9" name="Google Shape;859;p17"/>
          <p:cNvGrpSpPr/>
          <p:nvPr/>
        </p:nvGrpSpPr>
        <p:grpSpPr>
          <a:xfrm flipH="1">
            <a:off x="7936959" y="4583417"/>
            <a:ext cx="1316802" cy="548666"/>
            <a:chOff x="-226946" y="78300"/>
            <a:chExt cx="1880340" cy="788086"/>
          </a:xfrm>
        </p:grpSpPr>
        <p:sp>
          <p:nvSpPr>
            <p:cNvPr id="860" name="Google Shape;860;p17"/>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7"/>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7"/>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7"/>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7"/>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7"/>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7"/>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7"/>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7"/>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7"/>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7"/>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7"/>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7"/>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3" name="Google Shape;873;p17"/>
          <p:cNvGrpSpPr/>
          <p:nvPr/>
        </p:nvGrpSpPr>
        <p:grpSpPr>
          <a:xfrm rot="-7689355" flipH="1">
            <a:off x="8178933" y="483355"/>
            <a:ext cx="1246635" cy="615642"/>
            <a:chOff x="8430775" y="3408425"/>
            <a:chExt cx="634725" cy="312075"/>
          </a:xfrm>
        </p:grpSpPr>
        <p:sp>
          <p:nvSpPr>
            <p:cNvPr id="874" name="Google Shape;874;p17"/>
            <p:cNvSpPr/>
            <p:nvPr/>
          </p:nvSpPr>
          <p:spPr>
            <a:xfrm>
              <a:off x="8481575" y="3569700"/>
              <a:ext cx="200425" cy="58500"/>
            </a:xfrm>
            <a:custGeom>
              <a:avLst/>
              <a:gdLst/>
              <a:ahLst/>
              <a:cxnLst/>
              <a:rect l="l" t="t" r="r" b="b"/>
              <a:pathLst>
                <a:path w="8017" h="2340" extrusionOk="0">
                  <a:moveTo>
                    <a:pt x="3468" y="1"/>
                  </a:moveTo>
                  <a:cubicBezTo>
                    <a:pt x="1650" y="1"/>
                    <a:pt x="0" y="299"/>
                    <a:pt x="228" y="1420"/>
                  </a:cubicBezTo>
                  <a:cubicBezTo>
                    <a:pt x="366" y="2097"/>
                    <a:pt x="1047" y="2339"/>
                    <a:pt x="1955" y="2339"/>
                  </a:cubicBezTo>
                  <a:cubicBezTo>
                    <a:pt x="4259" y="2339"/>
                    <a:pt x="8017" y="776"/>
                    <a:pt x="8017" y="776"/>
                  </a:cubicBezTo>
                  <a:lnTo>
                    <a:pt x="7801" y="383"/>
                  </a:lnTo>
                  <a:cubicBezTo>
                    <a:pt x="7801" y="383"/>
                    <a:pt x="5527" y="1"/>
                    <a:pt x="34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7"/>
            <p:cNvSpPr/>
            <p:nvPr/>
          </p:nvSpPr>
          <p:spPr>
            <a:xfrm>
              <a:off x="8430775" y="3589075"/>
              <a:ext cx="260425" cy="131425"/>
            </a:xfrm>
            <a:custGeom>
              <a:avLst/>
              <a:gdLst/>
              <a:ahLst/>
              <a:cxnLst/>
              <a:rect l="l" t="t" r="r" b="b"/>
              <a:pathLst>
                <a:path w="10417" h="5257" extrusionOk="0">
                  <a:moveTo>
                    <a:pt x="10049" y="1"/>
                  </a:moveTo>
                  <a:cubicBezTo>
                    <a:pt x="10049" y="1"/>
                    <a:pt x="0" y="1051"/>
                    <a:pt x="277" y="3208"/>
                  </a:cubicBezTo>
                  <a:cubicBezTo>
                    <a:pt x="332" y="3644"/>
                    <a:pt x="715" y="3817"/>
                    <a:pt x="1289" y="3817"/>
                  </a:cubicBezTo>
                  <a:cubicBezTo>
                    <a:pt x="3559" y="3817"/>
                    <a:pt x="8831" y="1106"/>
                    <a:pt x="8832" y="1105"/>
                  </a:cubicBezTo>
                  <a:lnTo>
                    <a:pt x="8832" y="1105"/>
                  </a:lnTo>
                  <a:cubicBezTo>
                    <a:pt x="8832" y="1106"/>
                    <a:pt x="4373" y="3832"/>
                    <a:pt x="5734" y="5077"/>
                  </a:cubicBezTo>
                  <a:cubicBezTo>
                    <a:pt x="5868" y="5201"/>
                    <a:pt x="6023" y="5256"/>
                    <a:pt x="6191" y="5256"/>
                  </a:cubicBezTo>
                  <a:cubicBezTo>
                    <a:pt x="7720" y="5256"/>
                    <a:pt x="10416" y="665"/>
                    <a:pt x="10416" y="665"/>
                  </a:cubicBezTo>
                  <a:lnTo>
                    <a:pt x="100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7"/>
            <p:cNvSpPr/>
            <p:nvPr/>
          </p:nvSpPr>
          <p:spPr>
            <a:xfrm>
              <a:off x="8480975" y="3605375"/>
              <a:ext cx="199850" cy="92275"/>
            </a:xfrm>
            <a:custGeom>
              <a:avLst/>
              <a:gdLst/>
              <a:ahLst/>
              <a:cxnLst/>
              <a:rect l="l" t="t" r="r" b="b"/>
              <a:pathLst>
                <a:path w="7994" h="3691" fill="none" extrusionOk="0">
                  <a:moveTo>
                    <a:pt x="4185" y="3691"/>
                  </a:moveTo>
                  <a:lnTo>
                    <a:pt x="7993" y="1"/>
                  </a:lnTo>
                  <a:lnTo>
                    <a:pt x="0" y="2032"/>
                  </a:ln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7"/>
            <p:cNvSpPr/>
            <p:nvPr/>
          </p:nvSpPr>
          <p:spPr>
            <a:xfrm>
              <a:off x="8641050" y="3408425"/>
              <a:ext cx="424450" cy="255525"/>
            </a:xfrm>
            <a:custGeom>
              <a:avLst/>
              <a:gdLst/>
              <a:ahLst/>
              <a:cxnLst/>
              <a:rect l="l" t="t" r="r" b="b"/>
              <a:pathLst>
                <a:path w="16978" h="10221" extrusionOk="0">
                  <a:moveTo>
                    <a:pt x="16299" y="0"/>
                  </a:moveTo>
                  <a:cubicBezTo>
                    <a:pt x="16233" y="0"/>
                    <a:pt x="16167" y="8"/>
                    <a:pt x="16105" y="23"/>
                  </a:cubicBezTo>
                  <a:cubicBezTo>
                    <a:pt x="15832" y="89"/>
                    <a:pt x="15599" y="262"/>
                    <a:pt x="15363" y="416"/>
                  </a:cubicBezTo>
                  <a:cubicBezTo>
                    <a:pt x="14485" y="983"/>
                    <a:pt x="13454" y="1308"/>
                    <a:pt x="12409" y="1346"/>
                  </a:cubicBezTo>
                  <a:cubicBezTo>
                    <a:pt x="12336" y="1348"/>
                    <a:pt x="12262" y="1349"/>
                    <a:pt x="12189" y="1349"/>
                  </a:cubicBezTo>
                  <a:cubicBezTo>
                    <a:pt x="11374" y="1349"/>
                    <a:pt x="10549" y="1206"/>
                    <a:pt x="9742" y="1206"/>
                  </a:cubicBezTo>
                  <a:cubicBezTo>
                    <a:pt x="9337" y="1206"/>
                    <a:pt x="8936" y="1242"/>
                    <a:pt x="8543" y="1350"/>
                  </a:cubicBezTo>
                  <a:cubicBezTo>
                    <a:pt x="7621" y="1604"/>
                    <a:pt x="6832" y="2235"/>
                    <a:pt x="5901" y="2458"/>
                  </a:cubicBezTo>
                  <a:cubicBezTo>
                    <a:pt x="4940" y="2687"/>
                    <a:pt x="3935" y="2493"/>
                    <a:pt x="2965" y="2678"/>
                  </a:cubicBezTo>
                  <a:cubicBezTo>
                    <a:pt x="2032" y="2855"/>
                    <a:pt x="1033" y="3464"/>
                    <a:pt x="523" y="4289"/>
                  </a:cubicBezTo>
                  <a:cubicBezTo>
                    <a:pt x="21" y="5101"/>
                    <a:pt x="1" y="6146"/>
                    <a:pt x="287" y="7056"/>
                  </a:cubicBezTo>
                  <a:cubicBezTo>
                    <a:pt x="542" y="7871"/>
                    <a:pt x="1030" y="8701"/>
                    <a:pt x="1678" y="9306"/>
                  </a:cubicBezTo>
                  <a:cubicBezTo>
                    <a:pt x="2265" y="9856"/>
                    <a:pt x="2986" y="10220"/>
                    <a:pt x="3785" y="10220"/>
                  </a:cubicBezTo>
                  <a:cubicBezTo>
                    <a:pt x="4072" y="10220"/>
                    <a:pt x="4370" y="10173"/>
                    <a:pt x="4676" y="10070"/>
                  </a:cubicBezTo>
                  <a:cubicBezTo>
                    <a:pt x="5701" y="9725"/>
                    <a:pt x="6479" y="8891"/>
                    <a:pt x="7159" y="8051"/>
                  </a:cubicBezTo>
                  <a:cubicBezTo>
                    <a:pt x="7841" y="7210"/>
                    <a:pt x="8498" y="6310"/>
                    <a:pt x="9421" y="5744"/>
                  </a:cubicBezTo>
                  <a:cubicBezTo>
                    <a:pt x="10570" y="5040"/>
                    <a:pt x="11985" y="4943"/>
                    <a:pt x="13240" y="4452"/>
                  </a:cubicBezTo>
                  <a:cubicBezTo>
                    <a:pt x="14803" y="3841"/>
                    <a:pt x="16106" y="2590"/>
                    <a:pt x="16779" y="1053"/>
                  </a:cubicBezTo>
                  <a:cubicBezTo>
                    <a:pt x="16887" y="807"/>
                    <a:pt x="16978" y="516"/>
                    <a:pt x="16848" y="280"/>
                  </a:cubicBezTo>
                  <a:cubicBezTo>
                    <a:pt x="16743" y="88"/>
                    <a:pt x="16521" y="0"/>
                    <a:pt x="16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7"/>
            <p:cNvSpPr/>
            <p:nvPr/>
          </p:nvSpPr>
          <p:spPr>
            <a:xfrm>
              <a:off x="8699350" y="3568625"/>
              <a:ext cx="62375" cy="82375"/>
            </a:xfrm>
            <a:custGeom>
              <a:avLst/>
              <a:gdLst/>
              <a:ahLst/>
              <a:cxnLst/>
              <a:rect l="l" t="t" r="r" b="b"/>
              <a:pathLst>
                <a:path w="2495" h="3295" fill="none" extrusionOk="0">
                  <a:moveTo>
                    <a:pt x="2494" y="3295"/>
                  </a:moveTo>
                  <a:cubicBezTo>
                    <a:pt x="1326" y="2519"/>
                    <a:pt x="430" y="1337"/>
                    <a:pt x="0" y="1"/>
                  </a:cubicBez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7"/>
            <p:cNvSpPr/>
            <p:nvPr/>
          </p:nvSpPr>
          <p:spPr>
            <a:xfrm>
              <a:off x="8728375" y="3487100"/>
              <a:ext cx="29650" cy="66025"/>
            </a:xfrm>
            <a:custGeom>
              <a:avLst/>
              <a:gdLst/>
              <a:ahLst/>
              <a:cxnLst/>
              <a:rect l="l" t="t" r="r" b="b"/>
              <a:pathLst>
                <a:path w="1186" h="2641" fill="none" extrusionOk="0">
                  <a:moveTo>
                    <a:pt x="0" y="0"/>
                  </a:moveTo>
                  <a:cubicBezTo>
                    <a:pt x="244" y="938"/>
                    <a:pt x="647" y="1835"/>
                    <a:pt x="1186" y="2641"/>
                  </a:cubicBez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7"/>
            <p:cNvSpPr/>
            <p:nvPr/>
          </p:nvSpPr>
          <p:spPr>
            <a:xfrm>
              <a:off x="8821325" y="3500200"/>
              <a:ext cx="35450" cy="55800"/>
            </a:xfrm>
            <a:custGeom>
              <a:avLst/>
              <a:gdLst/>
              <a:ahLst/>
              <a:cxnLst/>
              <a:rect l="l" t="t" r="r" b="b"/>
              <a:pathLst>
                <a:path w="1418" h="2232" fill="none" extrusionOk="0">
                  <a:moveTo>
                    <a:pt x="1417" y="2232"/>
                  </a:moveTo>
                  <a:cubicBezTo>
                    <a:pt x="730" y="1657"/>
                    <a:pt x="229" y="866"/>
                    <a:pt x="1" y="0"/>
                  </a:cubicBez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7"/>
            <p:cNvSpPr/>
            <p:nvPr/>
          </p:nvSpPr>
          <p:spPr>
            <a:xfrm>
              <a:off x="8861325" y="3449800"/>
              <a:ext cx="24850" cy="47650"/>
            </a:xfrm>
            <a:custGeom>
              <a:avLst/>
              <a:gdLst/>
              <a:ahLst/>
              <a:cxnLst/>
              <a:rect l="l" t="t" r="r" b="b"/>
              <a:pathLst>
                <a:path w="994" h="1906" fill="none" extrusionOk="0">
                  <a:moveTo>
                    <a:pt x="1" y="1"/>
                  </a:moveTo>
                  <a:cubicBezTo>
                    <a:pt x="190" y="698"/>
                    <a:pt x="531" y="1352"/>
                    <a:pt x="993" y="1906"/>
                  </a:cubicBez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7"/>
            <p:cNvSpPr/>
            <p:nvPr/>
          </p:nvSpPr>
          <p:spPr>
            <a:xfrm>
              <a:off x="8954325" y="3477800"/>
              <a:ext cx="25800" cy="33950"/>
            </a:xfrm>
            <a:custGeom>
              <a:avLst/>
              <a:gdLst/>
              <a:ahLst/>
              <a:cxnLst/>
              <a:rect l="l" t="t" r="r" b="b"/>
              <a:pathLst>
                <a:path w="1032" h="1358" fill="none" extrusionOk="0">
                  <a:moveTo>
                    <a:pt x="1032" y="1357"/>
                  </a:moveTo>
                  <a:cubicBezTo>
                    <a:pt x="590" y="993"/>
                    <a:pt x="233" y="524"/>
                    <a:pt x="0" y="0"/>
                  </a:cubicBez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7"/>
            <p:cNvSpPr/>
            <p:nvPr/>
          </p:nvSpPr>
          <p:spPr>
            <a:xfrm>
              <a:off x="8691475" y="3592700"/>
              <a:ext cx="101600" cy="53825"/>
            </a:xfrm>
            <a:custGeom>
              <a:avLst/>
              <a:gdLst/>
              <a:ahLst/>
              <a:cxnLst/>
              <a:rect l="l" t="t" r="r" b="b"/>
              <a:pathLst>
                <a:path w="4064" h="2153" extrusionOk="0">
                  <a:moveTo>
                    <a:pt x="3386" y="0"/>
                  </a:moveTo>
                  <a:cubicBezTo>
                    <a:pt x="3260" y="0"/>
                    <a:pt x="3130" y="19"/>
                    <a:pt x="3008" y="41"/>
                  </a:cubicBezTo>
                  <a:cubicBezTo>
                    <a:pt x="2348" y="154"/>
                    <a:pt x="1687" y="269"/>
                    <a:pt x="1048" y="468"/>
                  </a:cubicBezTo>
                  <a:cubicBezTo>
                    <a:pt x="655" y="590"/>
                    <a:pt x="220" y="805"/>
                    <a:pt x="143" y="1208"/>
                  </a:cubicBezTo>
                  <a:cubicBezTo>
                    <a:pt x="1" y="1967"/>
                    <a:pt x="705" y="2153"/>
                    <a:pt x="1273" y="2153"/>
                  </a:cubicBezTo>
                  <a:cubicBezTo>
                    <a:pt x="1305" y="2153"/>
                    <a:pt x="1336" y="2152"/>
                    <a:pt x="1367" y="2151"/>
                  </a:cubicBezTo>
                  <a:cubicBezTo>
                    <a:pt x="2112" y="2123"/>
                    <a:pt x="2848" y="1877"/>
                    <a:pt x="3453" y="1439"/>
                  </a:cubicBezTo>
                  <a:cubicBezTo>
                    <a:pt x="3663" y="1286"/>
                    <a:pt x="3865" y="1102"/>
                    <a:pt x="3965" y="862"/>
                  </a:cubicBezTo>
                  <a:cubicBezTo>
                    <a:pt x="4063" y="620"/>
                    <a:pt x="4033" y="311"/>
                    <a:pt x="3836" y="141"/>
                  </a:cubicBezTo>
                  <a:cubicBezTo>
                    <a:pt x="3711" y="34"/>
                    <a:pt x="3552" y="0"/>
                    <a:pt x="3386"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4" name="Google Shape;884;p17"/>
          <p:cNvGrpSpPr/>
          <p:nvPr/>
        </p:nvGrpSpPr>
        <p:grpSpPr>
          <a:xfrm>
            <a:off x="8489973" y="1376117"/>
            <a:ext cx="279824" cy="274333"/>
            <a:chOff x="237850" y="4593267"/>
            <a:chExt cx="439146" cy="430935"/>
          </a:xfrm>
        </p:grpSpPr>
        <p:sp>
          <p:nvSpPr>
            <p:cNvPr id="885" name="Google Shape;885;p17"/>
            <p:cNvSpPr/>
            <p:nvPr/>
          </p:nvSpPr>
          <p:spPr>
            <a:xfrm>
              <a:off x="237850" y="4700140"/>
              <a:ext cx="253034" cy="324062"/>
            </a:xfrm>
            <a:custGeom>
              <a:avLst/>
              <a:gdLst/>
              <a:ahLst/>
              <a:cxnLst/>
              <a:rect l="l" t="t" r="r" b="b"/>
              <a:pathLst>
                <a:path w="2280" h="2920" extrusionOk="0">
                  <a:moveTo>
                    <a:pt x="1103" y="0"/>
                  </a:moveTo>
                  <a:cubicBezTo>
                    <a:pt x="1087" y="0"/>
                    <a:pt x="1072" y="9"/>
                    <a:pt x="1068" y="27"/>
                  </a:cubicBezTo>
                  <a:cubicBezTo>
                    <a:pt x="838" y="945"/>
                    <a:pt x="301" y="1241"/>
                    <a:pt x="36" y="1333"/>
                  </a:cubicBezTo>
                  <a:cubicBezTo>
                    <a:pt x="1" y="1345"/>
                    <a:pt x="4" y="1393"/>
                    <a:pt x="39" y="1404"/>
                  </a:cubicBezTo>
                  <a:cubicBezTo>
                    <a:pt x="736" y="1595"/>
                    <a:pt x="990" y="2454"/>
                    <a:pt x="1074" y="2890"/>
                  </a:cubicBezTo>
                  <a:cubicBezTo>
                    <a:pt x="1077" y="2910"/>
                    <a:pt x="1093" y="2920"/>
                    <a:pt x="1109" y="2920"/>
                  </a:cubicBezTo>
                  <a:cubicBezTo>
                    <a:pt x="1126" y="2920"/>
                    <a:pt x="1142" y="2909"/>
                    <a:pt x="1145" y="2889"/>
                  </a:cubicBezTo>
                  <a:cubicBezTo>
                    <a:pt x="1325" y="1802"/>
                    <a:pt x="1957" y="1502"/>
                    <a:pt x="2244" y="1420"/>
                  </a:cubicBezTo>
                  <a:cubicBezTo>
                    <a:pt x="2278" y="1411"/>
                    <a:pt x="2280" y="1362"/>
                    <a:pt x="2246" y="1351"/>
                  </a:cubicBezTo>
                  <a:cubicBezTo>
                    <a:pt x="1431" y="1089"/>
                    <a:pt x="1202" y="387"/>
                    <a:pt x="1138" y="29"/>
                  </a:cubicBezTo>
                  <a:cubicBezTo>
                    <a:pt x="1134" y="10"/>
                    <a:pt x="1118" y="0"/>
                    <a:pt x="1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7"/>
            <p:cNvSpPr/>
            <p:nvPr/>
          </p:nvSpPr>
          <p:spPr>
            <a:xfrm>
              <a:off x="553475" y="4593267"/>
              <a:ext cx="123521" cy="158257"/>
            </a:xfrm>
            <a:custGeom>
              <a:avLst/>
              <a:gdLst/>
              <a:ahLst/>
              <a:cxnLst/>
              <a:rect l="l" t="t" r="r" b="b"/>
              <a:pathLst>
                <a:path w="1113" h="1426" extrusionOk="0">
                  <a:moveTo>
                    <a:pt x="538" y="0"/>
                  </a:moveTo>
                  <a:cubicBezTo>
                    <a:pt x="530" y="0"/>
                    <a:pt x="523" y="4"/>
                    <a:pt x="521" y="13"/>
                  </a:cubicBezTo>
                  <a:cubicBezTo>
                    <a:pt x="409" y="462"/>
                    <a:pt x="146" y="605"/>
                    <a:pt x="18" y="650"/>
                  </a:cubicBezTo>
                  <a:cubicBezTo>
                    <a:pt x="0" y="656"/>
                    <a:pt x="2" y="680"/>
                    <a:pt x="19" y="684"/>
                  </a:cubicBezTo>
                  <a:cubicBezTo>
                    <a:pt x="360" y="778"/>
                    <a:pt x="484" y="1198"/>
                    <a:pt x="524" y="1411"/>
                  </a:cubicBezTo>
                  <a:cubicBezTo>
                    <a:pt x="526" y="1421"/>
                    <a:pt x="533" y="1425"/>
                    <a:pt x="541" y="1425"/>
                  </a:cubicBezTo>
                  <a:cubicBezTo>
                    <a:pt x="549" y="1425"/>
                    <a:pt x="557" y="1420"/>
                    <a:pt x="558" y="1410"/>
                  </a:cubicBezTo>
                  <a:cubicBezTo>
                    <a:pt x="646" y="880"/>
                    <a:pt x="955" y="734"/>
                    <a:pt x="1096" y="693"/>
                  </a:cubicBezTo>
                  <a:cubicBezTo>
                    <a:pt x="1112" y="689"/>
                    <a:pt x="1112" y="665"/>
                    <a:pt x="1096" y="659"/>
                  </a:cubicBezTo>
                  <a:cubicBezTo>
                    <a:pt x="699" y="531"/>
                    <a:pt x="587" y="189"/>
                    <a:pt x="555" y="14"/>
                  </a:cubicBezTo>
                  <a:cubicBezTo>
                    <a:pt x="554" y="5"/>
                    <a:pt x="546" y="0"/>
                    <a:pt x="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7" name="Google Shape;887;p17"/>
          <p:cNvGrpSpPr/>
          <p:nvPr/>
        </p:nvGrpSpPr>
        <p:grpSpPr>
          <a:xfrm>
            <a:off x="31251" y="3965777"/>
            <a:ext cx="758209" cy="1088349"/>
            <a:chOff x="3953288" y="3740126"/>
            <a:chExt cx="518575" cy="744374"/>
          </a:xfrm>
        </p:grpSpPr>
        <p:sp>
          <p:nvSpPr>
            <p:cNvPr id="888" name="Google Shape;888;p17"/>
            <p:cNvSpPr/>
            <p:nvPr/>
          </p:nvSpPr>
          <p:spPr>
            <a:xfrm>
              <a:off x="3953288" y="3987025"/>
              <a:ext cx="518575" cy="497475"/>
            </a:xfrm>
            <a:custGeom>
              <a:avLst/>
              <a:gdLst/>
              <a:ahLst/>
              <a:cxnLst/>
              <a:rect l="l" t="t" r="r" b="b"/>
              <a:pathLst>
                <a:path w="20743" h="19899" extrusionOk="0">
                  <a:moveTo>
                    <a:pt x="14041" y="0"/>
                  </a:moveTo>
                  <a:cubicBezTo>
                    <a:pt x="13739" y="0"/>
                    <a:pt x="13422" y="90"/>
                    <a:pt x="13131" y="220"/>
                  </a:cubicBezTo>
                  <a:cubicBezTo>
                    <a:pt x="13046" y="258"/>
                    <a:pt x="12964" y="299"/>
                    <a:pt x="12885" y="343"/>
                  </a:cubicBezTo>
                  <a:cubicBezTo>
                    <a:pt x="10570" y="1614"/>
                    <a:pt x="8256" y="2886"/>
                    <a:pt x="5942" y="4156"/>
                  </a:cubicBezTo>
                  <a:cubicBezTo>
                    <a:pt x="4798" y="4785"/>
                    <a:pt x="3653" y="5413"/>
                    <a:pt x="2509" y="6043"/>
                  </a:cubicBezTo>
                  <a:cubicBezTo>
                    <a:pt x="1906" y="6373"/>
                    <a:pt x="0" y="6978"/>
                    <a:pt x="236" y="7912"/>
                  </a:cubicBezTo>
                  <a:cubicBezTo>
                    <a:pt x="329" y="8273"/>
                    <a:pt x="509" y="8603"/>
                    <a:pt x="718" y="8922"/>
                  </a:cubicBezTo>
                  <a:cubicBezTo>
                    <a:pt x="796" y="9039"/>
                    <a:pt x="876" y="9154"/>
                    <a:pt x="958" y="9270"/>
                  </a:cubicBezTo>
                  <a:cubicBezTo>
                    <a:pt x="1187" y="9590"/>
                    <a:pt x="1421" y="9903"/>
                    <a:pt x="1597" y="10232"/>
                  </a:cubicBezTo>
                  <a:cubicBezTo>
                    <a:pt x="1606" y="10246"/>
                    <a:pt x="1614" y="10260"/>
                    <a:pt x="1621" y="10275"/>
                  </a:cubicBezTo>
                  <a:cubicBezTo>
                    <a:pt x="1687" y="10397"/>
                    <a:pt x="1756" y="10521"/>
                    <a:pt x="1821" y="10645"/>
                  </a:cubicBezTo>
                  <a:cubicBezTo>
                    <a:pt x="1947" y="10878"/>
                    <a:pt x="2072" y="11109"/>
                    <a:pt x="2197" y="11341"/>
                  </a:cubicBezTo>
                  <a:cubicBezTo>
                    <a:pt x="2265" y="11464"/>
                    <a:pt x="2330" y="11588"/>
                    <a:pt x="2397" y="11711"/>
                  </a:cubicBezTo>
                  <a:cubicBezTo>
                    <a:pt x="2587" y="12062"/>
                    <a:pt x="2776" y="12414"/>
                    <a:pt x="2966" y="12765"/>
                  </a:cubicBezTo>
                  <a:cubicBezTo>
                    <a:pt x="3032" y="12886"/>
                    <a:pt x="3096" y="13006"/>
                    <a:pt x="3162" y="13126"/>
                  </a:cubicBezTo>
                  <a:lnTo>
                    <a:pt x="3166" y="13135"/>
                  </a:lnTo>
                  <a:cubicBezTo>
                    <a:pt x="3599" y="13936"/>
                    <a:pt x="4032" y="14738"/>
                    <a:pt x="4465" y="15538"/>
                  </a:cubicBezTo>
                  <a:cubicBezTo>
                    <a:pt x="4532" y="15662"/>
                    <a:pt x="4598" y="15786"/>
                    <a:pt x="4665" y="15908"/>
                  </a:cubicBezTo>
                  <a:cubicBezTo>
                    <a:pt x="4838" y="16231"/>
                    <a:pt x="5011" y="16551"/>
                    <a:pt x="5186" y="16872"/>
                  </a:cubicBezTo>
                  <a:cubicBezTo>
                    <a:pt x="5251" y="16996"/>
                    <a:pt x="5318" y="17119"/>
                    <a:pt x="5384" y="17243"/>
                  </a:cubicBezTo>
                  <a:cubicBezTo>
                    <a:pt x="5623" y="17684"/>
                    <a:pt x="5862" y="18126"/>
                    <a:pt x="6101" y="18567"/>
                  </a:cubicBezTo>
                  <a:cubicBezTo>
                    <a:pt x="6163" y="18683"/>
                    <a:pt x="6226" y="18798"/>
                    <a:pt x="6289" y="18914"/>
                  </a:cubicBezTo>
                  <a:lnTo>
                    <a:pt x="6301" y="18937"/>
                  </a:lnTo>
                  <a:cubicBezTo>
                    <a:pt x="6483" y="19276"/>
                    <a:pt x="6689" y="19628"/>
                    <a:pt x="7032" y="19795"/>
                  </a:cubicBezTo>
                  <a:cubicBezTo>
                    <a:pt x="7181" y="19868"/>
                    <a:pt x="7338" y="19899"/>
                    <a:pt x="7498" y="19899"/>
                  </a:cubicBezTo>
                  <a:cubicBezTo>
                    <a:pt x="7909" y="19899"/>
                    <a:pt x="8340" y="19696"/>
                    <a:pt x="8719" y="19496"/>
                  </a:cubicBezTo>
                  <a:cubicBezTo>
                    <a:pt x="11994" y="17764"/>
                    <a:pt x="15270" y="16029"/>
                    <a:pt x="18548" y="14295"/>
                  </a:cubicBezTo>
                  <a:cubicBezTo>
                    <a:pt x="19161" y="13971"/>
                    <a:pt x="20456" y="13490"/>
                    <a:pt x="20685" y="12759"/>
                  </a:cubicBezTo>
                  <a:cubicBezTo>
                    <a:pt x="20708" y="12688"/>
                    <a:pt x="20721" y="12615"/>
                    <a:pt x="20729" y="12538"/>
                  </a:cubicBezTo>
                  <a:cubicBezTo>
                    <a:pt x="20742" y="12390"/>
                    <a:pt x="20729" y="12233"/>
                    <a:pt x="20696" y="12073"/>
                  </a:cubicBezTo>
                  <a:cubicBezTo>
                    <a:pt x="20630" y="11736"/>
                    <a:pt x="20482" y="11385"/>
                    <a:pt x="20336" y="11075"/>
                  </a:cubicBezTo>
                  <a:cubicBezTo>
                    <a:pt x="20272" y="10939"/>
                    <a:pt x="20208" y="10812"/>
                    <a:pt x="20148" y="10696"/>
                  </a:cubicBezTo>
                  <a:cubicBezTo>
                    <a:pt x="20127" y="10654"/>
                    <a:pt x="20106" y="10614"/>
                    <a:pt x="20087" y="10575"/>
                  </a:cubicBezTo>
                  <a:cubicBezTo>
                    <a:pt x="19963" y="10329"/>
                    <a:pt x="19839" y="10081"/>
                    <a:pt x="19715" y="9835"/>
                  </a:cubicBezTo>
                  <a:cubicBezTo>
                    <a:pt x="19652" y="9709"/>
                    <a:pt x="19590" y="9584"/>
                    <a:pt x="19526" y="9458"/>
                  </a:cubicBezTo>
                  <a:cubicBezTo>
                    <a:pt x="19261" y="8930"/>
                    <a:pt x="18996" y="8403"/>
                    <a:pt x="18730" y="7875"/>
                  </a:cubicBezTo>
                  <a:cubicBezTo>
                    <a:pt x="18667" y="7749"/>
                    <a:pt x="18605" y="7624"/>
                    <a:pt x="18540" y="7498"/>
                  </a:cubicBezTo>
                  <a:cubicBezTo>
                    <a:pt x="18431" y="7278"/>
                    <a:pt x="18321" y="7058"/>
                    <a:pt x="18211" y="6839"/>
                  </a:cubicBezTo>
                  <a:cubicBezTo>
                    <a:pt x="18148" y="6713"/>
                    <a:pt x="18085" y="6588"/>
                    <a:pt x="18021" y="6463"/>
                  </a:cubicBezTo>
                  <a:cubicBezTo>
                    <a:pt x="17779" y="5979"/>
                    <a:pt x="17536" y="5497"/>
                    <a:pt x="17293" y="5013"/>
                  </a:cubicBezTo>
                  <a:cubicBezTo>
                    <a:pt x="17230" y="4888"/>
                    <a:pt x="17167" y="4762"/>
                    <a:pt x="17103" y="4637"/>
                  </a:cubicBezTo>
                  <a:cubicBezTo>
                    <a:pt x="16991" y="4413"/>
                    <a:pt x="16879" y="4189"/>
                    <a:pt x="16767" y="3967"/>
                  </a:cubicBezTo>
                  <a:cubicBezTo>
                    <a:pt x="16725" y="3883"/>
                    <a:pt x="16682" y="3800"/>
                    <a:pt x="16642" y="3718"/>
                  </a:cubicBezTo>
                  <a:cubicBezTo>
                    <a:pt x="16621" y="3674"/>
                    <a:pt x="16600" y="3633"/>
                    <a:pt x="16579" y="3589"/>
                  </a:cubicBezTo>
                  <a:cubicBezTo>
                    <a:pt x="16427" y="3282"/>
                    <a:pt x="16282" y="2961"/>
                    <a:pt x="16134" y="2637"/>
                  </a:cubicBezTo>
                  <a:cubicBezTo>
                    <a:pt x="16078" y="2510"/>
                    <a:pt x="16018" y="2382"/>
                    <a:pt x="15960" y="2253"/>
                  </a:cubicBezTo>
                  <a:cubicBezTo>
                    <a:pt x="15821" y="1950"/>
                    <a:pt x="15676" y="1649"/>
                    <a:pt x="15522" y="1358"/>
                  </a:cubicBezTo>
                  <a:cubicBezTo>
                    <a:pt x="15458" y="1232"/>
                    <a:pt x="15389" y="1110"/>
                    <a:pt x="15319" y="989"/>
                  </a:cubicBezTo>
                  <a:lnTo>
                    <a:pt x="15318" y="989"/>
                  </a:lnTo>
                  <a:cubicBezTo>
                    <a:pt x="15221" y="819"/>
                    <a:pt x="15116" y="655"/>
                    <a:pt x="15007" y="495"/>
                  </a:cubicBezTo>
                  <a:cubicBezTo>
                    <a:pt x="14758" y="135"/>
                    <a:pt x="14411" y="0"/>
                    <a:pt x="14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7"/>
            <p:cNvSpPr/>
            <p:nvPr/>
          </p:nvSpPr>
          <p:spPr>
            <a:xfrm>
              <a:off x="3990738" y="4021700"/>
              <a:ext cx="446675" cy="428475"/>
            </a:xfrm>
            <a:custGeom>
              <a:avLst/>
              <a:gdLst/>
              <a:ahLst/>
              <a:cxnLst/>
              <a:rect l="l" t="t" r="r" b="b"/>
              <a:pathLst>
                <a:path w="17867" h="17139" extrusionOk="0">
                  <a:moveTo>
                    <a:pt x="12093" y="0"/>
                  </a:moveTo>
                  <a:cubicBezTo>
                    <a:pt x="11833" y="0"/>
                    <a:pt x="11561" y="77"/>
                    <a:pt x="11311" y="189"/>
                  </a:cubicBezTo>
                  <a:cubicBezTo>
                    <a:pt x="11238" y="221"/>
                    <a:pt x="11166" y="257"/>
                    <a:pt x="11097" y="295"/>
                  </a:cubicBezTo>
                  <a:cubicBezTo>
                    <a:pt x="9105" y="1389"/>
                    <a:pt x="7112" y="2484"/>
                    <a:pt x="5119" y="3580"/>
                  </a:cubicBezTo>
                  <a:cubicBezTo>
                    <a:pt x="4134" y="4120"/>
                    <a:pt x="3147" y="4662"/>
                    <a:pt x="2162" y="5204"/>
                  </a:cubicBezTo>
                  <a:cubicBezTo>
                    <a:pt x="1643" y="5489"/>
                    <a:pt x="1" y="6009"/>
                    <a:pt x="205" y="6815"/>
                  </a:cubicBezTo>
                  <a:cubicBezTo>
                    <a:pt x="283" y="7125"/>
                    <a:pt x="440" y="7409"/>
                    <a:pt x="620" y="7685"/>
                  </a:cubicBezTo>
                  <a:cubicBezTo>
                    <a:pt x="687" y="7785"/>
                    <a:pt x="756" y="7885"/>
                    <a:pt x="828" y="7983"/>
                  </a:cubicBezTo>
                  <a:cubicBezTo>
                    <a:pt x="1023" y="8258"/>
                    <a:pt x="1225" y="8530"/>
                    <a:pt x="1377" y="8812"/>
                  </a:cubicBezTo>
                  <a:cubicBezTo>
                    <a:pt x="1384" y="8824"/>
                    <a:pt x="1390" y="8837"/>
                    <a:pt x="1396" y="8849"/>
                  </a:cubicBezTo>
                  <a:cubicBezTo>
                    <a:pt x="1455" y="8955"/>
                    <a:pt x="1513" y="9061"/>
                    <a:pt x="1570" y="9168"/>
                  </a:cubicBezTo>
                  <a:cubicBezTo>
                    <a:pt x="1679" y="9368"/>
                    <a:pt x="1786" y="9567"/>
                    <a:pt x="1893" y="9767"/>
                  </a:cubicBezTo>
                  <a:cubicBezTo>
                    <a:pt x="1952" y="9873"/>
                    <a:pt x="2008" y="9980"/>
                    <a:pt x="2067" y="10086"/>
                  </a:cubicBezTo>
                  <a:cubicBezTo>
                    <a:pt x="2229" y="10388"/>
                    <a:pt x="2394" y="10691"/>
                    <a:pt x="2556" y="10994"/>
                  </a:cubicBezTo>
                  <a:cubicBezTo>
                    <a:pt x="2611" y="11097"/>
                    <a:pt x="2667" y="11201"/>
                    <a:pt x="2723" y="11304"/>
                  </a:cubicBezTo>
                  <a:lnTo>
                    <a:pt x="2728" y="11313"/>
                  </a:lnTo>
                  <a:cubicBezTo>
                    <a:pt x="3101" y="12003"/>
                    <a:pt x="3474" y="12693"/>
                    <a:pt x="3846" y="13382"/>
                  </a:cubicBezTo>
                  <a:cubicBezTo>
                    <a:pt x="3904" y="13490"/>
                    <a:pt x="3961" y="13596"/>
                    <a:pt x="4019" y="13702"/>
                  </a:cubicBezTo>
                  <a:cubicBezTo>
                    <a:pt x="4168" y="13978"/>
                    <a:pt x="4318" y="14255"/>
                    <a:pt x="4467" y="14532"/>
                  </a:cubicBezTo>
                  <a:cubicBezTo>
                    <a:pt x="4525" y="14639"/>
                    <a:pt x="4582" y="14744"/>
                    <a:pt x="4638" y="14851"/>
                  </a:cubicBezTo>
                  <a:cubicBezTo>
                    <a:pt x="4844" y="15230"/>
                    <a:pt x="5050" y="15611"/>
                    <a:pt x="5256" y="15991"/>
                  </a:cubicBezTo>
                  <a:cubicBezTo>
                    <a:pt x="5310" y="16091"/>
                    <a:pt x="5362" y="16191"/>
                    <a:pt x="5418" y="16290"/>
                  </a:cubicBezTo>
                  <a:lnTo>
                    <a:pt x="5428" y="16309"/>
                  </a:lnTo>
                  <a:cubicBezTo>
                    <a:pt x="5585" y="16600"/>
                    <a:pt x="5762" y="16905"/>
                    <a:pt x="6058" y="17050"/>
                  </a:cubicBezTo>
                  <a:cubicBezTo>
                    <a:pt x="6186" y="17112"/>
                    <a:pt x="6321" y="17138"/>
                    <a:pt x="6458" y="17138"/>
                  </a:cubicBezTo>
                  <a:cubicBezTo>
                    <a:pt x="6812" y="17138"/>
                    <a:pt x="7185" y="16965"/>
                    <a:pt x="7510" y="16791"/>
                  </a:cubicBezTo>
                  <a:cubicBezTo>
                    <a:pt x="10331" y="15299"/>
                    <a:pt x="13154" y="13805"/>
                    <a:pt x="15975" y="12312"/>
                  </a:cubicBezTo>
                  <a:cubicBezTo>
                    <a:pt x="16505" y="12031"/>
                    <a:pt x="17620" y="11618"/>
                    <a:pt x="17819" y="10988"/>
                  </a:cubicBezTo>
                  <a:cubicBezTo>
                    <a:pt x="17838" y="10927"/>
                    <a:pt x="17848" y="10864"/>
                    <a:pt x="17854" y="10798"/>
                  </a:cubicBezTo>
                  <a:cubicBezTo>
                    <a:pt x="17866" y="10672"/>
                    <a:pt x="17854" y="10536"/>
                    <a:pt x="17828" y="10398"/>
                  </a:cubicBezTo>
                  <a:cubicBezTo>
                    <a:pt x="17769" y="10109"/>
                    <a:pt x="17644" y="9806"/>
                    <a:pt x="17517" y="9537"/>
                  </a:cubicBezTo>
                  <a:cubicBezTo>
                    <a:pt x="17462" y="9421"/>
                    <a:pt x="17405" y="9312"/>
                    <a:pt x="17354" y="9212"/>
                  </a:cubicBezTo>
                  <a:cubicBezTo>
                    <a:pt x="17337" y="9176"/>
                    <a:pt x="17319" y="9142"/>
                    <a:pt x="17302" y="9107"/>
                  </a:cubicBezTo>
                  <a:cubicBezTo>
                    <a:pt x="17196" y="8895"/>
                    <a:pt x="17089" y="8682"/>
                    <a:pt x="16981" y="8470"/>
                  </a:cubicBezTo>
                  <a:cubicBezTo>
                    <a:pt x="16928" y="8362"/>
                    <a:pt x="16874" y="8253"/>
                    <a:pt x="16819" y="8146"/>
                  </a:cubicBezTo>
                  <a:cubicBezTo>
                    <a:pt x="16590" y="7691"/>
                    <a:pt x="16362" y="7237"/>
                    <a:pt x="16133" y="6782"/>
                  </a:cubicBezTo>
                  <a:cubicBezTo>
                    <a:pt x="16080" y="6673"/>
                    <a:pt x="16024" y="6565"/>
                    <a:pt x="15969" y="6458"/>
                  </a:cubicBezTo>
                  <a:cubicBezTo>
                    <a:pt x="15875" y="6268"/>
                    <a:pt x="15781" y="6079"/>
                    <a:pt x="15686" y="5889"/>
                  </a:cubicBezTo>
                  <a:cubicBezTo>
                    <a:pt x="15630" y="5782"/>
                    <a:pt x="15577" y="5674"/>
                    <a:pt x="15521" y="5565"/>
                  </a:cubicBezTo>
                  <a:cubicBezTo>
                    <a:pt x="15314" y="5150"/>
                    <a:pt x="15105" y="4734"/>
                    <a:pt x="14895" y="4317"/>
                  </a:cubicBezTo>
                  <a:cubicBezTo>
                    <a:pt x="14841" y="4210"/>
                    <a:pt x="14787" y="4101"/>
                    <a:pt x="14732" y="3993"/>
                  </a:cubicBezTo>
                  <a:cubicBezTo>
                    <a:pt x="14635" y="3801"/>
                    <a:pt x="14539" y="3608"/>
                    <a:pt x="14442" y="3416"/>
                  </a:cubicBezTo>
                  <a:cubicBezTo>
                    <a:pt x="14406" y="3344"/>
                    <a:pt x="14369" y="3272"/>
                    <a:pt x="14335" y="3201"/>
                  </a:cubicBezTo>
                  <a:cubicBezTo>
                    <a:pt x="14315" y="3165"/>
                    <a:pt x="14297" y="3128"/>
                    <a:pt x="14280" y="3090"/>
                  </a:cubicBezTo>
                  <a:cubicBezTo>
                    <a:pt x="14150" y="2826"/>
                    <a:pt x="14024" y="2550"/>
                    <a:pt x="13897" y="2271"/>
                  </a:cubicBezTo>
                  <a:cubicBezTo>
                    <a:pt x="13848" y="2160"/>
                    <a:pt x="13797" y="2051"/>
                    <a:pt x="13747" y="1941"/>
                  </a:cubicBezTo>
                  <a:cubicBezTo>
                    <a:pt x="13627" y="1680"/>
                    <a:pt x="13502" y="1420"/>
                    <a:pt x="13371" y="1169"/>
                  </a:cubicBezTo>
                  <a:cubicBezTo>
                    <a:pt x="13314" y="1062"/>
                    <a:pt x="13256" y="956"/>
                    <a:pt x="13194" y="851"/>
                  </a:cubicBezTo>
                  <a:cubicBezTo>
                    <a:pt x="13109" y="705"/>
                    <a:pt x="13021" y="563"/>
                    <a:pt x="12926" y="426"/>
                  </a:cubicBezTo>
                  <a:cubicBezTo>
                    <a:pt x="12711" y="116"/>
                    <a:pt x="12412" y="0"/>
                    <a:pt x="12093"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7"/>
            <p:cNvSpPr/>
            <p:nvPr/>
          </p:nvSpPr>
          <p:spPr>
            <a:xfrm>
              <a:off x="3971238" y="4139950"/>
              <a:ext cx="137875" cy="78850"/>
            </a:xfrm>
            <a:custGeom>
              <a:avLst/>
              <a:gdLst/>
              <a:ahLst/>
              <a:cxnLst/>
              <a:rect l="l" t="t" r="r" b="b"/>
              <a:pathLst>
                <a:path w="5515" h="3154" extrusionOk="0">
                  <a:moveTo>
                    <a:pt x="5209" y="0"/>
                  </a:moveTo>
                  <a:cubicBezTo>
                    <a:pt x="5177" y="0"/>
                    <a:pt x="5143" y="9"/>
                    <a:pt x="5108" y="28"/>
                  </a:cubicBezTo>
                  <a:cubicBezTo>
                    <a:pt x="3405" y="953"/>
                    <a:pt x="1703" y="1879"/>
                    <a:pt x="0" y="2805"/>
                  </a:cubicBezTo>
                  <a:cubicBezTo>
                    <a:pt x="79" y="2922"/>
                    <a:pt x="160" y="3037"/>
                    <a:pt x="242" y="3153"/>
                  </a:cubicBezTo>
                  <a:cubicBezTo>
                    <a:pt x="1932" y="2234"/>
                    <a:pt x="3621" y="1314"/>
                    <a:pt x="5312" y="395"/>
                  </a:cubicBezTo>
                  <a:lnTo>
                    <a:pt x="5311" y="395"/>
                  </a:lnTo>
                  <a:cubicBezTo>
                    <a:pt x="5515" y="284"/>
                    <a:pt x="5396" y="0"/>
                    <a:pt x="5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7"/>
            <p:cNvSpPr/>
            <p:nvPr/>
          </p:nvSpPr>
          <p:spPr>
            <a:xfrm>
              <a:off x="4130263" y="4092475"/>
              <a:ext cx="69250" cy="40550"/>
            </a:xfrm>
            <a:custGeom>
              <a:avLst/>
              <a:gdLst/>
              <a:ahLst/>
              <a:cxnLst/>
              <a:rect l="l" t="t" r="r" b="b"/>
              <a:pathLst>
                <a:path w="2770" h="1622" extrusionOk="0">
                  <a:moveTo>
                    <a:pt x="2465" y="0"/>
                  </a:moveTo>
                  <a:cubicBezTo>
                    <a:pt x="2433" y="0"/>
                    <a:pt x="2399" y="9"/>
                    <a:pt x="2364" y="28"/>
                  </a:cubicBezTo>
                  <a:lnTo>
                    <a:pt x="202" y="1225"/>
                  </a:lnTo>
                  <a:cubicBezTo>
                    <a:pt x="0" y="1338"/>
                    <a:pt x="118" y="1622"/>
                    <a:pt x="304" y="1622"/>
                  </a:cubicBezTo>
                  <a:cubicBezTo>
                    <a:pt x="336" y="1622"/>
                    <a:pt x="370" y="1613"/>
                    <a:pt x="405" y="1594"/>
                  </a:cubicBezTo>
                  <a:lnTo>
                    <a:pt x="2567" y="397"/>
                  </a:lnTo>
                  <a:cubicBezTo>
                    <a:pt x="2769" y="285"/>
                    <a:pt x="2651" y="0"/>
                    <a:pt x="2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7"/>
            <p:cNvSpPr/>
            <p:nvPr/>
          </p:nvSpPr>
          <p:spPr>
            <a:xfrm>
              <a:off x="4227763" y="4011750"/>
              <a:ext cx="113600" cy="67250"/>
            </a:xfrm>
            <a:custGeom>
              <a:avLst/>
              <a:gdLst/>
              <a:ahLst/>
              <a:cxnLst/>
              <a:rect l="l" t="t" r="r" b="b"/>
              <a:pathLst>
                <a:path w="4544" h="2690" extrusionOk="0">
                  <a:moveTo>
                    <a:pt x="4340" y="0"/>
                  </a:moveTo>
                  <a:lnTo>
                    <a:pt x="201" y="2294"/>
                  </a:lnTo>
                  <a:cubicBezTo>
                    <a:pt x="0" y="2406"/>
                    <a:pt x="119" y="2689"/>
                    <a:pt x="304" y="2689"/>
                  </a:cubicBezTo>
                  <a:cubicBezTo>
                    <a:pt x="337" y="2689"/>
                    <a:pt x="371" y="2681"/>
                    <a:pt x="406" y="2661"/>
                  </a:cubicBezTo>
                  <a:lnTo>
                    <a:pt x="4543" y="369"/>
                  </a:lnTo>
                  <a:cubicBezTo>
                    <a:pt x="4479" y="243"/>
                    <a:pt x="4410" y="121"/>
                    <a:pt x="43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7"/>
            <p:cNvSpPr/>
            <p:nvPr/>
          </p:nvSpPr>
          <p:spPr>
            <a:xfrm>
              <a:off x="4312063" y="4043350"/>
              <a:ext cx="44600" cy="29775"/>
            </a:xfrm>
            <a:custGeom>
              <a:avLst/>
              <a:gdLst/>
              <a:ahLst/>
              <a:cxnLst/>
              <a:rect l="l" t="t" r="r" b="b"/>
              <a:pathLst>
                <a:path w="1784" h="1191" extrusionOk="0">
                  <a:moveTo>
                    <a:pt x="1609" y="0"/>
                  </a:moveTo>
                  <a:cubicBezTo>
                    <a:pt x="1140" y="266"/>
                    <a:pt x="670" y="530"/>
                    <a:pt x="201" y="794"/>
                  </a:cubicBezTo>
                  <a:cubicBezTo>
                    <a:pt x="1" y="907"/>
                    <a:pt x="117" y="1191"/>
                    <a:pt x="301" y="1191"/>
                  </a:cubicBezTo>
                  <a:cubicBezTo>
                    <a:pt x="334" y="1191"/>
                    <a:pt x="369" y="1182"/>
                    <a:pt x="404" y="1162"/>
                  </a:cubicBezTo>
                  <a:cubicBezTo>
                    <a:pt x="865" y="903"/>
                    <a:pt x="1324" y="644"/>
                    <a:pt x="1783" y="384"/>
                  </a:cubicBezTo>
                  <a:cubicBezTo>
                    <a:pt x="1727" y="257"/>
                    <a:pt x="1667" y="129"/>
                    <a:pt x="16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7"/>
            <p:cNvSpPr/>
            <p:nvPr/>
          </p:nvSpPr>
          <p:spPr>
            <a:xfrm>
              <a:off x="4199738" y="4083375"/>
              <a:ext cx="93825" cy="53175"/>
            </a:xfrm>
            <a:custGeom>
              <a:avLst/>
              <a:gdLst/>
              <a:ahLst/>
              <a:cxnLst/>
              <a:rect l="l" t="t" r="r" b="b"/>
              <a:pathLst>
                <a:path w="3753" h="2127" extrusionOk="0">
                  <a:moveTo>
                    <a:pt x="3445" y="1"/>
                  </a:moveTo>
                  <a:cubicBezTo>
                    <a:pt x="3413" y="1"/>
                    <a:pt x="3379" y="9"/>
                    <a:pt x="3345" y="28"/>
                  </a:cubicBezTo>
                  <a:cubicBezTo>
                    <a:pt x="2298" y="596"/>
                    <a:pt x="1251" y="1164"/>
                    <a:pt x="204" y="1731"/>
                  </a:cubicBezTo>
                  <a:cubicBezTo>
                    <a:pt x="0" y="1842"/>
                    <a:pt x="120" y="2127"/>
                    <a:pt x="308" y="2127"/>
                  </a:cubicBezTo>
                  <a:cubicBezTo>
                    <a:pt x="340" y="2127"/>
                    <a:pt x="374" y="2119"/>
                    <a:pt x="409" y="2100"/>
                  </a:cubicBezTo>
                  <a:cubicBezTo>
                    <a:pt x="1455" y="1532"/>
                    <a:pt x="2501" y="964"/>
                    <a:pt x="3549" y="396"/>
                  </a:cubicBezTo>
                  <a:cubicBezTo>
                    <a:pt x="3752" y="285"/>
                    <a:pt x="3633" y="1"/>
                    <a:pt x="34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7"/>
            <p:cNvSpPr/>
            <p:nvPr/>
          </p:nvSpPr>
          <p:spPr>
            <a:xfrm>
              <a:off x="4132363" y="4158275"/>
              <a:ext cx="24550" cy="17375"/>
            </a:xfrm>
            <a:custGeom>
              <a:avLst/>
              <a:gdLst/>
              <a:ahLst/>
              <a:cxnLst/>
              <a:rect l="l" t="t" r="r" b="b"/>
              <a:pathLst>
                <a:path w="982" h="695" extrusionOk="0">
                  <a:moveTo>
                    <a:pt x="736" y="1"/>
                  </a:moveTo>
                  <a:cubicBezTo>
                    <a:pt x="702" y="1"/>
                    <a:pt x="668" y="9"/>
                    <a:pt x="636" y="28"/>
                  </a:cubicBezTo>
                  <a:lnTo>
                    <a:pt x="142" y="301"/>
                  </a:lnTo>
                  <a:cubicBezTo>
                    <a:pt x="47" y="354"/>
                    <a:pt x="0" y="490"/>
                    <a:pt x="60" y="586"/>
                  </a:cubicBezTo>
                  <a:cubicBezTo>
                    <a:pt x="101" y="654"/>
                    <a:pt x="173" y="695"/>
                    <a:pt x="247" y="695"/>
                  </a:cubicBezTo>
                  <a:cubicBezTo>
                    <a:pt x="280" y="695"/>
                    <a:pt x="315" y="686"/>
                    <a:pt x="347" y="668"/>
                  </a:cubicBezTo>
                  <a:lnTo>
                    <a:pt x="839" y="395"/>
                  </a:lnTo>
                  <a:cubicBezTo>
                    <a:pt x="936" y="341"/>
                    <a:pt x="981" y="205"/>
                    <a:pt x="921" y="110"/>
                  </a:cubicBezTo>
                  <a:cubicBezTo>
                    <a:pt x="880" y="42"/>
                    <a:pt x="810" y="1"/>
                    <a:pt x="7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7"/>
            <p:cNvSpPr/>
            <p:nvPr/>
          </p:nvSpPr>
          <p:spPr>
            <a:xfrm>
              <a:off x="3993813" y="4188675"/>
              <a:ext cx="110050" cy="64500"/>
            </a:xfrm>
            <a:custGeom>
              <a:avLst/>
              <a:gdLst/>
              <a:ahLst/>
              <a:cxnLst/>
              <a:rect l="l" t="t" r="r" b="b"/>
              <a:pathLst>
                <a:path w="4402" h="2580" extrusionOk="0">
                  <a:moveTo>
                    <a:pt x="4097" y="0"/>
                  </a:moveTo>
                  <a:cubicBezTo>
                    <a:pt x="4065" y="0"/>
                    <a:pt x="4031" y="9"/>
                    <a:pt x="3996" y="28"/>
                  </a:cubicBezTo>
                  <a:cubicBezTo>
                    <a:pt x="2665" y="755"/>
                    <a:pt x="1332" y="1482"/>
                    <a:pt x="0" y="2209"/>
                  </a:cubicBezTo>
                  <a:cubicBezTo>
                    <a:pt x="67" y="2331"/>
                    <a:pt x="135" y="2455"/>
                    <a:pt x="200" y="2579"/>
                  </a:cubicBezTo>
                  <a:cubicBezTo>
                    <a:pt x="1535" y="1852"/>
                    <a:pt x="2866" y="1124"/>
                    <a:pt x="4201" y="395"/>
                  </a:cubicBezTo>
                  <a:cubicBezTo>
                    <a:pt x="4402" y="285"/>
                    <a:pt x="4284" y="0"/>
                    <a:pt x="40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7"/>
            <p:cNvSpPr/>
            <p:nvPr/>
          </p:nvSpPr>
          <p:spPr>
            <a:xfrm>
              <a:off x="4086313" y="4193100"/>
              <a:ext cx="64575" cy="38000"/>
            </a:xfrm>
            <a:custGeom>
              <a:avLst/>
              <a:gdLst/>
              <a:ahLst/>
              <a:cxnLst/>
              <a:rect l="l" t="t" r="r" b="b"/>
              <a:pathLst>
                <a:path w="2583" h="1520" extrusionOk="0">
                  <a:moveTo>
                    <a:pt x="2278" y="1"/>
                  </a:moveTo>
                  <a:cubicBezTo>
                    <a:pt x="2246" y="1"/>
                    <a:pt x="2212" y="9"/>
                    <a:pt x="2177" y="29"/>
                  </a:cubicBezTo>
                  <a:lnTo>
                    <a:pt x="202" y="1123"/>
                  </a:lnTo>
                  <a:cubicBezTo>
                    <a:pt x="1" y="1235"/>
                    <a:pt x="119" y="1519"/>
                    <a:pt x="305" y="1519"/>
                  </a:cubicBezTo>
                  <a:cubicBezTo>
                    <a:pt x="337" y="1519"/>
                    <a:pt x="372" y="1511"/>
                    <a:pt x="406" y="1492"/>
                  </a:cubicBezTo>
                  <a:lnTo>
                    <a:pt x="2380" y="397"/>
                  </a:lnTo>
                  <a:cubicBezTo>
                    <a:pt x="2582" y="285"/>
                    <a:pt x="2463" y="1"/>
                    <a:pt x="22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7"/>
            <p:cNvSpPr/>
            <p:nvPr/>
          </p:nvSpPr>
          <p:spPr>
            <a:xfrm>
              <a:off x="4008213" y="4257425"/>
              <a:ext cx="33225" cy="22375"/>
            </a:xfrm>
            <a:custGeom>
              <a:avLst/>
              <a:gdLst/>
              <a:ahLst/>
              <a:cxnLst/>
              <a:rect l="l" t="t" r="r" b="b"/>
              <a:pathLst>
                <a:path w="1329" h="895" extrusionOk="0">
                  <a:moveTo>
                    <a:pt x="1021" y="1"/>
                  </a:moveTo>
                  <a:cubicBezTo>
                    <a:pt x="989" y="1"/>
                    <a:pt x="955" y="9"/>
                    <a:pt x="920" y="28"/>
                  </a:cubicBezTo>
                  <a:cubicBezTo>
                    <a:pt x="614" y="193"/>
                    <a:pt x="306" y="359"/>
                    <a:pt x="0" y="525"/>
                  </a:cubicBezTo>
                  <a:cubicBezTo>
                    <a:pt x="68" y="648"/>
                    <a:pt x="135" y="772"/>
                    <a:pt x="200" y="895"/>
                  </a:cubicBezTo>
                  <a:cubicBezTo>
                    <a:pt x="509" y="728"/>
                    <a:pt x="817" y="562"/>
                    <a:pt x="1124" y="395"/>
                  </a:cubicBezTo>
                  <a:cubicBezTo>
                    <a:pt x="1328" y="285"/>
                    <a:pt x="1210" y="1"/>
                    <a:pt x="1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7"/>
            <p:cNvSpPr/>
            <p:nvPr/>
          </p:nvSpPr>
          <p:spPr>
            <a:xfrm>
              <a:off x="4173538" y="4136100"/>
              <a:ext cx="85475" cy="50075"/>
            </a:xfrm>
            <a:custGeom>
              <a:avLst/>
              <a:gdLst/>
              <a:ahLst/>
              <a:cxnLst/>
              <a:rect l="l" t="t" r="r" b="b"/>
              <a:pathLst>
                <a:path w="3419" h="2003" extrusionOk="0">
                  <a:moveTo>
                    <a:pt x="3115" y="1"/>
                  </a:moveTo>
                  <a:cubicBezTo>
                    <a:pt x="3083" y="1"/>
                    <a:pt x="3049" y="10"/>
                    <a:pt x="3013" y="29"/>
                  </a:cubicBezTo>
                  <a:cubicBezTo>
                    <a:pt x="2076" y="555"/>
                    <a:pt x="1139" y="1080"/>
                    <a:pt x="201" y="1606"/>
                  </a:cubicBezTo>
                  <a:cubicBezTo>
                    <a:pt x="1" y="1719"/>
                    <a:pt x="118" y="2003"/>
                    <a:pt x="304" y="2003"/>
                  </a:cubicBezTo>
                  <a:cubicBezTo>
                    <a:pt x="336" y="2003"/>
                    <a:pt x="371" y="1994"/>
                    <a:pt x="406" y="1974"/>
                  </a:cubicBezTo>
                  <a:cubicBezTo>
                    <a:pt x="1343" y="1449"/>
                    <a:pt x="2279" y="924"/>
                    <a:pt x="3216" y="398"/>
                  </a:cubicBezTo>
                  <a:cubicBezTo>
                    <a:pt x="3419" y="285"/>
                    <a:pt x="3300" y="1"/>
                    <a:pt x="31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7"/>
            <p:cNvSpPr/>
            <p:nvPr/>
          </p:nvSpPr>
          <p:spPr>
            <a:xfrm>
              <a:off x="4296863" y="4099950"/>
              <a:ext cx="30400" cy="20625"/>
            </a:xfrm>
            <a:custGeom>
              <a:avLst/>
              <a:gdLst/>
              <a:ahLst/>
              <a:cxnLst/>
              <a:rect l="l" t="t" r="r" b="b"/>
              <a:pathLst>
                <a:path w="1216" h="825" extrusionOk="0">
                  <a:moveTo>
                    <a:pt x="969" y="0"/>
                  </a:moveTo>
                  <a:cubicBezTo>
                    <a:pt x="936" y="0"/>
                    <a:pt x="902" y="9"/>
                    <a:pt x="870" y="26"/>
                  </a:cubicBezTo>
                  <a:lnTo>
                    <a:pt x="142" y="431"/>
                  </a:lnTo>
                  <a:cubicBezTo>
                    <a:pt x="45" y="483"/>
                    <a:pt x="0" y="619"/>
                    <a:pt x="60" y="716"/>
                  </a:cubicBezTo>
                  <a:cubicBezTo>
                    <a:pt x="101" y="783"/>
                    <a:pt x="172" y="824"/>
                    <a:pt x="247" y="824"/>
                  </a:cubicBezTo>
                  <a:cubicBezTo>
                    <a:pt x="280" y="824"/>
                    <a:pt x="314" y="816"/>
                    <a:pt x="346" y="798"/>
                  </a:cubicBezTo>
                  <a:lnTo>
                    <a:pt x="1075" y="395"/>
                  </a:lnTo>
                  <a:cubicBezTo>
                    <a:pt x="1170" y="341"/>
                    <a:pt x="1215" y="205"/>
                    <a:pt x="1157" y="108"/>
                  </a:cubicBezTo>
                  <a:cubicBezTo>
                    <a:pt x="1116" y="41"/>
                    <a:pt x="1044" y="0"/>
                    <a:pt x="9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7"/>
            <p:cNvSpPr/>
            <p:nvPr/>
          </p:nvSpPr>
          <p:spPr>
            <a:xfrm>
              <a:off x="4346238" y="4076750"/>
              <a:ext cx="26250" cy="19300"/>
            </a:xfrm>
            <a:custGeom>
              <a:avLst/>
              <a:gdLst/>
              <a:ahLst/>
              <a:cxnLst/>
              <a:rect l="l" t="t" r="r" b="b"/>
              <a:pathLst>
                <a:path w="1050" h="772" extrusionOk="0">
                  <a:moveTo>
                    <a:pt x="861" y="0"/>
                  </a:moveTo>
                  <a:cubicBezTo>
                    <a:pt x="642" y="124"/>
                    <a:pt x="421" y="250"/>
                    <a:pt x="201" y="373"/>
                  </a:cubicBezTo>
                  <a:cubicBezTo>
                    <a:pt x="1" y="488"/>
                    <a:pt x="117" y="771"/>
                    <a:pt x="302" y="771"/>
                  </a:cubicBezTo>
                  <a:cubicBezTo>
                    <a:pt x="334" y="771"/>
                    <a:pt x="369" y="762"/>
                    <a:pt x="404" y="742"/>
                  </a:cubicBezTo>
                  <a:cubicBezTo>
                    <a:pt x="619" y="621"/>
                    <a:pt x="834" y="499"/>
                    <a:pt x="1049" y="378"/>
                  </a:cubicBezTo>
                  <a:cubicBezTo>
                    <a:pt x="1007" y="294"/>
                    <a:pt x="966" y="211"/>
                    <a:pt x="924" y="129"/>
                  </a:cubicBezTo>
                  <a:cubicBezTo>
                    <a:pt x="903" y="85"/>
                    <a:pt x="882" y="44"/>
                    <a:pt x="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7"/>
            <p:cNvSpPr/>
            <p:nvPr/>
          </p:nvSpPr>
          <p:spPr>
            <a:xfrm>
              <a:off x="4326238" y="4102950"/>
              <a:ext cx="59375" cy="37400"/>
            </a:xfrm>
            <a:custGeom>
              <a:avLst/>
              <a:gdLst/>
              <a:ahLst/>
              <a:cxnLst/>
              <a:rect l="l" t="t" r="r" b="b"/>
              <a:pathLst>
                <a:path w="2375" h="1496" extrusionOk="0">
                  <a:moveTo>
                    <a:pt x="2185" y="0"/>
                  </a:moveTo>
                  <a:lnTo>
                    <a:pt x="203" y="1100"/>
                  </a:lnTo>
                  <a:cubicBezTo>
                    <a:pt x="0" y="1211"/>
                    <a:pt x="119" y="1495"/>
                    <a:pt x="306" y="1495"/>
                  </a:cubicBezTo>
                  <a:cubicBezTo>
                    <a:pt x="338" y="1495"/>
                    <a:pt x="372" y="1487"/>
                    <a:pt x="407" y="1467"/>
                  </a:cubicBezTo>
                  <a:lnTo>
                    <a:pt x="2375" y="376"/>
                  </a:lnTo>
                  <a:cubicBezTo>
                    <a:pt x="2312" y="251"/>
                    <a:pt x="2249" y="125"/>
                    <a:pt x="2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7"/>
            <p:cNvSpPr/>
            <p:nvPr/>
          </p:nvSpPr>
          <p:spPr>
            <a:xfrm>
              <a:off x="4267638" y="4151700"/>
              <a:ext cx="33000" cy="21325"/>
            </a:xfrm>
            <a:custGeom>
              <a:avLst/>
              <a:gdLst/>
              <a:ahLst/>
              <a:cxnLst/>
              <a:rect l="l" t="t" r="r" b="b"/>
              <a:pathLst>
                <a:path w="1320" h="853" extrusionOk="0">
                  <a:moveTo>
                    <a:pt x="1076" y="1"/>
                  </a:moveTo>
                  <a:cubicBezTo>
                    <a:pt x="1042" y="1"/>
                    <a:pt x="1008" y="9"/>
                    <a:pt x="975" y="26"/>
                  </a:cubicBezTo>
                  <a:cubicBezTo>
                    <a:pt x="696" y="170"/>
                    <a:pt x="418" y="314"/>
                    <a:pt x="141" y="459"/>
                  </a:cubicBezTo>
                  <a:cubicBezTo>
                    <a:pt x="42" y="510"/>
                    <a:pt x="0" y="650"/>
                    <a:pt x="59" y="746"/>
                  </a:cubicBezTo>
                  <a:cubicBezTo>
                    <a:pt x="101" y="814"/>
                    <a:pt x="170" y="853"/>
                    <a:pt x="243" y="853"/>
                  </a:cubicBezTo>
                  <a:cubicBezTo>
                    <a:pt x="277" y="853"/>
                    <a:pt x="311" y="845"/>
                    <a:pt x="344" y="828"/>
                  </a:cubicBezTo>
                  <a:cubicBezTo>
                    <a:pt x="623" y="683"/>
                    <a:pt x="900" y="538"/>
                    <a:pt x="1178" y="394"/>
                  </a:cubicBezTo>
                  <a:cubicBezTo>
                    <a:pt x="1277" y="343"/>
                    <a:pt x="1320" y="202"/>
                    <a:pt x="1260" y="108"/>
                  </a:cubicBezTo>
                  <a:cubicBezTo>
                    <a:pt x="1219" y="40"/>
                    <a:pt x="1149" y="1"/>
                    <a:pt x="10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7"/>
            <p:cNvSpPr/>
            <p:nvPr/>
          </p:nvSpPr>
          <p:spPr>
            <a:xfrm>
              <a:off x="4146538" y="4188225"/>
              <a:ext cx="89850" cy="55700"/>
            </a:xfrm>
            <a:custGeom>
              <a:avLst/>
              <a:gdLst/>
              <a:ahLst/>
              <a:cxnLst/>
              <a:rect l="l" t="t" r="r" b="b"/>
              <a:pathLst>
                <a:path w="3594" h="2228" extrusionOk="0">
                  <a:moveTo>
                    <a:pt x="3297" y="0"/>
                  </a:moveTo>
                  <a:cubicBezTo>
                    <a:pt x="3264" y="0"/>
                    <a:pt x="3229" y="10"/>
                    <a:pt x="3193" y="31"/>
                  </a:cubicBezTo>
                  <a:lnTo>
                    <a:pt x="196" y="1828"/>
                  </a:lnTo>
                  <a:cubicBezTo>
                    <a:pt x="0" y="1946"/>
                    <a:pt x="116" y="2228"/>
                    <a:pt x="297" y="2228"/>
                  </a:cubicBezTo>
                  <a:cubicBezTo>
                    <a:pt x="330" y="2228"/>
                    <a:pt x="365" y="2218"/>
                    <a:pt x="401" y="2197"/>
                  </a:cubicBezTo>
                  <a:lnTo>
                    <a:pt x="3398" y="400"/>
                  </a:lnTo>
                  <a:cubicBezTo>
                    <a:pt x="3594" y="282"/>
                    <a:pt x="3478" y="0"/>
                    <a:pt x="32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7"/>
            <p:cNvSpPr/>
            <p:nvPr/>
          </p:nvSpPr>
          <p:spPr>
            <a:xfrm>
              <a:off x="4079063" y="4266375"/>
              <a:ext cx="31050" cy="20950"/>
            </a:xfrm>
            <a:custGeom>
              <a:avLst/>
              <a:gdLst/>
              <a:ahLst/>
              <a:cxnLst/>
              <a:rect l="l" t="t" r="r" b="b"/>
              <a:pathLst>
                <a:path w="1242" h="838" extrusionOk="0">
                  <a:moveTo>
                    <a:pt x="994" y="1"/>
                  </a:moveTo>
                  <a:cubicBezTo>
                    <a:pt x="961" y="1"/>
                    <a:pt x="927" y="9"/>
                    <a:pt x="895" y="26"/>
                  </a:cubicBezTo>
                  <a:lnTo>
                    <a:pt x="143" y="443"/>
                  </a:lnTo>
                  <a:cubicBezTo>
                    <a:pt x="47" y="496"/>
                    <a:pt x="1" y="632"/>
                    <a:pt x="61" y="729"/>
                  </a:cubicBezTo>
                  <a:cubicBezTo>
                    <a:pt x="102" y="796"/>
                    <a:pt x="174" y="837"/>
                    <a:pt x="248" y="837"/>
                  </a:cubicBezTo>
                  <a:cubicBezTo>
                    <a:pt x="282" y="837"/>
                    <a:pt x="315" y="829"/>
                    <a:pt x="347" y="811"/>
                  </a:cubicBezTo>
                  <a:lnTo>
                    <a:pt x="1099" y="395"/>
                  </a:lnTo>
                  <a:cubicBezTo>
                    <a:pt x="1195" y="341"/>
                    <a:pt x="1241" y="205"/>
                    <a:pt x="1182" y="108"/>
                  </a:cubicBezTo>
                  <a:cubicBezTo>
                    <a:pt x="1140" y="41"/>
                    <a:pt x="1068"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7"/>
            <p:cNvSpPr/>
            <p:nvPr/>
          </p:nvSpPr>
          <p:spPr>
            <a:xfrm>
              <a:off x="4027438" y="4293675"/>
              <a:ext cx="28600" cy="21725"/>
            </a:xfrm>
            <a:custGeom>
              <a:avLst/>
              <a:gdLst/>
              <a:ahLst/>
              <a:cxnLst/>
              <a:rect l="l" t="t" r="r" b="b"/>
              <a:pathLst>
                <a:path w="1144" h="869" extrusionOk="0">
                  <a:moveTo>
                    <a:pt x="900" y="0"/>
                  </a:moveTo>
                  <a:cubicBezTo>
                    <a:pt x="866" y="0"/>
                    <a:pt x="831" y="9"/>
                    <a:pt x="800" y="27"/>
                  </a:cubicBezTo>
                  <a:cubicBezTo>
                    <a:pt x="533" y="184"/>
                    <a:pt x="267" y="342"/>
                    <a:pt x="0" y="499"/>
                  </a:cubicBezTo>
                  <a:cubicBezTo>
                    <a:pt x="66" y="620"/>
                    <a:pt x="130" y="739"/>
                    <a:pt x="196" y="860"/>
                  </a:cubicBezTo>
                  <a:lnTo>
                    <a:pt x="200" y="869"/>
                  </a:lnTo>
                  <a:cubicBezTo>
                    <a:pt x="469" y="711"/>
                    <a:pt x="736" y="552"/>
                    <a:pt x="1005" y="394"/>
                  </a:cubicBezTo>
                  <a:cubicBezTo>
                    <a:pt x="1103" y="337"/>
                    <a:pt x="1143" y="211"/>
                    <a:pt x="1087" y="109"/>
                  </a:cubicBezTo>
                  <a:cubicBezTo>
                    <a:pt x="1050" y="41"/>
                    <a:pt x="975" y="0"/>
                    <a:pt x="9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7"/>
            <p:cNvSpPr/>
            <p:nvPr/>
          </p:nvSpPr>
          <p:spPr>
            <a:xfrm>
              <a:off x="4053388" y="4308675"/>
              <a:ext cx="66325" cy="38925"/>
            </a:xfrm>
            <a:custGeom>
              <a:avLst/>
              <a:gdLst/>
              <a:ahLst/>
              <a:cxnLst/>
              <a:rect l="l" t="t" r="r" b="b"/>
              <a:pathLst>
                <a:path w="2653" h="1557" extrusionOk="0">
                  <a:moveTo>
                    <a:pt x="2348" y="1"/>
                  </a:moveTo>
                  <a:cubicBezTo>
                    <a:pt x="2315" y="1"/>
                    <a:pt x="2281" y="9"/>
                    <a:pt x="2246" y="28"/>
                  </a:cubicBezTo>
                  <a:lnTo>
                    <a:pt x="202" y="1161"/>
                  </a:lnTo>
                  <a:cubicBezTo>
                    <a:pt x="0" y="1273"/>
                    <a:pt x="119" y="1557"/>
                    <a:pt x="305" y="1557"/>
                  </a:cubicBezTo>
                  <a:cubicBezTo>
                    <a:pt x="338" y="1557"/>
                    <a:pt x="372" y="1548"/>
                    <a:pt x="407" y="1529"/>
                  </a:cubicBezTo>
                  <a:lnTo>
                    <a:pt x="2450" y="396"/>
                  </a:lnTo>
                  <a:cubicBezTo>
                    <a:pt x="2653" y="284"/>
                    <a:pt x="2534" y="1"/>
                    <a:pt x="2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7"/>
            <p:cNvSpPr/>
            <p:nvPr/>
          </p:nvSpPr>
          <p:spPr>
            <a:xfrm>
              <a:off x="4140788" y="4258925"/>
              <a:ext cx="68000" cy="41250"/>
            </a:xfrm>
            <a:custGeom>
              <a:avLst/>
              <a:gdLst/>
              <a:ahLst/>
              <a:cxnLst/>
              <a:rect l="l" t="t" r="r" b="b"/>
              <a:pathLst>
                <a:path w="2720" h="1650" extrusionOk="0">
                  <a:moveTo>
                    <a:pt x="2419" y="1"/>
                  </a:moveTo>
                  <a:cubicBezTo>
                    <a:pt x="2387" y="1"/>
                    <a:pt x="2352" y="10"/>
                    <a:pt x="2316" y="30"/>
                  </a:cubicBezTo>
                  <a:cubicBezTo>
                    <a:pt x="1610" y="438"/>
                    <a:pt x="905" y="845"/>
                    <a:pt x="199" y="1253"/>
                  </a:cubicBezTo>
                  <a:cubicBezTo>
                    <a:pt x="0" y="1367"/>
                    <a:pt x="116" y="1649"/>
                    <a:pt x="299" y="1649"/>
                  </a:cubicBezTo>
                  <a:cubicBezTo>
                    <a:pt x="332" y="1649"/>
                    <a:pt x="367" y="1640"/>
                    <a:pt x="402" y="1620"/>
                  </a:cubicBezTo>
                  <a:cubicBezTo>
                    <a:pt x="1108" y="1212"/>
                    <a:pt x="1814" y="805"/>
                    <a:pt x="2520" y="399"/>
                  </a:cubicBezTo>
                  <a:cubicBezTo>
                    <a:pt x="2719" y="284"/>
                    <a:pt x="2603" y="1"/>
                    <a:pt x="2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7"/>
            <p:cNvSpPr/>
            <p:nvPr/>
          </p:nvSpPr>
          <p:spPr>
            <a:xfrm>
              <a:off x="4238813" y="4188675"/>
              <a:ext cx="101575" cy="58500"/>
            </a:xfrm>
            <a:custGeom>
              <a:avLst/>
              <a:gdLst/>
              <a:ahLst/>
              <a:cxnLst/>
              <a:rect l="l" t="t" r="r" b="b"/>
              <a:pathLst>
                <a:path w="4063" h="2340" extrusionOk="0">
                  <a:moveTo>
                    <a:pt x="3756" y="1"/>
                  </a:moveTo>
                  <a:cubicBezTo>
                    <a:pt x="3724" y="1"/>
                    <a:pt x="3690" y="9"/>
                    <a:pt x="3655" y="28"/>
                  </a:cubicBezTo>
                  <a:lnTo>
                    <a:pt x="202" y="1943"/>
                  </a:lnTo>
                  <a:cubicBezTo>
                    <a:pt x="0" y="2055"/>
                    <a:pt x="118" y="2340"/>
                    <a:pt x="304" y="2340"/>
                  </a:cubicBezTo>
                  <a:cubicBezTo>
                    <a:pt x="336" y="2340"/>
                    <a:pt x="371" y="2331"/>
                    <a:pt x="405" y="2312"/>
                  </a:cubicBezTo>
                  <a:lnTo>
                    <a:pt x="3859" y="397"/>
                  </a:lnTo>
                  <a:cubicBezTo>
                    <a:pt x="4062" y="285"/>
                    <a:pt x="3943" y="1"/>
                    <a:pt x="37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7"/>
            <p:cNvSpPr/>
            <p:nvPr/>
          </p:nvSpPr>
          <p:spPr>
            <a:xfrm>
              <a:off x="4358013" y="4148575"/>
              <a:ext cx="50550" cy="32500"/>
            </a:xfrm>
            <a:custGeom>
              <a:avLst/>
              <a:gdLst/>
              <a:ahLst/>
              <a:cxnLst/>
              <a:rect l="l" t="t" r="r" b="b"/>
              <a:pathLst>
                <a:path w="2022" h="1300" extrusionOk="0">
                  <a:moveTo>
                    <a:pt x="1832" y="1"/>
                  </a:moveTo>
                  <a:lnTo>
                    <a:pt x="202" y="904"/>
                  </a:lnTo>
                  <a:cubicBezTo>
                    <a:pt x="1" y="1016"/>
                    <a:pt x="120" y="1300"/>
                    <a:pt x="306" y="1300"/>
                  </a:cubicBezTo>
                  <a:cubicBezTo>
                    <a:pt x="338" y="1300"/>
                    <a:pt x="372" y="1291"/>
                    <a:pt x="407" y="1272"/>
                  </a:cubicBezTo>
                  <a:lnTo>
                    <a:pt x="2022" y="377"/>
                  </a:lnTo>
                  <a:cubicBezTo>
                    <a:pt x="1959" y="251"/>
                    <a:pt x="1896" y="126"/>
                    <a:pt x="18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7"/>
            <p:cNvSpPr/>
            <p:nvPr/>
          </p:nvSpPr>
          <p:spPr>
            <a:xfrm>
              <a:off x="4388288" y="4174450"/>
              <a:ext cx="33275" cy="23675"/>
            </a:xfrm>
            <a:custGeom>
              <a:avLst/>
              <a:gdLst/>
              <a:ahLst/>
              <a:cxnLst/>
              <a:rect l="l" t="t" r="r" b="b"/>
              <a:pathLst>
                <a:path w="1331" h="947" extrusionOk="0">
                  <a:moveTo>
                    <a:pt x="1140" y="0"/>
                  </a:moveTo>
                  <a:cubicBezTo>
                    <a:pt x="827" y="182"/>
                    <a:pt x="512" y="366"/>
                    <a:pt x="199" y="549"/>
                  </a:cubicBezTo>
                  <a:cubicBezTo>
                    <a:pt x="0" y="664"/>
                    <a:pt x="115" y="947"/>
                    <a:pt x="299" y="947"/>
                  </a:cubicBezTo>
                  <a:cubicBezTo>
                    <a:pt x="332" y="947"/>
                    <a:pt x="367" y="937"/>
                    <a:pt x="403" y="916"/>
                  </a:cubicBezTo>
                  <a:cubicBezTo>
                    <a:pt x="712" y="736"/>
                    <a:pt x="1021" y="557"/>
                    <a:pt x="1330" y="376"/>
                  </a:cubicBezTo>
                  <a:cubicBezTo>
                    <a:pt x="1267" y="251"/>
                    <a:pt x="1205" y="127"/>
                    <a:pt x="1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7"/>
            <p:cNvSpPr/>
            <p:nvPr/>
          </p:nvSpPr>
          <p:spPr>
            <a:xfrm>
              <a:off x="4240913" y="4210350"/>
              <a:ext cx="126825" cy="72500"/>
            </a:xfrm>
            <a:custGeom>
              <a:avLst/>
              <a:gdLst/>
              <a:ahLst/>
              <a:cxnLst/>
              <a:rect l="l" t="t" r="r" b="b"/>
              <a:pathLst>
                <a:path w="5073" h="2900" extrusionOk="0">
                  <a:moveTo>
                    <a:pt x="4767" y="1"/>
                  </a:moveTo>
                  <a:cubicBezTo>
                    <a:pt x="4735" y="1"/>
                    <a:pt x="4701" y="9"/>
                    <a:pt x="4667" y="28"/>
                  </a:cubicBezTo>
                  <a:lnTo>
                    <a:pt x="202" y="2503"/>
                  </a:lnTo>
                  <a:cubicBezTo>
                    <a:pt x="1" y="2615"/>
                    <a:pt x="119" y="2900"/>
                    <a:pt x="305" y="2900"/>
                  </a:cubicBezTo>
                  <a:cubicBezTo>
                    <a:pt x="337" y="2900"/>
                    <a:pt x="372" y="2891"/>
                    <a:pt x="407" y="2872"/>
                  </a:cubicBezTo>
                  <a:lnTo>
                    <a:pt x="4871" y="397"/>
                  </a:lnTo>
                  <a:cubicBezTo>
                    <a:pt x="5072" y="285"/>
                    <a:pt x="4954" y="1"/>
                    <a:pt x="4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7"/>
            <p:cNvSpPr/>
            <p:nvPr/>
          </p:nvSpPr>
          <p:spPr>
            <a:xfrm>
              <a:off x="4169913" y="4301225"/>
              <a:ext cx="33900" cy="20975"/>
            </a:xfrm>
            <a:custGeom>
              <a:avLst/>
              <a:gdLst/>
              <a:ahLst/>
              <a:cxnLst/>
              <a:rect l="l" t="t" r="r" b="b"/>
              <a:pathLst>
                <a:path w="1356" h="839" extrusionOk="0">
                  <a:moveTo>
                    <a:pt x="1114" y="0"/>
                  </a:moveTo>
                  <a:cubicBezTo>
                    <a:pt x="1080" y="0"/>
                    <a:pt x="1046" y="8"/>
                    <a:pt x="1012" y="25"/>
                  </a:cubicBezTo>
                  <a:cubicBezTo>
                    <a:pt x="721" y="165"/>
                    <a:pt x="430" y="306"/>
                    <a:pt x="140" y="446"/>
                  </a:cubicBezTo>
                  <a:cubicBezTo>
                    <a:pt x="40" y="494"/>
                    <a:pt x="0" y="640"/>
                    <a:pt x="58" y="732"/>
                  </a:cubicBezTo>
                  <a:cubicBezTo>
                    <a:pt x="100" y="802"/>
                    <a:pt x="168" y="838"/>
                    <a:pt x="241" y="838"/>
                  </a:cubicBezTo>
                  <a:cubicBezTo>
                    <a:pt x="275" y="838"/>
                    <a:pt x="310" y="831"/>
                    <a:pt x="343" y="815"/>
                  </a:cubicBezTo>
                  <a:cubicBezTo>
                    <a:pt x="634" y="674"/>
                    <a:pt x="925" y="534"/>
                    <a:pt x="1215" y="392"/>
                  </a:cubicBezTo>
                  <a:cubicBezTo>
                    <a:pt x="1315" y="344"/>
                    <a:pt x="1355" y="200"/>
                    <a:pt x="1297" y="107"/>
                  </a:cubicBezTo>
                  <a:cubicBezTo>
                    <a:pt x="1254" y="38"/>
                    <a:pt x="1186" y="0"/>
                    <a:pt x="1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7"/>
            <p:cNvSpPr/>
            <p:nvPr/>
          </p:nvSpPr>
          <p:spPr>
            <a:xfrm>
              <a:off x="4064888" y="4340800"/>
              <a:ext cx="71875" cy="43950"/>
            </a:xfrm>
            <a:custGeom>
              <a:avLst/>
              <a:gdLst/>
              <a:ahLst/>
              <a:cxnLst/>
              <a:rect l="l" t="t" r="r" b="b"/>
              <a:pathLst>
                <a:path w="2875" h="1758" extrusionOk="0">
                  <a:moveTo>
                    <a:pt x="2570" y="1"/>
                  </a:moveTo>
                  <a:cubicBezTo>
                    <a:pt x="2537" y="1"/>
                    <a:pt x="2503" y="9"/>
                    <a:pt x="2468" y="29"/>
                  </a:cubicBezTo>
                  <a:cubicBezTo>
                    <a:pt x="1646" y="481"/>
                    <a:pt x="823" y="935"/>
                    <a:pt x="1" y="1387"/>
                  </a:cubicBezTo>
                  <a:cubicBezTo>
                    <a:pt x="68" y="1511"/>
                    <a:pt x="134" y="1635"/>
                    <a:pt x="201" y="1757"/>
                  </a:cubicBezTo>
                  <a:cubicBezTo>
                    <a:pt x="1025" y="1303"/>
                    <a:pt x="1849" y="851"/>
                    <a:pt x="2673" y="397"/>
                  </a:cubicBezTo>
                  <a:cubicBezTo>
                    <a:pt x="2875" y="285"/>
                    <a:pt x="2756" y="1"/>
                    <a:pt x="2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7"/>
            <p:cNvSpPr/>
            <p:nvPr/>
          </p:nvSpPr>
          <p:spPr>
            <a:xfrm>
              <a:off x="4082913" y="4388225"/>
              <a:ext cx="47150" cy="29875"/>
            </a:xfrm>
            <a:custGeom>
              <a:avLst/>
              <a:gdLst/>
              <a:ahLst/>
              <a:cxnLst/>
              <a:rect l="l" t="t" r="r" b="b"/>
              <a:pathLst>
                <a:path w="1886" h="1195" extrusionOk="0">
                  <a:moveTo>
                    <a:pt x="1577" y="0"/>
                  </a:moveTo>
                  <a:cubicBezTo>
                    <a:pt x="1545" y="0"/>
                    <a:pt x="1512" y="9"/>
                    <a:pt x="1477" y="27"/>
                  </a:cubicBezTo>
                  <a:cubicBezTo>
                    <a:pt x="984" y="293"/>
                    <a:pt x="492" y="559"/>
                    <a:pt x="1" y="824"/>
                  </a:cubicBezTo>
                  <a:cubicBezTo>
                    <a:pt x="68" y="948"/>
                    <a:pt x="135" y="1071"/>
                    <a:pt x="201" y="1195"/>
                  </a:cubicBezTo>
                  <a:cubicBezTo>
                    <a:pt x="693" y="929"/>
                    <a:pt x="1187" y="662"/>
                    <a:pt x="1681" y="396"/>
                  </a:cubicBezTo>
                  <a:cubicBezTo>
                    <a:pt x="1886" y="285"/>
                    <a:pt x="1766" y="0"/>
                    <a:pt x="1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7"/>
            <p:cNvSpPr/>
            <p:nvPr/>
          </p:nvSpPr>
          <p:spPr>
            <a:xfrm>
              <a:off x="4149738" y="4351175"/>
              <a:ext cx="46350" cy="27250"/>
            </a:xfrm>
            <a:custGeom>
              <a:avLst/>
              <a:gdLst/>
              <a:ahLst/>
              <a:cxnLst/>
              <a:rect l="l" t="t" r="r" b="b"/>
              <a:pathLst>
                <a:path w="1854" h="1090" extrusionOk="0">
                  <a:moveTo>
                    <a:pt x="1616" y="1"/>
                  </a:moveTo>
                  <a:cubicBezTo>
                    <a:pt x="1582" y="1"/>
                    <a:pt x="1547" y="8"/>
                    <a:pt x="1515" y="24"/>
                  </a:cubicBezTo>
                  <a:cubicBezTo>
                    <a:pt x="1055" y="248"/>
                    <a:pt x="595" y="472"/>
                    <a:pt x="135" y="696"/>
                  </a:cubicBezTo>
                  <a:cubicBezTo>
                    <a:pt x="34" y="747"/>
                    <a:pt x="1" y="887"/>
                    <a:pt x="53" y="982"/>
                  </a:cubicBezTo>
                  <a:cubicBezTo>
                    <a:pt x="93" y="1053"/>
                    <a:pt x="163" y="1089"/>
                    <a:pt x="236" y="1089"/>
                  </a:cubicBezTo>
                  <a:cubicBezTo>
                    <a:pt x="271" y="1089"/>
                    <a:pt x="307" y="1081"/>
                    <a:pt x="340" y="1064"/>
                  </a:cubicBezTo>
                  <a:cubicBezTo>
                    <a:pt x="800" y="841"/>
                    <a:pt x="1259" y="617"/>
                    <a:pt x="1718" y="393"/>
                  </a:cubicBezTo>
                  <a:cubicBezTo>
                    <a:pt x="1821" y="344"/>
                    <a:pt x="1853" y="203"/>
                    <a:pt x="1800" y="106"/>
                  </a:cubicBezTo>
                  <a:cubicBezTo>
                    <a:pt x="1761" y="36"/>
                    <a:pt x="1690" y="1"/>
                    <a:pt x="16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7"/>
            <p:cNvSpPr/>
            <p:nvPr/>
          </p:nvSpPr>
          <p:spPr>
            <a:xfrm>
              <a:off x="4247113" y="4273625"/>
              <a:ext cx="110375" cy="63375"/>
            </a:xfrm>
            <a:custGeom>
              <a:avLst/>
              <a:gdLst/>
              <a:ahLst/>
              <a:cxnLst/>
              <a:rect l="l" t="t" r="r" b="b"/>
              <a:pathLst>
                <a:path w="4415" h="2535" extrusionOk="0">
                  <a:moveTo>
                    <a:pt x="4110" y="1"/>
                  </a:moveTo>
                  <a:cubicBezTo>
                    <a:pt x="4078" y="1"/>
                    <a:pt x="4043" y="9"/>
                    <a:pt x="4008" y="29"/>
                  </a:cubicBezTo>
                  <a:lnTo>
                    <a:pt x="203" y="2138"/>
                  </a:lnTo>
                  <a:cubicBezTo>
                    <a:pt x="1" y="2250"/>
                    <a:pt x="119" y="2534"/>
                    <a:pt x="306" y="2534"/>
                  </a:cubicBezTo>
                  <a:cubicBezTo>
                    <a:pt x="338" y="2534"/>
                    <a:pt x="372" y="2526"/>
                    <a:pt x="406" y="2507"/>
                  </a:cubicBezTo>
                  <a:lnTo>
                    <a:pt x="4213" y="396"/>
                  </a:lnTo>
                  <a:cubicBezTo>
                    <a:pt x="4415" y="284"/>
                    <a:pt x="4296" y="1"/>
                    <a:pt x="4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7"/>
            <p:cNvSpPr/>
            <p:nvPr/>
          </p:nvSpPr>
          <p:spPr>
            <a:xfrm>
              <a:off x="4382363" y="4223475"/>
              <a:ext cx="63825" cy="40250"/>
            </a:xfrm>
            <a:custGeom>
              <a:avLst/>
              <a:gdLst/>
              <a:ahLst/>
              <a:cxnLst/>
              <a:rect l="l" t="t" r="r" b="b"/>
              <a:pathLst>
                <a:path w="2553" h="1610" extrusionOk="0">
                  <a:moveTo>
                    <a:pt x="2364" y="0"/>
                  </a:moveTo>
                  <a:cubicBezTo>
                    <a:pt x="1643" y="403"/>
                    <a:pt x="922" y="808"/>
                    <a:pt x="203" y="1214"/>
                  </a:cubicBezTo>
                  <a:cubicBezTo>
                    <a:pt x="1" y="1326"/>
                    <a:pt x="118" y="1610"/>
                    <a:pt x="303" y="1610"/>
                  </a:cubicBezTo>
                  <a:cubicBezTo>
                    <a:pt x="336" y="1610"/>
                    <a:pt x="370" y="1601"/>
                    <a:pt x="406" y="1581"/>
                  </a:cubicBezTo>
                  <a:cubicBezTo>
                    <a:pt x="1121" y="1180"/>
                    <a:pt x="1837" y="778"/>
                    <a:pt x="2552" y="377"/>
                  </a:cubicBezTo>
                  <a:cubicBezTo>
                    <a:pt x="2489" y="251"/>
                    <a:pt x="2427" y="126"/>
                    <a:pt x="23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7"/>
            <p:cNvSpPr/>
            <p:nvPr/>
          </p:nvSpPr>
          <p:spPr>
            <a:xfrm>
              <a:off x="4418013" y="4254400"/>
              <a:ext cx="43700" cy="33000"/>
            </a:xfrm>
            <a:custGeom>
              <a:avLst/>
              <a:gdLst/>
              <a:ahLst/>
              <a:cxnLst/>
              <a:rect l="l" t="t" r="r" b="b"/>
              <a:pathLst>
                <a:path w="1748" h="1320" extrusionOk="0">
                  <a:moveTo>
                    <a:pt x="1561" y="1"/>
                  </a:moveTo>
                  <a:cubicBezTo>
                    <a:pt x="1102" y="307"/>
                    <a:pt x="646" y="611"/>
                    <a:pt x="189" y="916"/>
                  </a:cubicBezTo>
                  <a:cubicBezTo>
                    <a:pt x="0" y="1042"/>
                    <a:pt x="111" y="1320"/>
                    <a:pt x="284" y="1320"/>
                  </a:cubicBezTo>
                  <a:cubicBezTo>
                    <a:pt x="318" y="1320"/>
                    <a:pt x="355" y="1309"/>
                    <a:pt x="392" y="1284"/>
                  </a:cubicBezTo>
                  <a:cubicBezTo>
                    <a:pt x="844" y="983"/>
                    <a:pt x="1296" y="681"/>
                    <a:pt x="1747" y="380"/>
                  </a:cubicBezTo>
                  <a:cubicBezTo>
                    <a:pt x="1684" y="244"/>
                    <a:pt x="1619" y="116"/>
                    <a:pt x="15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7"/>
            <p:cNvSpPr/>
            <p:nvPr/>
          </p:nvSpPr>
          <p:spPr>
            <a:xfrm>
              <a:off x="4263963" y="4305900"/>
              <a:ext cx="118275" cy="69725"/>
            </a:xfrm>
            <a:custGeom>
              <a:avLst/>
              <a:gdLst/>
              <a:ahLst/>
              <a:cxnLst/>
              <a:rect l="l" t="t" r="r" b="b"/>
              <a:pathLst>
                <a:path w="4731" h="2789" extrusionOk="0">
                  <a:moveTo>
                    <a:pt x="4429" y="0"/>
                  </a:moveTo>
                  <a:cubicBezTo>
                    <a:pt x="4397" y="0"/>
                    <a:pt x="4362" y="9"/>
                    <a:pt x="4327" y="29"/>
                  </a:cubicBezTo>
                  <a:cubicBezTo>
                    <a:pt x="2951" y="816"/>
                    <a:pt x="1576" y="1604"/>
                    <a:pt x="200" y="2390"/>
                  </a:cubicBezTo>
                  <a:cubicBezTo>
                    <a:pt x="0" y="2505"/>
                    <a:pt x="117" y="2788"/>
                    <a:pt x="301" y="2788"/>
                  </a:cubicBezTo>
                  <a:cubicBezTo>
                    <a:pt x="334" y="2788"/>
                    <a:pt x="369" y="2779"/>
                    <a:pt x="404" y="2759"/>
                  </a:cubicBezTo>
                  <a:cubicBezTo>
                    <a:pt x="1780" y="1971"/>
                    <a:pt x="3155" y="1184"/>
                    <a:pt x="4531" y="398"/>
                  </a:cubicBezTo>
                  <a:cubicBezTo>
                    <a:pt x="4730" y="284"/>
                    <a:pt x="4614" y="0"/>
                    <a:pt x="4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7"/>
            <p:cNvSpPr/>
            <p:nvPr/>
          </p:nvSpPr>
          <p:spPr>
            <a:xfrm>
              <a:off x="4181663" y="4392525"/>
              <a:ext cx="44275" cy="28425"/>
            </a:xfrm>
            <a:custGeom>
              <a:avLst/>
              <a:gdLst/>
              <a:ahLst/>
              <a:cxnLst/>
              <a:rect l="l" t="t" r="r" b="b"/>
              <a:pathLst>
                <a:path w="1771" h="1137" extrusionOk="0">
                  <a:moveTo>
                    <a:pt x="1529" y="0"/>
                  </a:moveTo>
                  <a:cubicBezTo>
                    <a:pt x="1495" y="0"/>
                    <a:pt x="1461" y="8"/>
                    <a:pt x="1430" y="25"/>
                  </a:cubicBezTo>
                  <a:lnTo>
                    <a:pt x="138" y="742"/>
                  </a:lnTo>
                  <a:cubicBezTo>
                    <a:pt x="38" y="797"/>
                    <a:pt x="0" y="929"/>
                    <a:pt x="55" y="1029"/>
                  </a:cubicBezTo>
                  <a:cubicBezTo>
                    <a:pt x="93" y="1097"/>
                    <a:pt x="167" y="1136"/>
                    <a:pt x="242" y="1136"/>
                  </a:cubicBezTo>
                  <a:cubicBezTo>
                    <a:pt x="276" y="1136"/>
                    <a:pt x="311" y="1128"/>
                    <a:pt x="342" y="1111"/>
                  </a:cubicBezTo>
                  <a:lnTo>
                    <a:pt x="1635" y="394"/>
                  </a:lnTo>
                  <a:cubicBezTo>
                    <a:pt x="1733" y="339"/>
                    <a:pt x="1771" y="208"/>
                    <a:pt x="1717" y="108"/>
                  </a:cubicBezTo>
                  <a:cubicBezTo>
                    <a:pt x="1678" y="40"/>
                    <a:pt x="1604" y="0"/>
                    <a:pt x="15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7"/>
            <p:cNvSpPr/>
            <p:nvPr/>
          </p:nvSpPr>
          <p:spPr>
            <a:xfrm>
              <a:off x="4105838" y="4431525"/>
              <a:ext cx="44325" cy="28925"/>
            </a:xfrm>
            <a:custGeom>
              <a:avLst/>
              <a:gdLst/>
              <a:ahLst/>
              <a:cxnLst/>
              <a:rect l="l" t="t" r="r" b="b"/>
              <a:pathLst>
                <a:path w="1773" h="1157" extrusionOk="0">
                  <a:moveTo>
                    <a:pt x="1469" y="0"/>
                  </a:moveTo>
                  <a:cubicBezTo>
                    <a:pt x="1437" y="0"/>
                    <a:pt x="1402" y="9"/>
                    <a:pt x="1367" y="28"/>
                  </a:cubicBezTo>
                  <a:lnTo>
                    <a:pt x="0" y="787"/>
                  </a:lnTo>
                  <a:cubicBezTo>
                    <a:pt x="63" y="903"/>
                    <a:pt x="124" y="1018"/>
                    <a:pt x="187" y="1134"/>
                  </a:cubicBezTo>
                  <a:lnTo>
                    <a:pt x="200" y="1157"/>
                  </a:lnTo>
                  <a:lnTo>
                    <a:pt x="1572" y="397"/>
                  </a:lnTo>
                  <a:cubicBezTo>
                    <a:pt x="1773" y="285"/>
                    <a:pt x="1655" y="0"/>
                    <a:pt x="14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7"/>
            <p:cNvSpPr/>
            <p:nvPr/>
          </p:nvSpPr>
          <p:spPr>
            <a:xfrm>
              <a:off x="4154763" y="4429650"/>
              <a:ext cx="68075" cy="39900"/>
            </a:xfrm>
            <a:custGeom>
              <a:avLst/>
              <a:gdLst/>
              <a:ahLst/>
              <a:cxnLst/>
              <a:rect l="l" t="t" r="r" b="b"/>
              <a:pathLst>
                <a:path w="2723" h="1596" extrusionOk="0">
                  <a:moveTo>
                    <a:pt x="2418" y="1"/>
                  </a:moveTo>
                  <a:cubicBezTo>
                    <a:pt x="2386" y="1"/>
                    <a:pt x="2352" y="9"/>
                    <a:pt x="2317" y="29"/>
                  </a:cubicBezTo>
                  <a:lnTo>
                    <a:pt x="202" y="1200"/>
                  </a:lnTo>
                  <a:cubicBezTo>
                    <a:pt x="1" y="1312"/>
                    <a:pt x="118" y="1596"/>
                    <a:pt x="304" y="1596"/>
                  </a:cubicBezTo>
                  <a:cubicBezTo>
                    <a:pt x="337" y="1596"/>
                    <a:pt x="371" y="1587"/>
                    <a:pt x="406" y="1568"/>
                  </a:cubicBezTo>
                  <a:lnTo>
                    <a:pt x="2521" y="396"/>
                  </a:lnTo>
                  <a:cubicBezTo>
                    <a:pt x="2722" y="284"/>
                    <a:pt x="2604" y="1"/>
                    <a:pt x="2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7"/>
            <p:cNvSpPr/>
            <p:nvPr/>
          </p:nvSpPr>
          <p:spPr>
            <a:xfrm>
              <a:off x="4253313" y="4372050"/>
              <a:ext cx="80425" cy="46750"/>
            </a:xfrm>
            <a:custGeom>
              <a:avLst/>
              <a:gdLst/>
              <a:ahLst/>
              <a:cxnLst/>
              <a:rect l="l" t="t" r="r" b="b"/>
              <a:pathLst>
                <a:path w="3217" h="1870" extrusionOk="0">
                  <a:moveTo>
                    <a:pt x="2911" y="0"/>
                  </a:moveTo>
                  <a:cubicBezTo>
                    <a:pt x="2879" y="0"/>
                    <a:pt x="2844" y="9"/>
                    <a:pt x="2809" y="28"/>
                  </a:cubicBezTo>
                  <a:lnTo>
                    <a:pt x="202" y="1473"/>
                  </a:lnTo>
                  <a:cubicBezTo>
                    <a:pt x="1" y="1585"/>
                    <a:pt x="118" y="1869"/>
                    <a:pt x="305" y="1869"/>
                  </a:cubicBezTo>
                  <a:cubicBezTo>
                    <a:pt x="337" y="1869"/>
                    <a:pt x="371" y="1861"/>
                    <a:pt x="406" y="1842"/>
                  </a:cubicBezTo>
                  <a:lnTo>
                    <a:pt x="3014" y="395"/>
                  </a:lnTo>
                  <a:cubicBezTo>
                    <a:pt x="3216" y="283"/>
                    <a:pt x="3097" y="0"/>
                    <a:pt x="2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7"/>
            <p:cNvSpPr/>
            <p:nvPr/>
          </p:nvSpPr>
          <p:spPr>
            <a:xfrm>
              <a:off x="4378363" y="4312250"/>
              <a:ext cx="57975" cy="36975"/>
            </a:xfrm>
            <a:custGeom>
              <a:avLst/>
              <a:gdLst/>
              <a:ahLst/>
              <a:cxnLst/>
              <a:rect l="l" t="t" r="r" b="b"/>
              <a:pathLst>
                <a:path w="2319" h="1479" extrusionOk="0">
                  <a:moveTo>
                    <a:pt x="2024" y="0"/>
                  </a:moveTo>
                  <a:cubicBezTo>
                    <a:pt x="1991" y="0"/>
                    <a:pt x="1956" y="10"/>
                    <a:pt x="1920" y="32"/>
                  </a:cubicBezTo>
                  <a:cubicBezTo>
                    <a:pt x="1345" y="381"/>
                    <a:pt x="770" y="729"/>
                    <a:pt x="196" y="1078"/>
                  </a:cubicBezTo>
                  <a:cubicBezTo>
                    <a:pt x="0" y="1197"/>
                    <a:pt x="115" y="1478"/>
                    <a:pt x="295" y="1478"/>
                  </a:cubicBezTo>
                  <a:cubicBezTo>
                    <a:pt x="328" y="1478"/>
                    <a:pt x="364" y="1469"/>
                    <a:pt x="400" y="1447"/>
                  </a:cubicBezTo>
                  <a:cubicBezTo>
                    <a:pt x="975" y="1097"/>
                    <a:pt x="1549" y="748"/>
                    <a:pt x="2124" y="400"/>
                  </a:cubicBezTo>
                  <a:cubicBezTo>
                    <a:pt x="2318" y="282"/>
                    <a:pt x="2205"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7"/>
            <p:cNvSpPr/>
            <p:nvPr/>
          </p:nvSpPr>
          <p:spPr>
            <a:xfrm>
              <a:off x="4451913" y="4288850"/>
              <a:ext cx="19950" cy="18425"/>
            </a:xfrm>
            <a:custGeom>
              <a:avLst/>
              <a:gdLst/>
              <a:ahLst/>
              <a:cxnLst/>
              <a:rect l="l" t="t" r="r" b="b"/>
              <a:pathLst>
                <a:path w="798" h="737" extrusionOk="0">
                  <a:moveTo>
                    <a:pt x="752" y="0"/>
                  </a:moveTo>
                  <a:lnTo>
                    <a:pt x="136" y="342"/>
                  </a:lnTo>
                  <a:cubicBezTo>
                    <a:pt x="37" y="398"/>
                    <a:pt x="0" y="529"/>
                    <a:pt x="54" y="627"/>
                  </a:cubicBezTo>
                  <a:cubicBezTo>
                    <a:pt x="92" y="697"/>
                    <a:pt x="165" y="736"/>
                    <a:pt x="239" y="736"/>
                  </a:cubicBezTo>
                  <a:cubicBezTo>
                    <a:pt x="274" y="736"/>
                    <a:pt x="309" y="728"/>
                    <a:pt x="340" y="710"/>
                  </a:cubicBezTo>
                  <a:lnTo>
                    <a:pt x="784" y="465"/>
                  </a:lnTo>
                  <a:cubicBezTo>
                    <a:pt x="797" y="317"/>
                    <a:pt x="784" y="160"/>
                    <a:pt x="7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7"/>
            <p:cNvSpPr/>
            <p:nvPr/>
          </p:nvSpPr>
          <p:spPr>
            <a:xfrm>
              <a:off x="4145988" y="4022250"/>
              <a:ext cx="115950" cy="65800"/>
            </a:xfrm>
            <a:custGeom>
              <a:avLst/>
              <a:gdLst/>
              <a:ahLst/>
              <a:cxnLst/>
              <a:rect l="l" t="t" r="r" b="b"/>
              <a:pathLst>
                <a:path w="4638" h="2632" extrusionOk="0">
                  <a:moveTo>
                    <a:pt x="4333" y="0"/>
                  </a:moveTo>
                  <a:cubicBezTo>
                    <a:pt x="4301" y="0"/>
                    <a:pt x="4267" y="9"/>
                    <a:pt x="4232" y="28"/>
                  </a:cubicBezTo>
                  <a:cubicBezTo>
                    <a:pt x="2889" y="764"/>
                    <a:pt x="1547" y="1500"/>
                    <a:pt x="203" y="2235"/>
                  </a:cubicBezTo>
                  <a:cubicBezTo>
                    <a:pt x="1" y="2348"/>
                    <a:pt x="120" y="2632"/>
                    <a:pt x="307" y="2632"/>
                  </a:cubicBezTo>
                  <a:cubicBezTo>
                    <a:pt x="339" y="2632"/>
                    <a:pt x="373" y="2623"/>
                    <a:pt x="408" y="2604"/>
                  </a:cubicBezTo>
                  <a:cubicBezTo>
                    <a:pt x="1750" y="1868"/>
                    <a:pt x="3093" y="1132"/>
                    <a:pt x="4435" y="397"/>
                  </a:cubicBezTo>
                  <a:cubicBezTo>
                    <a:pt x="4638" y="284"/>
                    <a:pt x="4519" y="0"/>
                    <a:pt x="4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7"/>
            <p:cNvSpPr/>
            <p:nvPr/>
          </p:nvSpPr>
          <p:spPr>
            <a:xfrm>
              <a:off x="3999488" y="4107875"/>
              <a:ext cx="105675" cy="60750"/>
            </a:xfrm>
            <a:custGeom>
              <a:avLst/>
              <a:gdLst/>
              <a:ahLst/>
              <a:cxnLst/>
              <a:rect l="l" t="t" r="r" b="b"/>
              <a:pathLst>
                <a:path w="4227" h="2430" extrusionOk="0">
                  <a:moveTo>
                    <a:pt x="3923" y="1"/>
                  </a:moveTo>
                  <a:cubicBezTo>
                    <a:pt x="3890" y="1"/>
                    <a:pt x="3856" y="9"/>
                    <a:pt x="3821" y="28"/>
                  </a:cubicBezTo>
                  <a:lnTo>
                    <a:pt x="203" y="2035"/>
                  </a:lnTo>
                  <a:cubicBezTo>
                    <a:pt x="1" y="2147"/>
                    <a:pt x="119" y="2430"/>
                    <a:pt x="306" y="2430"/>
                  </a:cubicBezTo>
                  <a:cubicBezTo>
                    <a:pt x="338" y="2430"/>
                    <a:pt x="372" y="2421"/>
                    <a:pt x="408" y="2402"/>
                  </a:cubicBezTo>
                  <a:lnTo>
                    <a:pt x="4026" y="397"/>
                  </a:lnTo>
                  <a:cubicBezTo>
                    <a:pt x="4227" y="285"/>
                    <a:pt x="4109" y="1"/>
                    <a:pt x="39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7"/>
            <p:cNvSpPr/>
            <p:nvPr/>
          </p:nvSpPr>
          <p:spPr>
            <a:xfrm>
              <a:off x="3983163" y="4016875"/>
              <a:ext cx="464725" cy="437100"/>
            </a:xfrm>
            <a:custGeom>
              <a:avLst/>
              <a:gdLst/>
              <a:ahLst/>
              <a:cxnLst/>
              <a:rect l="l" t="t" r="r" b="b"/>
              <a:pathLst>
                <a:path w="18589" h="17484" extrusionOk="0">
                  <a:moveTo>
                    <a:pt x="14920" y="0"/>
                  </a:moveTo>
                  <a:cubicBezTo>
                    <a:pt x="14785" y="0"/>
                    <a:pt x="14648" y="11"/>
                    <a:pt x="14514" y="31"/>
                  </a:cubicBezTo>
                  <a:cubicBezTo>
                    <a:pt x="14421" y="44"/>
                    <a:pt x="14330" y="62"/>
                    <a:pt x="14242" y="82"/>
                  </a:cubicBezTo>
                  <a:cubicBezTo>
                    <a:pt x="11670" y="674"/>
                    <a:pt x="9097" y="1265"/>
                    <a:pt x="6524" y="1858"/>
                  </a:cubicBezTo>
                  <a:cubicBezTo>
                    <a:pt x="5252" y="2150"/>
                    <a:pt x="3979" y="2443"/>
                    <a:pt x="2707" y="2737"/>
                  </a:cubicBezTo>
                  <a:cubicBezTo>
                    <a:pt x="2037" y="2891"/>
                    <a:pt x="38" y="2952"/>
                    <a:pt x="10" y="3916"/>
                  </a:cubicBezTo>
                  <a:cubicBezTo>
                    <a:pt x="1" y="4288"/>
                    <a:pt x="84" y="4655"/>
                    <a:pt x="198" y="5019"/>
                  </a:cubicBezTo>
                  <a:cubicBezTo>
                    <a:pt x="241" y="5152"/>
                    <a:pt x="287" y="5285"/>
                    <a:pt x="335" y="5419"/>
                  </a:cubicBezTo>
                  <a:cubicBezTo>
                    <a:pt x="466" y="5788"/>
                    <a:pt x="607" y="6154"/>
                    <a:pt x="687" y="6519"/>
                  </a:cubicBezTo>
                  <a:cubicBezTo>
                    <a:pt x="692" y="6534"/>
                    <a:pt x="695" y="6551"/>
                    <a:pt x="698" y="6566"/>
                  </a:cubicBezTo>
                  <a:cubicBezTo>
                    <a:pt x="729" y="6703"/>
                    <a:pt x="761" y="6840"/>
                    <a:pt x="790" y="6976"/>
                  </a:cubicBezTo>
                  <a:cubicBezTo>
                    <a:pt x="847" y="7234"/>
                    <a:pt x="905" y="7491"/>
                    <a:pt x="962" y="7749"/>
                  </a:cubicBezTo>
                  <a:cubicBezTo>
                    <a:pt x="992" y="7885"/>
                    <a:pt x="1023" y="8024"/>
                    <a:pt x="1053" y="8160"/>
                  </a:cubicBezTo>
                  <a:cubicBezTo>
                    <a:pt x="1140" y="8549"/>
                    <a:pt x="1228" y="8939"/>
                    <a:pt x="1313" y="9329"/>
                  </a:cubicBezTo>
                  <a:cubicBezTo>
                    <a:pt x="1343" y="9461"/>
                    <a:pt x="1373" y="9596"/>
                    <a:pt x="1402" y="9729"/>
                  </a:cubicBezTo>
                  <a:lnTo>
                    <a:pt x="1405" y="9739"/>
                  </a:lnTo>
                  <a:cubicBezTo>
                    <a:pt x="1604" y="10629"/>
                    <a:pt x="1801" y="11517"/>
                    <a:pt x="1998" y="12405"/>
                  </a:cubicBezTo>
                  <a:cubicBezTo>
                    <a:pt x="2029" y="12542"/>
                    <a:pt x="2059" y="12680"/>
                    <a:pt x="2090" y="12815"/>
                  </a:cubicBezTo>
                  <a:cubicBezTo>
                    <a:pt x="2170" y="13172"/>
                    <a:pt x="2249" y="13529"/>
                    <a:pt x="2329" y="13886"/>
                  </a:cubicBezTo>
                  <a:cubicBezTo>
                    <a:pt x="2359" y="14023"/>
                    <a:pt x="2389" y="14159"/>
                    <a:pt x="2419" y="14296"/>
                  </a:cubicBezTo>
                  <a:cubicBezTo>
                    <a:pt x="2529" y="14786"/>
                    <a:pt x="2638" y="15275"/>
                    <a:pt x="2747" y="15766"/>
                  </a:cubicBezTo>
                  <a:cubicBezTo>
                    <a:pt x="2776" y="15895"/>
                    <a:pt x="2804" y="16023"/>
                    <a:pt x="2832" y="16152"/>
                  </a:cubicBezTo>
                  <a:lnTo>
                    <a:pt x="2838" y="16177"/>
                  </a:lnTo>
                  <a:cubicBezTo>
                    <a:pt x="2922" y="16552"/>
                    <a:pt x="3023" y="16946"/>
                    <a:pt x="3308" y="17201"/>
                  </a:cubicBezTo>
                  <a:cubicBezTo>
                    <a:pt x="3545" y="17414"/>
                    <a:pt x="3851" y="17484"/>
                    <a:pt x="4173" y="17484"/>
                  </a:cubicBezTo>
                  <a:cubicBezTo>
                    <a:pt x="4452" y="17484"/>
                    <a:pt x="4742" y="17431"/>
                    <a:pt x="5012" y="17374"/>
                  </a:cubicBezTo>
                  <a:cubicBezTo>
                    <a:pt x="8636" y="16599"/>
                    <a:pt x="12261" y="15825"/>
                    <a:pt x="15887" y="15048"/>
                  </a:cubicBezTo>
                  <a:cubicBezTo>
                    <a:pt x="16566" y="14904"/>
                    <a:pt x="17943" y="14795"/>
                    <a:pt x="18363" y="14154"/>
                  </a:cubicBezTo>
                  <a:cubicBezTo>
                    <a:pt x="18404" y="14093"/>
                    <a:pt x="18437" y="14026"/>
                    <a:pt x="18465" y="13953"/>
                  </a:cubicBezTo>
                  <a:cubicBezTo>
                    <a:pt x="18517" y="13816"/>
                    <a:pt x="18547" y="13660"/>
                    <a:pt x="18560" y="13499"/>
                  </a:cubicBezTo>
                  <a:cubicBezTo>
                    <a:pt x="18589" y="13156"/>
                    <a:pt x="18543" y="12778"/>
                    <a:pt x="18486" y="12439"/>
                  </a:cubicBezTo>
                  <a:cubicBezTo>
                    <a:pt x="18462" y="12292"/>
                    <a:pt x="18434" y="12150"/>
                    <a:pt x="18408" y="12023"/>
                  </a:cubicBezTo>
                  <a:cubicBezTo>
                    <a:pt x="18399" y="11977"/>
                    <a:pt x="18390" y="11933"/>
                    <a:pt x="18383" y="11890"/>
                  </a:cubicBezTo>
                  <a:cubicBezTo>
                    <a:pt x="18331" y="11618"/>
                    <a:pt x="18278" y="11347"/>
                    <a:pt x="18228" y="11077"/>
                  </a:cubicBezTo>
                  <a:cubicBezTo>
                    <a:pt x="18201" y="10939"/>
                    <a:pt x="18174" y="10800"/>
                    <a:pt x="18147" y="10663"/>
                  </a:cubicBezTo>
                  <a:cubicBezTo>
                    <a:pt x="18037" y="10082"/>
                    <a:pt x="17926" y="9502"/>
                    <a:pt x="17813" y="8921"/>
                  </a:cubicBezTo>
                  <a:cubicBezTo>
                    <a:pt x="17787" y="8784"/>
                    <a:pt x="17760" y="8646"/>
                    <a:pt x="17734" y="8508"/>
                  </a:cubicBezTo>
                  <a:cubicBezTo>
                    <a:pt x="17689" y="8266"/>
                    <a:pt x="17642" y="8026"/>
                    <a:pt x="17596" y="7784"/>
                  </a:cubicBezTo>
                  <a:cubicBezTo>
                    <a:pt x="17569" y="7646"/>
                    <a:pt x="17544" y="7509"/>
                    <a:pt x="17516" y="7370"/>
                  </a:cubicBezTo>
                  <a:cubicBezTo>
                    <a:pt x="17416" y="6839"/>
                    <a:pt x="17314" y="6309"/>
                    <a:pt x="17211" y="5778"/>
                  </a:cubicBezTo>
                  <a:cubicBezTo>
                    <a:pt x="17184" y="5640"/>
                    <a:pt x="17157" y="5501"/>
                    <a:pt x="17131" y="5364"/>
                  </a:cubicBezTo>
                  <a:cubicBezTo>
                    <a:pt x="17084" y="5118"/>
                    <a:pt x="17038" y="4873"/>
                    <a:pt x="16990" y="4627"/>
                  </a:cubicBezTo>
                  <a:cubicBezTo>
                    <a:pt x="16972" y="4536"/>
                    <a:pt x="16954" y="4443"/>
                    <a:pt x="16938" y="4352"/>
                  </a:cubicBezTo>
                  <a:cubicBezTo>
                    <a:pt x="16929" y="4306"/>
                    <a:pt x="16920" y="4260"/>
                    <a:pt x="16913" y="4212"/>
                  </a:cubicBezTo>
                  <a:cubicBezTo>
                    <a:pt x="16850" y="3874"/>
                    <a:pt x="16798" y="3528"/>
                    <a:pt x="16744" y="3176"/>
                  </a:cubicBezTo>
                  <a:cubicBezTo>
                    <a:pt x="16723" y="3037"/>
                    <a:pt x="16702" y="2898"/>
                    <a:pt x="16680" y="2758"/>
                  </a:cubicBezTo>
                  <a:cubicBezTo>
                    <a:pt x="16629" y="2430"/>
                    <a:pt x="16572" y="2100"/>
                    <a:pt x="16505" y="1777"/>
                  </a:cubicBezTo>
                  <a:cubicBezTo>
                    <a:pt x="16475" y="1640"/>
                    <a:pt x="16444" y="1503"/>
                    <a:pt x="16408" y="1368"/>
                  </a:cubicBezTo>
                  <a:cubicBezTo>
                    <a:pt x="16360" y="1177"/>
                    <a:pt x="16305" y="991"/>
                    <a:pt x="16244" y="807"/>
                  </a:cubicBezTo>
                  <a:cubicBezTo>
                    <a:pt x="16035" y="199"/>
                    <a:pt x="15492" y="0"/>
                    <a:pt x="14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7"/>
            <p:cNvSpPr/>
            <p:nvPr/>
          </p:nvSpPr>
          <p:spPr>
            <a:xfrm>
              <a:off x="4016488" y="4047350"/>
              <a:ext cx="400250" cy="376525"/>
            </a:xfrm>
            <a:custGeom>
              <a:avLst/>
              <a:gdLst/>
              <a:ahLst/>
              <a:cxnLst/>
              <a:rect l="l" t="t" r="r" b="b"/>
              <a:pathLst>
                <a:path w="16010" h="15061" extrusionOk="0">
                  <a:moveTo>
                    <a:pt x="12849" y="1"/>
                  </a:moveTo>
                  <a:cubicBezTo>
                    <a:pt x="12733" y="1"/>
                    <a:pt x="12615" y="10"/>
                    <a:pt x="12500" y="27"/>
                  </a:cubicBezTo>
                  <a:cubicBezTo>
                    <a:pt x="12421" y="39"/>
                    <a:pt x="12344" y="54"/>
                    <a:pt x="12267" y="72"/>
                  </a:cubicBezTo>
                  <a:cubicBezTo>
                    <a:pt x="10051" y="581"/>
                    <a:pt x="7834" y="1091"/>
                    <a:pt x="5619" y="1602"/>
                  </a:cubicBezTo>
                  <a:cubicBezTo>
                    <a:pt x="4523" y="1854"/>
                    <a:pt x="3428" y="2106"/>
                    <a:pt x="2332" y="2358"/>
                  </a:cubicBezTo>
                  <a:cubicBezTo>
                    <a:pt x="1755" y="2490"/>
                    <a:pt x="32" y="2544"/>
                    <a:pt x="10" y="3373"/>
                  </a:cubicBezTo>
                  <a:cubicBezTo>
                    <a:pt x="1" y="3694"/>
                    <a:pt x="72" y="4011"/>
                    <a:pt x="171" y="4324"/>
                  </a:cubicBezTo>
                  <a:cubicBezTo>
                    <a:pt x="208" y="4439"/>
                    <a:pt x="248" y="4554"/>
                    <a:pt x="289" y="4669"/>
                  </a:cubicBezTo>
                  <a:cubicBezTo>
                    <a:pt x="402" y="4987"/>
                    <a:pt x="523" y="5302"/>
                    <a:pt x="592" y="5615"/>
                  </a:cubicBezTo>
                  <a:cubicBezTo>
                    <a:pt x="595" y="5629"/>
                    <a:pt x="599" y="5644"/>
                    <a:pt x="601" y="5657"/>
                  </a:cubicBezTo>
                  <a:cubicBezTo>
                    <a:pt x="628" y="5774"/>
                    <a:pt x="654" y="5893"/>
                    <a:pt x="680" y="6011"/>
                  </a:cubicBezTo>
                  <a:cubicBezTo>
                    <a:pt x="731" y="6232"/>
                    <a:pt x="778" y="6453"/>
                    <a:pt x="828" y="6675"/>
                  </a:cubicBezTo>
                  <a:cubicBezTo>
                    <a:pt x="855" y="6793"/>
                    <a:pt x="881" y="6911"/>
                    <a:pt x="907" y="7029"/>
                  </a:cubicBezTo>
                  <a:cubicBezTo>
                    <a:pt x="983" y="7365"/>
                    <a:pt x="1058" y="7701"/>
                    <a:pt x="1131" y="8036"/>
                  </a:cubicBezTo>
                  <a:cubicBezTo>
                    <a:pt x="1158" y="8151"/>
                    <a:pt x="1181" y="8266"/>
                    <a:pt x="1208" y="8381"/>
                  </a:cubicBezTo>
                  <a:lnTo>
                    <a:pt x="1210" y="8390"/>
                  </a:lnTo>
                  <a:cubicBezTo>
                    <a:pt x="1381" y="9156"/>
                    <a:pt x="1550" y="9922"/>
                    <a:pt x="1722" y="10686"/>
                  </a:cubicBezTo>
                  <a:cubicBezTo>
                    <a:pt x="1749" y="10805"/>
                    <a:pt x="1774" y="10922"/>
                    <a:pt x="1801" y="11040"/>
                  </a:cubicBezTo>
                  <a:cubicBezTo>
                    <a:pt x="1868" y="11347"/>
                    <a:pt x="1937" y="11655"/>
                    <a:pt x="2005" y="11961"/>
                  </a:cubicBezTo>
                  <a:cubicBezTo>
                    <a:pt x="2032" y="12080"/>
                    <a:pt x="2058" y="12197"/>
                    <a:pt x="2084" y="12314"/>
                  </a:cubicBezTo>
                  <a:cubicBezTo>
                    <a:pt x="2179" y="12737"/>
                    <a:pt x="2273" y="13158"/>
                    <a:pt x="2367" y="13580"/>
                  </a:cubicBezTo>
                  <a:cubicBezTo>
                    <a:pt x="2392" y="13691"/>
                    <a:pt x="2416" y="13801"/>
                    <a:pt x="2440" y="13912"/>
                  </a:cubicBezTo>
                  <a:lnTo>
                    <a:pt x="2446" y="13934"/>
                  </a:lnTo>
                  <a:cubicBezTo>
                    <a:pt x="2517" y="14256"/>
                    <a:pt x="2604" y="14597"/>
                    <a:pt x="2849" y="14816"/>
                  </a:cubicBezTo>
                  <a:cubicBezTo>
                    <a:pt x="3053" y="15000"/>
                    <a:pt x="3317" y="15060"/>
                    <a:pt x="3595" y="15060"/>
                  </a:cubicBezTo>
                  <a:cubicBezTo>
                    <a:pt x="3835" y="15060"/>
                    <a:pt x="4085" y="15015"/>
                    <a:pt x="4317" y="14965"/>
                  </a:cubicBezTo>
                  <a:cubicBezTo>
                    <a:pt x="7439" y="14298"/>
                    <a:pt x="10561" y="13631"/>
                    <a:pt x="13684" y="12964"/>
                  </a:cubicBezTo>
                  <a:cubicBezTo>
                    <a:pt x="14269" y="12838"/>
                    <a:pt x="15454" y="12744"/>
                    <a:pt x="15817" y="12192"/>
                  </a:cubicBezTo>
                  <a:cubicBezTo>
                    <a:pt x="15851" y="12140"/>
                    <a:pt x="15880" y="12082"/>
                    <a:pt x="15903" y="12019"/>
                  </a:cubicBezTo>
                  <a:cubicBezTo>
                    <a:pt x="15950" y="11901"/>
                    <a:pt x="15975" y="11767"/>
                    <a:pt x="15986" y="11628"/>
                  </a:cubicBezTo>
                  <a:cubicBezTo>
                    <a:pt x="16009" y="11332"/>
                    <a:pt x="15971" y="11007"/>
                    <a:pt x="15923" y="10714"/>
                  </a:cubicBezTo>
                  <a:cubicBezTo>
                    <a:pt x="15901" y="10587"/>
                    <a:pt x="15877" y="10467"/>
                    <a:pt x="15856" y="10358"/>
                  </a:cubicBezTo>
                  <a:cubicBezTo>
                    <a:pt x="15848" y="10317"/>
                    <a:pt x="15839" y="10278"/>
                    <a:pt x="15833" y="10243"/>
                  </a:cubicBezTo>
                  <a:cubicBezTo>
                    <a:pt x="15789" y="10010"/>
                    <a:pt x="15744" y="9775"/>
                    <a:pt x="15699" y="9541"/>
                  </a:cubicBezTo>
                  <a:cubicBezTo>
                    <a:pt x="15675" y="9423"/>
                    <a:pt x="15654" y="9305"/>
                    <a:pt x="15630" y="9186"/>
                  </a:cubicBezTo>
                  <a:cubicBezTo>
                    <a:pt x="15535" y="8686"/>
                    <a:pt x="15439" y="8186"/>
                    <a:pt x="15342" y="7686"/>
                  </a:cubicBezTo>
                  <a:cubicBezTo>
                    <a:pt x="15320" y="7568"/>
                    <a:pt x="15297" y="7448"/>
                    <a:pt x="15274" y="7329"/>
                  </a:cubicBezTo>
                  <a:cubicBezTo>
                    <a:pt x="15235" y="7121"/>
                    <a:pt x="15196" y="6914"/>
                    <a:pt x="15156" y="6707"/>
                  </a:cubicBezTo>
                  <a:cubicBezTo>
                    <a:pt x="15132" y="6587"/>
                    <a:pt x="15109" y="6469"/>
                    <a:pt x="15087" y="6350"/>
                  </a:cubicBezTo>
                  <a:cubicBezTo>
                    <a:pt x="14999" y="5893"/>
                    <a:pt x="14912" y="5436"/>
                    <a:pt x="14823" y="4978"/>
                  </a:cubicBezTo>
                  <a:cubicBezTo>
                    <a:pt x="14800" y="4860"/>
                    <a:pt x="14778" y="4741"/>
                    <a:pt x="14754" y="4621"/>
                  </a:cubicBezTo>
                  <a:cubicBezTo>
                    <a:pt x="14714" y="4409"/>
                    <a:pt x="14675" y="4199"/>
                    <a:pt x="14633" y="3987"/>
                  </a:cubicBezTo>
                  <a:cubicBezTo>
                    <a:pt x="14618" y="3908"/>
                    <a:pt x="14603" y="3829"/>
                    <a:pt x="14588" y="3751"/>
                  </a:cubicBezTo>
                  <a:cubicBezTo>
                    <a:pt x="14581" y="3711"/>
                    <a:pt x="14574" y="3670"/>
                    <a:pt x="14566" y="3630"/>
                  </a:cubicBezTo>
                  <a:cubicBezTo>
                    <a:pt x="14512" y="3339"/>
                    <a:pt x="14468" y="3041"/>
                    <a:pt x="14421" y="2738"/>
                  </a:cubicBezTo>
                  <a:cubicBezTo>
                    <a:pt x="14403" y="2618"/>
                    <a:pt x="14385" y="2499"/>
                    <a:pt x="14366" y="2378"/>
                  </a:cubicBezTo>
                  <a:cubicBezTo>
                    <a:pt x="14323" y="2094"/>
                    <a:pt x="14274" y="1811"/>
                    <a:pt x="14215" y="1533"/>
                  </a:cubicBezTo>
                  <a:cubicBezTo>
                    <a:pt x="14190" y="1414"/>
                    <a:pt x="14163" y="1297"/>
                    <a:pt x="14132" y="1181"/>
                  </a:cubicBezTo>
                  <a:lnTo>
                    <a:pt x="14133" y="1179"/>
                  </a:lnTo>
                  <a:cubicBezTo>
                    <a:pt x="14091" y="1015"/>
                    <a:pt x="14044" y="854"/>
                    <a:pt x="13990" y="696"/>
                  </a:cubicBezTo>
                  <a:cubicBezTo>
                    <a:pt x="13811" y="171"/>
                    <a:pt x="13342" y="1"/>
                    <a:pt x="12849"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7"/>
            <p:cNvSpPr/>
            <p:nvPr/>
          </p:nvSpPr>
          <p:spPr>
            <a:xfrm>
              <a:off x="3988138" y="4110150"/>
              <a:ext cx="150375" cy="42225"/>
            </a:xfrm>
            <a:custGeom>
              <a:avLst/>
              <a:gdLst/>
              <a:ahLst/>
              <a:cxnLst/>
              <a:rect l="l" t="t" r="r" b="b"/>
              <a:pathLst>
                <a:path w="6015" h="1689" extrusionOk="0">
                  <a:moveTo>
                    <a:pt x="5722" y="0"/>
                  </a:moveTo>
                  <a:cubicBezTo>
                    <a:pt x="5706" y="0"/>
                    <a:pt x="5689" y="2"/>
                    <a:pt x="5671" y="6"/>
                  </a:cubicBezTo>
                  <a:cubicBezTo>
                    <a:pt x="3781" y="435"/>
                    <a:pt x="1890" y="860"/>
                    <a:pt x="0" y="1288"/>
                  </a:cubicBezTo>
                  <a:cubicBezTo>
                    <a:pt x="44" y="1421"/>
                    <a:pt x="90" y="1554"/>
                    <a:pt x="136" y="1688"/>
                  </a:cubicBezTo>
                  <a:cubicBezTo>
                    <a:pt x="2014" y="1264"/>
                    <a:pt x="3890" y="841"/>
                    <a:pt x="5766" y="417"/>
                  </a:cubicBezTo>
                  <a:cubicBezTo>
                    <a:pt x="6014" y="361"/>
                    <a:pt x="5947" y="0"/>
                    <a:pt x="57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7"/>
            <p:cNvSpPr/>
            <p:nvPr/>
          </p:nvSpPr>
          <p:spPr>
            <a:xfrm>
              <a:off x="4163538" y="4089175"/>
              <a:ext cx="74850" cy="24650"/>
            </a:xfrm>
            <a:custGeom>
              <a:avLst/>
              <a:gdLst/>
              <a:ahLst/>
              <a:cxnLst/>
              <a:rect l="l" t="t" r="r" b="b"/>
              <a:pathLst>
                <a:path w="2994" h="986" extrusionOk="0">
                  <a:moveTo>
                    <a:pt x="2705" y="0"/>
                  </a:moveTo>
                  <a:cubicBezTo>
                    <a:pt x="2688" y="0"/>
                    <a:pt x="2671" y="2"/>
                    <a:pt x="2652" y="6"/>
                  </a:cubicBezTo>
                  <a:lnTo>
                    <a:pt x="246" y="569"/>
                  </a:lnTo>
                  <a:cubicBezTo>
                    <a:pt x="0" y="627"/>
                    <a:pt x="66" y="986"/>
                    <a:pt x="289" y="986"/>
                  </a:cubicBezTo>
                  <a:cubicBezTo>
                    <a:pt x="306" y="986"/>
                    <a:pt x="323" y="984"/>
                    <a:pt x="342" y="979"/>
                  </a:cubicBezTo>
                  <a:lnTo>
                    <a:pt x="2748" y="417"/>
                  </a:lnTo>
                  <a:cubicBezTo>
                    <a:pt x="2994" y="358"/>
                    <a:pt x="2928" y="0"/>
                    <a:pt x="27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7"/>
            <p:cNvSpPr/>
            <p:nvPr/>
          </p:nvSpPr>
          <p:spPr>
            <a:xfrm>
              <a:off x="4272088" y="4051075"/>
              <a:ext cx="123725" cy="37350"/>
            </a:xfrm>
            <a:custGeom>
              <a:avLst/>
              <a:gdLst/>
              <a:ahLst/>
              <a:cxnLst/>
              <a:rect l="l" t="t" r="r" b="b"/>
              <a:pathLst>
                <a:path w="4949" h="1494" extrusionOk="0">
                  <a:moveTo>
                    <a:pt x="4851" y="0"/>
                  </a:moveTo>
                  <a:lnTo>
                    <a:pt x="245" y="1078"/>
                  </a:lnTo>
                  <a:cubicBezTo>
                    <a:pt x="1" y="1135"/>
                    <a:pt x="66" y="1493"/>
                    <a:pt x="287" y="1493"/>
                  </a:cubicBezTo>
                  <a:cubicBezTo>
                    <a:pt x="304" y="1493"/>
                    <a:pt x="322" y="1491"/>
                    <a:pt x="340" y="1487"/>
                  </a:cubicBezTo>
                  <a:lnTo>
                    <a:pt x="4948" y="409"/>
                  </a:lnTo>
                  <a:cubicBezTo>
                    <a:pt x="4918" y="272"/>
                    <a:pt x="4887" y="135"/>
                    <a:pt x="48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7"/>
            <p:cNvSpPr/>
            <p:nvPr/>
          </p:nvSpPr>
          <p:spPr>
            <a:xfrm>
              <a:off x="4354788" y="4085850"/>
              <a:ext cx="46975" cy="19900"/>
            </a:xfrm>
            <a:custGeom>
              <a:avLst/>
              <a:gdLst/>
              <a:ahLst/>
              <a:cxnLst/>
              <a:rect l="l" t="t" r="r" b="b"/>
              <a:pathLst>
                <a:path w="1879" h="796" extrusionOk="0">
                  <a:moveTo>
                    <a:pt x="1815" y="0"/>
                  </a:moveTo>
                  <a:cubicBezTo>
                    <a:pt x="1292" y="127"/>
                    <a:pt x="768" y="254"/>
                    <a:pt x="244" y="380"/>
                  </a:cubicBezTo>
                  <a:cubicBezTo>
                    <a:pt x="1" y="438"/>
                    <a:pt x="64" y="795"/>
                    <a:pt x="286" y="795"/>
                  </a:cubicBezTo>
                  <a:cubicBezTo>
                    <a:pt x="303" y="795"/>
                    <a:pt x="321" y="793"/>
                    <a:pt x="340" y="789"/>
                  </a:cubicBezTo>
                  <a:cubicBezTo>
                    <a:pt x="853" y="666"/>
                    <a:pt x="1365" y="541"/>
                    <a:pt x="1879" y="417"/>
                  </a:cubicBezTo>
                  <a:cubicBezTo>
                    <a:pt x="1858" y="278"/>
                    <a:pt x="1837" y="139"/>
                    <a:pt x="1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7"/>
            <p:cNvSpPr/>
            <p:nvPr/>
          </p:nvSpPr>
          <p:spPr>
            <a:xfrm>
              <a:off x="4229413" y="4106075"/>
              <a:ext cx="101900" cy="30100"/>
            </a:xfrm>
            <a:custGeom>
              <a:avLst/>
              <a:gdLst/>
              <a:ahLst/>
              <a:cxnLst/>
              <a:rect l="l" t="t" r="r" b="b"/>
              <a:pathLst>
                <a:path w="4076" h="1204" extrusionOk="0">
                  <a:moveTo>
                    <a:pt x="3785" y="0"/>
                  </a:moveTo>
                  <a:cubicBezTo>
                    <a:pt x="3769" y="0"/>
                    <a:pt x="3752" y="2"/>
                    <a:pt x="3734" y="6"/>
                  </a:cubicBezTo>
                  <a:cubicBezTo>
                    <a:pt x="2571" y="266"/>
                    <a:pt x="1410" y="527"/>
                    <a:pt x="247" y="789"/>
                  </a:cubicBezTo>
                  <a:cubicBezTo>
                    <a:pt x="1" y="844"/>
                    <a:pt x="67" y="1204"/>
                    <a:pt x="293" y="1204"/>
                  </a:cubicBezTo>
                  <a:cubicBezTo>
                    <a:pt x="309" y="1204"/>
                    <a:pt x="326" y="1202"/>
                    <a:pt x="344" y="1198"/>
                  </a:cubicBezTo>
                  <a:cubicBezTo>
                    <a:pt x="1505" y="938"/>
                    <a:pt x="2667" y="677"/>
                    <a:pt x="3829" y="415"/>
                  </a:cubicBezTo>
                  <a:cubicBezTo>
                    <a:pt x="4076" y="360"/>
                    <a:pt x="4009" y="0"/>
                    <a:pt x="37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7"/>
            <p:cNvSpPr/>
            <p:nvPr/>
          </p:nvSpPr>
          <p:spPr>
            <a:xfrm>
              <a:off x="4153938" y="4141275"/>
              <a:ext cx="25550" cy="13725"/>
            </a:xfrm>
            <a:custGeom>
              <a:avLst/>
              <a:gdLst/>
              <a:ahLst/>
              <a:cxnLst/>
              <a:rect l="l" t="t" r="r" b="b"/>
              <a:pathLst>
                <a:path w="1022" h="549" extrusionOk="0">
                  <a:moveTo>
                    <a:pt x="785" y="0"/>
                  </a:moveTo>
                  <a:cubicBezTo>
                    <a:pt x="770" y="0"/>
                    <a:pt x="754" y="2"/>
                    <a:pt x="738" y="6"/>
                  </a:cubicBezTo>
                  <a:lnTo>
                    <a:pt x="188" y="134"/>
                  </a:lnTo>
                  <a:cubicBezTo>
                    <a:pt x="81" y="158"/>
                    <a:pt x="0" y="278"/>
                    <a:pt x="32" y="387"/>
                  </a:cubicBezTo>
                  <a:cubicBezTo>
                    <a:pt x="57" y="482"/>
                    <a:pt x="140" y="549"/>
                    <a:pt x="236" y="549"/>
                  </a:cubicBezTo>
                  <a:cubicBezTo>
                    <a:pt x="252" y="549"/>
                    <a:pt x="268" y="547"/>
                    <a:pt x="284" y="543"/>
                  </a:cubicBezTo>
                  <a:lnTo>
                    <a:pt x="833" y="415"/>
                  </a:lnTo>
                  <a:cubicBezTo>
                    <a:pt x="941" y="390"/>
                    <a:pt x="1021" y="272"/>
                    <a:pt x="990" y="163"/>
                  </a:cubicBezTo>
                  <a:cubicBezTo>
                    <a:pt x="963" y="68"/>
                    <a:pt x="881" y="0"/>
                    <a:pt x="7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7"/>
            <p:cNvSpPr/>
            <p:nvPr/>
          </p:nvSpPr>
          <p:spPr>
            <a:xfrm>
              <a:off x="4000588" y="4155650"/>
              <a:ext cx="119550" cy="35650"/>
            </a:xfrm>
            <a:custGeom>
              <a:avLst/>
              <a:gdLst/>
              <a:ahLst/>
              <a:cxnLst/>
              <a:rect l="l" t="t" r="r" b="b"/>
              <a:pathLst>
                <a:path w="4782" h="1426" extrusionOk="0">
                  <a:moveTo>
                    <a:pt x="4493" y="1"/>
                  </a:moveTo>
                  <a:cubicBezTo>
                    <a:pt x="4476" y="1"/>
                    <a:pt x="4458" y="3"/>
                    <a:pt x="4440" y="7"/>
                  </a:cubicBezTo>
                  <a:cubicBezTo>
                    <a:pt x="2961" y="343"/>
                    <a:pt x="1480" y="680"/>
                    <a:pt x="1" y="1015"/>
                  </a:cubicBezTo>
                  <a:cubicBezTo>
                    <a:pt x="32" y="1152"/>
                    <a:pt x="64" y="1289"/>
                    <a:pt x="93" y="1425"/>
                  </a:cubicBezTo>
                  <a:cubicBezTo>
                    <a:pt x="1574" y="1089"/>
                    <a:pt x="3055" y="753"/>
                    <a:pt x="4537" y="416"/>
                  </a:cubicBezTo>
                  <a:cubicBezTo>
                    <a:pt x="4782" y="359"/>
                    <a:pt x="4717" y="1"/>
                    <a:pt x="4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7"/>
            <p:cNvSpPr/>
            <p:nvPr/>
          </p:nvSpPr>
          <p:spPr>
            <a:xfrm>
              <a:off x="4094538" y="4172750"/>
              <a:ext cx="69600" cy="23425"/>
            </a:xfrm>
            <a:custGeom>
              <a:avLst/>
              <a:gdLst/>
              <a:ahLst/>
              <a:cxnLst/>
              <a:rect l="l" t="t" r="r" b="b"/>
              <a:pathLst>
                <a:path w="2784" h="937" extrusionOk="0">
                  <a:moveTo>
                    <a:pt x="2494" y="1"/>
                  </a:moveTo>
                  <a:cubicBezTo>
                    <a:pt x="2478" y="1"/>
                    <a:pt x="2460" y="3"/>
                    <a:pt x="2442" y="7"/>
                  </a:cubicBezTo>
                  <a:lnTo>
                    <a:pt x="246" y="520"/>
                  </a:lnTo>
                  <a:cubicBezTo>
                    <a:pt x="0" y="579"/>
                    <a:pt x="66" y="937"/>
                    <a:pt x="289" y="937"/>
                  </a:cubicBezTo>
                  <a:cubicBezTo>
                    <a:pt x="306" y="937"/>
                    <a:pt x="323" y="935"/>
                    <a:pt x="342" y="931"/>
                  </a:cubicBezTo>
                  <a:lnTo>
                    <a:pt x="2539" y="417"/>
                  </a:lnTo>
                  <a:cubicBezTo>
                    <a:pt x="2783" y="359"/>
                    <a:pt x="2718" y="1"/>
                    <a:pt x="24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7"/>
            <p:cNvSpPr/>
            <p:nvPr/>
          </p:nvSpPr>
          <p:spPr>
            <a:xfrm>
              <a:off x="4007213" y="4204750"/>
              <a:ext cx="34100" cy="16125"/>
            </a:xfrm>
            <a:custGeom>
              <a:avLst/>
              <a:gdLst/>
              <a:ahLst/>
              <a:cxnLst/>
              <a:rect l="l" t="t" r="r" b="b"/>
              <a:pathLst>
                <a:path w="1364" h="645" extrusionOk="0">
                  <a:moveTo>
                    <a:pt x="1071" y="0"/>
                  </a:moveTo>
                  <a:cubicBezTo>
                    <a:pt x="1055" y="0"/>
                    <a:pt x="1038" y="2"/>
                    <a:pt x="1021" y="6"/>
                  </a:cubicBezTo>
                  <a:cubicBezTo>
                    <a:pt x="681" y="82"/>
                    <a:pt x="340" y="158"/>
                    <a:pt x="0" y="234"/>
                  </a:cubicBezTo>
                  <a:cubicBezTo>
                    <a:pt x="31" y="370"/>
                    <a:pt x="61" y="509"/>
                    <a:pt x="93" y="645"/>
                  </a:cubicBezTo>
                  <a:cubicBezTo>
                    <a:pt x="434" y="567"/>
                    <a:pt x="775" y="493"/>
                    <a:pt x="1117" y="416"/>
                  </a:cubicBezTo>
                  <a:cubicBezTo>
                    <a:pt x="1363" y="361"/>
                    <a:pt x="1296"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7"/>
            <p:cNvSpPr/>
            <p:nvPr/>
          </p:nvSpPr>
          <p:spPr>
            <a:xfrm>
              <a:off x="4190688" y="4147400"/>
              <a:ext cx="93025" cy="29325"/>
            </a:xfrm>
            <a:custGeom>
              <a:avLst/>
              <a:gdLst/>
              <a:ahLst/>
              <a:cxnLst/>
              <a:rect l="l" t="t" r="r" b="b"/>
              <a:pathLst>
                <a:path w="3721" h="1173" extrusionOk="0">
                  <a:moveTo>
                    <a:pt x="3433" y="1"/>
                  </a:moveTo>
                  <a:cubicBezTo>
                    <a:pt x="3416" y="1"/>
                    <a:pt x="3399" y="3"/>
                    <a:pt x="3380" y="7"/>
                  </a:cubicBezTo>
                  <a:lnTo>
                    <a:pt x="245" y="757"/>
                  </a:lnTo>
                  <a:cubicBezTo>
                    <a:pt x="0" y="815"/>
                    <a:pt x="65" y="1172"/>
                    <a:pt x="286" y="1172"/>
                  </a:cubicBezTo>
                  <a:cubicBezTo>
                    <a:pt x="304" y="1172"/>
                    <a:pt x="322" y="1170"/>
                    <a:pt x="341" y="1166"/>
                  </a:cubicBezTo>
                  <a:lnTo>
                    <a:pt x="3475" y="416"/>
                  </a:lnTo>
                  <a:cubicBezTo>
                    <a:pt x="3721" y="358"/>
                    <a:pt x="3656" y="1"/>
                    <a:pt x="3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7"/>
            <p:cNvSpPr/>
            <p:nvPr/>
          </p:nvSpPr>
          <p:spPr>
            <a:xfrm>
              <a:off x="4327188" y="4131600"/>
              <a:ext cx="32075" cy="15275"/>
            </a:xfrm>
            <a:custGeom>
              <a:avLst/>
              <a:gdLst/>
              <a:ahLst/>
              <a:cxnLst/>
              <a:rect l="l" t="t" r="r" b="b"/>
              <a:pathLst>
                <a:path w="1283" h="611" extrusionOk="0">
                  <a:moveTo>
                    <a:pt x="1047" y="1"/>
                  </a:moveTo>
                  <a:cubicBezTo>
                    <a:pt x="1031" y="1"/>
                    <a:pt x="1015" y="3"/>
                    <a:pt x="999" y="6"/>
                  </a:cubicBezTo>
                  <a:lnTo>
                    <a:pt x="189" y="196"/>
                  </a:lnTo>
                  <a:cubicBezTo>
                    <a:pt x="81" y="220"/>
                    <a:pt x="1" y="339"/>
                    <a:pt x="32" y="448"/>
                  </a:cubicBezTo>
                  <a:cubicBezTo>
                    <a:pt x="59" y="543"/>
                    <a:pt x="141" y="611"/>
                    <a:pt x="236" y="611"/>
                  </a:cubicBezTo>
                  <a:cubicBezTo>
                    <a:pt x="252" y="611"/>
                    <a:pt x="268" y="609"/>
                    <a:pt x="284" y="605"/>
                  </a:cubicBezTo>
                  <a:lnTo>
                    <a:pt x="1096" y="415"/>
                  </a:lnTo>
                  <a:cubicBezTo>
                    <a:pt x="1202" y="390"/>
                    <a:pt x="1283" y="272"/>
                    <a:pt x="1253" y="163"/>
                  </a:cubicBezTo>
                  <a:cubicBezTo>
                    <a:pt x="1226" y="68"/>
                    <a:pt x="1143"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7"/>
            <p:cNvSpPr/>
            <p:nvPr/>
          </p:nvSpPr>
          <p:spPr>
            <a:xfrm>
              <a:off x="4381438" y="4122200"/>
              <a:ext cx="26500" cy="14900"/>
            </a:xfrm>
            <a:custGeom>
              <a:avLst/>
              <a:gdLst/>
              <a:ahLst/>
              <a:cxnLst/>
              <a:rect l="l" t="t" r="r" b="b"/>
              <a:pathLst>
                <a:path w="1060" h="596" extrusionOk="0">
                  <a:moveTo>
                    <a:pt x="982" y="0"/>
                  </a:moveTo>
                  <a:cubicBezTo>
                    <a:pt x="735" y="58"/>
                    <a:pt x="489" y="120"/>
                    <a:pt x="244" y="178"/>
                  </a:cubicBezTo>
                  <a:cubicBezTo>
                    <a:pt x="1" y="239"/>
                    <a:pt x="65" y="595"/>
                    <a:pt x="285" y="595"/>
                  </a:cubicBezTo>
                  <a:cubicBezTo>
                    <a:pt x="303" y="595"/>
                    <a:pt x="321" y="593"/>
                    <a:pt x="340" y="588"/>
                  </a:cubicBezTo>
                  <a:cubicBezTo>
                    <a:pt x="579" y="530"/>
                    <a:pt x="820" y="472"/>
                    <a:pt x="1059" y="414"/>
                  </a:cubicBezTo>
                  <a:cubicBezTo>
                    <a:pt x="1041" y="323"/>
                    <a:pt x="1023" y="230"/>
                    <a:pt x="1007" y="139"/>
                  </a:cubicBezTo>
                  <a:cubicBezTo>
                    <a:pt x="998" y="93"/>
                    <a:pt x="989" y="47"/>
                    <a:pt x="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7"/>
            <p:cNvSpPr/>
            <p:nvPr/>
          </p:nvSpPr>
          <p:spPr>
            <a:xfrm>
              <a:off x="4350113" y="4150975"/>
              <a:ext cx="63350" cy="23350"/>
            </a:xfrm>
            <a:custGeom>
              <a:avLst/>
              <a:gdLst/>
              <a:ahLst/>
              <a:cxnLst/>
              <a:rect l="l" t="t" r="r" b="b"/>
              <a:pathLst>
                <a:path w="2534" h="934" extrusionOk="0">
                  <a:moveTo>
                    <a:pt x="2453" y="0"/>
                  </a:moveTo>
                  <a:lnTo>
                    <a:pt x="245" y="517"/>
                  </a:lnTo>
                  <a:cubicBezTo>
                    <a:pt x="0" y="575"/>
                    <a:pt x="66" y="933"/>
                    <a:pt x="290" y="933"/>
                  </a:cubicBezTo>
                  <a:cubicBezTo>
                    <a:pt x="306" y="933"/>
                    <a:pt x="324" y="931"/>
                    <a:pt x="342" y="927"/>
                  </a:cubicBezTo>
                  <a:lnTo>
                    <a:pt x="2533" y="414"/>
                  </a:lnTo>
                  <a:cubicBezTo>
                    <a:pt x="2506" y="276"/>
                    <a:pt x="2479" y="137"/>
                    <a:pt x="2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7"/>
            <p:cNvSpPr/>
            <p:nvPr/>
          </p:nvSpPr>
          <p:spPr>
            <a:xfrm>
              <a:off x="4284763" y="4174125"/>
              <a:ext cx="34800" cy="15275"/>
            </a:xfrm>
            <a:custGeom>
              <a:avLst/>
              <a:gdLst/>
              <a:ahLst/>
              <a:cxnLst/>
              <a:rect l="l" t="t" r="r" b="b"/>
              <a:pathLst>
                <a:path w="1392" h="611" extrusionOk="0">
                  <a:moveTo>
                    <a:pt x="1154" y="1"/>
                  </a:moveTo>
                  <a:cubicBezTo>
                    <a:pt x="1139" y="1"/>
                    <a:pt x="1124" y="2"/>
                    <a:pt x="1108" y="6"/>
                  </a:cubicBezTo>
                  <a:cubicBezTo>
                    <a:pt x="800" y="68"/>
                    <a:pt x="495" y="132"/>
                    <a:pt x="187" y="195"/>
                  </a:cubicBezTo>
                  <a:cubicBezTo>
                    <a:pt x="80" y="218"/>
                    <a:pt x="0" y="340"/>
                    <a:pt x="30" y="447"/>
                  </a:cubicBezTo>
                  <a:cubicBezTo>
                    <a:pt x="57" y="546"/>
                    <a:pt x="141" y="610"/>
                    <a:pt x="237" y="610"/>
                  </a:cubicBezTo>
                  <a:cubicBezTo>
                    <a:pt x="252" y="610"/>
                    <a:pt x="267" y="609"/>
                    <a:pt x="283" y="606"/>
                  </a:cubicBezTo>
                  <a:cubicBezTo>
                    <a:pt x="590" y="541"/>
                    <a:pt x="898" y="479"/>
                    <a:pt x="1204" y="415"/>
                  </a:cubicBezTo>
                  <a:cubicBezTo>
                    <a:pt x="1312" y="392"/>
                    <a:pt x="1392" y="270"/>
                    <a:pt x="1362" y="162"/>
                  </a:cubicBezTo>
                  <a:cubicBezTo>
                    <a:pt x="1333" y="65"/>
                    <a:pt x="1251" y="1"/>
                    <a:pt x="11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7"/>
            <p:cNvSpPr/>
            <p:nvPr/>
          </p:nvSpPr>
          <p:spPr>
            <a:xfrm>
              <a:off x="4148963" y="4191425"/>
              <a:ext cx="98775" cy="33475"/>
            </a:xfrm>
            <a:custGeom>
              <a:avLst/>
              <a:gdLst/>
              <a:ahLst/>
              <a:cxnLst/>
              <a:rect l="l" t="t" r="r" b="b"/>
              <a:pathLst>
                <a:path w="3951" h="1339" extrusionOk="0">
                  <a:moveTo>
                    <a:pt x="3674" y="1"/>
                  </a:moveTo>
                  <a:cubicBezTo>
                    <a:pt x="3655" y="1"/>
                    <a:pt x="3635" y="3"/>
                    <a:pt x="3614" y="9"/>
                  </a:cubicBezTo>
                  <a:cubicBezTo>
                    <a:pt x="2490" y="312"/>
                    <a:pt x="1366" y="617"/>
                    <a:pt x="241" y="921"/>
                  </a:cubicBezTo>
                  <a:cubicBezTo>
                    <a:pt x="1" y="986"/>
                    <a:pt x="62" y="1338"/>
                    <a:pt x="277" y="1338"/>
                  </a:cubicBezTo>
                  <a:cubicBezTo>
                    <a:pt x="296" y="1338"/>
                    <a:pt x="316" y="1336"/>
                    <a:pt x="336" y="1330"/>
                  </a:cubicBezTo>
                  <a:cubicBezTo>
                    <a:pt x="1462" y="1027"/>
                    <a:pt x="2586" y="723"/>
                    <a:pt x="3710" y="418"/>
                  </a:cubicBezTo>
                  <a:cubicBezTo>
                    <a:pt x="3950" y="354"/>
                    <a:pt x="3890" y="1"/>
                    <a:pt x="36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7"/>
            <p:cNvSpPr/>
            <p:nvPr/>
          </p:nvSpPr>
          <p:spPr>
            <a:xfrm>
              <a:off x="4072213" y="4232500"/>
              <a:ext cx="32750" cy="15425"/>
            </a:xfrm>
            <a:custGeom>
              <a:avLst/>
              <a:gdLst/>
              <a:ahLst/>
              <a:cxnLst/>
              <a:rect l="l" t="t" r="r" b="b"/>
              <a:pathLst>
                <a:path w="1310" h="617" extrusionOk="0">
                  <a:moveTo>
                    <a:pt x="1074" y="1"/>
                  </a:moveTo>
                  <a:cubicBezTo>
                    <a:pt x="1058" y="1"/>
                    <a:pt x="1042" y="3"/>
                    <a:pt x="1026" y="7"/>
                  </a:cubicBezTo>
                  <a:lnTo>
                    <a:pt x="188" y="202"/>
                  </a:lnTo>
                  <a:cubicBezTo>
                    <a:pt x="81" y="227"/>
                    <a:pt x="0" y="345"/>
                    <a:pt x="32" y="454"/>
                  </a:cubicBezTo>
                  <a:cubicBezTo>
                    <a:pt x="59" y="549"/>
                    <a:pt x="141" y="617"/>
                    <a:pt x="236" y="617"/>
                  </a:cubicBezTo>
                  <a:cubicBezTo>
                    <a:pt x="252" y="617"/>
                    <a:pt x="268" y="615"/>
                    <a:pt x="284" y="611"/>
                  </a:cubicBezTo>
                  <a:lnTo>
                    <a:pt x="1121" y="416"/>
                  </a:lnTo>
                  <a:cubicBezTo>
                    <a:pt x="1229" y="390"/>
                    <a:pt x="1309" y="272"/>
                    <a:pt x="1278" y="163"/>
                  </a:cubicBezTo>
                  <a:cubicBezTo>
                    <a:pt x="1252" y="68"/>
                    <a:pt x="1169"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7"/>
            <p:cNvSpPr/>
            <p:nvPr/>
          </p:nvSpPr>
          <p:spPr>
            <a:xfrm>
              <a:off x="4015963" y="4244025"/>
              <a:ext cx="29525" cy="16350"/>
            </a:xfrm>
            <a:custGeom>
              <a:avLst/>
              <a:gdLst/>
              <a:ahLst/>
              <a:cxnLst/>
              <a:rect l="l" t="t" r="r" b="b"/>
              <a:pathLst>
                <a:path w="1181" h="654" extrusionOk="0">
                  <a:moveTo>
                    <a:pt x="948" y="1"/>
                  </a:moveTo>
                  <a:cubicBezTo>
                    <a:pt x="933" y="1"/>
                    <a:pt x="917" y="3"/>
                    <a:pt x="901" y="7"/>
                  </a:cubicBezTo>
                  <a:cubicBezTo>
                    <a:pt x="599" y="86"/>
                    <a:pt x="301" y="164"/>
                    <a:pt x="1" y="243"/>
                  </a:cubicBezTo>
                  <a:cubicBezTo>
                    <a:pt x="32" y="377"/>
                    <a:pt x="61" y="510"/>
                    <a:pt x="90" y="643"/>
                  </a:cubicBezTo>
                  <a:lnTo>
                    <a:pt x="93" y="653"/>
                  </a:lnTo>
                  <a:cubicBezTo>
                    <a:pt x="395" y="574"/>
                    <a:pt x="695" y="495"/>
                    <a:pt x="996" y="416"/>
                  </a:cubicBezTo>
                  <a:cubicBezTo>
                    <a:pt x="1107" y="387"/>
                    <a:pt x="1180" y="277"/>
                    <a:pt x="1153" y="164"/>
                  </a:cubicBezTo>
                  <a:cubicBezTo>
                    <a:pt x="1131" y="70"/>
                    <a:pt x="1043" y="1"/>
                    <a:pt x="9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7"/>
            <p:cNvSpPr/>
            <p:nvPr/>
          </p:nvSpPr>
          <p:spPr>
            <a:xfrm>
              <a:off x="4031088" y="4275400"/>
              <a:ext cx="71575" cy="23925"/>
            </a:xfrm>
            <a:custGeom>
              <a:avLst/>
              <a:gdLst/>
              <a:ahLst/>
              <a:cxnLst/>
              <a:rect l="l" t="t" r="r" b="b"/>
              <a:pathLst>
                <a:path w="2863" h="957" extrusionOk="0">
                  <a:moveTo>
                    <a:pt x="2574" y="1"/>
                  </a:moveTo>
                  <a:cubicBezTo>
                    <a:pt x="2557" y="1"/>
                    <a:pt x="2540" y="3"/>
                    <a:pt x="2521" y="7"/>
                  </a:cubicBezTo>
                  <a:lnTo>
                    <a:pt x="245" y="540"/>
                  </a:lnTo>
                  <a:cubicBezTo>
                    <a:pt x="1" y="598"/>
                    <a:pt x="66" y="957"/>
                    <a:pt x="290" y="957"/>
                  </a:cubicBezTo>
                  <a:cubicBezTo>
                    <a:pt x="306" y="957"/>
                    <a:pt x="324" y="955"/>
                    <a:pt x="342" y="950"/>
                  </a:cubicBezTo>
                  <a:lnTo>
                    <a:pt x="341" y="950"/>
                  </a:lnTo>
                  <a:lnTo>
                    <a:pt x="2617" y="418"/>
                  </a:lnTo>
                  <a:cubicBezTo>
                    <a:pt x="2863" y="361"/>
                    <a:pt x="2797"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7"/>
            <p:cNvSpPr/>
            <p:nvPr/>
          </p:nvSpPr>
          <p:spPr>
            <a:xfrm>
              <a:off x="4128063" y="4251875"/>
              <a:ext cx="73850" cy="25600"/>
            </a:xfrm>
            <a:custGeom>
              <a:avLst/>
              <a:gdLst/>
              <a:ahLst/>
              <a:cxnLst/>
              <a:rect l="l" t="t" r="r" b="b"/>
              <a:pathLst>
                <a:path w="2954" h="1024" extrusionOk="0">
                  <a:moveTo>
                    <a:pt x="2670" y="1"/>
                  </a:moveTo>
                  <a:cubicBezTo>
                    <a:pt x="2652" y="1"/>
                    <a:pt x="2634" y="3"/>
                    <a:pt x="2614" y="8"/>
                  </a:cubicBezTo>
                  <a:cubicBezTo>
                    <a:pt x="1825" y="208"/>
                    <a:pt x="1035" y="408"/>
                    <a:pt x="244" y="606"/>
                  </a:cubicBezTo>
                  <a:cubicBezTo>
                    <a:pt x="1" y="668"/>
                    <a:pt x="65" y="1024"/>
                    <a:pt x="284" y="1024"/>
                  </a:cubicBezTo>
                  <a:cubicBezTo>
                    <a:pt x="302" y="1024"/>
                    <a:pt x="320" y="1022"/>
                    <a:pt x="340" y="1017"/>
                  </a:cubicBezTo>
                  <a:cubicBezTo>
                    <a:pt x="1131" y="817"/>
                    <a:pt x="1920" y="618"/>
                    <a:pt x="2711" y="418"/>
                  </a:cubicBezTo>
                  <a:cubicBezTo>
                    <a:pt x="2953" y="357"/>
                    <a:pt x="2891" y="1"/>
                    <a:pt x="26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7"/>
            <p:cNvSpPr/>
            <p:nvPr/>
          </p:nvSpPr>
          <p:spPr>
            <a:xfrm>
              <a:off x="4236863" y="4220150"/>
              <a:ext cx="110800" cy="33100"/>
            </a:xfrm>
            <a:custGeom>
              <a:avLst/>
              <a:gdLst/>
              <a:ahLst/>
              <a:cxnLst/>
              <a:rect l="l" t="t" r="r" b="b"/>
              <a:pathLst>
                <a:path w="4432" h="1324" extrusionOk="0">
                  <a:moveTo>
                    <a:pt x="4142" y="0"/>
                  </a:moveTo>
                  <a:cubicBezTo>
                    <a:pt x="4126" y="0"/>
                    <a:pt x="4108" y="2"/>
                    <a:pt x="4090" y="6"/>
                  </a:cubicBezTo>
                  <a:lnTo>
                    <a:pt x="245" y="907"/>
                  </a:lnTo>
                  <a:cubicBezTo>
                    <a:pt x="0" y="964"/>
                    <a:pt x="66" y="1323"/>
                    <a:pt x="289" y="1323"/>
                  </a:cubicBezTo>
                  <a:cubicBezTo>
                    <a:pt x="306" y="1323"/>
                    <a:pt x="323" y="1321"/>
                    <a:pt x="342" y="1317"/>
                  </a:cubicBezTo>
                  <a:lnTo>
                    <a:pt x="4185" y="417"/>
                  </a:lnTo>
                  <a:cubicBezTo>
                    <a:pt x="4431" y="359"/>
                    <a:pt x="4365" y="0"/>
                    <a:pt x="4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7"/>
            <p:cNvSpPr/>
            <p:nvPr/>
          </p:nvSpPr>
          <p:spPr>
            <a:xfrm>
              <a:off x="4369588" y="4201125"/>
              <a:ext cx="53500" cy="21025"/>
            </a:xfrm>
            <a:custGeom>
              <a:avLst/>
              <a:gdLst/>
              <a:ahLst/>
              <a:cxnLst/>
              <a:rect l="l" t="t" r="r" b="b"/>
              <a:pathLst>
                <a:path w="2140" h="841" extrusionOk="0">
                  <a:moveTo>
                    <a:pt x="2059" y="0"/>
                  </a:moveTo>
                  <a:lnTo>
                    <a:pt x="245" y="424"/>
                  </a:lnTo>
                  <a:cubicBezTo>
                    <a:pt x="1" y="483"/>
                    <a:pt x="66" y="841"/>
                    <a:pt x="288" y="841"/>
                  </a:cubicBezTo>
                  <a:cubicBezTo>
                    <a:pt x="305" y="841"/>
                    <a:pt x="322" y="839"/>
                    <a:pt x="341" y="835"/>
                  </a:cubicBezTo>
                  <a:lnTo>
                    <a:pt x="2139" y="414"/>
                  </a:lnTo>
                  <a:cubicBezTo>
                    <a:pt x="2112" y="276"/>
                    <a:pt x="2087" y="139"/>
                    <a:pt x="20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7"/>
            <p:cNvSpPr/>
            <p:nvPr/>
          </p:nvSpPr>
          <p:spPr>
            <a:xfrm>
              <a:off x="4394038" y="4229550"/>
              <a:ext cx="34500" cy="17225"/>
            </a:xfrm>
            <a:custGeom>
              <a:avLst/>
              <a:gdLst/>
              <a:ahLst/>
              <a:cxnLst/>
              <a:rect l="l" t="t" r="r" b="b"/>
              <a:pathLst>
                <a:path w="1380" h="689" extrusionOk="0">
                  <a:moveTo>
                    <a:pt x="1299" y="1"/>
                  </a:moveTo>
                  <a:cubicBezTo>
                    <a:pt x="948" y="90"/>
                    <a:pt x="594" y="181"/>
                    <a:pt x="243" y="271"/>
                  </a:cubicBezTo>
                  <a:cubicBezTo>
                    <a:pt x="0" y="333"/>
                    <a:pt x="64" y="689"/>
                    <a:pt x="282" y="689"/>
                  </a:cubicBezTo>
                  <a:cubicBezTo>
                    <a:pt x="300" y="689"/>
                    <a:pt x="319" y="686"/>
                    <a:pt x="339" y="681"/>
                  </a:cubicBezTo>
                  <a:cubicBezTo>
                    <a:pt x="685" y="592"/>
                    <a:pt x="1031" y="502"/>
                    <a:pt x="1379" y="414"/>
                  </a:cubicBezTo>
                  <a:cubicBezTo>
                    <a:pt x="1352" y="277"/>
                    <a:pt x="1325" y="139"/>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7"/>
            <p:cNvSpPr/>
            <p:nvPr/>
          </p:nvSpPr>
          <p:spPr>
            <a:xfrm>
              <a:off x="4229163" y="4248475"/>
              <a:ext cx="138900" cy="39650"/>
            </a:xfrm>
            <a:custGeom>
              <a:avLst/>
              <a:gdLst/>
              <a:ahLst/>
              <a:cxnLst/>
              <a:rect l="l" t="t" r="r" b="b"/>
              <a:pathLst>
                <a:path w="5556" h="1586" extrusionOk="0">
                  <a:moveTo>
                    <a:pt x="5267" y="0"/>
                  </a:moveTo>
                  <a:cubicBezTo>
                    <a:pt x="5250" y="0"/>
                    <a:pt x="5233" y="2"/>
                    <a:pt x="5214" y="6"/>
                  </a:cubicBezTo>
                  <a:lnTo>
                    <a:pt x="245" y="1169"/>
                  </a:lnTo>
                  <a:cubicBezTo>
                    <a:pt x="1" y="1228"/>
                    <a:pt x="66" y="1586"/>
                    <a:pt x="290" y="1586"/>
                  </a:cubicBezTo>
                  <a:cubicBezTo>
                    <a:pt x="306" y="1586"/>
                    <a:pt x="324" y="1584"/>
                    <a:pt x="342" y="1580"/>
                  </a:cubicBezTo>
                  <a:lnTo>
                    <a:pt x="5311" y="417"/>
                  </a:lnTo>
                  <a:cubicBezTo>
                    <a:pt x="5556" y="359"/>
                    <a:pt x="5490" y="0"/>
                    <a:pt x="5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7"/>
            <p:cNvSpPr/>
            <p:nvPr/>
          </p:nvSpPr>
          <p:spPr>
            <a:xfrm>
              <a:off x="4150038" y="4291575"/>
              <a:ext cx="35600" cy="14675"/>
            </a:xfrm>
            <a:custGeom>
              <a:avLst/>
              <a:gdLst/>
              <a:ahLst/>
              <a:cxnLst/>
              <a:rect l="l" t="t" r="r" b="b"/>
              <a:pathLst>
                <a:path w="1424" h="587" extrusionOk="0">
                  <a:moveTo>
                    <a:pt x="1185" y="1"/>
                  </a:moveTo>
                  <a:cubicBezTo>
                    <a:pt x="1171" y="1"/>
                    <a:pt x="1156" y="2"/>
                    <a:pt x="1141" y="5"/>
                  </a:cubicBezTo>
                  <a:cubicBezTo>
                    <a:pt x="823" y="60"/>
                    <a:pt x="505" y="117"/>
                    <a:pt x="188" y="172"/>
                  </a:cubicBezTo>
                  <a:cubicBezTo>
                    <a:pt x="79" y="192"/>
                    <a:pt x="1" y="320"/>
                    <a:pt x="31" y="426"/>
                  </a:cubicBezTo>
                  <a:cubicBezTo>
                    <a:pt x="58" y="526"/>
                    <a:pt x="141" y="587"/>
                    <a:pt x="239" y="587"/>
                  </a:cubicBezTo>
                  <a:cubicBezTo>
                    <a:pt x="253" y="587"/>
                    <a:pt x="268" y="585"/>
                    <a:pt x="283" y="583"/>
                  </a:cubicBezTo>
                  <a:cubicBezTo>
                    <a:pt x="601" y="526"/>
                    <a:pt x="919" y="471"/>
                    <a:pt x="1237" y="414"/>
                  </a:cubicBezTo>
                  <a:cubicBezTo>
                    <a:pt x="1346" y="395"/>
                    <a:pt x="1423" y="266"/>
                    <a:pt x="1394" y="162"/>
                  </a:cubicBezTo>
                  <a:cubicBezTo>
                    <a:pt x="1365" y="61"/>
                    <a:pt x="1283" y="1"/>
                    <a:pt x="11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7"/>
            <p:cNvSpPr/>
            <p:nvPr/>
          </p:nvSpPr>
          <p:spPr>
            <a:xfrm>
              <a:off x="4033138" y="4311000"/>
              <a:ext cx="77150" cy="26275"/>
            </a:xfrm>
            <a:custGeom>
              <a:avLst/>
              <a:gdLst/>
              <a:ahLst/>
              <a:cxnLst/>
              <a:rect l="l" t="t" r="r" b="b"/>
              <a:pathLst>
                <a:path w="3086" h="1051" extrusionOk="0">
                  <a:moveTo>
                    <a:pt x="2797" y="1"/>
                  </a:moveTo>
                  <a:cubicBezTo>
                    <a:pt x="2780" y="1"/>
                    <a:pt x="2763" y="3"/>
                    <a:pt x="2744" y="7"/>
                  </a:cubicBezTo>
                  <a:cubicBezTo>
                    <a:pt x="1829" y="218"/>
                    <a:pt x="914" y="428"/>
                    <a:pt x="0" y="640"/>
                  </a:cubicBezTo>
                  <a:cubicBezTo>
                    <a:pt x="30" y="777"/>
                    <a:pt x="60" y="915"/>
                    <a:pt x="91" y="1050"/>
                  </a:cubicBezTo>
                  <a:cubicBezTo>
                    <a:pt x="1008" y="839"/>
                    <a:pt x="1923" y="628"/>
                    <a:pt x="2839" y="416"/>
                  </a:cubicBezTo>
                  <a:cubicBezTo>
                    <a:pt x="3085" y="359"/>
                    <a:pt x="3020" y="1"/>
                    <a:pt x="27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7"/>
            <p:cNvSpPr/>
            <p:nvPr/>
          </p:nvSpPr>
          <p:spPr>
            <a:xfrm>
              <a:off x="4041388" y="4354750"/>
              <a:ext cx="49525" cy="19550"/>
            </a:xfrm>
            <a:custGeom>
              <a:avLst/>
              <a:gdLst/>
              <a:ahLst/>
              <a:cxnLst/>
              <a:rect l="l" t="t" r="r" b="b"/>
              <a:pathLst>
                <a:path w="1981" h="782" extrusionOk="0">
                  <a:moveTo>
                    <a:pt x="1688" y="1"/>
                  </a:moveTo>
                  <a:cubicBezTo>
                    <a:pt x="1672" y="1"/>
                    <a:pt x="1655" y="3"/>
                    <a:pt x="1638" y="6"/>
                  </a:cubicBezTo>
                  <a:cubicBezTo>
                    <a:pt x="1091" y="127"/>
                    <a:pt x="545" y="250"/>
                    <a:pt x="0" y="371"/>
                  </a:cubicBezTo>
                  <a:cubicBezTo>
                    <a:pt x="30" y="508"/>
                    <a:pt x="62" y="644"/>
                    <a:pt x="91" y="781"/>
                  </a:cubicBezTo>
                  <a:lnTo>
                    <a:pt x="1733" y="417"/>
                  </a:lnTo>
                  <a:cubicBezTo>
                    <a:pt x="1980" y="361"/>
                    <a:pt x="1913" y="1"/>
                    <a:pt x="16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7"/>
            <p:cNvSpPr/>
            <p:nvPr/>
          </p:nvSpPr>
          <p:spPr>
            <a:xfrm>
              <a:off x="4115338" y="4337575"/>
              <a:ext cx="49250" cy="17225"/>
            </a:xfrm>
            <a:custGeom>
              <a:avLst/>
              <a:gdLst/>
              <a:ahLst/>
              <a:cxnLst/>
              <a:rect l="l" t="t" r="r" b="b"/>
              <a:pathLst>
                <a:path w="1970" h="689" extrusionOk="0">
                  <a:moveTo>
                    <a:pt x="1733" y="0"/>
                  </a:moveTo>
                  <a:cubicBezTo>
                    <a:pt x="1719" y="0"/>
                    <a:pt x="1706" y="2"/>
                    <a:pt x="1692" y="4"/>
                  </a:cubicBezTo>
                  <a:cubicBezTo>
                    <a:pt x="1189" y="93"/>
                    <a:pt x="686" y="185"/>
                    <a:pt x="183" y="274"/>
                  </a:cubicBezTo>
                  <a:cubicBezTo>
                    <a:pt x="71" y="295"/>
                    <a:pt x="1" y="420"/>
                    <a:pt x="25" y="528"/>
                  </a:cubicBezTo>
                  <a:cubicBezTo>
                    <a:pt x="50" y="629"/>
                    <a:pt x="140" y="688"/>
                    <a:pt x="237" y="688"/>
                  </a:cubicBezTo>
                  <a:cubicBezTo>
                    <a:pt x="251" y="688"/>
                    <a:pt x="265" y="687"/>
                    <a:pt x="278" y="685"/>
                  </a:cubicBezTo>
                  <a:cubicBezTo>
                    <a:pt x="781" y="593"/>
                    <a:pt x="1284" y="504"/>
                    <a:pt x="1787" y="414"/>
                  </a:cubicBezTo>
                  <a:cubicBezTo>
                    <a:pt x="1899" y="393"/>
                    <a:pt x="1970" y="268"/>
                    <a:pt x="1944" y="161"/>
                  </a:cubicBezTo>
                  <a:cubicBezTo>
                    <a:pt x="1921" y="60"/>
                    <a:pt x="1830"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7"/>
            <p:cNvSpPr/>
            <p:nvPr/>
          </p:nvSpPr>
          <p:spPr>
            <a:xfrm>
              <a:off x="4220363" y="4306525"/>
              <a:ext cx="120625" cy="35400"/>
            </a:xfrm>
            <a:custGeom>
              <a:avLst/>
              <a:gdLst/>
              <a:ahLst/>
              <a:cxnLst/>
              <a:rect l="l" t="t" r="r" b="b"/>
              <a:pathLst>
                <a:path w="4825" h="1416" extrusionOk="0">
                  <a:moveTo>
                    <a:pt x="4535" y="1"/>
                  </a:moveTo>
                  <a:cubicBezTo>
                    <a:pt x="4518" y="1"/>
                    <a:pt x="4501" y="3"/>
                    <a:pt x="4483" y="7"/>
                  </a:cubicBezTo>
                  <a:lnTo>
                    <a:pt x="246" y="1000"/>
                  </a:lnTo>
                  <a:cubicBezTo>
                    <a:pt x="1" y="1056"/>
                    <a:pt x="66" y="1415"/>
                    <a:pt x="289" y="1415"/>
                  </a:cubicBezTo>
                  <a:cubicBezTo>
                    <a:pt x="305" y="1415"/>
                    <a:pt x="323" y="1413"/>
                    <a:pt x="342" y="1409"/>
                  </a:cubicBezTo>
                  <a:lnTo>
                    <a:pt x="4580" y="417"/>
                  </a:lnTo>
                  <a:cubicBezTo>
                    <a:pt x="4824" y="360"/>
                    <a:pt x="4758" y="1"/>
                    <a:pt x="4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7"/>
            <p:cNvSpPr/>
            <p:nvPr/>
          </p:nvSpPr>
          <p:spPr>
            <a:xfrm>
              <a:off x="4370463" y="4283450"/>
              <a:ext cx="68400" cy="24875"/>
            </a:xfrm>
            <a:custGeom>
              <a:avLst/>
              <a:gdLst/>
              <a:ahLst/>
              <a:cxnLst/>
              <a:rect l="l" t="t" r="r" b="b"/>
              <a:pathLst>
                <a:path w="2736" h="995" extrusionOk="0">
                  <a:moveTo>
                    <a:pt x="2655" y="0"/>
                  </a:moveTo>
                  <a:cubicBezTo>
                    <a:pt x="1852" y="193"/>
                    <a:pt x="1047" y="385"/>
                    <a:pt x="244" y="578"/>
                  </a:cubicBezTo>
                  <a:cubicBezTo>
                    <a:pt x="0" y="636"/>
                    <a:pt x="65" y="995"/>
                    <a:pt x="288" y="995"/>
                  </a:cubicBezTo>
                  <a:cubicBezTo>
                    <a:pt x="305" y="995"/>
                    <a:pt x="323" y="993"/>
                    <a:pt x="341" y="988"/>
                  </a:cubicBezTo>
                  <a:cubicBezTo>
                    <a:pt x="1138" y="796"/>
                    <a:pt x="1937" y="605"/>
                    <a:pt x="2736" y="414"/>
                  </a:cubicBezTo>
                  <a:cubicBezTo>
                    <a:pt x="2709" y="276"/>
                    <a:pt x="2683" y="137"/>
                    <a:pt x="2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7"/>
            <p:cNvSpPr/>
            <p:nvPr/>
          </p:nvSpPr>
          <p:spPr>
            <a:xfrm>
              <a:off x="4398313" y="4317425"/>
              <a:ext cx="47000" cy="23225"/>
            </a:xfrm>
            <a:custGeom>
              <a:avLst/>
              <a:gdLst/>
              <a:ahLst/>
              <a:cxnLst/>
              <a:rect l="l" t="t" r="r" b="b"/>
              <a:pathLst>
                <a:path w="1880" h="929" extrusionOk="0">
                  <a:moveTo>
                    <a:pt x="1802" y="1"/>
                  </a:moveTo>
                  <a:lnTo>
                    <a:pt x="1802" y="2"/>
                  </a:lnTo>
                  <a:cubicBezTo>
                    <a:pt x="1280" y="171"/>
                    <a:pt x="757" y="340"/>
                    <a:pt x="233" y="508"/>
                  </a:cubicBezTo>
                  <a:cubicBezTo>
                    <a:pt x="0" y="583"/>
                    <a:pt x="56" y="929"/>
                    <a:pt x="262" y="929"/>
                  </a:cubicBezTo>
                  <a:cubicBezTo>
                    <a:pt x="283" y="929"/>
                    <a:pt x="305" y="925"/>
                    <a:pt x="329" y="917"/>
                  </a:cubicBezTo>
                  <a:cubicBezTo>
                    <a:pt x="847" y="750"/>
                    <a:pt x="1363" y="585"/>
                    <a:pt x="1880" y="417"/>
                  </a:cubicBezTo>
                  <a:cubicBezTo>
                    <a:pt x="1856" y="270"/>
                    <a:pt x="1828" y="128"/>
                    <a:pt x="1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7"/>
            <p:cNvSpPr/>
            <p:nvPr/>
          </p:nvSpPr>
          <p:spPr>
            <a:xfrm>
              <a:off x="4226013" y="4344350"/>
              <a:ext cx="129975" cy="39300"/>
            </a:xfrm>
            <a:custGeom>
              <a:avLst/>
              <a:gdLst/>
              <a:ahLst/>
              <a:cxnLst/>
              <a:rect l="l" t="t" r="r" b="b"/>
              <a:pathLst>
                <a:path w="5199" h="1572" extrusionOk="0">
                  <a:moveTo>
                    <a:pt x="4915" y="0"/>
                  </a:moveTo>
                  <a:cubicBezTo>
                    <a:pt x="4897" y="0"/>
                    <a:pt x="4879" y="3"/>
                    <a:pt x="4860" y="8"/>
                  </a:cubicBezTo>
                  <a:cubicBezTo>
                    <a:pt x="3321" y="390"/>
                    <a:pt x="1783" y="772"/>
                    <a:pt x="244" y="1154"/>
                  </a:cubicBezTo>
                  <a:cubicBezTo>
                    <a:pt x="1" y="1215"/>
                    <a:pt x="65" y="1571"/>
                    <a:pt x="286" y="1571"/>
                  </a:cubicBezTo>
                  <a:cubicBezTo>
                    <a:pt x="303" y="1571"/>
                    <a:pt x="322" y="1569"/>
                    <a:pt x="341" y="1564"/>
                  </a:cubicBezTo>
                  <a:cubicBezTo>
                    <a:pt x="1879" y="1182"/>
                    <a:pt x="3418" y="800"/>
                    <a:pt x="4955" y="418"/>
                  </a:cubicBezTo>
                  <a:cubicBezTo>
                    <a:pt x="5198" y="357"/>
                    <a:pt x="5134" y="0"/>
                    <a:pt x="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7"/>
            <p:cNvSpPr/>
            <p:nvPr/>
          </p:nvSpPr>
          <p:spPr>
            <a:xfrm>
              <a:off x="4134488" y="4385475"/>
              <a:ext cx="47525" cy="18950"/>
            </a:xfrm>
            <a:custGeom>
              <a:avLst/>
              <a:gdLst/>
              <a:ahLst/>
              <a:cxnLst/>
              <a:rect l="l" t="t" r="r" b="b"/>
              <a:pathLst>
                <a:path w="1901" h="758" extrusionOk="0">
                  <a:moveTo>
                    <a:pt x="1667" y="1"/>
                  </a:moveTo>
                  <a:cubicBezTo>
                    <a:pt x="1652" y="1"/>
                    <a:pt x="1637" y="2"/>
                    <a:pt x="1622" y="6"/>
                  </a:cubicBezTo>
                  <a:lnTo>
                    <a:pt x="183" y="343"/>
                  </a:lnTo>
                  <a:cubicBezTo>
                    <a:pt x="72" y="369"/>
                    <a:pt x="0" y="485"/>
                    <a:pt x="26" y="596"/>
                  </a:cubicBezTo>
                  <a:cubicBezTo>
                    <a:pt x="49" y="691"/>
                    <a:pt x="138" y="757"/>
                    <a:pt x="234" y="757"/>
                  </a:cubicBezTo>
                  <a:cubicBezTo>
                    <a:pt x="249" y="757"/>
                    <a:pt x="264" y="756"/>
                    <a:pt x="280" y="752"/>
                  </a:cubicBezTo>
                  <a:lnTo>
                    <a:pt x="1717" y="416"/>
                  </a:lnTo>
                  <a:cubicBezTo>
                    <a:pt x="1829" y="390"/>
                    <a:pt x="1901" y="273"/>
                    <a:pt x="1875" y="163"/>
                  </a:cubicBezTo>
                  <a:cubicBezTo>
                    <a:pt x="1852" y="67"/>
                    <a:pt x="1763"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7"/>
            <p:cNvSpPr/>
            <p:nvPr/>
          </p:nvSpPr>
          <p:spPr>
            <a:xfrm>
              <a:off x="4051838" y="4401950"/>
              <a:ext cx="46600" cy="19350"/>
            </a:xfrm>
            <a:custGeom>
              <a:avLst/>
              <a:gdLst/>
              <a:ahLst/>
              <a:cxnLst/>
              <a:rect l="l" t="t" r="r" b="b"/>
              <a:pathLst>
                <a:path w="1864" h="774" extrusionOk="0">
                  <a:moveTo>
                    <a:pt x="1577" y="0"/>
                  </a:moveTo>
                  <a:cubicBezTo>
                    <a:pt x="1561" y="0"/>
                    <a:pt x="1543" y="2"/>
                    <a:pt x="1524" y="7"/>
                  </a:cubicBezTo>
                  <a:lnTo>
                    <a:pt x="0" y="363"/>
                  </a:lnTo>
                  <a:cubicBezTo>
                    <a:pt x="30" y="492"/>
                    <a:pt x="57" y="620"/>
                    <a:pt x="87" y="749"/>
                  </a:cubicBezTo>
                  <a:lnTo>
                    <a:pt x="93" y="774"/>
                  </a:lnTo>
                  <a:lnTo>
                    <a:pt x="1620" y="416"/>
                  </a:lnTo>
                  <a:cubicBezTo>
                    <a:pt x="1864" y="359"/>
                    <a:pt x="1799" y="0"/>
                    <a:pt x="1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7"/>
            <p:cNvSpPr/>
            <p:nvPr/>
          </p:nvSpPr>
          <p:spPr>
            <a:xfrm>
              <a:off x="4095363" y="4419925"/>
              <a:ext cx="73500" cy="24350"/>
            </a:xfrm>
            <a:custGeom>
              <a:avLst/>
              <a:gdLst/>
              <a:ahLst/>
              <a:cxnLst/>
              <a:rect l="l" t="t" r="r" b="b"/>
              <a:pathLst>
                <a:path w="2940" h="974" extrusionOk="0">
                  <a:moveTo>
                    <a:pt x="2653" y="1"/>
                  </a:moveTo>
                  <a:cubicBezTo>
                    <a:pt x="2636" y="1"/>
                    <a:pt x="2618" y="3"/>
                    <a:pt x="2600" y="7"/>
                  </a:cubicBezTo>
                  <a:lnTo>
                    <a:pt x="246" y="558"/>
                  </a:lnTo>
                  <a:cubicBezTo>
                    <a:pt x="0" y="615"/>
                    <a:pt x="66" y="973"/>
                    <a:pt x="288" y="973"/>
                  </a:cubicBezTo>
                  <a:cubicBezTo>
                    <a:pt x="305" y="973"/>
                    <a:pt x="323" y="971"/>
                    <a:pt x="342" y="967"/>
                  </a:cubicBezTo>
                  <a:lnTo>
                    <a:pt x="2695" y="416"/>
                  </a:lnTo>
                  <a:cubicBezTo>
                    <a:pt x="2940" y="359"/>
                    <a:pt x="2874" y="1"/>
                    <a:pt x="2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7"/>
            <p:cNvSpPr/>
            <p:nvPr/>
          </p:nvSpPr>
          <p:spPr>
            <a:xfrm>
              <a:off x="4204013" y="4394750"/>
              <a:ext cx="87250" cy="27550"/>
            </a:xfrm>
            <a:custGeom>
              <a:avLst/>
              <a:gdLst/>
              <a:ahLst/>
              <a:cxnLst/>
              <a:rect l="l" t="t" r="r" b="b"/>
              <a:pathLst>
                <a:path w="3490" h="1102" extrusionOk="0">
                  <a:moveTo>
                    <a:pt x="3202" y="0"/>
                  </a:moveTo>
                  <a:cubicBezTo>
                    <a:pt x="3185" y="0"/>
                    <a:pt x="3167" y="2"/>
                    <a:pt x="3148" y="7"/>
                  </a:cubicBezTo>
                  <a:lnTo>
                    <a:pt x="245" y="686"/>
                  </a:lnTo>
                  <a:cubicBezTo>
                    <a:pt x="1" y="743"/>
                    <a:pt x="66" y="1101"/>
                    <a:pt x="288" y="1101"/>
                  </a:cubicBezTo>
                  <a:cubicBezTo>
                    <a:pt x="304" y="1101"/>
                    <a:pt x="322" y="1099"/>
                    <a:pt x="341" y="1095"/>
                  </a:cubicBezTo>
                  <a:lnTo>
                    <a:pt x="3244" y="416"/>
                  </a:lnTo>
                  <a:cubicBezTo>
                    <a:pt x="3489" y="359"/>
                    <a:pt x="3424" y="0"/>
                    <a:pt x="3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7"/>
            <p:cNvSpPr/>
            <p:nvPr/>
          </p:nvSpPr>
          <p:spPr>
            <a:xfrm>
              <a:off x="4343313" y="4365300"/>
              <a:ext cx="63025" cy="24100"/>
            </a:xfrm>
            <a:custGeom>
              <a:avLst/>
              <a:gdLst/>
              <a:ahLst/>
              <a:cxnLst/>
              <a:rect l="l" t="t" r="r" b="b"/>
              <a:pathLst>
                <a:path w="2521" h="964" extrusionOk="0">
                  <a:moveTo>
                    <a:pt x="2244" y="0"/>
                  </a:moveTo>
                  <a:cubicBezTo>
                    <a:pt x="2225" y="0"/>
                    <a:pt x="2205" y="3"/>
                    <a:pt x="2184" y="8"/>
                  </a:cubicBezTo>
                  <a:cubicBezTo>
                    <a:pt x="1536" y="188"/>
                    <a:pt x="889" y="365"/>
                    <a:pt x="241" y="544"/>
                  </a:cubicBezTo>
                  <a:cubicBezTo>
                    <a:pt x="0" y="610"/>
                    <a:pt x="62" y="963"/>
                    <a:pt x="277" y="963"/>
                  </a:cubicBezTo>
                  <a:cubicBezTo>
                    <a:pt x="296" y="963"/>
                    <a:pt x="315" y="960"/>
                    <a:pt x="336" y="955"/>
                  </a:cubicBezTo>
                  <a:cubicBezTo>
                    <a:pt x="984" y="776"/>
                    <a:pt x="1632" y="597"/>
                    <a:pt x="2280" y="417"/>
                  </a:cubicBezTo>
                  <a:cubicBezTo>
                    <a:pt x="2520" y="351"/>
                    <a:pt x="2458" y="0"/>
                    <a:pt x="2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7"/>
            <p:cNvSpPr/>
            <p:nvPr/>
          </p:nvSpPr>
          <p:spPr>
            <a:xfrm>
              <a:off x="4425438" y="4354350"/>
              <a:ext cx="21750" cy="14400"/>
            </a:xfrm>
            <a:custGeom>
              <a:avLst/>
              <a:gdLst/>
              <a:ahLst/>
              <a:cxnLst/>
              <a:rect l="l" t="t" r="r" b="b"/>
              <a:pathLst>
                <a:path w="870" h="576" extrusionOk="0">
                  <a:moveTo>
                    <a:pt x="869" y="0"/>
                  </a:moveTo>
                  <a:lnTo>
                    <a:pt x="184" y="160"/>
                  </a:lnTo>
                  <a:cubicBezTo>
                    <a:pt x="74" y="185"/>
                    <a:pt x="1" y="302"/>
                    <a:pt x="28" y="412"/>
                  </a:cubicBezTo>
                  <a:cubicBezTo>
                    <a:pt x="50" y="509"/>
                    <a:pt x="138" y="575"/>
                    <a:pt x="234" y="575"/>
                  </a:cubicBezTo>
                  <a:cubicBezTo>
                    <a:pt x="249" y="575"/>
                    <a:pt x="265" y="574"/>
                    <a:pt x="280" y="570"/>
                  </a:cubicBezTo>
                  <a:lnTo>
                    <a:pt x="774" y="454"/>
                  </a:lnTo>
                  <a:cubicBezTo>
                    <a:pt x="828" y="317"/>
                    <a:pt x="856" y="161"/>
                    <a:pt x="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7"/>
            <p:cNvSpPr/>
            <p:nvPr/>
          </p:nvSpPr>
          <p:spPr>
            <a:xfrm>
              <a:off x="4190938" y="4038600"/>
              <a:ext cx="126650" cy="36275"/>
            </a:xfrm>
            <a:custGeom>
              <a:avLst/>
              <a:gdLst/>
              <a:ahLst/>
              <a:cxnLst/>
              <a:rect l="l" t="t" r="r" b="b"/>
              <a:pathLst>
                <a:path w="5066" h="1451" extrusionOk="0">
                  <a:moveTo>
                    <a:pt x="4775" y="1"/>
                  </a:moveTo>
                  <a:cubicBezTo>
                    <a:pt x="4759" y="1"/>
                    <a:pt x="4742" y="3"/>
                    <a:pt x="4724" y="7"/>
                  </a:cubicBezTo>
                  <a:cubicBezTo>
                    <a:pt x="3231" y="350"/>
                    <a:pt x="1740" y="692"/>
                    <a:pt x="247" y="1034"/>
                  </a:cubicBezTo>
                  <a:cubicBezTo>
                    <a:pt x="1" y="1089"/>
                    <a:pt x="67" y="1450"/>
                    <a:pt x="292" y="1450"/>
                  </a:cubicBezTo>
                  <a:cubicBezTo>
                    <a:pt x="308" y="1450"/>
                    <a:pt x="325" y="1448"/>
                    <a:pt x="343" y="1444"/>
                  </a:cubicBezTo>
                  <a:cubicBezTo>
                    <a:pt x="1835" y="1101"/>
                    <a:pt x="3328" y="759"/>
                    <a:pt x="4821" y="417"/>
                  </a:cubicBezTo>
                  <a:cubicBezTo>
                    <a:pt x="5066" y="360"/>
                    <a:pt x="4999" y="1"/>
                    <a:pt x="47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7"/>
            <p:cNvSpPr/>
            <p:nvPr/>
          </p:nvSpPr>
          <p:spPr>
            <a:xfrm>
              <a:off x="4028038" y="4078300"/>
              <a:ext cx="115375" cy="34150"/>
            </a:xfrm>
            <a:custGeom>
              <a:avLst/>
              <a:gdLst/>
              <a:ahLst/>
              <a:cxnLst/>
              <a:rect l="l" t="t" r="r" b="b"/>
              <a:pathLst>
                <a:path w="4615" h="1366" extrusionOk="0">
                  <a:moveTo>
                    <a:pt x="4327" y="0"/>
                  </a:moveTo>
                  <a:cubicBezTo>
                    <a:pt x="4310" y="0"/>
                    <a:pt x="4292" y="2"/>
                    <a:pt x="4273" y="7"/>
                  </a:cubicBezTo>
                  <a:lnTo>
                    <a:pt x="246" y="949"/>
                  </a:lnTo>
                  <a:cubicBezTo>
                    <a:pt x="0" y="1007"/>
                    <a:pt x="66" y="1365"/>
                    <a:pt x="289" y="1365"/>
                  </a:cubicBezTo>
                  <a:cubicBezTo>
                    <a:pt x="306" y="1365"/>
                    <a:pt x="323" y="1363"/>
                    <a:pt x="342" y="1359"/>
                  </a:cubicBezTo>
                  <a:lnTo>
                    <a:pt x="4369" y="416"/>
                  </a:lnTo>
                  <a:cubicBezTo>
                    <a:pt x="4615" y="359"/>
                    <a:pt x="4549" y="0"/>
                    <a:pt x="43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7"/>
            <p:cNvSpPr/>
            <p:nvPr/>
          </p:nvSpPr>
          <p:spPr>
            <a:xfrm>
              <a:off x="4160315" y="3740126"/>
              <a:ext cx="95325" cy="122118"/>
            </a:xfrm>
            <a:custGeom>
              <a:avLst/>
              <a:gdLst/>
              <a:ahLst/>
              <a:cxnLst/>
              <a:rect l="l" t="t" r="r" b="b"/>
              <a:pathLst>
                <a:path w="2492" h="3192" extrusionOk="0">
                  <a:moveTo>
                    <a:pt x="1280" y="0"/>
                  </a:moveTo>
                  <a:cubicBezTo>
                    <a:pt x="1263" y="0"/>
                    <a:pt x="1245" y="11"/>
                    <a:pt x="1241" y="33"/>
                  </a:cubicBezTo>
                  <a:cubicBezTo>
                    <a:pt x="1044" y="1221"/>
                    <a:pt x="353" y="1550"/>
                    <a:pt x="39" y="1639"/>
                  </a:cubicBezTo>
                  <a:cubicBezTo>
                    <a:pt x="2" y="1650"/>
                    <a:pt x="1" y="1702"/>
                    <a:pt x="38" y="1714"/>
                  </a:cubicBezTo>
                  <a:cubicBezTo>
                    <a:pt x="928" y="2002"/>
                    <a:pt x="1178" y="2769"/>
                    <a:pt x="1249" y="3160"/>
                  </a:cubicBezTo>
                  <a:cubicBezTo>
                    <a:pt x="1252" y="3181"/>
                    <a:pt x="1270" y="3192"/>
                    <a:pt x="1288" y="3192"/>
                  </a:cubicBezTo>
                  <a:cubicBezTo>
                    <a:pt x="1304" y="3192"/>
                    <a:pt x="1321" y="3182"/>
                    <a:pt x="1326" y="3162"/>
                  </a:cubicBezTo>
                  <a:cubicBezTo>
                    <a:pt x="1577" y="2157"/>
                    <a:pt x="2164" y="1835"/>
                    <a:pt x="2453" y="1733"/>
                  </a:cubicBezTo>
                  <a:cubicBezTo>
                    <a:pt x="2492" y="1721"/>
                    <a:pt x="2489" y="1669"/>
                    <a:pt x="2450" y="1657"/>
                  </a:cubicBezTo>
                  <a:cubicBezTo>
                    <a:pt x="1687" y="1448"/>
                    <a:pt x="1411" y="509"/>
                    <a:pt x="1319" y="32"/>
                  </a:cubicBezTo>
                  <a:cubicBezTo>
                    <a:pt x="1314" y="11"/>
                    <a:pt x="1297" y="0"/>
                    <a:pt x="12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7"/>
            <p:cNvSpPr/>
            <p:nvPr/>
          </p:nvSpPr>
          <p:spPr>
            <a:xfrm>
              <a:off x="4090194" y="3842848"/>
              <a:ext cx="46592" cy="59682"/>
            </a:xfrm>
            <a:custGeom>
              <a:avLst/>
              <a:gdLst/>
              <a:ahLst/>
              <a:cxnLst/>
              <a:rect l="l" t="t" r="r" b="b"/>
              <a:pathLst>
                <a:path w="1218" h="1560" extrusionOk="0">
                  <a:moveTo>
                    <a:pt x="625" y="1"/>
                  </a:moveTo>
                  <a:cubicBezTo>
                    <a:pt x="617" y="1"/>
                    <a:pt x="608" y="7"/>
                    <a:pt x="607" y="17"/>
                  </a:cubicBezTo>
                  <a:cubicBezTo>
                    <a:pt x="510" y="596"/>
                    <a:pt x="172" y="758"/>
                    <a:pt x="20" y="801"/>
                  </a:cubicBezTo>
                  <a:cubicBezTo>
                    <a:pt x="1" y="807"/>
                    <a:pt x="1" y="832"/>
                    <a:pt x="19" y="838"/>
                  </a:cubicBezTo>
                  <a:cubicBezTo>
                    <a:pt x="453" y="978"/>
                    <a:pt x="575" y="1353"/>
                    <a:pt x="610" y="1543"/>
                  </a:cubicBezTo>
                  <a:cubicBezTo>
                    <a:pt x="612" y="1553"/>
                    <a:pt x="621" y="1559"/>
                    <a:pt x="629" y="1559"/>
                  </a:cubicBezTo>
                  <a:cubicBezTo>
                    <a:pt x="637" y="1559"/>
                    <a:pt x="645" y="1554"/>
                    <a:pt x="647" y="1544"/>
                  </a:cubicBezTo>
                  <a:cubicBezTo>
                    <a:pt x="769" y="1055"/>
                    <a:pt x="1056" y="896"/>
                    <a:pt x="1198" y="847"/>
                  </a:cubicBezTo>
                  <a:cubicBezTo>
                    <a:pt x="1217" y="841"/>
                    <a:pt x="1216" y="816"/>
                    <a:pt x="1196" y="810"/>
                  </a:cubicBezTo>
                  <a:cubicBezTo>
                    <a:pt x="823" y="708"/>
                    <a:pt x="689" y="250"/>
                    <a:pt x="644" y="17"/>
                  </a:cubicBezTo>
                  <a:cubicBezTo>
                    <a:pt x="642" y="6"/>
                    <a:pt x="633" y="1"/>
                    <a:pt x="6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3">
  <p:cSld name="CUSTOM_10_1_1">
    <p:spTree>
      <p:nvGrpSpPr>
        <p:cNvPr id="1" name="Shape 972"/>
        <p:cNvGrpSpPr/>
        <p:nvPr/>
      </p:nvGrpSpPr>
      <p:grpSpPr>
        <a:xfrm>
          <a:off x="0" y="0"/>
          <a:ext cx="0" cy="0"/>
          <a:chOff x="0" y="0"/>
          <a:chExt cx="0" cy="0"/>
        </a:xfrm>
      </p:grpSpPr>
      <p:sp>
        <p:nvSpPr>
          <p:cNvPr id="973" name="Google Shape;973;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74" name="Google Shape;974;p18"/>
          <p:cNvSpPr/>
          <p:nvPr/>
        </p:nvSpPr>
        <p:spPr>
          <a:xfrm flipH="1">
            <a:off x="8616188" y="4039163"/>
            <a:ext cx="1460499" cy="1316778"/>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8"/>
          <p:cNvSpPr/>
          <p:nvPr/>
        </p:nvSpPr>
        <p:spPr>
          <a:xfrm rot="5400000" flipH="1">
            <a:off x="-525362" y="-478912"/>
            <a:ext cx="1460499" cy="1316778"/>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8"/>
          <p:cNvSpPr/>
          <p:nvPr/>
        </p:nvSpPr>
        <p:spPr>
          <a:xfrm rot="3277340" flipH="1">
            <a:off x="8362818" y="-166416"/>
            <a:ext cx="1286237" cy="1159705"/>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8"/>
          <p:cNvSpPr/>
          <p:nvPr/>
        </p:nvSpPr>
        <p:spPr>
          <a:xfrm flipH="1">
            <a:off x="-597212" y="4199363"/>
            <a:ext cx="1460499" cy="1316778"/>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8" name="Google Shape;978;p18"/>
          <p:cNvGrpSpPr/>
          <p:nvPr/>
        </p:nvGrpSpPr>
        <p:grpSpPr>
          <a:xfrm rot="10800000">
            <a:off x="7936959" y="11417"/>
            <a:ext cx="1316802" cy="548666"/>
            <a:chOff x="-226946" y="78300"/>
            <a:chExt cx="1880340" cy="788086"/>
          </a:xfrm>
        </p:grpSpPr>
        <p:sp>
          <p:nvSpPr>
            <p:cNvPr id="979" name="Google Shape;979;p18"/>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8"/>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8"/>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8"/>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8"/>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8"/>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8"/>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8"/>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8"/>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8"/>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8"/>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8"/>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8"/>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2" name="Google Shape;992;p18"/>
          <p:cNvGrpSpPr/>
          <p:nvPr/>
        </p:nvGrpSpPr>
        <p:grpSpPr>
          <a:xfrm>
            <a:off x="-109761" y="4583417"/>
            <a:ext cx="1316802" cy="548666"/>
            <a:chOff x="-226946" y="78300"/>
            <a:chExt cx="1880340" cy="788086"/>
          </a:xfrm>
        </p:grpSpPr>
        <p:sp>
          <p:nvSpPr>
            <p:cNvPr id="993" name="Google Shape;993;p18"/>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8"/>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8"/>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8"/>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8"/>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8"/>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8"/>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8"/>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8"/>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8"/>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8"/>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8"/>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8"/>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6" name="Google Shape;1006;p18"/>
          <p:cNvSpPr/>
          <p:nvPr/>
        </p:nvSpPr>
        <p:spPr>
          <a:xfrm rot="1038765">
            <a:off x="151655" y="723475"/>
            <a:ext cx="453104" cy="610791"/>
          </a:xfrm>
          <a:custGeom>
            <a:avLst/>
            <a:gdLst/>
            <a:ahLst/>
            <a:cxnLst/>
            <a:rect l="l" t="t" r="r" b="b"/>
            <a:pathLst>
              <a:path w="9354" h="12682" fill="none" extrusionOk="0">
                <a:moveTo>
                  <a:pt x="1" y="0"/>
                </a:moveTo>
                <a:cubicBezTo>
                  <a:pt x="974" y="2470"/>
                  <a:pt x="2989" y="4354"/>
                  <a:pt x="4886" y="6211"/>
                </a:cubicBezTo>
                <a:cubicBezTo>
                  <a:pt x="6784" y="8069"/>
                  <a:pt x="8696" y="10110"/>
                  <a:pt x="9354" y="12682"/>
                </a:cubicBezTo>
              </a:path>
            </a:pathLst>
          </a:custGeom>
          <a:noFill/>
          <a:ln w="62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8"/>
          <p:cNvSpPr/>
          <p:nvPr/>
        </p:nvSpPr>
        <p:spPr>
          <a:xfrm rot="1038765">
            <a:off x="403325" y="916525"/>
            <a:ext cx="60840" cy="191300"/>
          </a:xfrm>
          <a:custGeom>
            <a:avLst/>
            <a:gdLst/>
            <a:ahLst/>
            <a:cxnLst/>
            <a:rect l="l" t="t" r="r" b="b"/>
            <a:pathLst>
              <a:path w="1256" h="3972" fill="none" extrusionOk="0">
                <a:moveTo>
                  <a:pt x="1256" y="3972"/>
                </a:moveTo>
                <a:cubicBezTo>
                  <a:pt x="510" y="2784"/>
                  <a:pt x="74" y="1402"/>
                  <a:pt x="1" y="0"/>
                </a:cubicBezTo>
              </a:path>
            </a:pathLst>
          </a:custGeom>
          <a:noFill/>
          <a:ln w="62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8"/>
          <p:cNvSpPr/>
          <p:nvPr/>
        </p:nvSpPr>
        <p:spPr>
          <a:xfrm rot="1038765">
            <a:off x="212074" y="348646"/>
            <a:ext cx="38945" cy="143041"/>
          </a:xfrm>
          <a:custGeom>
            <a:avLst/>
            <a:gdLst/>
            <a:ahLst/>
            <a:cxnLst/>
            <a:rect l="l" t="t" r="r" b="b"/>
            <a:pathLst>
              <a:path w="804" h="2970" fill="none" extrusionOk="0">
                <a:moveTo>
                  <a:pt x="1" y="477"/>
                </a:moveTo>
                <a:cubicBezTo>
                  <a:pt x="257" y="1308"/>
                  <a:pt x="516" y="2138"/>
                  <a:pt x="772" y="2970"/>
                </a:cubicBezTo>
                <a:cubicBezTo>
                  <a:pt x="783" y="1980"/>
                  <a:pt x="793" y="990"/>
                  <a:pt x="804" y="1"/>
                </a:cubicBezTo>
              </a:path>
            </a:pathLst>
          </a:custGeom>
          <a:noFill/>
          <a:ln w="62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8"/>
          <p:cNvSpPr/>
          <p:nvPr/>
        </p:nvSpPr>
        <p:spPr>
          <a:xfrm rot="1038765">
            <a:off x="166557" y="427944"/>
            <a:ext cx="213861" cy="263735"/>
          </a:xfrm>
          <a:custGeom>
            <a:avLst/>
            <a:gdLst/>
            <a:ahLst/>
            <a:cxnLst/>
            <a:rect l="l" t="t" r="r" b="b"/>
            <a:pathLst>
              <a:path w="4415" h="5476" extrusionOk="0">
                <a:moveTo>
                  <a:pt x="1705" y="1"/>
                </a:moveTo>
                <a:cubicBezTo>
                  <a:pt x="747" y="1"/>
                  <a:pt x="0" y="2926"/>
                  <a:pt x="2644" y="5475"/>
                </a:cubicBezTo>
                <a:cubicBezTo>
                  <a:pt x="4414" y="4524"/>
                  <a:pt x="3068" y="790"/>
                  <a:pt x="2001" y="96"/>
                </a:cubicBezTo>
                <a:cubicBezTo>
                  <a:pt x="1902" y="31"/>
                  <a:pt x="1802" y="1"/>
                  <a:pt x="1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8"/>
          <p:cNvSpPr/>
          <p:nvPr/>
        </p:nvSpPr>
        <p:spPr>
          <a:xfrm rot="1038765">
            <a:off x="35502" y="397735"/>
            <a:ext cx="261138" cy="278280"/>
          </a:xfrm>
          <a:custGeom>
            <a:avLst/>
            <a:gdLst/>
            <a:ahLst/>
            <a:cxnLst/>
            <a:rect l="l" t="t" r="r" b="b"/>
            <a:pathLst>
              <a:path w="5391" h="5778" extrusionOk="0">
                <a:moveTo>
                  <a:pt x="2059" y="0"/>
                </a:moveTo>
                <a:cubicBezTo>
                  <a:pt x="1909" y="0"/>
                  <a:pt x="1759" y="42"/>
                  <a:pt x="1609" y="133"/>
                </a:cubicBezTo>
                <a:cubicBezTo>
                  <a:pt x="1" y="1111"/>
                  <a:pt x="867" y="5777"/>
                  <a:pt x="3861" y="5777"/>
                </a:cubicBezTo>
                <a:cubicBezTo>
                  <a:pt x="4321" y="5777"/>
                  <a:pt x="4831" y="5667"/>
                  <a:pt x="5390" y="5417"/>
                </a:cubicBezTo>
                <a:cubicBezTo>
                  <a:pt x="5390" y="5417"/>
                  <a:pt x="3763" y="0"/>
                  <a:pt x="2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8"/>
          <p:cNvSpPr/>
          <p:nvPr/>
        </p:nvSpPr>
        <p:spPr>
          <a:xfrm rot="1038765">
            <a:off x="495569" y="669383"/>
            <a:ext cx="36184" cy="129989"/>
          </a:xfrm>
          <a:custGeom>
            <a:avLst/>
            <a:gdLst/>
            <a:ahLst/>
            <a:cxnLst/>
            <a:rect l="l" t="t" r="r" b="b"/>
            <a:pathLst>
              <a:path w="747" h="2699" fill="none" extrusionOk="0">
                <a:moveTo>
                  <a:pt x="0" y="1022"/>
                </a:moveTo>
                <a:cubicBezTo>
                  <a:pt x="69" y="1580"/>
                  <a:pt x="139" y="2140"/>
                  <a:pt x="208" y="2698"/>
                </a:cubicBezTo>
                <a:cubicBezTo>
                  <a:pt x="302" y="1785"/>
                  <a:pt x="482" y="880"/>
                  <a:pt x="746" y="1"/>
                </a:cubicBezTo>
              </a:path>
            </a:pathLst>
          </a:custGeom>
          <a:noFill/>
          <a:ln w="62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8"/>
          <p:cNvSpPr/>
          <p:nvPr/>
        </p:nvSpPr>
        <p:spPr>
          <a:xfrm rot="1038765">
            <a:off x="383912" y="723725"/>
            <a:ext cx="137278" cy="203918"/>
          </a:xfrm>
          <a:custGeom>
            <a:avLst/>
            <a:gdLst/>
            <a:ahLst/>
            <a:cxnLst/>
            <a:rect l="l" t="t" r="r" b="b"/>
            <a:pathLst>
              <a:path w="2834" h="4234" extrusionOk="0">
                <a:moveTo>
                  <a:pt x="1128" y="1"/>
                </a:moveTo>
                <a:cubicBezTo>
                  <a:pt x="1017" y="1"/>
                  <a:pt x="913" y="48"/>
                  <a:pt x="827" y="148"/>
                </a:cubicBezTo>
                <a:cubicBezTo>
                  <a:pt x="193" y="886"/>
                  <a:pt x="0" y="3914"/>
                  <a:pt x="1502" y="4234"/>
                </a:cubicBezTo>
                <a:cubicBezTo>
                  <a:pt x="2833" y="1914"/>
                  <a:pt x="1833" y="1"/>
                  <a:pt x="11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8"/>
          <p:cNvSpPr/>
          <p:nvPr/>
        </p:nvSpPr>
        <p:spPr>
          <a:xfrm rot="1038765">
            <a:off x="455813" y="727334"/>
            <a:ext cx="167601" cy="228625"/>
          </a:xfrm>
          <a:custGeom>
            <a:avLst/>
            <a:gdLst/>
            <a:ahLst/>
            <a:cxnLst/>
            <a:rect l="l" t="t" r="r" b="b"/>
            <a:pathLst>
              <a:path w="3460" h="4747" extrusionOk="0">
                <a:moveTo>
                  <a:pt x="1464" y="0"/>
                </a:moveTo>
                <a:cubicBezTo>
                  <a:pt x="45" y="0"/>
                  <a:pt x="1" y="4712"/>
                  <a:pt x="1" y="4712"/>
                </a:cubicBezTo>
                <a:cubicBezTo>
                  <a:pt x="171" y="4735"/>
                  <a:pt x="332" y="4747"/>
                  <a:pt x="484" y="4747"/>
                </a:cubicBezTo>
                <a:cubicBezTo>
                  <a:pt x="3459" y="4747"/>
                  <a:pt x="3175" y="438"/>
                  <a:pt x="1650" y="26"/>
                </a:cubicBezTo>
                <a:cubicBezTo>
                  <a:pt x="1586" y="9"/>
                  <a:pt x="1523"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8"/>
          <p:cNvSpPr/>
          <p:nvPr/>
        </p:nvSpPr>
        <p:spPr>
          <a:xfrm rot="1038765">
            <a:off x="115447" y="809435"/>
            <a:ext cx="289475" cy="154070"/>
          </a:xfrm>
          <a:custGeom>
            <a:avLst/>
            <a:gdLst/>
            <a:ahLst/>
            <a:cxnLst/>
            <a:rect l="l" t="t" r="r" b="b"/>
            <a:pathLst>
              <a:path w="5976" h="3199" extrusionOk="0">
                <a:moveTo>
                  <a:pt x="276" y="0"/>
                </a:moveTo>
                <a:cubicBezTo>
                  <a:pt x="184" y="0"/>
                  <a:pt x="92" y="4"/>
                  <a:pt x="1" y="11"/>
                </a:cubicBezTo>
                <a:cubicBezTo>
                  <a:pt x="1" y="11"/>
                  <a:pt x="2187" y="3198"/>
                  <a:pt x="5309" y="3198"/>
                </a:cubicBezTo>
                <a:cubicBezTo>
                  <a:pt x="5527" y="3198"/>
                  <a:pt x="5749" y="3183"/>
                  <a:pt x="5976" y="3150"/>
                </a:cubicBezTo>
                <a:cubicBezTo>
                  <a:pt x="5976" y="3150"/>
                  <a:pt x="3087"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8"/>
          <p:cNvSpPr/>
          <p:nvPr/>
        </p:nvSpPr>
        <p:spPr>
          <a:xfrm rot="1038765">
            <a:off x="430497" y="864844"/>
            <a:ext cx="181212" cy="309874"/>
          </a:xfrm>
          <a:custGeom>
            <a:avLst/>
            <a:gdLst/>
            <a:ahLst/>
            <a:cxnLst/>
            <a:rect l="l" t="t" r="r" b="b"/>
            <a:pathLst>
              <a:path w="3741" h="6434" extrusionOk="0">
                <a:moveTo>
                  <a:pt x="2626" y="1"/>
                </a:moveTo>
                <a:cubicBezTo>
                  <a:pt x="2625" y="1"/>
                  <a:pt x="0" y="3129"/>
                  <a:pt x="1475" y="6434"/>
                </a:cubicBezTo>
                <a:cubicBezTo>
                  <a:pt x="1475" y="6434"/>
                  <a:pt x="3741" y="3140"/>
                  <a:pt x="26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8"/>
          <p:cNvSpPr/>
          <p:nvPr/>
        </p:nvSpPr>
        <p:spPr>
          <a:xfrm rot="10800000" flipH="1">
            <a:off x="8795123" y="4000497"/>
            <a:ext cx="288810" cy="370591"/>
          </a:xfrm>
          <a:custGeom>
            <a:avLst/>
            <a:gdLst/>
            <a:ahLst/>
            <a:cxnLst/>
            <a:rect l="l" t="t" r="r" b="b"/>
            <a:pathLst>
              <a:path w="4236" h="5391" extrusionOk="0">
                <a:moveTo>
                  <a:pt x="810" y="0"/>
                </a:moveTo>
                <a:lnTo>
                  <a:pt x="1" y="335"/>
                </a:lnTo>
                <a:cubicBezTo>
                  <a:pt x="1" y="335"/>
                  <a:pt x="1404" y="2026"/>
                  <a:pt x="2007" y="3233"/>
                </a:cubicBezTo>
                <a:cubicBezTo>
                  <a:pt x="2007" y="3233"/>
                  <a:pt x="1592" y="5253"/>
                  <a:pt x="2260" y="5381"/>
                </a:cubicBezTo>
                <a:cubicBezTo>
                  <a:pt x="2293" y="5388"/>
                  <a:pt x="2325" y="5391"/>
                  <a:pt x="2355" y="5391"/>
                </a:cubicBezTo>
                <a:cubicBezTo>
                  <a:pt x="2942" y="5391"/>
                  <a:pt x="3080" y="4268"/>
                  <a:pt x="3080" y="4268"/>
                </a:cubicBezTo>
                <a:cubicBezTo>
                  <a:pt x="3080" y="4268"/>
                  <a:pt x="3094" y="4268"/>
                  <a:pt x="3119" y="4268"/>
                </a:cubicBezTo>
                <a:cubicBezTo>
                  <a:pt x="3322" y="4268"/>
                  <a:pt x="4236" y="4238"/>
                  <a:pt x="4180" y="3683"/>
                </a:cubicBezTo>
                <a:cubicBezTo>
                  <a:pt x="4119" y="3057"/>
                  <a:pt x="2814" y="2823"/>
                  <a:pt x="2814" y="2823"/>
                </a:cubicBezTo>
                <a:cubicBezTo>
                  <a:pt x="2814" y="2823"/>
                  <a:pt x="1251" y="830"/>
                  <a:pt x="8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8"/>
          <p:cNvSpPr/>
          <p:nvPr/>
        </p:nvSpPr>
        <p:spPr>
          <a:xfrm rot="10800000" flipH="1">
            <a:off x="8430787" y="4199982"/>
            <a:ext cx="596984" cy="714922"/>
          </a:xfrm>
          <a:custGeom>
            <a:avLst/>
            <a:gdLst/>
            <a:ahLst/>
            <a:cxnLst/>
            <a:rect l="l" t="t" r="r" b="b"/>
            <a:pathLst>
              <a:path w="8756" h="10400" extrusionOk="0">
                <a:moveTo>
                  <a:pt x="2385" y="0"/>
                </a:moveTo>
                <a:cubicBezTo>
                  <a:pt x="2168" y="0"/>
                  <a:pt x="1977" y="23"/>
                  <a:pt x="1825" y="66"/>
                </a:cubicBezTo>
                <a:cubicBezTo>
                  <a:pt x="956" y="309"/>
                  <a:pt x="1" y="2694"/>
                  <a:pt x="1065" y="5105"/>
                </a:cubicBezTo>
                <a:cubicBezTo>
                  <a:pt x="2019" y="7266"/>
                  <a:pt x="4749" y="7962"/>
                  <a:pt x="5013" y="8169"/>
                </a:cubicBezTo>
                <a:cubicBezTo>
                  <a:pt x="5279" y="8377"/>
                  <a:pt x="5204" y="10235"/>
                  <a:pt x="5751" y="10389"/>
                </a:cubicBezTo>
                <a:cubicBezTo>
                  <a:pt x="5775" y="10396"/>
                  <a:pt x="5797" y="10399"/>
                  <a:pt x="5819" y="10399"/>
                </a:cubicBezTo>
                <a:cubicBezTo>
                  <a:pt x="6294" y="10399"/>
                  <a:pt x="6269" y="8856"/>
                  <a:pt x="6269" y="8856"/>
                </a:cubicBezTo>
                <a:lnTo>
                  <a:pt x="6269" y="8856"/>
                </a:lnTo>
                <a:cubicBezTo>
                  <a:pt x="6269" y="8856"/>
                  <a:pt x="7228" y="9381"/>
                  <a:pt x="7895" y="9381"/>
                </a:cubicBezTo>
                <a:cubicBezTo>
                  <a:pt x="8183" y="9381"/>
                  <a:pt x="8417" y="9284"/>
                  <a:pt x="8496" y="9004"/>
                </a:cubicBezTo>
                <a:cubicBezTo>
                  <a:pt x="8755" y="8075"/>
                  <a:pt x="6506" y="7665"/>
                  <a:pt x="6373" y="7523"/>
                </a:cubicBezTo>
                <a:cubicBezTo>
                  <a:pt x="6240" y="7381"/>
                  <a:pt x="7081" y="4710"/>
                  <a:pt x="6200" y="2508"/>
                </a:cubicBezTo>
                <a:cubicBezTo>
                  <a:pt x="5458" y="654"/>
                  <a:pt x="3544" y="0"/>
                  <a:pt x="23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8"/>
          <p:cNvSpPr/>
          <p:nvPr/>
        </p:nvSpPr>
        <p:spPr>
          <a:xfrm rot="10800000" flipH="1">
            <a:off x="8630681" y="4499910"/>
            <a:ext cx="17727" cy="13680"/>
          </a:xfrm>
          <a:custGeom>
            <a:avLst/>
            <a:gdLst/>
            <a:ahLst/>
            <a:cxnLst/>
            <a:rect l="l" t="t" r="r" b="b"/>
            <a:pathLst>
              <a:path w="260" h="199" extrusionOk="0">
                <a:moveTo>
                  <a:pt x="137" y="1"/>
                </a:moveTo>
                <a:cubicBezTo>
                  <a:pt x="69" y="1"/>
                  <a:pt x="1" y="69"/>
                  <a:pt x="42" y="146"/>
                </a:cubicBezTo>
                <a:cubicBezTo>
                  <a:pt x="61" y="183"/>
                  <a:pt x="93" y="199"/>
                  <a:pt x="125" y="199"/>
                </a:cubicBezTo>
                <a:cubicBezTo>
                  <a:pt x="191" y="199"/>
                  <a:pt x="260" y="130"/>
                  <a:pt x="218" y="52"/>
                </a:cubicBezTo>
                <a:cubicBezTo>
                  <a:pt x="199" y="16"/>
                  <a:pt x="168"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8"/>
          <p:cNvSpPr/>
          <p:nvPr/>
        </p:nvSpPr>
        <p:spPr>
          <a:xfrm rot="10800000" flipH="1">
            <a:off x="8624681" y="4550572"/>
            <a:ext cx="17795" cy="13680"/>
          </a:xfrm>
          <a:custGeom>
            <a:avLst/>
            <a:gdLst/>
            <a:ahLst/>
            <a:cxnLst/>
            <a:rect l="l" t="t" r="r" b="b"/>
            <a:pathLst>
              <a:path w="261" h="199" extrusionOk="0">
                <a:moveTo>
                  <a:pt x="137" y="1"/>
                </a:moveTo>
                <a:cubicBezTo>
                  <a:pt x="70" y="1"/>
                  <a:pt x="0" y="69"/>
                  <a:pt x="42" y="147"/>
                </a:cubicBezTo>
                <a:cubicBezTo>
                  <a:pt x="62" y="184"/>
                  <a:pt x="93" y="199"/>
                  <a:pt x="124" y="199"/>
                </a:cubicBezTo>
                <a:cubicBezTo>
                  <a:pt x="192" y="199"/>
                  <a:pt x="260" y="130"/>
                  <a:pt x="220" y="52"/>
                </a:cubicBezTo>
                <a:cubicBezTo>
                  <a:pt x="200" y="16"/>
                  <a:pt x="169"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8"/>
          <p:cNvSpPr/>
          <p:nvPr/>
        </p:nvSpPr>
        <p:spPr>
          <a:xfrm rot="10800000" flipH="1">
            <a:off x="8657133" y="4521013"/>
            <a:ext cx="17727" cy="13680"/>
          </a:xfrm>
          <a:custGeom>
            <a:avLst/>
            <a:gdLst/>
            <a:ahLst/>
            <a:cxnLst/>
            <a:rect l="l" t="t" r="r" b="b"/>
            <a:pathLst>
              <a:path w="260" h="199" extrusionOk="0">
                <a:moveTo>
                  <a:pt x="136" y="0"/>
                </a:moveTo>
                <a:cubicBezTo>
                  <a:pt x="69" y="0"/>
                  <a:pt x="0" y="69"/>
                  <a:pt x="41" y="146"/>
                </a:cubicBezTo>
                <a:cubicBezTo>
                  <a:pt x="60" y="183"/>
                  <a:pt x="92" y="198"/>
                  <a:pt x="124" y="198"/>
                </a:cubicBezTo>
                <a:cubicBezTo>
                  <a:pt x="192" y="198"/>
                  <a:pt x="260" y="130"/>
                  <a:pt x="218" y="52"/>
                </a:cubicBezTo>
                <a:cubicBezTo>
                  <a:pt x="199" y="15"/>
                  <a:pt x="168" y="0"/>
                  <a:pt x="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8"/>
          <p:cNvSpPr/>
          <p:nvPr/>
        </p:nvSpPr>
        <p:spPr>
          <a:xfrm rot="10800000" flipH="1">
            <a:off x="8771329" y="4733975"/>
            <a:ext cx="17727" cy="13611"/>
          </a:xfrm>
          <a:custGeom>
            <a:avLst/>
            <a:gdLst/>
            <a:ahLst/>
            <a:cxnLst/>
            <a:rect l="l" t="t" r="r" b="b"/>
            <a:pathLst>
              <a:path w="260" h="198" extrusionOk="0">
                <a:moveTo>
                  <a:pt x="136" y="0"/>
                </a:moveTo>
                <a:cubicBezTo>
                  <a:pt x="69" y="0"/>
                  <a:pt x="0" y="68"/>
                  <a:pt x="42" y="145"/>
                </a:cubicBezTo>
                <a:cubicBezTo>
                  <a:pt x="61" y="182"/>
                  <a:pt x="93" y="198"/>
                  <a:pt x="124" y="198"/>
                </a:cubicBezTo>
                <a:cubicBezTo>
                  <a:pt x="191" y="198"/>
                  <a:pt x="260" y="129"/>
                  <a:pt x="218" y="51"/>
                </a:cubicBezTo>
                <a:cubicBezTo>
                  <a:pt x="199" y="15"/>
                  <a:pt x="168" y="0"/>
                  <a:pt x="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8"/>
          <p:cNvSpPr/>
          <p:nvPr/>
        </p:nvSpPr>
        <p:spPr>
          <a:xfrm rot="10800000" flipH="1">
            <a:off x="8725378" y="4774120"/>
            <a:ext cx="17795" cy="13680"/>
          </a:xfrm>
          <a:custGeom>
            <a:avLst/>
            <a:gdLst/>
            <a:ahLst/>
            <a:cxnLst/>
            <a:rect l="l" t="t" r="r" b="b"/>
            <a:pathLst>
              <a:path w="261" h="199" extrusionOk="0">
                <a:moveTo>
                  <a:pt x="136" y="1"/>
                </a:moveTo>
                <a:cubicBezTo>
                  <a:pt x="69" y="1"/>
                  <a:pt x="1" y="69"/>
                  <a:pt x="41" y="147"/>
                </a:cubicBezTo>
                <a:cubicBezTo>
                  <a:pt x="61" y="183"/>
                  <a:pt x="92" y="198"/>
                  <a:pt x="124" y="198"/>
                </a:cubicBezTo>
                <a:cubicBezTo>
                  <a:pt x="192" y="198"/>
                  <a:pt x="261" y="130"/>
                  <a:pt x="219" y="53"/>
                </a:cubicBezTo>
                <a:cubicBezTo>
                  <a:pt x="199" y="16"/>
                  <a:pt x="168" y="1"/>
                  <a:pt x="1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8"/>
          <p:cNvSpPr/>
          <p:nvPr/>
        </p:nvSpPr>
        <p:spPr>
          <a:xfrm rot="10800000" flipH="1">
            <a:off x="8521189" y="4799280"/>
            <a:ext cx="17727" cy="13680"/>
          </a:xfrm>
          <a:custGeom>
            <a:avLst/>
            <a:gdLst/>
            <a:ahLst/>
            <a:cxnLst/>
            <a:rect l="l" t="t" r="r" b="b"/>
            <a:pathLst>
              <a:path w="260" h="199" extrusionOk="0">
                <a:moveTo>
                  <a:pt x="136" y="1"/>
                </a:moveTo>
                <a:cubicBezTo>
                  <a:pt x="69" y="1"/>
                  <a:pt x="1" y="69"/>
                  <a:pt x="42" y="147"/>
                </a:cubicBezTo>
                <a:cubicBezTo>
                  <a:pt x="61" y="183"/>
                  <a:pt x="92" y="198"/>
                  <a:pt x="124" y="198"/>
                </a:cubicBezTo>
                <a:cubicBezTo>
                  <a:pt x="191" y="198"/>
                  <a:pt x="260" y="130"/>
                  <a:pt x="218" y="53"/>
                </a:cubicBezTo>
                <a:cubicBezTo>
                  <a:pt x="199" y="16"/>
                  <a:pt x="168" y="1"/>
                  <a:pt x="1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8"/>
          <p:cNvSpPr/>
          <p:nvPr/>
        </p:nvSpPr>
        <p:spPr>
          <a:xfrm rot="10800000" flipH="1">
            <a:off x="8503122" y="4771646"/>
            <a:ext cx="17795" cy="13611"/>
          </a:xfrm>
          <a:custGeom>
            <a:avLst/>
            <a:gdLst/>
            <a:ahLst/>
            <a:cxnLst/>
            <a:rect l="l" t="t" r="r" b="b"/>
            <a:pathLst>
              <a:path w="261" h="198" extrusionOk="0">
                <a:moveTo>
                  <a:pt x="137" y="0"/>
                </a:moveTo>
                <a:cubicBezTo>
                  <a:pt x="69" y="0"/>
                  <a:pt x="1" y="68"/>
                  <a:pt x="41" y="146"/>
                </a:cubicBezTo>
                <a:cubicBezTo>
                  <a:pt x="61" y="183"/>
                  <a:pt x="93" y="198"/>
                  <a:pt x="125" y="198"/>
                </a:cubicBezTo>
                <a:cubicBezTo>
                  <a:pt x="192" y="198"/>
                  <a:pt x="261" y="130"/>
                  <a:pt x="219" y="52"/>
                </a:cubicBezTo>
                <a:cubicBezTo>
                  <a:pt x="199" y="15"/>
                  <a:pt x="168" y="0"/>
                  <a:pt x="1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8"/>
          <p:cNvSpPr/>
          <p:nvPr/>
        </p:nvSpPr>
        <p:spPr>
          <a:xfrm rot="10800000" flipH="1">
            <a:off x="8535643" y="4768140"/>
            <a:ext cx="17795" cy="13611"/>
          </a:xfrm>
          <a:custGeom>
            <a:avLst/>
            <a:gdLst/>
            <a:ahLst/>
            <a:cxnLst/>
            <a:rect l="l" t="t" r="r" b="b"/>
            <a:pathLst>
              <a:path w="261" h="198" extrusionOk="0">
                <a:moveTo>
                  <a:pt x="137" y="0"/>
                </a:moveTo>
                <a:cubicBezTo>
                  <a:pt x="69" y="0"/>
                  <a:pt x="0" y="68"/>
                  <a:pt x="42" y="145"/>
                </a:cubicBezTo>
                <a:cubicBezTo>
                  <a:pt x="61" y="182"/>
                  <a:pt x="93" y="198"/>
                  <a:pt x="124" y="198"/>
                </a:cubicBezTo>
                <a:cubicBezTo>
                  <a:pt x="191" y="198"/>
                  <a:pt x="260" y="129"/>
                  <a:pt x="220" y="51"/>
                </a:cubicBezTo>
                <a:cubicBezTo>
                  <a:pt x="200" y="15"/>
                  <a:pt x="169" y="0"/>
                  <a:pt x="1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8"/>
          <p:cNvSpPr/>
          <p:nvPr/>
        </p:nvSpPr>
        <p:spPr>
          <a:xfrm rot="10800000" flipH="1">
            <a:off x="8546892" y="4770820"/>
            <a:ext cx="241903" cy="122637"/>
          </a:xfrm>
          <a:custGeom>
            <a:avLst/>
            <a:gdLst/>
            <a:ahLst/>
            <a:cxnLst/>
            <a:rect l="l" t="t" r="r" b="b"/>
            <a:pathLst>
              <a:path w="3548" h="1784" extrusionOk="0">
                <a:moveTo>
                  <a:pt x="1038" y="1"/>
                </a:moveTo>
                <a:cubicBezTo>
                  <a:pt x="681" y="1"/>
                  <a:pt x="394" y="103"/>
                  <a:pt x="279" y="349"/>
                </a:cubicBezTo>
                <a:cubicBezTo>
                  <a:pt x="1" y="939"/>
                  <a:pt x="1846" y="1784"/>
                  <a:pt x="2838" y="1784"/>
                </a:cubicBezTo>
                <a:cubicBezTo>
                  <a:pt x="3276" y="1784"/>
                  <a:pt x="3547" y="1620"/>
                  <a:pt x="3398" y="1197"/>
                </a:cubicBezTo>
                <a:cubicBezTo>
                  <a:pt x="3191" y="608"/>
                  <a:pt x="1908" y="1"/>
                  <a:pt x="1038"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7" name="Google Shape;1027;p18"/>
          <p:cNvGrpSpPr/>
          <p:nvPr/>
        </p:nvGrpSpPr>
        <p:grpSpPr>
          <a:xfrm flipH="1">
            <a:off x="71032" y="1055404"/>
            <a:ext cx="279824" cy="274333"/>
            <a:chOff x="237850" y="4593267"/>
            <a:chExt cx="439146" cy="430935"/>
          </a:xfrm>
        </p:grpSpPr>
        <p:sp>
          <p:nvSpPr>
            <p:cNvPr id="1028" name="Google Shape;1028;p18"/>
            <p:cNvSpPr/>
            <p:nvPr/>
          </p:nvSpPr>
          <p:spPr>
            <a:xfrm>
              <a:off x="237850" y="4700140"/>
              <a:ext cx="253034" cy="324062"/>
            </a:xfrm>
            <a:custGeom>
              <a:avLst/>
              <a:gdLst/>
              <a:ahLst/>
              <a:cxnLst/>
              <a:rect l="l" t="t" r="r" b="b"/>
              <a:pathLst>
                <a:path w="2280" h="2920" extrusionOk="0">
                  <a:moveTo>
                    <a:pt x="1103" y="0"/>
                  </a:moveTo>
                  <a:cubicBezTo>
                    <a:pt x="1087" y="0"/>
                    <a:pt x="1072" y="9"/>
                    <a:pt x="1068" y="27"/>
                  </a:cubicBezTo>
                  <a:cubicBezTo>
                    <a:pt x="838" y="945"/>
                    <a:pt x="301" y="1241"/>
                    <a:pt x="36" y="1333"/>
                  </a:cubicBezTo>
                  <a:cubicBezTo>
                    <a:pt x="1" y="1345"/>
                    <a:pt x="4" y="1393"/>
                    <a:pt x="39" y="1404"/>
                  </a:cubicBezTo>
                  <a:cubicBezTo>
                    <a:pt x="736" y="1595"/>
                    <a:pt x="990" y="2454"/>
                    <a:pt x="1074" y="2890"/>
                  </a:cubicBezTo>
                  <a:cubicBezTo>
                    <a:pt x="1077" y="2910"/>
                    <a:pt x="1093" y="2920"/>
                    <a:pt x="1109" y="2920"/>
                  </a:cubicBezTo>
                  <a:cubicBezTo>
                    <a:pt x="1126" y="2920"/>
                    <a:pt x="1142" y="2909"/>
                    <a:pt x="1145" y="2889"/>
                  </a:cubicBezTo>
                  <a:cubicBezTo>
                    <a:pt x="1325" y="1802"/>
                    <a:pt x="1957" y="1502"/>
                    <a:pt x="2244" y="1420"/>
                  </a:cubicBezTo>
                  <a:cubicBezTo>
                    <a:pt x="2278" y="1411"/>
                    <a:pt x="2280" y="1362"/>
                    <a:pt x="2246" y="1351"/>
                  </a:cubicBezTo>
                  <a:cubicBezTo>
                    <a:pt x="1431" y="1089"/>
                    <a:pt x="1202" y="387"/>
                    <a:pt x="1138" y="29"/>
                  </a:cubicBezTo>
                  <a:cubicBezTo>
                    <a:pt x="1134" y="10"/>
                    <a:pt x="1118" y="0"/>
                    <a:pt x="1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8"/>
            <p:cNvSpPr/>
            <p:nvPr/>
          </p:nvSpPr>
          <p:spPr>
            <a:xfrm>
              <a:off x="553475" y="4593267"/>
              <a:ext cx="123521" cy="158257"/>
            </a:xfrm>
            <a:custGeom>
              <a:avLst/>
              <a:gdLst/>
              <a:ahLst/>
              <a:cxnLst/>
              <a:rect l="l" t="t" r="r" b="b"/>
              <a:pathLst>
                <a:path w="1113" h="1426" extrusionOk="0">
                  <a:moveTo>
                    <a:pt x="538" y="0"/>
                  </a:moveTo>
                  <a:cubicBezTo>
                    <a:pt x="530" y="0"/>
                    <a:pt x="523" y="4"/>
                    <a:pt x="521" y="13"/>
                  </a:cubicBezTo>
                  <a:cubicBezTo>
                    <a:pt x="409" y="462"/>
                    <a:pt x="146" y="605"/>
                    <a:pt x="18" y="650"/>
                  </a:cubicBezTo>
                  <a:cubicBezTo>
                    <a:pt x="0" y="656"/>
                    <a:pt x="2" y="680"/>
                    <a:pt x="19" y="684"/>
                  </a:cubicBezTo>
                  <a:cubicBezTo>
                    <a:pt x="360" y="778"/>
                    <a:pt x="484" y="1198"/>
                    <a:pt x="524" y="1411"/>
                  </a:cubicBezTo>
                  <a:cubicBezTo>
                    <a:pt x="526" y="1421"/>
                    <a:pt x="533" y="1425"/>
                    <a:pt x="541" y="1425"/>
                  </a:cubicBezTo>
                  <a:cubicBezTo>
                    <a:pt x="549" y="1425"/>
                    <a:pt x="557" y="1420"/>
                    <a:pt x="558" y="1410"/>
                  </a:cubicBezTo>
                  <a:cubicBezTo>
                    <a:pt x="646" y="880"/>
                    <a:pt x="955" y="734"/>
                    <a:pt x="1096" y="693"/>
                  </a:cubicBezTo>
                  <a:cubicBezTo>
                    <a:pt x="1112" y="689"/>
                    <a:pt x="1112" y="665"/>
                    <a:pt x="1096" y="659"/>
                  </a:cubicBezTo>
                  <a:cubicBezTo>
                    <a:pt x="699" y="531"/>
                    <a:pt x="587" y="189"/>
                    <a:pt x="555" y="14"/>
                  </a:cubicBezTo>
                  <a:cubicBezTo>
                    <a:pt x="554" y="5"/>
                    <a:pt x="546" y="0"/>
                    <a:pt x="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0" name="Google Shape;1030;p18"/>
          <p:cNvGrpSpPr/>
          <p:nvPr/>
        </p:nvGrpSpPr>
        <p:grpSpPr>
          <a:xfrm>
            <a:off x="8430795" y="3960504"/>
            <a:ext cx="279824" cy="274333"/>
            <a:chOff x="237850" y="4593267"/>
            <a:chExt cx="439146" cy="430935"/>
          </a:xfrm>
        </p:grpSpPr>
        <p:sp>
          <p:nvSpPr>
            <p:cNvPr id="1031" name="Google Shape;1031;p18"/>
            <p:cNvSpPr/>
            <p:nvPr/>
          </p:nvSpPr>
          <p:spPr>
            <a:xfrm>
              <a:off x="237850" y="4700140"/>
              <a:ext cx="253034" cy="324062"/>
            </a:xfrm>
            <a:custGeom>
              <a:avLst/>
              <a:gdLst/>
              <a:ahLst/>
              <a:cxnLst/>
              <a:rect l="l" t="t" r="r" b="b"/>
              <a:pathLst>
                <a:path w="2280" h="2920" extrusionOk="0">
                  <a:moveTo>
                    <a:pt x="1103" y="0"/>
                  </a:moveTo>
                  <a:cubicBezTo>
                    <a:pt x="1087" y="0"/>
                    <a:pt x="1072" y="9"/>
                    <a:pt x="1068" y="27"/>
                  </a:cubicBezTo>
                  <a:cubicBezTo>
                    <a:pt x="838" y="945"/>
                    <a:pt x="301" y="1241"/>
                    <a:pt x="36" y="1333"/>
                  </a:cubicBezTo>
                  <a:cubicBezTo>
                    <a:pt x="1" y="1345"/>
                    <a:pt x="4" y="1393"/>
                    <a:pt x="39" y="1404"/>
                  </a:cubicBezTo>
                  <a:cubicBezTo>
                    <a:pt x="736" y="1595"/>
                    <a:pt x="990" y="2454"/>
                    <a:pt x="1074" y="2890"/>
                  </a:cubicBezTo>
                  <a:cubicBezTo>
                    <a:pt x="1077" y="2910"/>
                    <a:pt x="1093" y="2920"/>
                    <a:pt x="1109" y="2920"/>
                  </a:cubicBezTo>
                  <a:cubicBezTo>
                    <a:pt x="1126" y="2920"/>
                    <a:pt x="1142" y="2909"/>
                    <a:pt x="1145" y="2889"/>
                  </a:cubicBezTo>
                  <a:cubicBezTo>
                    <a:pt x="1325" y="1802"/>
                    <a:pt x="1957" y="1502"/>
                    <a:pt x="2244" y="1420"/>
                  </a:cubicBezTo>
                  <a:cubicBezTo>
                    <a:pt x="2278" y="1411"/>
                    <a:pt x="2280" y="1362"/>
                    <a:pt x="2246" y="1351"/>
                  </a:cubicBezTo>
                  <a:cubicBezTo>
                    <a:pt x="1431" y="1089"/>
                    <a:pt x="1202" y="387"/>
                    <a:pt x="1138" y="29"/>
                  </a:cubicBezTo>
                  <a:cubicBezTo>
                    <a:pt x="1134" y="10"/>
                    <a:pt x="1118" y="0"/>
                    <a:pt x="1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8"/>
            <p:cNvSpPr/>
            <p:nvPr/>
          </p:nvSpPr>
          <p:spPr>
            <a:xfrm>
              <a:off x="553475" y="4593267"/>
              <a:ext cx="123521" cy="158257"/>
            </a:xfrm>
            <a:custGeom>
              <a:avLst/>
              <a:gdLst/>
              <a:ahLst/>
              <a:cxnLst/>
              <a:rect l="l" t="t" r="r" b="b"/>
              <a:pathLst>
                <a:path w="1113" h="1426" extrusionOk="0">
                  <a:moveTo>
                    <a:pt x="538" y="0"/>
                  </a:moveTo>
                  <a:cubicBezTo>
                    <a:pt x="530" y="0"/>
                    <a:pt x="523" y="4"/>
                    <a:pt x="521" y="13"/>
                  </a:cubicBezTo>
                  <a:cubicBezTo>
                    <a:pt x="409" y="462"/>
                    <a:pt x="146" y="605"/>
                    <a:pt x="18" y="650"/>
                  </a:cubicBezTo>
                  <a:cubicBezTo>
                    <a:pt x="0" y="656"/>
                    <a:pt x="2" y="680"/>
                    <a:pt x="19" y="684"/>
                  </a:cubicBezTo>
                  <a:cubicBezTo>
                    <a:pt x="360" y="778"/>
                    <a:pt x="484" y="1198"/>
                    <a:pt x="524" y="1411"/>
                  </a:cubicBezTo>
                  <a:cubicBezTo>
                    <a:pt x="526" y="1421"/>
                    <a:pt x="533" y="1425"/>
                    <a:pt x="541" y="1425"/>
                  </a:cubicBezTo>
                  <a:cubicBezTo>
                    <a:pt x="549" y="1425"/>
                    <a:pt x="557" y="1420"/>
                    <a:pt x="558" y="1410"/>
                  </a:cubicBezTo>
                  <a:cubicBezTo>
                    <a:pt x="646" y="880"/>
                    <a:pt x="955" y="734"/>
                    <a:pt x="1096" y="693"/>
                  </a:cubicBezTo>
                  <a:cubicBezTo>
                    <a:pt x="1112" y="689"/>
                    <a:pt x="1112" y="665"/>
                    <a:pt x="1096" y="659"/>
                  </a:cubicBezTo>
                  <a:cubicBezTo>
                    <a:pt x="699" y="531"/>
                    <a:pt x="587" y="189"/>
                    <a:pt x="555" y="14"/>
                  </a:cubicBezTo>
                  <a:cubicBezTo>
                    <a:pt x="554" y="5"/>
                    <a:pt x="546" y="0"/>
                    <a:pt x="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033"/>
        <p:cNvGrpSpPr/>
        <p:nvPr/>
      </p:nvGrpSpPr>
      <p:grpSpPr>
        <a:xfrm>
          <a:off x="0" y="0"/>
          <a:ext cx="0" cy="0"/>
          <a:chOff x="0" y="0"/>
          <a:chExt cx="0" cy="0"/>
        </a:xfrm>
      </p:grpSpPr>
      <p:sp>
        <p:nvSpPr>
          <p:cNvPr id="1034" name="Google Shape;1034;p19"/>
          <p:cNvSpPr/>
          <p:nvPr/>
        </p:nvSpPr>
        <p:spPr>
          <a:xfrm rot="-3277340">
            <a:off x="-522268" y="-166416"/>
            <a:ext cx="1286237" cy="1159705"/>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9"/>
          <p:cNvSpPr/>
          <p:nvPr/>
        </p:nvSpPr>
        <p:spPr>
          <a:xfrm>
            <a:off x="8263500" y="4199363"/>
            <a:ext cx="1460499" cy="1316778"/>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9"/>
          <p:cNvSpPr txBox="1">
            <a:spLocks noGrp="1"/>
          </p:cNvSpPr>
          <p:nvPr>
            <p:ph type="title"/>
          </p:nvPr>
        </p:nvSpPr>
        <p:spPr>
          <a:xfrm>
            <a:off x="1037500" y="909838"/>
            <a:ext cx="2916900" cy="2283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7" name="Google Shape;1037;p19"/>
          <p:cNvSpPr txBox="1">
            <a:spLocks noGrp="1"/>
          </p:cNvSpPr>
          <p:nvPr>
            <p:ph type="subTitle" idx="1"/>
          </p:nvPr>
        </p:nvSpPr>
        <p:spPr>
          <a:xfrm>
            <a:off x="1037500" y="3117363"/>
            <a:ext cx="2916900" cy="1116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38" name="Google Shape;1038;p19"/>
          <p:cNvSpPr>
            <a:spLocks noGrp="1"/>
          </p:cNvSpPr>
          <p:nvPr>
            <p:ph type="pic" idx="2"/>
          </p:nvPr>
        </p:nvSpPr>
        <p:spPr>
          <a:xfrm>
            <a:off x="4580625" y="672600"/>
            <a:ext cx="3798300" cy="3798300"/>
          </a:xfrm>
          <a:prstGeom prst="ellipse">
            <a:avLst/>
          </a:prstGeom>
          <a:noFill/>
          <a:ln>
            <a:noFill/>
          </a:ln>
        </p:spPr>
      </p:sp>
      <p:grpSp>
        <p:nvGrpSpPr>
          <p:cNvPr id="1039" name="Google Shape;1039;p19"/>
          <p:cNvGrpSpPr/>
          <p:nvPr/>
        </p:nvGrpSpPr>
        <p:grpSpPr>
          <a:xfrm rot="10800000" flipH="1">
            <a:off x="-109761" y="11417"/>
            <a:ext cx="1316802" cy="548666"/>
            <a:chOff x="-226946" y="78300"/>
            <a:chExt cx="1880340" cy="788086"/>
          </a:xfrm>
        </p:grpSpPr>
        <p:sp>
          <p:nvSpPr>
            <p:cNvPr id="1040" name="Google Shape;1040;p19"/>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9"/>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9"/>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9"/>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9"/>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9"/>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9"/>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9"/>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9"/>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9"/>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9"/>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9"/>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9"/>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3" name="Google Shape;1053;p19"/>
          <p:cNvGrpSpPr/>
          <p:nvPr/>
        </p:nvGrpSpPr>
        <p:grpSpPr>
          <a:xfrm flipH="1">
            <a:off x="7936959" y="4583417"/>
            <a:ext cx="1316802" cy="548666"/>
            <a:chOff x="-226946" y="78300"/>
            <a:chExt cx="1880340" cy="788086"/>
          </a:xfrm>
        </p:grpSpPr>
        <p:sp>
          <p:nvSpPr>
            <p:cNvPr id="1054" name="Google Shape;1054;p19"/>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9"/>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9"/>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9"/>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9"/>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9"/>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9"/>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9"/>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9"/>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9"/>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9"/>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9"/>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9"/>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7" name="Google Shape;1067;p19"/>
          <p:cNvGrpSpPr/>
          <p:nvPr/>
        </p:nvGrpSpPr>
        <p:grpSpPr>
          <a:xfrm rot="-7901123" flipH="1">
            <a:off x="8153625" y="297618"/>
            <a:ext cx="1246659" cy="615619"/>
            <a:chOff x="8430775" y="3408425"/>
            <a:chExt cx="634725" cy="312075"/>
          </a:xfrm>
        </p:grpSpPr>
        <p:sp>
          <p:nvSpPr>
            <p:cNvPr id="1068" name="Google Shape;1068;p19"/>
            <p:cNvSpPr/>
            <p:nvPr/>
          </p:nvSpPr>
          <p:spPr>
            <a:xfrm>
              <a:off x="8481575" y="3569700"/>
              <a:ext cx="200425" cy="58500"/>
            </a:xfrm>
            <a:custGeom>
              <a:avLst/>
              <a:gdLst/>
              <a:ahLst/>
              <a:cxnLst/>
              <a:rect l="l" t="t" r="r" b="b"/>
              <a:pathLst>
                <a:path w="8017" h="2340" extrusionOk="0">
                  <a:moveTo>
                    <a:pt x="3468" y="1"/>
                  </a:moveTo>
                  <a:cubicBezTo>
                    <a:pt x="1650" y="1"/>
                    <a:pt x="0" y="299"/>
                    <a:pt x="228" y="1420"/>
                  </a:cubicBezTo>
                  <a:cubicBezTo>
                    <a:pt x="366" y="2097"/>
                    <a:pt x="1047" y="2339"/>
                    <a:pt x="1955" y="2339"/>
                  </a:cubicBezTo>
                  <a:cubicBezTo>
                    <a:pt x="4259" y="2339"/>
                    <a:pt x="8017" y="776"/>
                    <a:pt x="8017" y="776"/>
                  </a:cubicBezTo>
                  <a:lnTo>
                    <a:pt x="7801" y="383"/>
                  </a:lnTo>
                  <a:cubicBezTo>
                    <a:pt x="7801" y="383"/>
                    <a:pt x="5527" y="1"/>
                    <a:pt x="34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9"/>
            <p:cNvSpPr/>
            <p:nvPr/>
          </p:nvSpPr>
          <p:spPr>
            <a:xfrm>
              <a:off x="8430775" y="3589075"/>
              <a:ext cx="260425" cy="131425"/>
            </a:xfrm>
            <a:custGeom>
              <a:avLst/>
              <a:gdLst/>
              <a:ahLst/>
              <a:cxnLst/>
              <a:rect l="l" t="t" r="r" b="b"/>
              <a:pathLst>
                <a:path w="10417" h="5257" extrusionOk="0">
                  <a:moveTo>
                    <a:pt x="10049" y="1"/>
                  </a:moveTo>
                  <a:cubicBezTo>
                    <a:pt x="10049" y="1"/>
                    <a:pt x="0" y="1051"/>
                    <a:pt x="277" y="3208"/>
                  </a:cubicBezTo>
                  <a:cubicBezTo>
                    <a:pt x="332" y="3644"/>
                    <a:pt x="715" y="3817"/>
                    <a:pt x="1289" y="3817"/>
                  </a:cubicBezTo>
                  <a:cubicBezTo>
                    <a:pt x="3559" y="3817"/>
                    <a:pt x="8831" y="1106"/>
                    <a:pt x="8832" y="1105"/>
                  </a:cubicBezTo>
                  <a:lnTo>
                    <a:pt x="8832" y="1105"/>
                  </a:lnTo>
                  <a:cubicBezTo>
                    <a:pt x="8832" y="1106"/>
                    <a:pt x="4373" y="3832"/>
                    <a:pt x="5734" y="5077"/>
                  </a:cubicBezTo>
                  <a:cubicBezTo>
                    <a:pt x="5868" y="5201"/>
                    <a:pt x="6023" y="5256"/>
                    <a:pt x="6191" y="5256"/>
                  </a:cubicBezTo>
                  <a:cubicBezTo>
                    <a:pt x="7720" y="5256"/>
                    <a:pt x="10416" y="665"/>
                    <a:pt x="10416" y="665"/>
                  </a:cubicBezTo>
                  <a:lnTo>
                    <a:pt x="100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9"/>
            <p:cNvSpPr/>
            <p:nvPr/>
          </p:nvSpPr>
          <p:spPr>
            <a:xfrm>
              <a:off x="8480975" y="3605375"/>
              <a:ext cx="199850" cy="92275"/>
            </a:xfrm>
            <a:custGeom>
              <a:avLst/>
              <a:gdLst/>
              <a:ahLst/>
              <a:cxnLst/>
              <a:rect l="l" t="t" r="r" b="b"/>
              <a:pathLst>
                <a:path w="7994" h="3691" fill="none" extrusionOk="0">
                  <a:moveTo>
                    <a:pt x="4185" y="3691"/>
                  </a:moveTo>
                  <a:lnTo>
                    <a:pt x="7993" y="1"/>
                  </a:lnTo>
                  <a:lnTo>
                    <a:pt x="0" y="2032"/>
                  </a:ln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9"/>
            <p:cNvSpPr/>
            <p:nvPr/>
          </p:nvSpPr>
          <p:spPr>
            <a:xfrm>
              <a:off x="8641050" y="3408425"/>
              <a:ext cx="424450" cy="255525"/>
            </a:xfrm>
            <a:custGeom>
              <a:avLst/>
              <a:gdLst/>
              <a:ahLst/>
              <a:cxnLst/>
              <a:rect l="l" t="t" r="r" b="b"/>
              <a:pathLst>
                <a:path w="16978" h="10221" extrusionOk="0">
                  <a:moveTo>
                    <a:pt x="16299" y="0"/>
                  </a:moveTo>
                  <a:cubicBezTo>
                    <a:pt x="16233" y="0"/>
                    <a:pt x="16167" y="8"/>
                    <a:pt x="16105" y="23"/>
                  </a:cubicBezTo>
                  <a:cubicBezTo>
                    <a:pt x="15832" y="89"/>
                    <a:pt x="15599" y="262"/>
                    <a:pt x="15363" y="416"/>
                  </a:cubicBezTo>
                  <a:cubicBezTo>
                    <a:pt x="14485" y="983"/>
                    <a:pt x="13454" y="1308"/>
                    <a:pt x="12409" y="1346"/>
                  </a:cubicBezTo>
                  <a:cubicBezTo>
                    <a:pt x="12336" y="1348"/>
                    <a:pt x="12262" y="1349"/>
                    <a:pt x="12189" y="1349"/>
                  </a:cubicBezTo>
                  <a:cubicBezTo>
                    <a:pt x="11374" y="1349"/>
                    <a:pt x="10549" y="1206"/>
                    <a:pt x="9742" y="1206"/>
                  </a:cubicBezTo>
                  <a:cubicBezTo>
                    <a:pt x="9337" y="1206"/>
                    <a:pt x="8936" y="1242"/>
                    <a:pt x="8543" y="1350"/>
                  </a:cubicBezTo>
                  <a:cubicBezTo>
                    <a:pt x="7621" y="1604"/>
                    <a:pt x="6832" y="2235"/>
                    <a:pt x="5901" y="2458"/>
                  </a:cubicBezTo>
                  <a:cubicBezTo>
                    <a:pt x="4940" y="2687"/>
                    <a:pt x="3935" y="2493"/>
                    <a:pt x="2965" y="2678"/>
                  </a:cubicBezTo>
                  <a:cubicBezTo>
                    <a:pt x="2032" y="2855"/>
                    <a:pt x="1033" y="3464"/>
                    <a:pt x="523" y="4289"/>
                  </a:cubicBezTo>
                  <a:cubicBezTo>
                    <a:pt x="21" y="5101"/>
                    <a:pt x="1" y="6146"/>
                    <a:pt x="287" y="7056"/>
                  </a:cubicBezTo>
                  <a:cubicBezTo>
                    <a:pt x="542" y="7871"/>
                    <a:pt x="1030" y="8701"/>
                    <a:pt x="1678" y="9306"/>
                  </a:cubicBezTo>
                  <a:cubicBezTo>
                    <a:pt x="2265" y="9856"/>
                    <a:pt x="2986" y="10220"/>
                    <a:pt x="3785" y="10220"/>
                  </a:cubicBezTo>
                  <a:cubicBezTo>
                    <a:pt x="4072" y="10220"/>
                    <a:pt x="4370" y="10173"/>
                    <a:pt x="4676" y="10070"/>
                  </a:cubicBezTo>
                  <a:cubicBezTo>
                    <a:pt x="5701" y="9725"/>
                    <a:pt x="6479" y="8891"/>
                    <a:pt x="7159" y="8051"/>
                  </a:cubicBezTo>
                  <a:cubicBezTo>
                    <a:pt x="7841" y="7210"/>
                    <a:pt x="8498" y="6310"/>
                    <a:pt x="9421" y="5744"/>
                  </a:cubicBezTo>
                  <a:cubicBezTo>
                    <a:pt x="10570" y="5040"/>
                    <a:pt x="11985" y="4943"/>
                    <a:pt x="13240" y="4452"/>
                  </a:cubicBezTo>
                  <a:cubicBezTo>
                    <a:pt x="14803" y="3841"/>
                    <a:pt x="16106" y="2590"/>
                    <a:pt x="16779" y="1053"/>
                  </a:cubicBezTo>
                  <a:cubicBezTo>
                    <a:pt x="16887" y="807"/>
                    <a:pt x="16978" y="516"/>
                    <a:pt x="16848" y="280"/>
                  </a:cubicBezTo>
                  <a:cubicBezTo>
                    <a:pt x="16743" y="88"/>
                    <a:pt x="16521" y="0"/>
                    <a:pt x="16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9"/>
            <p:cNvSpPr/>
            <p:nvPr/>
          </p:nvSpPr>
          <p:spPr>
            <a:xfrm>
              <a:off x="8699350" y="3568625"/>
              <a:ext cx="62375" cy="82375"/>
            </a:xfrm>
            <a:custGeom>
              <a:avLst/>
              <a:gdLst/>
              <a:ahLst/>
              <a:cxnLst/>
              <a:rect l="l" t="t" r="r" b="b"/>
              <a:pathLst>
                <a:path w="2495" h="3295" fill="none" extrusionOk="0">
                  <a:moveTo>
                    <a:pt x="2494" y="3295"/>
                  </a:moveTo>
                  <a:cubicBezTo>
                    <a:pt x="1326" y="2519"/>
                    <a:pt x="430" y="1337"/>
                    <a:pt x="0" y="1"/>
                  </a:cubicBez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9"/>
            <p:cNvSpPr/>
            <p:nvPr/>
          </p:nvSpPr>
          <p:spPr>
            <a:xfrm>
              <a:off x="8728375" y="3487100"/>
              <a:ext cx="29650" cy="66025"/>
            </a:xfrm>
            <a:custGeom>
              <a:avLst/>
              <a:gdLst/>
              <a:ahLst/>
              <a:cxnLst/>
              <a:rect l="l" t="t" r="r" b="b"/>
              <a:pathLst>
                <a:path w="1186" h="2641" fill="none" extrusionOk="0">
                  <a:moveTo>
                    <a:pt x="0" y="0"/>
                  </a:moveTo>
                  <a:cubicBezTo>
                    <a:pt x="244" y="938"/>
                    <a:pt x="647" y="1835"/>
                    <a:pt x="1186" y="2641"/>
                  </a:cubicBez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9"/>
            <p:cNvSpPr/>
            <p:nvPr/>
          </p:nvSpPr>
          <p:spPr>
            <a:xfrm>
              <a:off x="8821325" y="3500200"/>
              <a:ext cx="35450" cy="55800"/>
            </a:xfrm>
            <a:custGeom>
              <a:avLst/>
              <a:gdLst/>
              <a:ahLst/>
              <a:cxnLst/>
              <a:rect l="l" t="t" r="r" b="b"/>
              <a:pathLst>
                <a:path w="1418" h="2232" fill="none" extrusionOk="0">
                  <a:moveTo>
                    <a:pt x="1417" y="2232"/>
                  </a:moveTo>
                  <a:cubicBezTo>
                    <a:pt x="730" y="1657"/>
                    <a:pt x="229" y="866"/>
                    <a:pt x="1" y="0"/>
                  </a:cubicBez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9"/>
            <p:cNvSpPr/>
            <p:nvPr/>
          </p:nvSpPr>
          <p:spPr>
            <a:xfrm>
              <a:off x="8861325" y="3449800"/>
              <a:ext cx="24850" cy="47650"/>
            </a:xfrm>
            <a:custGeom>
              <a:avLst/>
              <a:gdLst/>
              <a:ahLst/>
              <a:cxnLst/>
              <a:rect l="l" t="t" r="r" b="b"/>
              <a:pathLst>
                <a:path w="994" h="1906" fill="none" extrusionOk="0">
                  <a:moveTo>
                    <a:pt x="1" y="1"/>
                  </a:moveTo>
                  <a:cubicBezTo>
                    <a:pt x="190" y="698"/>
                    <a:pt x="531" y="1352"/>
                    <a:pt x="993" y="1906"/>
                  </a:cubicBez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9"/>
            <p:cNvSpPr/>
            <p:nvPr/>
          </p:nvSpPr>
          <p:spPr>
            <a:xfrm>
              <a:off x="8954325" y="3477800"/>
              <a:ext cx="25800" cy="33950"/>
            </a:xfrm>
            <a:custGeom>
              <a:avLst/>
              <a:gdLst/>
              <a:ahLst/>
              <a:cxnLst/>
              <a:rect l="l" t="t" r="r" b="b"/>
              <a:pathLst>
                <a:path w="1032" h="1358" fill="none" extrusionOk="0">
                  <a:moveTo>
                    <a:pt x="1032" y="1357"/>
                  </a:moveTo>
                  <a:cubicBezTo>
                    <a:pt x="590" y="993"/>
                    <a:pt x="233" y="524"/>
                    <a:pt x="0" y="0"/>
                  </a:cubicBez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9"/>
            <p:cNvSpPr/>
            <p:nvPr/>
          </p:nvSpPr>
          <p:spPr>
            <a:xfrm>
              <a:off x="8691475" y="3592700"/>
              <a:ext cx="101600" cy="53825"/>
            </a:xfrm>
            <a:custGeom>
              <a:avLst/>
              <a:gdLst/>
              <a:ahLst/>
              <a:cxnLst/>
              <a:rect l="l" t="t" r="r" b="b"/>
              <a:pathLst>
                <a:path w="4064" h="2153" extrusionOk="0">
                  <a:moveTo>
                    <a:pt x="3386" y="0"/>
                  </a:moveTo>
                  <a:cubicBezTo>
                    <a:pt x="3260" y="0"/>
                    <a:pt x="3130" y="19"/>
                    <a:pt x="3008" y="41"/>
                  </a:cubicBezTo>
                  <a:cubicBezTo>
                    <a:pt x="2348" y="154"/>
                    <a:pt x="1687" y="269"/>
                    <a:pt x="1048" y="468"/>
                  </a:cubicBezTo>
                  <a:cubicBezTo>
                    <a:pt x="655" y="590"/>
                    <a:pt x="220" y="805"/>
                    <a:pt x="143" y="1208"/>
                  </a:cubicBezTo>
                  <a:cubicBezTo>
                    <a:pt x="1" y="1967"/>
                    <a:pt x="705" y="2153"/>
                    <a:pt x="1273" y="2153"/>
                  </a:cubicBezTo>
                  <a:cubicBezTo>
                    <a:pt x="1305" y="2153"/>
                    <a:pt x="1336" y="2152"/>
                    <a:pt x="1367" y="2151"/>
                  </a:cubicBezTo>
                  <a:cubicBezTo>
                    <a:pt x="2112" y="2123"/>
                    <a:pt x="2848" y="1877"/>
                    <a:pt x="3453" y="1439"/>
                  </a:cubicBezTo>
                  <a:cubicBezTo>
                    <a:pt x="3663" y="1286"/>
                    <a:pt x="3865" y="1102"/>
                    <a:pt x="3965" y="862"/>
                  </a:cubicBezTo>
                  <a:cubicBezTo>
                    <a:pt x="4063" y="620"/>
                    <a:pt x="4033" y="311"/>
                    <a:pt x="3836" y="141"/>
                  </a:cubicBezTo>
                  <a:cubicBezTo>
                    <a:pt x="3711" y="34"/>
                    <a:pt x="3552" y="0"/>
                    <a:pt x="3386"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8" name="Google Shape;1078;p19"/>
          <p:cNvGrpSpPr/>
          <p:nvPr/>
        </p:nvGrpSpPr>
        <p:grpSpPr>
          <a:xfrm flipH="1">
            <a:off x="8560848" y="1326504"/>
            <a:ext cx="279824" cy="274333"/>
            <a:chOff x="237850" y="4593267"/>
            <a:chExt cx="439146" cy="430935"/>
          </a:xfrm>
        </p:grpSpPr>
        <p:sp>
          <p:nvSpPr>
            <p:cNvPr id="1079" name="Google Shape;1079;p19"/>
            <p:cNvSpPr/>
            <p:nvPr/>
          </p:nvSpPr>
          <p:spPr>
            <a:xfrm>
              <a:off x="237850" y="4700140"/>
              <a:ext cx="253034" cy="324062"/>
            </a:xfrm>
            <a:custGeom>
              <a:avLst/>
              <a:gdLst/>
              <a:ahLst/>
              <a:cxnLst/>
              <a:rect l="l" t="t" r="r" b="b"/>
              <a:pathLst>
                <a:path w="2280" h="2920" extrusionOk="0">
                  <a:moveTo>
                    <a:pt x="1103" y="0"/>
                  </a:moveTo>
                  <a:cubicBezTo>
                    <a:pt x="1087" y="0"/>
                    <a:pt x="1072" y="9"/>
                    <a:pt x="1068" y="27"/>
                  </a:cubicBezTo>
                  <a:cubicBezTo>
                    <a:pt x="838" y="945"/>
                    <a:pt x="301" y="1241"/>
                    <a:pt x="36" y="1333"/>
                  </a:cubicBezTo>
                  <a:cubicBezTo>
                    <a:pt x="1" y="1345"/>
                    <a:pt x="4" y="1393"/>
                    <a:pt x="39" y="1404"/>
                  </a:cubicBezTo>
                  <a:cubicBezTo>
                    <a:pt x="736" y="1595"/>
                    <a:pt x="990" y="2454"/>
                    <a:pt x="1074" y="2890"/>
                  </a:cubicBezTo>
                  <a:cubicBezTo>
                    <a:pt x="1077" y="2910"/>
                    <a:pt x="1093" y="2920"/>
                    <a:pt x="1109" y="2920"/>
                  </a:cubicBezTo>
                  <a:cubicBezTo>
                    <a:pt x="1126" y="2920"/>
                    <a:pt x="1142" y="2909"/>
                    <a:pt x="1145" y="2889"/>
                  </a:cubicBezTo>
                  <a:cubicBezTo>
                    <a:pt x="1325" y="1802"/>
                    <a:pt x="1957" y="1502"/>
                    <a:pt x="2244" y="1420"/>
                  </a:cubicBezTo>
                  <a:cubicBezTo>
                    <a:pt x="2278" y="1411"/>
                    <a:pt x="2280" y="1362"/>
                    <a:pt x="2246" y="1351"/>
                  </a:cubicBezTo>
                  <a:cubicBezTo>
                    <a:pt x="1431" y="1089"/>
                    <a:pt x="1202" y="387"/>
                    <a:pt x="1138" y="29"/>
                  </a:cubicBezTo>
                  <a:cubicBezTo>
                    <a:pt x="1134" y="10"/>
                    <a:pt x="1118" y="0"/>
                    <a:pt x="1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9"/>
            <p:cNvSpPr/>
            <p:nvPr/>
          </p:nvSpPr>
          <p:spPr>
            <a:xfrm>
              <a:off x="553475" y="4593267"/>
              <a:ext cx="123521" cy="158257"/>
            </a:xfrm>
            <a:custGeom>
              <a:avLst/>
              <a:gdLst/>
              <a:ahLst/>
              <a:cxnLst/>
              <a:rect l="l" t="t" r="r" b="b"/>
              <a:pathLst>
                <a:path w="1113" h="1426" extrusionOk="0">
                  <a:moveTo>
                    <a:pt x="538" y="0"/>
                  </a:moveTo>
                  <a:cubicBezTo>
                    <a:pt x="530" y="0"/>
                    <a:pt x="523" y="4"/>
                    <a:pt x="521" y="13"/>
                  </a:cubicBezTo>
                  <a:cubicBezTo>
                    <a:pt x="409" y="462"/>
                    <a:pt x="146" y="605"/>
                    <a:pt x="18" y="650"/>
                  </a:cubicBezTo>
                  <a:cubicBezTo>
                    <a:pt x="0" y="656"/>
                    <a:pt x="2" y="680"/>
                    <a:pt x="19" y="684"/>
                  </a:cubicBezTo>
                  <a:cubicBezTo>
                    <a:pt x="360" y="778"/>
                    <a:pt x="484" y="1198"/>
                    <a:pt x="524" y="1411"/>
                  </a:cubicBezTo>
                  <a:cubicBezTo>
                    <a:pt x="526" y="1421"/>
                    <a:pt x="533" y="1425"/>
                    <a:pt x="541" y="1425"/>
                  </a:cubicBezTo>
                  <a:cubicBezTo>
                    <a:pt x="549" y="1425"/>
                    <a:pt x="557" y="1420"/>
                    <a:pt x="558" y="1410"/>
                  </a:cubicBezTo>
                  <a:cubicBezTo>
                    <a:pt x="646" y="880"/>
                    <a:pt x="955" y="734"/>
                    <a:pt x="1096" y="693"/>
                  </a:cubicBezTo>
                  <a:cubicBezTo>
                    <a:pt x="1112" y="689"/>
                    <a:pt x="1112" y="665"/>
                    <a:pt x="1096" y="659"/>
                  </a:cubicBezTo>
                  <a:cubicBezTo>
                    <a:pt x="699" y="531"/>
                    <a:pt x="587" y="189"/>
                    <a:pt x="555" y="14"/>
                  </a:cubicBezTo>
                  <a:cubicBezTo>
                    <a:pt x="554" y="5"/>
                    <a:pt x="546" y="0"/>
                    <a:pt x="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1" name="Google Shape;1081;p19"/>
          <p:cNvGrpSpPr/>
          <p:nvPr/>
        </p:nvGrpSpPr>
        <p:grpSpPr>
          <a:xfrm>
            <a:off x="120699" y="3672204"/>
            <a:ext cx="592531" cy="1360197"/>
            <a:chOff x="42999" y="1560741"/>
            <a:chExt cx="592531" cy="1360197"/>
          </a:xfrm>
        </p:grpSpPr>
        <p:grpSp>
          <p:nvGrpSpPr>
            <p:cNvPr id="1082" name="Google Shape;1082;p19"/>
            <p:cNvGrpSpPr/>
            <p:nvPr/>
          </p:nvGrpSpPr>
          <p:grpSpPr>
            <a:xfrm>
              <a:off x="42999" y="1823659"/>
              <a:ext cx="592531" cy="1097280"/>
              <a:chOff x="42999" y="1823659"/>
              <a:chExt cx="592531" cy="1097280"/>
            </a:xfrm>
          </p:grpSpPr>
          <p:sp>
            <p:nvSpPr>
              <p:cNvPr id="1083" name="Google Shape;1083;p19"/>
              <p:cNvSpPr/>
              <p:nvPr/>
            </p:nvSpPr>
            <p:spPr>
              <a:xfrm rot="3050236">
                <a:off x="181603" y="1883405"/>
                <a:ext cx="289420" cy="288962"/>
              </a:xfrm>
              <a:custGeom>
                <a:avLst/>
                <a:gdLst/>
                <a:ahLst/>
                <a:cxnLst/>
                <a:rect l="l" t="t" r="r" b="b"/>
                <a:pathLst>
                  <a:path w="4863" h="4862" extrusionOk="0">
                    <a:moveTo>
                      <a:pt x="2432" y="0"/>
                    </a:moveTo>
                    <a:cubicBezTo>
                      <a:pt x="1090" y="0"/>
                      <a:pt x="1" y="1088"/>
                      <a:pt x="1" y="2430"/>
                    </a:cubicBezTo>
                    <a:cubicBezTo>
                      <a:pt x="1" y="3774"/>
                      <a:pt x="1090" y="4862"/>
                      <a:pt x="2432" y="4862"/>
                    </a:cubicBezTo>
                    <a:cubicBezTo>
                      <a:pt x="3774" y="4862"/>
                      <a:pt x="4862" y="3774"/>
                      <a:pt x="4862" y="2430"/>
                    </a:cubicBezTo>
                    <a:cubicBezTo>
                      <a:pt x="4862" y="1088"/>
                      <a:pt x="3774" y="0"/>
                      <a:pt x="2432" y="0"/>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9"/>
              <p:cNvSpPr/>
              <p:nvPr/>
            </p:nvSpPr>
            <p:spPr>
              <a:xfrm rot="3050236">
                <a:off x="217877" y="1967430"/>
                <a:ext cx="233952" cy="161003"/>
              </a:xfrm>
              <a:custGeom>
                <a:avLst/>
                <a:gdLst/>
                <a:ahLst/>
                <a:cxnLst/>
                <a:rect l="l" t="t" r="r" b="b"/>
                <a:pathLst>
                  <a:path w="3931" h="2709" extrusionOk="0">
                    <a:moveTo>
                      <a:pt x="367" y="1"/>
                    </a:moveTo>
                    <a:cubicBezTo>
                      <a:pt x="250" y="1"/>
                      <a:pt x="128" y="3"/>
                      <a:pt x="0" y="9"/>
                    </a:cubicBezTo>
                    <a:cubicBezTo>
                      <a:pt x="0" y="9"/>
                      <a:pt x="693" y="2709"/>
                      <a:pt x="2129" y="2709"/>
                    </a:cubicBezTo>
                    <a:cubicBezTo>
                      <a:pt x="2355" y="2709"/>
                      <a:pt x="2600" y="2642"/>
                      <a:pt x="2863" y="2487"/>
                    </a:cubicBezTo>
                    <a:cubicBezTo>
                      <a:pt x="2863" y="2487"/>
                      <a:pt x="3931" y="1"/>
                      <a:pt x="3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9"/>
              <p:cNvSpPr/>
              <p:nvPr/>
            </p:nvSpPr>
            <p:spPr>
              <a:xfrm rot="3050236">
                <a:off x="271126" y="2047999"/>
                <a:ext cx="110043" cy="75717"/>
              </a:xfrm>
              <a:custGeom>
                <a:avLst/>
                <a:gdLst/>
                <a:ahLst/>
                <a:cxnLst/>
                <a:rect l="l" t="t" r="r" b="b"/>
                <a:pathLst>
                  <a:path w="1849" h="1274" extrusionOk="0">
                    <a:moveTo>
                      <a:pt x="173" y="1"/>
                    </a:moveTo>
                    <a:cubicBezTo>
                      <a:pt x="118" y="1"/>
                      <a:pt x="60" y="2"/>
                      <a:pt x="0" y="5"/>
                    </a:cubicBezTo>
                    <a:cubicBezTo>
                      <a:pt x="0" y="5"/>
                      <a:pt x="326" y="1274"/>
                      <a:pt x="1001" y="1274"/>
                    </a:cubicBezTo>
                    <a:cubicBezTo>
                      <a:pt x="1108" y="1274"/>
                      <a:pt x="1223" y="1242"/>
                      <a:pt x="1347" y="1169"/>
                    </a:cubicBezTo>
                    <a:cubicBezTo>
                      <a:pt x="1347" y="1169"/>
                      <a:pt x="1849"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9"/>
              <p:cNvSpPr/>
              <p:nvPr/>
            </p:nvSpPr>
            <p:spPr>
              <a:xfrm rot="3050236">
                <a:off x="126024" y="2155559"/>
                <a:ext cx="426482" cy="419238"/>
              </a:xfrm>
              <a:custGeom>
                <a:avLst/>
                <a:gdLst/>
                <a:ahLst/>
                <a:cxnLst/>
                <a:rect l="l" t="t" r="r" b="b"/>
                <a:pathLst>
                  <a:path w="7166" h="7054" extrusionOk="0">
                    <a:moveTo>
                      <a:pt x="2214" y="1"/>
                    </a:moveTo>
                    <a:lnTo>
                      <a:pt x="0" y="3668"/>
                    </a:lnTo>
                    <a:lnTo>
                      <a:pt x="4926" y="7054"/>
                    </a:lnTo>
                    <a:cubicBezTo>
                      <a:pt x="5717" y="6389"/>
                      <a:pt x="7165" y="4265"/>
                      <a:pt x="7165" y="4265"/>
                    </a:cubicBezTo>
                    <a:lnTo>
                      <a:pt x="221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9"/>
              <p:cNvSpPr/>
              <p:nvPr/>
            </p:nvSpPr>
            <p:spPr>
              <a:xfrm rot="3050236">
                <a:off x="208093" y="2038058"/>
                <a:ext cx="207528" cy="321174"/>
              </a:xfrm>
              <a:custGeom>
                <a:avLst/>
                <a:gdLst/>
                <a:ahLst/>
                <a:cxnLst/>
                <a:rect l="l" t="t" r="r" b="b"/>
                <a:pathLst>
                  <a:path w="3487" h="5404" extrusionOk="0">
                    <a:moveTo>
                      <a:pt x="2485" y="1"/>
                    </a:moveTo>
                    <a:cubicBezTo>
                      <a:pt x="2394" y="1"/>
                      <a:pt x="2304" y="19"/>
                      <a:pt x="2222" y="59"/>
                    </a:cubicBezTo>
                    <a:cubicBezTo>
                      <a:pt x="2085" y="127"/>
                      <a:pt x="1980" y="247"/>
                      <a:pt x="1895" y="374"/>
                    </a:cubicBezTo>
                    <a:cubicBezTo>
                      <a:pt x="1559" y="873"/>
                      <a:pt x="1462" y="1494"/>
                      <a:pt x="1171" y="2019"/>
                    </a:cubicBezTo>
                    <a:cubicBezTo>
                      <a:pt x="889" y="2528"/>
                      <a:pt x="438" y="2927"/>
                      <a:pt x="156" y="3434"/>
                    </a:cubicBezTo>
                    <a:cubicBezTo>
                      <a:pt x="87" y="3560"/>
                      <a:pt x="28" y="3693"/>
                      <a:pt x="14" y="3834"/>
                    </a:cubicBezTo>
                    <a:cubicBezTo>
                      <a:pt x="1" y="3975"/>
                      <a:pt x="44" y="4084"/>
                      <a:pt x="128" y="4200"/>
                    </a:cubicBezTo>
                    <a:lnTo>
                      <a:pt x="128" y="4199"/>
                    </a:lnTo>
                    <a:cubicBezTo>
                      <a:pt x="331" y="4484"/>
                      <a:pt x="610" y="4706"/>
                      <a:pt x="910" y="4885"/>
                    </a:cubicBezTo>
                    <a:cubicBezTo>
                      <a:pt x="1211" y="5063"/>
                      <a:pt x="1534" y="5199"/>
                      <a:pt x="1856" y="5334"/>
                    </a:cubicBezTo>
                    <a:cubicBezTo>
                      <a:pt x="1942" y="5370"/>
                      <a:pt x="2041" y="5404"/>
                      <a:pt x="2131" y="5404"/>
                    </a:cubicBezTo>
                    <a:cubicBezTo>
                      <a:pt x="2193" y="5404"/>
                      <a:pt x="2251" y="5388"/>
                      <a:pt x="2298" y="5345"/>
                    </a:cubicBezTo>
                    <a:cubicBezTo>
                      <a:pt x="2358" y="5290"/>
                      <a:pt x="2380" y="5203"/>
                      <a:pt x="2374" y="5123"/>
                    </a:cubicBezTo>
                    <a:cubicBezTo>
                      <a:pt x="2368" y="5043"/>
                      <a:pt x="2335" y="4966"/>
                      <a:pt x="2301" y="4894"/>
                    </a:cubicBezTo>
                    <a:cubicBezTo>
                      <a:pt x="2225" y="4733"/>
                      <a:pt x="2129" y="4581"/>
                      <a:pt x="2019" y="4440"/>
                    </a:cubicBezTo>
                    <a:cubicBezTo>
                      <a:pt x="1916" y="4309"/>
                      <a:pt x="1792" y="4163"/>
                      <a:pt x="1820" y="3997"/>
                    </a:cubicBezTo>
                    <a:cubicBezTo>
                      <a:pt x="1837" y="3897"/>
                      <a:pt x="1911" y="3815"/>
                      <a:pt x="1992" y="3754"/>
                    </a:cubicBezTo>
                    <a:cubicBezTo>
                      <a:pt x="2074" y="3691"/>
                      <a:pt x="2167" y="3645"/>
                      <a:pt x="2244" y="3579"/>
                    </a:cubicBezTo>
                    <a:cubicBezTo>
                      <a:pt x="2411" y="3443"/>
                      <a:pt x="2507" y="3225"/>
                      <a:pt x="2498" y="3012"/>
                    </a:cubicBezTo>
                    <a:cubicBezTo>
                      <a:pt x="2486" y="2745"/>
                      <a:pt x="2323" y="2480"/>
                      <a:pt x="2403" y="2225"/>
                    </a:cubicBezTo>
                    <a:cubicBezTo>
                      <a:pt x="2476" y="1991"/>
                      <a:pt x="2780" y="1791"/>
                      <a:pt x="2988" y="1658"/>
                    </a:cubicBezTo>
                    <a:cubicBezTo>
                      <a:pt x="3194" y="1525"/>
                      <a:pt x="3403" y="1351"/>
                      <a:pt x="3447" y="1109"/>
                    </a:cubicBezTo>
                    <a:cubicBezTo>
                      <a:pt x="3486" y="906"/>
                      <a:pt x="3398" y="698"/>
                      <a:pt x="3286" y="525"/>
                    </a:cubicBezTo>
                    <a:cubicBezTo>
                      <a:pt x="3170" y="347"/>
                      <a:pt x="3023" y="185"/>
                      <a:pt x="2834" y="88"/>
                    </a:cubicBezTo>
                    <a:cubicBezTo>
                      <a:pt x="2727" y="33"/>
                      <a:pt x="2605" y="1"/>
                      <a:pt x="24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9"/>
              <p:cNvSpPr/>
              <p:nvPr/>
            </p:nvSpPr>
            <p:spPr>
              <a:xfrm rot="3050236">
                <a:off x="224669" y="2663806"/>
                <a:ext cx="215443" cy="212115"/>
              </a:xfrm>
              <a:custGeom>
                <a:avLst/>
                <a:gdLst/>
                <a:ahLst/>
                <a:cxnLst/>
                <a:rect l="l" t="t" r="r" b="b"/>
                <a:pathLst>
                  <a:path w="3620" h="3569" extrusionOk="0">
                    <a:moveTo>
                      <a:pt x="938" y="1"/>
                    </a:moveTo>
                    <a:lnTo>
                      <a:pt x="0" y="1286"/>
                    </a:lnTo>
                    <a:cubicBezTo>
                      <a:pt x="178" y="1378"/>
                      <a:pt x="332" y="1409"/>
                      <a:pt x="461" y="1409"/>
                    </a:cubicBezTo>
                    <a:cubicBezTo>
                      <a:pt x="738" y="1409"/>
                      <a:pt x="893" y="1263"/>
                      <a:pt x="893" y="1263"/>
                    </a:cubicBezTo>
                    <a:lnTo>
                      <a:pt x="1505" y="2020"/>
                    </a:lnTo>
                    <a:cubicBezTo>
                      <a:pt x="1505" y="2020"/>
                      <a:pt x="936" y="3292"/>
                      <a:pt x="1267" y="3568"/>
                    </a:cubicBezTo>
                    <a:cubicBezTo>
                      <a:pt x="2918" y="2108"/>
                      <a:pt x="3620" y="714"/>
                      <a:pt x="3620" y="714"/>
                    </a:cubicBezTo>
                    <a:cubicBezTo>
                      <a:pt x="3569" y="670"/>
                      <a:pt x="3501" y="651"/>
                      <a:pt x="3420" y="651"/>
                    </a:cubicBezTo>
                    <a:cubicBezTo>
                      <a:pt x="2962" y="651"/>
                      <a:pt x="2126" y="1266"/>
                      <a:pt x="2126" y="1266"/>
                    </a:cubicBezTo>
                    <a:lnTo>
                      <a:pt x="2124" y="1266"/>
                    </a:lnTo>
                    <a:lnTo>
                      <a:pt x="1224" y="869"/>
                    </a:lnTo>
                    <a:cubicBezTo>
                      <a:pt x="1511" y="325"/>
                      <a:pt x="938" y="1"/>
                      <a:pt x="9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9"/>
              <p:cNvSpPr/>
              <p:nvPr/>
            </p:nvSpPr>
            <p:spPr>
              <a:xfrm rot="3050236">
                <a:off x="191355" y="2402867"/>
                <a:ext cx="299359" cy="316538"/>
              </a:xfrm>
              <a:custGeom>
                <a:avLst/>
                <a:gdLst/>
                <a:ahLst/>
                <a:cxnLst/>
                <a:rect l="l" t="t" r="r" b="b"/>
                <a:pathLst>
                  <a:path w="5030" h="5326" extrusionOk="0">
                    <a:moveTo>
                      <a:pt x="3292" y="0"/>
                    </a:moveTo>
                    <a:cubicBezTo>
                      <a:pt x="3292" y="0"/>
                      <a:pt x="2270" y="1056"/>
                      <a:pt x="1234" y="2399"/>
                    </a:cubicBezTo>
                    <a:cubicBezTo>
                      <a:pt x="1149" y="2513"/>
                      <a:pt x="1061" y="2628"/>
                      <a:pt x="974" y="2742"/>
                    </a:cubicBezTo>
                    <a:cubicBezTo>
                      <a:pt x="940" y="2790"/>
                      <a:pt x="906" y="2836"/>
                      <a:pt x="870" y="2886"/>
                    </a:cubicBezTo>
                    <a:cubicBezTo>
                      <a:pt x="677" y="3148"/>
                      <a:pt x="488" y="3422"/>
                      <a:pt x="308" y="3695"/>
                    </a:cubicBezTo>
                    <a:cubicBezTo>
                      <a:pt x="203" y="3857"/>
                      <a:pt x="98" y="4022"/>
                      <a:pt x="1" y="4186"/>
                    </a:cubicBezTo>
                    <a:lnTo>
                      <a:pt x="2140" y="5250"/>
                    </a:lnTo>
                    <a:cubicBezTo>
                      <a:pt x="2243" y="5301"/>
                      <a:pt x="2353" y="5326"/>
                      <a:pt x="2463" y="5326"/>
                    </a:cubicBezTo>
                    <a:cubicBezTo>
                      <a:pt x="2657" y="5326"/>
                      <a:pt x="2849" y="5248"/>
                      <a:pt x="2989" y="5101"/>
                    </a:cubicBezTo>
                    <a:cubicBezTo>
                      <a:pt x="2997" y="5092"/>
                      <a:pt x="3006" y="5083"/>
                      <a:pt x="3013" y="5074"/>
                    </a:cubicBezTo>
                    <a:cubicBezTo>
                      <a:pt x="3210" y="4866"/>
                      <a:pt x="3461" y="4593"/>
                      <a:pt x="3722" y="4283"/>
                    </a:cubicBezTo>
                    <a:cubicBezTo>
                      <a:pt x="3767" y="4234"/>
                      <a:pt x="3810" y="4181"/>
                      <a:pt x="3852" y="4129"/>
                    </a:cubicBezTo>
                    <a:cubicBezTo>
                      <a:pt x="3945" y="4017"/>
                      <a:pt x="4039" y="3902"/>
                      <a:pt x="4130" y="3784"/>
                    </a:cubicBezTo>
                    <a:cubicBezTo>
                      <a:pt x="4412" y="3420"/>
                      <a:pt x="4682" y="3034"/>
                      <a:pt x="4886" y="2662"/>
                    </a:cubicBezTo>
                    <a:cubicBezTo>
                      <a:pt x="5030" y="2402"/>
                      <a:pt x="5001" y="2080"/>
                      <a:pt x="4812" y="1850"/>
                    </a:cubicBezTo>
                    <a:lnTo>
                      <a:pt x="32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9"/>
              <p:cNvSpPr/>
              <p:nvPr/>
            </p:nvSpPr>
            <p:spPr>
              <a:xfrm rot="3050236">
                <a:off x="160296" y="2522906"/>
                <a:ext cx="203302" cy="130098"/>
              </a:xfrm>
              <a:custGeom>
                <a:avLst/>
                <a:gdLst/>
                <a:ahLst/>
                <a:cxnLst/>
                <a:rect l="l" t="t" r="r" b="b"/>
                <a:pathLst>
                  <a:path w="3416" h="2189" extrusionOk="0">
                    <a:moveTo>
                      <a:pt x="562" y="1"/>
                    </a:moveTo>
                    <a:cubicBezTo>
                      <a:pt x="369" y="265"/>
                      <a:pt x="180" y="537"/>
                      <a:pt x="0" y="810"/>
                    </a:cubicBezTo>
                    <a:cubicBezTo>
                      <a:pt x="1129" y="1461"/>
                      <a:pt x="2265" y="1990"/>
                      <a:pt x="2705" y="2189"/>
                    </a:cubicBezTo>
                    <a:cubicBezTo>
                      <a:pt x="2902" y="1981"/>
                      <a:pt x="3153" y="1708"/>
                      <a:pt x="3416" y="1398"/>
                    </a:cubicBezTo>
                    <a:lnTo>
                      <a:pt x="3416" y="1398"/>
                    </a:lnTo>
                    <a:lnTo>
                      <a:pt x="3414" y="1399"/>
                    </a:lnTo>
                    <a:cubicBezTo>
                      <a:pt x="2348" y="964"/>
                      <a:pt x="1108" y="301"/>
                      <a:pt x="562"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9"/>
              <p:cNvSpPr/>
              <p:nvPr/>
            </p:nvSpPr>
            <p:spPr>
              <a:xfrm rot="3050236">
                <a:off x="220921" y="2534233"/>
                <a:ext cx="187828" cy="102819"/>
              </a:xfrm>
              <a:custGeom>
                <a:avLst/>
                <a:gdLst/>
                <a:ahLst/>
                <a:cxnLst/>
                <a:rect l="l" t="t" r="r" b="b"/>
                <a:pathLst>
                  <a:path w="3156" h="1730" extrusionOk="0">
                    <a:moveTo>
                      <a:pt x="260" y="1"/>
                    </a:moveTo>
                    <a:cubicBezTo>
                      <a:pt x="175" y="113"/>
                      <a:pt x="87" y="228"/>
                      <a:pt x="0" y="342"/>
                    </a:cubicBezTo>
                    <a:cubicBezTo>
                      <a:pt x="1512" y="1147"/>
                      <a:pt x="2499" y="1572"/>
                      <a:pt x="2878" y="1729"/>
                    </a:cubicBezTo>
                    <a:cubicBezTo>
                      <a:pt x="2972" y="1617"/>
                      <a:pt x="3065" y="1502"/>
                      <a:pt x="3156" y="1384"/>
                    </a:cubicBezTo>
                    <a:cubicBezTo>
                      <a:pt x="1772" y="831"/>
                      <a:pt x="791" y="307"/>
                      <a:pt x="260"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9"/>
              <p:cNvSpPr/>
              <p:nvPr/>
            </p:nvSpPr>
            <p:spPr>
              <a:xfrm rot="3050236">
                <a:off x="218815" y="2366366"/>
                <a:ext cx="228893" cy="269290"/>
              </a:xfrm>
              <a:custGeom>
                <a:avLst/>
                <a:gdLst/>
                <a:ahLst/>
                <a:cxnLst/>
                <a:rect l="l" t="t" r="r" b="b"/>
                <a:pathLst>
                  <a:path w="3846" h="4531" extrusionOk="0">
                    <a:moveTo>
                      <a:pt x="3628" y="0"/>
                    </a:moveTo>
                    <a:cubicBezTo>
                      <a:pt x="3589" y="0"/>
                      <a:pt x="3551" y="12"/>
                      <a:pt x="3521" y="39"/>
                    </a:cubicBezTo>
                    <a:lnTo>
                      <a:pt x="3521" y="37"/>
                    </a:lnTo>
                    <a:cubicBezTo>
                      <a:pt x="2458" y="973"/>
                      <a:pt x="1588" y="2094"/>
                      <a:pt x="777" y="3248"/>
                    </a:cubicBezTo>
                    <a:cubicBezTo>
                      <a:pt x="549" y="3574"/>
                      <a:pt x="323" y="3900"/>
                      <a:pt x="99" y="4229"/>
                    </a:cubicBezTo>
                    <a:cubicBezTo>
                      <a:pt x="1" y="4372"/>
                      <a:pt x="131" y="4531"/>
                      <a:pt x="260" y="4531"/>
                    </a:cubicBezTo>
                    <a:cubicBezTo>
                      <a:pt x="309" y="4531"/>
                      <a:pt x="358" y="4508"/>
                      <a:pt x="395" y="4454"/>
                    </a:cubicBezTo>
                    <a:cubicBezTo>
                      <a:pt x="1176" y="3314"/>
                      <a:pt x="1962" y="2167"/>
                      <a:pt x="2906" y="1152"/>
                    </a:cubicBezTo>
                    <a:cubicBezTo>
                      <a:pt x="3173" y="866"/>
                      <a:pt x="3452" y="593"/>
                      <a:pt x="3746" y="334"/>
                    </a:cubicBezTo>
                    <a:cubicBezTo>
                      <a:pt x="3822" y="267"/>
                      <a:pt x="3846" y="157"/>
                      <a:pt x="3782" y="73"/>
                    </a:cubicBezTo>
                    <a:cubicBezTo>
                      <a:pt x="3747" y="27"/>
                      <a:pt x="3687" y="0"/>
                      <a:pt x="36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9"/>
              <p:cNvSpPr/>
              <p:nvPr/>
            </p:nvSpPr>
            <p:spPr>
              <a:xfrm rot="3050236">
                <a:off x="251200" y="2431331"/>
                <a:ext cx="163546" cy="202844"/>
              </a:xfrm>
              <a:custGeom>
                <a:avLst/>
                <a:gdLst/>
                <a:ahLst/>
                <a:cxnLst/>
                <a:rect l="l" t="t" r="r" b="b"/>
                <a:pathLst>
                  <a:path w="2748" h="3413" fill="none" extrusionOk="0">
                    <a:moveTo>
                      <a:pt x="1" y="3412"/>
                    </a:moveTo>
                    <a:cubicBezTo>
                      <a:pt x="823" y="2205"/>
                      <a:pt x="1743" y="1061"/>
                      <a:pt x="2747" y="0"/>
                    </a:cubicBezTo>
                  </a:path>
                </a:pathLst>
              </a:custGeom>
              <a:noFill/>
              <a:ln w="41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4" name="Google Shape;1094;p19"/>
            <p:cNvSpPr/>
            <p:nvPr/>
          </p:nvSpPr>
          <p:spPr>
            <a:xfrm>
              <a:off x="247922" y="1560741"/>
              <a:ext cx="143616" cy="180504"/>
            </a:xfrm>
            <a:custGeom>
              <a:avLst/>
              <a:gdLst/>
              <a:ahLst/>
              <a:cxnLst/>
              <a:rect l="l" t="t" r="r" b="b"/>
              <a:pathLst>
                <a:path w="2845" h="3646" extrusionOk="0">
                  <a:moveTo>
                    <a:pt x="1374" y="1"/>
                  </a:moveTo>
                  <a:cubicBezTo>
                    <a:pt x="1355" y="1"/>
                    <a:pt x="1336" y="12"/>
                    <a:pt x="1331" y="34"/>
                  </a:cubicBezTo>
                  <a:cubicBezTo>
                    <a:pt x="1045" y="1181"/>
                    <a:pt x="374" y="1551"/>
                    <a:pt x="42" y="1664"/>
                  </a:cubicBezTo>
                  <a:cubicBezTo>
                    <a:pt x="1" y="1679"/>
                    <a:pt x="4" y="1741"/>
                    <a:pt x="47" y="1752"/>
                  </a:cubicBezTo>
                  <a:cubicBezTo>
                    <a:pt x="919" y="1991"/>
                    <a:pt x="1234" y="3063"/>
                    <a:pt x="1340" y="3608"/>
                  </a:cubicBezTo>
                  <a:cubicBezTo>
                    <a:pt x="1344" y="3633"/>
                    <a:pt x="1364" y="3645"/>
                    <a:pt x="1383" y="3645"/>
                  </a:cubicBezTo>
                  <a:cubicBezTo>
                    <a:pt x="1403" y="3645"/>
                    <a:pt x="1424" y="3632"/>
                    <a:pt x="1428" y="3606"/>
                  </a:cubicBezTo>
                  <a:cubicBezTo>
                    <a:pt x="1653" y="2251"/>
                    <a:pt x="2443" y="1875"/>
                    <a:pt x="2799" y="1773"/>
                  </a:cubicBezTo>
                  <a:cubicBezTo>
                    <a:pt x="2843" y="1761"/>
                    <a:pt x="2844" y="1702"/>
                    <a:pt x="2801" y="1687"/>
                  </a:cubicBezTo>
                  <a:cubicBezTo>
                    <a:pt x="1786" y="1358"/>
                    <a:pt x="1499" y="484"/>
                    <a:pt x="1419" y="37"/>
                  </a:cubicBezTo>
                  <a:cubicBezTo>
                    <a:pt x="1414" y="13"/>
                    <a:pt x="1394" y="1"/>
                    <a:pt x="1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9"/>
            <p:cNvSpPr/>
            <p:nvPr/>
          </p:nvSpPr>
          <p:spPr>
            <a:xfrm>
              <a:off x="413852" y="1710575"/>
              <a:ext cx="90006" cy="113075"/>
            </a:xfrm>
            <a:custGeom>
              <a:avLst/>
              <a:gdLst/>
              <a:ahLst/>
              <a:cxnLst/>
              <a:rect l="l" t="t" r="r" b="b"/>
              <a:pathLst>
                <a:path w="1783" h="2284" extrusionOk="0">
                  <a:moveTo>
                    <a:pt x="862" y="0"/>
                  </a:moveTo>
                  <a:cubicBezTo>
                    <a:pt x="850" y="0"/>
                    <a:pt x="838" y="7"/>
                    <a:pt x="835" y="22"/>
                  </a:cubicBezTo>
                  <a:cubicBezTo>
                    <a:pt x="656" y="740"/>
                    <a:pt x="235" y="971"/>
                    <a:pt x="29" y="1043"/>
                  </a:cubicBezTo>
                  <a:cubicBezTo>
                    <a:pt x="0" y="1052"/>
                    <a:pt x="3" y="1089"/>
                    <a:pt x="30" y="1098"/>
                  </a:cubicBezTo>
                  <a:cubicBezTo>
                    <a:pt x="577" y="1247"/>
                    <a:pt x="775" y="1919"/>
                    <a:pt x="841" y="2261"/>
                  </a:cubicBezTo>
                  <a:cubicBezTo>
                    <a:pt x="844" y="2276"/>
                    <a:pt x="856" y="2284"/>
                    <a:pt x="868" y="2284"/>
                  </a:cubicBezTo>
                  <a:cubicBezTo>
                    <a:pt x="881" y="2284"/>
                    <a:pt x="894" y="2275"/>
                    <a:pt x="896" y="2259"/>
                  </a:cubicBezTo>
                  <a:cubicBezTo>
                    <a:pt x="1036" y="1410"/>
                    <a:pt x="1532" y="1174"/>
                    <a:pt x="1756" y="1111"/>
                  </a:cubicBezTo>
                  <a:cubicBezTo>
                    <a:pt x="1783" y="1104"/>
                    <a:pt x="1783" y="1065"/>
                    <a:pt x="1756" y="1056"/>
                  </a:cubicBezTo>
                  <a:cubicBezTo>
                    <a:pt x="1120" y="852"/>
                    <a:pt x="941" y="302"/>
                    <a:pt x="890" y="23"/>
                  </a:cubicBezTo>
                  <a:cubicBezTo>
                    <a:pt x="887" y="8"/>
                    <a:pt x="875" y="0"/>
                    <a:pt x="8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9"/>
            <p:cNvSpPr/>
            <p:nvPr/>
          </p:nvSpPr>
          <p:spPr>
            <a:xfrm>
              <a:off x="174675" y="1735675"/>
              <a:ext cx="54670" cy="68766"/>
            </a:xfrm>
            <a:custGeom>
              <a:avLst/>
              <a:gdLst/>
              <a:ahLst/>
              <a:cxnLst/>
              <a:rect l="l" t="t" r="r" b="b"/>
              <a:pathLst>
                <a:path w="1083" h="1389" extrusionOk="0">
                  <a:moveTo>
                    <a:pt x="524" y="1"/>
                  </a:moveTo>
                  <a:cubicBezTo>
                    <a:pt x="516" y="1"/>
                    <a:pt x="509" y="5"/>
                    <a:pt x="507" y="13"/>
                  </a:cubicBezTo>
                  <a:cubicBezTo>
                    <a:pt x="398" y="451"/>
                    <a:pt x="143" y="591"/>
                    <a:pt x="17" y="634"/>
                  </a:cubicBezTo>
                  <a:cubicBezTo>
                    <a:pt x="1" y="640"/>
                    <a:pt x="2" y="663"/>
                    <a:pt x="19" y="667"/>
                  </a:cubicBezTo>
                  <a:cubicBezTo>
                    <a:pt x="350" y="758"/>
                    <a:pt x="469" y="1167"/>
                    <a:pt x="510" y="1375"/>
                  </a:cubicBezTo>
                  <a:cubicBezTo>
                    <a:pt x="512" y="1384"/>
                    <a:pt x="519" y="1389"/>
                    <a:pt x="527" y="1389"/>
                  </a:cubicBezTo>
                  <a:cubicBezTo>
                    <a:pt x="535" y="1389"/>
                    <a:pt x="543" y="1384"/>
                    <a:pt x="544" y="1375"/>
                  </a:cubicBezTo>
                  <a:cubicBezTo>
                    <a:pt x="629" y="858"/>
                    <a:pt x="931" y="715"/>
                    <a:pt x="1066" y="676"/>
                  </a:cubicBezTo>
                  <a:cubicBezTo>
                    <a:pt x="1083" y="672"/>
                    <a:pt x="1083" y="648"/>
                    <a:pt x="1066" y="643"/>
                  </a:cubicBezTo>
                  <a:cubicBezTo>
                    <a:pt x="680" y="518"/>
                    <a:pt x="571" y="185"/>
                    <a:pt x="541" y="15"/>
                  </a:cubicBezTo>
                  <a:cubicBezTo>
                    <a:pt x="540" y="6"/>
                    <a:pt x="531" y="1"/>
                    <a:pt x="5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1097"/>
        <p:cNvGrpSpPr/>
        <p:nvPr/>
      </p:nvGrpSpPr>
      <p:grpSpPr>
        <a:xfrm>
          <a:off x="0" y="0"/>
          <a:ext cx="0" cy="0"/>
          <a:chOff x="0" y="0"/>
          <a:chExt cx="0" cy="0"/>
        </a:xfrm>
      </p:grpSpPr>
      <p:sp>
        <p:nvSpPr>
          <p:cNvPr id="1098" name="Google Shape;1098;p20"/>
          <p:cNvSpPr/>
          <p:nvPr/>
        </p:nvSpPr>
        <p:spPr>
          <a:xfrm rot="5400000" flipH="1">
            <a:off x="-744723" y="-838085"/>
            <a:ext cx="1841184" cy="1659981"/>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0"/>
          <p:cNvSpPr txBox="1">
            <a:spLocks noGrp="1"/>
          </p:cNvSpPr>
          <p:nvPr>
            <p:ph type="title"/>
          </p:nvPr>
        </p:nvSpPr>
        <p:spPr>
          <a:xfrm>
            <a:off x="720000" y="1640388"/>
            <a:ext cx="3432900" cy="1133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00" name="Google Shape;1100;p20"/>
          <p:cNvSpPr txBox="1">
            <a:spLocks noGrp="1"/>
          </p:cNvSpPr>
          <p:nvPr>
            <p:ph type="subTitle" idx="1"/>
          </p:nvPr>
        </p:nvSpPr>
        <p:spPr>
          <a:xfrm>
            <a:off x="720000" y="2697913"/>
            <a:ext cx="3432900" cy="8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01" name="Google Shape;1101;p20"/>
          <p:cNvSpPr/>
          <p:nvPr/>
        </p:nvSpPr>
        <p:spPr>
          <a:xfrm flipH="1">
            <a:off x="8221777" y="4225215"/>
            <a:ext cx="1841184" cy="1659981"/>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2" name="Google Shape;1102;p20"/>
          <p:cNvGrpSpPr/>
          <p:nvPr/>
        </p:nvGrpSpPr>
        <p:grpSpPr>
          <a:xfrm rot="10800000">
            <a:off x="7554636" y="56586"/>
            <a:ext cx="1752288" cy="731502"/>
            <a:chOff x="-226946" y="78300"/>
            <a:chExt cx="1880340" cy="788086"/>
          </a:xfrm>
        </p:grpSpPr>
        <p:sp>
          <p:nvSpPr>
            <p:cNvPr id="1103" name="Google Shape;1103;p20"/>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0"/>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0"/>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0"/>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0"/>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0"/>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0"/>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0"/>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0"/>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0"/>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0"/>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0"/>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0"/>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6" name="Google Shape;1116;p20"/>
          <p:cNvGrpSpPr/>
          <p:nvPr/>
        </p:nvGrpSpPr>
        <p:grpSpPr>
          <a:xfrm rot="10800000" flipH="1">
            <a:off x="-226951" y="4292686"/>
            <a:ext cx="1752288" cy="731502"/>
            <a:chOff x="-226946" y="78300"/>
            <a:chExt cx="1880340" cy="788086"/>
          </a:xfrm>
        </p:grpSpPr>
        <p:sp>
          <p:nvSpPr>
            <p:cNvPr id="1117" name="Google Shape;1117;p20"/>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0"/>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0"/>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0"/>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0"/>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0"/>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0"/>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0"/>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0"/>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0"/>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0"/>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0"/>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0"/>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0" name="Google Shape;1130;p20"/>
          <p:cNvGrpSpPr/>
          <p:nvPr/>
        </p:nvGrpSpPr>
        <p:grpSpPr>
          <a:xfrm flipH="1">
            <a:off x="8530695" y="4225215"/>
            <a:ext cx="466944" cy="457179"/>
            <a:chOff x="237850" y="4593267"/>
            <a:chExt cx="439146" cy="430935"/>
          </a:xfrm>
        </p:grpSpPr>
        <p:sp>
          <p:nvSpPr>
            <p:cNvPr id="1131" name="Google Shape;1131;p20"/>
            <p:cNvSpPr/>
            <p:nvPr/>
          </p:nvSpPr>
          <p:spPr>
            <a:xfrm>
              <a:off x="237850" y="4700140"/>
              <a:ext cx="253034" cy="324062"/>
            </a:xfrm>
            <a:custGeom>
              <a:avLst/>
              <a:gdLst/>
              <a:ahLst/>
              <a:cxnLst/>
              <a:rect l="l" t="t" r="r" b="b"/>
              <a:pathLst>
                <a:path w="2280" h="2920" extrusionOk="0">
                  <a:moveTo>
                    <a:pt x="1103" y="0"/>
                  </a:moveTo>
                  <a:cubicBezTo>
                    <a:pt x="1087" y="0"/>
                    <a:pt x="1072" y="9"/>
                    <a:pt x="1068" y="27"/>
                  </a:cubicBezTo>
                  <a:cubicBezTo>
                    <a:pt x="838" y="945"/>
                    <a:pt x="301" y="1241"/>
                    <a:pt x="36" y="1333"/>
                  </a:cubicBezTo>
                  <a:cubicBezTo>
                    <a:pt x="1" y="1345"/>
                    <a:pt x="4" y="1393"/>
                    <a:pt x="39" y="1404"/>
                  </a:cubicBezTo>
                  <a:cubicBezTo>
                    <a:pt x="736" y="1595"/>
                    <a:pt x="990" y="2454"/>
                    <a:pt x="1074" y="2890"/>
                  </a:cubicBezTo>
                  <a:cubicBezTo>
                    <a:pt x="1077" y="2910"/>
                    <a:pt x="1093" y="2920"/>
                    <a:pt x="1109" y="2920"/>
                  </a:cubicBezTo>
                  <a:cubicBezTo>
                    <a:pt x="1126" y="2920"/>
                    <a:pt x="1142" y="2909"/>
                    <a:pt x="1145" y="2889"/>
                  </a:cubicBezTo>
                  <a:cubicBezTo>
                    <a:pt x="1325" y="1802"/>
                    <a:pt x="1957" y="1502"/>
                    <a:pt x="2244" y="1420"/>
                  </a:cubicBezTo>
                  <a:cubicBezTo>
                    <a:pt x="2278" y="1411"/>
                    <a:pt x="2280" y="1362"/>
                    <a:pt x="2246" y="1351"/>
                  </a:cubicBezTo>
                  <a:cubicBezTo>
                    <a:pt x="1431" y="1089"/>
                    <a:pt x="1202" y="387"/>
                    <a:pt x="1138" y="29"/>
                  </a:cubicBezTo>
                  <a:cubicBezTo>
                    <a:pt x="1134" y="10"/>
                    <a:pt x="1118" y="0"/>
                    <a:pt x="1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0"/>
            <p:cNvSpPr/>
            <p:nvPr/>
          </p:nvSpPr>
          <p:spPr>
            <a:xfrm>
              <a:off x="553475" y="4593267"/>
              <a:ext cx="123521" cy="158257"/>
            </a:xfrm>
            <a:custGeom>
              <a:avLst/>
              <a:gdLst/>
              <a:ahLst/>
              <a:cxnLst/>
              <a:rect l="l" t="t" r="r" b="b"/>
              <a:pathLst>
                <a:path w="1113" h="1426" extrusionOk="0">
                  <a:moveTo>
                    <a:pt x="538" y="0"/>
                  </a:moveTo>
                  <a:cubicBezTo>
                    <a:pt x="530" y="0"/>
                    <a:pt x="523" y="4"/>
                    <a:pt x="521" y="13"/>
                  </a:cubicBezTo>
                  <a:cubicBezTo>
                    <a:pt x="409" y="462"/>
                    <a:pt x="146" y="605"/>
                    <a:pt x="18" y="650"/>
                  </a:cubicBezTo>
                  <a:cubicBezTo>
                    <a:pt x="0" y="656"/>
                    <a:pt x="2" y="680"/>
                    <a:pt x="19" y="684"/>
                  </a:cubicBezTo>
                  <a:cubicBezTo>
                    <a:pt x="360" y="778"/>
                    <a:pt x="484" y="1198"/>
                    <a:pt x="524" y="1411"/>
                  </a:cubicBezTo>
                  <a:cubicBezTo>
                    <a:pt x="526" y="1421"/>
                    <a:pt x="533" y="1425"/>
                    <a:pt x="541" y="1425"/>
                  </a:cubicBezTo>
                  <a:cubicBezTo>
                    <a:pt x="549" y="1425"/>
                    <a:pt x="557" y="1420"/>
                    <a:pt x="558" y="1410"/>
                  </a:cubicBezTo>
                  <a:cubicBezTo>
                    <a:pt x="646" y="880"/>
                    <a:pt x="955" y="734"/>
                    <a:pt x="1096" y="693"/>
                  </a:cubicBezTo>
                  <a:cubicBezTo>
                    <a:pt x="1112" y="689"/>
                    <a:pt x="1112" y="665"/>
                    <a:pt x="1096" y="659"/>
                  </a:cubicBezTo>
                  <a:cubicBezTo>
                    <a:pt x="699" y="531"/>
                    <a:pt x="587" y="189"/>
                    <a:pt x="555" y="14"/>
                  </a:cubicBezTo>
                  <a:cubicBezTo>
                    <a:pt x="554" y="5"/>
                    <a:pt x="546" y="0"/>
                    <a:pt x="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3" name="Google Shape;1133;p20"/>
          <p:cNvGrpSpPr/>
          <p:nvPr/>
        </p:nvGrpSpPr>
        <p:grpSpPr>
          <a:xfrm flipH="1">
            <a:off x="76210" y="368836"/>
            <a:ext cx="584761" cy="640075"/>
            <a:chOff x="8371886" y="135563"/>
            <a:chExt cx="525156" cy="573544"/>
          </a:xfrm>
        </p:grpSpPr>
        <p:sp>
          <p:nvSpPr>
            <p:cNvPr id="1134" name="Google Shape;1134;p20"/>
            <p:cNvSpPr/>
            <p:nvPr/>
          </p:nvSpPr>
          <p:spPr>
            <a:xfrm>
              <a:off x="8371886" y="331774"/>
              <a:ext cx="294541" cy="377332"/>
            </a:xfrm>
            <a:custGeom>
              <a:avLst/>
              <a:gdLst/>
              <a:ahLst/>
              <a:cxnLst/>
              <a:rect l="l" t="t" r="r" b="b"/>
              <a:pathLst>
                <a:path w="2654" h="3400" extrusionOk="0">
                  <a:moveTo>
                    <a:pt x="1284" y="0"/>
                  </a:moveTo>
                  <a:cubicBezTo>
                    <a:pt x="1266" y="0"/>
                    <a:pt x="1248" y="11"/>
                    <a:pt x="1243" y="32"/>
                  </a:cubicBezTo>
                  <a:cubicBezTo>
                    <a:pt x="976" y="1101"/>
                    <a:pt x="350" y="1446"/>
                    <a:pt x="41" y="1553"/>
                  </a:cubicBezTo>
                  <a:cubicBezTo>
                    <a:pt x="1" y="1567"/>
                    <a:pt x="4" y="1622"/>
                    <a:pt x="46" y="1634"/>
                  </a:cubicBezTo>
                  <a:cubicBezTo>
                    <a:pt x="858" y="1856"/>
                    <a:pt x="1152" y="2858"/>
                    <a:pt x="1250" y="3365"/>
                  </a:cubicBezTo>
                  <a:cubicBezTo>
                    <a:pt x="1255" y="3388"/>
                    <a:pt x="1273" y="3399"/>
                    <a:pt x="1291" y="3399"/>
                  </a:cubicBezTo>
                  <a:cubicBezTo>
                    <a:pt x="1310" y="3399"/>
                    <a:pt x="1329" y="3387"/>
                    <a:pt x="1334" y="3364"/>
                  </a:cubicBezTo>
                  <a:cubicBezTo>
                    <a:pt x="1543" y="2100"/>
                    <a:pt x="2279" y="1749"/>
                    <a:pt x="2613" y="1653"/>
                  </a:cubicBezTo>
                  <a:cubicBezTo>
                    <a:pt x="2653" y="1643"/>
                    <a:pt x="2653" y="1586"/>
                    <a:pt x="2613" y="1574"/>
                  </a:cubicBezTo>
                  <a:cubicBezTo>
                    <a:pt x="1667" y="1267"/>
                    <a:pt x="1400" y="450"/>
                    <a:pt x="1325" y="34"/>
                  </a:cubicBezTo>
                  <a:cubicBezTo>
                    <a:pt x="1320" y="12"/>
                    <a:pt x="1302" y="0"/>
                    <a:pt x="12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0"/>
            <p:cNvSpPr/>
            <p:nvPr/>
          </p:nvSpPr>
          <p:spPr>
            <a:xfrm>
              <a:off x="8712370" y="135563"/>
              <a:ext cx="184671" cy="236387"/>
            </a:xfrm>
            <a:custGeom>
              <a:avLst/>
              <a:gdLst/>
              <a:ahLst/>
              <a:cxnLst/>
              <a:rect l="l" t="t" r="r" b="b"/>
              <a:pathLst>
                <a:path w="1664" h="2130" extrusionOk="0">
                  <a:moveTo>
                    <a:pt x="804" y="0"/>
                  </a:moveTo>
                  <a:cubicBezTo>
                    <a:pt x="793" y="0"/>
                    <a:pt x="782" y="6"/>
                    <a:pt x="778" y="19"/>
                  </a:cubicBezTo>
                  <a:cubicBezTo>
                    <a:pt x="611" y="690"/>
                    <a:pt x="220" y="906"/>
                    <a:pt x="26" y="973"/>
                  </a:cubicBezTo>
                  <a:cubicBezTo>
                    <a:pt x="0" y="982"/>
                    <a:pt x="3" y="1017"/>
                    <a:pt x="29" y="1024"/>
                  </a:cubicBezTo>
                  <a:cubicBezTo>
                    <a:pt x="538" y="1163"/>
                    <a:pt x="721" y="1790"/>
                    <a:pt x="784" y="2109"/>
                  </a:cubicBezTo>
                  <a:cubicBezTo>
                    <a:pt x="786" y="2123"/>
                    <a:pt x="797" y="2130"/>
                    <a:pt x="808" y="2130"/>
                  </a:cubicBezTo>
                  <a:cubicBezTo>
                    <a:pt x="820" y="2130"/>
                    <a:pt x="832" y="2122"/>
                    <a:pt x="835" y="2108"/>
                  </a:cubicBezTo>
                  <a:cubicBezTo>
                    <a:pt x="966" y="1315"/>
                    <a:pt x="1427" y="1096"/>
                    <a:pt x="1636" y="1036"/>
                  </a:cubicBezTo>
                  <a:cubicBezTo>
                    <a:pt x="1662" y="1029"/>
                    <a:pt x="1663" y="994"/>
                    <a:pt x="1638" y="985"/>
                  </a:cubicBezTo>
                  <a:cubicBezTo>
                    <a:pt x="1044" y="794"/>
                    <a:pt x="877" y="282"/>
                    <a:pt x="830" y="21"/>
                  </a:cubicBezTo>
                  <a:cubicBezTo>
                    <a:pt x="827" y="7"/>
                    <a:pt x="815" y="0"/>
                    <a:pt x="8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1136"/>
        <p:cNvGrpSpPr/>
        <p:nvPr/>
      </p:nvGrpSpPr>
      <p:grpSpPr>
        <a:xfrm>
          <a:off x="0" y="0"/>
          <a:ext cx="0" cy="0"/>
          <a:chOff x="0" y="0"/>
          <a:chExt cx="0" cy="0"/>
        </a:xfrm>
      </p:grpSpPr>
      <p:sp>
        <p:nvSpPr>
          <p:cNvPr id="1137" name="Google Shape;1137;p21"/>
          <p:cNvSpPr/>
          <p:nvPr/>
        </p:nvSpPr>
        <p:spPr>
          <a:xfrm flipH="1">
            <a:off x="-933973" y="-871510"/>
            <a:ext cx="1841184" cy="1659981"/>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1"/>
          <p:cNvSpPr/>
          <p:nvPr/>
        </p:nvSpPr>
        <p:spPr>
          <a:xfrm rot="3277423" flipH="1">
            <a:off x="8069005" y="-496016"/>
            <a:ext cx="1723326" cy="1553805"/>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1"/>
          <p:cNvSpPr/>
          <p:nvPr/>
        </p:nvSpPr>
        <p:spPr>
          <a:xfrm flipH="1">
            <a:off x="8221777" y="4225215"/>
            <a:ext cx="1841184" cy="1659981"/>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1"/>
          <p:cNvSpPr/>
          <p:nvPr/>
        </p:nvSpPr>
        <p:spPr>
          <a:xfrm flipH="1">
            <a:off x="-835323" y="4225215"/>
            <a:ext cx="1841184" cy="1659981"/>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1" name="Google Shape;1141;p21"/>
          <p:cNvGrpSpPr/>
          <p:nvPr/>
        </p:nvGrpSpPr>
        <p:grpSpPr>
          <a:xfrm rot="10800000" flipH="1">
            <a:off x="-226951" y="4290831"/>
            <a:ext cx="1752288" cy="731502"/>
            <a:chOff x="-226946" y="78300"/>
            <a:chExt cx="1880340" cy="788086"/>
          </a:xfrm>
        </p:grpSpPr>
        <p:sp>
          <p:nvSpPr>
            <p:cNvPr id="1142" name="Google Shape;1142;p21"/>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1"/>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1"/>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1"/>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1"/>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1"/>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1"/>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1"/>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1"/>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1"/>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1"/>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1"/>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1"/>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5" name="Google Shape;1155;p21"/>
          <p:cNvGrpSpPr/>
          <p:nvPr/>
        </p:nvGrpSpPr>
        <p:grpSpPr>
          <a:xfrm rot="10800000">
            <a:off x="7554636" y="4292686"/>
            <a:ext cx="1752288" cy="731502"/>
            <a:chOff x="-226946" y="78300"/>
            <a:chExt cx="1880340" cy="788086"/>
          </a:xfrm>
        </p:grpSpPr>
        <p:sp>
          <p:nvSpPr>
            <p:cNvPr id="1156" name="Google Shape;1156;p21"/>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1"/>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1"/>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1"/>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1"/>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1"/>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1"/>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1"/>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1"/>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1"/>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1"/>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1"/>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1"/>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9" name="Google Shape;1169;p21"/>
          <p:cNvGrpSpPr/>
          <p:nvPr/>
        </p:nvGrpSpPr>
        <p:grpSpPr>
          <a:xfrm rot="10800000" flipH="1">
            <a:off x="237859" y="132786"/>
            <a:ext cx="466944" cy="457179"/>
            <a:chOff x="237850" y="4593267"/>
            <a:chExt cx="439146" cy="430935"/>
          </a:xfrm>
        </p:grpSpPr>
        <p:sp>
          <p:nvSpPr>
            <p:cNvPr id="1170" name="Google Shape;1170;p21"/>
            <p:cNvSpPr/>
            <p:nvPr/>
          </p:nvSpPr>
          <p:spPr>
            <a:xfrm>
              <a:off x="237850" y="4700140"/>
              <a:ext cx="253034" cy="324062"/>
            </a:xfrm>
            <a:custGeom>
              <a:avLst/>
              <a:gdLst/>
              <a:ahLst/>
              <a:cxnLst/>
              <a:rect l="l" t="t" r="r" b="b"/>
              <a:pathLst>
                <a:path w="2280" h="2920" extrusionOk="0">
                  <a:moveTo>
                    <a:pt x="1103" y="0"/>
                  </a:moveTo>
                  <a:cubicBezTo>
                    <a:pt x="1087" y="0"/>
                    <a:pt x="1072" y="9"/>
                    <a:pt x="1068" y="27"/>
                  </a:cubicBezTo>
                  <a:cubicBezTo>
                    <a:pt x="838" y="945"/>
                    <a:pt x="301" y="1241"/>
                    <a:pt x="36" y="1333"/>
                  </a:cubicBezTo>
                  <a:cubicBezTo>
                    <a:pt x="1" y="1345"/>
                    <a:pt x="4" y="1393"/>
                    <a:pt x="39" y="1404"/>
                  </a:cubicBezTo>
                  <a:cubicBezTo>
                    <a:pt x="736" y="1595"/>
                    <a:pt x="990" y="2454"/>
                    <a:pt x="1074" y="2890"/>
                  </a:cubicBezTo>
                  <a:cubicBezTo>
                    <a:pt x="1077" y="2910"/>
                    <a:pt x="1093" y="2920"/>
                    <a:pt x="1109" y="2920"/>
                  </a:cubicBezTo>
                  <a:cubicBezTo>
                    <a:pt x="1126" y="2920"/>
                    <a:pt x="1142" y="2909"/>
                    <a:pt x="1145" y="2889"/>
                  </a:cubicBezTo>
                  <a:cubicBezTo>
                    <a:pt x="1325" y="1802"/>
                    <a:pt x="1957" y="1502"/>
                    <a:pt x="2244" y="1420"/>
                  </a:cubicBezTo>
                  <a:cubicBezTo>
                    <a:pt x="2278" y="1411"/>
                    <a:pt x="2280" y="1362"/>
                    <a:pt x="2246" y="1351"/>
                  </a:cubicBezTo>
                  <a:cubicBezTo>
                    <a:pt x="1431" y="1089"/>
                    <a:pt x="1202" y="387"/>
                    <a:pt x="1138" y="29"/>
                  </a:cubicBezTo>
                  <a:cubicBezTo>
                    <a:pt x="1134" y="10"/>
                    <a:pt x="1118" y="0"/>
                    <a:pt x="1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1"/>
            <p:cNvSpPr/>
            <p:nvPr/>
          </p:nvSpPr>
          <p:spPr>
            <a:xfrm>
              <a:off x="553475" y="4593267"/>
              <a:ext cx="123521" cy="158257"/>
            </a:xfrm>
            <a:custGeom>
              <a:avLst/>
              <a:gdLst/>
              <a:ahLst/>
              <a:cxnLst/>
              <a:rect l="l" t="t" r="r" b="b"/>
              <a:pathLst>
                <a:path w="1113" h="1426" extrusionOk="0">
                  <a:moveTo>
                    <a:pt x="538" y="0"/>
                  </a:moveTo>
                  <a:cubicBezTo>
                    <a:pt x="530" y="0"/>
                    <a:pt x="523" y="4"/>
                    <a:pt x="521" y="13"/>
                  </a:cubicBezTo>
                  <a:cubicBezTo>
                    <a:pt x="409" y="462"/>
                    <a:pt x="146" y="605"/>
                    <a:pt x="18" y="650"/>
                  </a:cubicBezTo>
                  <a:cubicBezTo>
                    <a:pt x="0" y="656"/>
                    <a:pt x="2" y="680"/>
                    <a:pt x="19" y="684"/>
                  </a:cubicBezTo>
                  <a:cubicBezTo>
                    <a:pt x="360" y="778"/>
                    <a:pt x="484" y="1198"/>
                    <a:pt x="524" y="1411"/>
                  </a:cubicBezTo>
                  <a:cubicBezTo>
                    <a:pt x="526" y="1421"/>
                    <a:pt x="533" y="1425"/>
                    <a:pt x="541" y="1425"/>
                  </a:cubicBezTo>
                  <a:cubicBezTo>
                    <a:pt x="549" y="1425"/>
                    <a:pt x="557" y="1420"/>
                    <a:pt x="558" y="1410"/>
                  </a:cubicBezTo>
                  <a:cubicBezTo>
                    <a:pt x="646" y="880"/>
                    <a:pt x="955" y="734"/>
                    <a:pt x="1096" y="693"/>
                  </a:cubicBezTo>
                  <a:cubicBezTo>
                    <a:pt x="1112" y="689"/>
                    <a:pt x="1112" y="665"/>
                    <a:pt x="1096" y="659"/>
                  </a:cubicBezTo>
                  <a:cubicBezTo>
                    <a:pt x="699" y="531"/>
                    <a:pt x="587" y="189"/>
                    <a:pt x="555" y="14"/>
                  </a:cubicBezTo>
                  <a:cubicBezTo>
                    <a:pt x="554" y="5"/>
                    <a:pt x="546" y="0"/>
                    <a:pt x="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2" name="Google Shape;1172;p21"/>
          <p:cNvGrpSpPr/>
          <p:nvPr/>
        </p:nvGrpSpPr>
        <p:grpSpPr>
          <a:xfrm>
            <a:off x="8221779" y="135561"/>
            <a:ext cx="751835" cy="640075"/>
            <a:chOff x="8221841" y="135563"/>
            <a:chExt cx="675200" cy="573544"/>
          </a:xfrm>
        </p:grpSpPr>
        <p:sp>
          <p:nvSpPr>
            <p:cNvPr id="1173" name="Google Shape;1173;p21"/>
            <p:cNvSpPr/>
            <p:nvPr/>
          </p:nvSpPr>
          <p:spPr>
            <a:xfrm>
              <a:off x="8371886" y="331774"/>
              <a:ext cx="294541" cy="377332"/>
            </a:xfrm>
            <a:custGeom>
              <a:avLst/>
              <a:gdLst/>
              <a:ahLst/>
              <a:cxnLst/>
              <a:rect l="l" t="t" r="r" b="b"/>
              <a:pathLst>
                <a:path w="2654" h="3400" extrusionOk="0">
                  <a:moveTo>
                    <a:pt x="1284" y="0"/>
                  </a:moveTo>
                  <a:cubicBezTo>
                    <a:pt x="1266" y="0"/>
                    <a:pt x="1248" y="11"/>
                    <a:pt x="1243" y="32"/>
                  </a:cubicBezTo>
                  <a:cubicBezTo>
                    <a:pt x="976" y="1101"/>
                    <a:pt x="350" y="1446"/>
                    <a:pt x="41" y="1553"/>
                  </a:cubicBezTo>
                  <a:cubicBezTo>
                    <a:pt x="1" y="1567"/>
                    <a:pt x="4" y="1622"/>
                    <a:pt x="46" y="1634"/>
                  </a:cubicBezTo>
                  <a:cubicBezTo>
                    <a:pt x="858" y="1856"/>
                    <a:pt x="1152" y="2858"/>
                    <a:pt x="1250" y="3365"/>
                  </a:cubicBezTo>
                  <a:cubicBezTo>
                    <a:pt x="1255" y="3388"/>
                    <a:pt x="1273" y="3399"/>
                    <a:pt x="1291" y="3399"/>
                  </a:cubicBezTo>
                  <a:cubicBezTo>
                    <a:pt x="1310" y="3399"/>
                    <a:pt x="1329" y="3387"/>
                    <a:pt x="1334" y="3364"/>
                  </a:cubicBezTo>
                  <a:cubicBezTo>
                    <a:pt x="1543" y="2100"/>
                    <a:pt x="2279" y="1749"/>
                    <a:pt x="2613" y="1653"/>
                  </a:cubicBezTo>
                  <a:cubicBezTo>
                    <a:pt x="2653" y="1643"/>
                    <a:pt x="2653" y="1586"/>
                    <a:pt x="2613" y="1574"/>
                  </a:cubicBezTo>
                  <a:cubicBezTo>
                    <a:pt x="1667" y="1267"/>
                    <a:pt x="1400" y="450"/>
                    <a:pt x="1325" y="34"/>
                  </a:cubicBezTo>
                  <a:cubicBezTo>
                    <a:pt x="1320" y="12"/>
                    <a:pt x="1302" y="0"/>
                    <a:pt x="12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1"/>
            <p:cNvSpPr/>
            <p:nvPr/>
          </p:nvSpPr>
          <p:spPr>
            <a:xfrm>
              <a:off x="8712370" y="135563"/>
              <a:ext cx="184671" cy="236387"/>
            </a:xfrm>
            <a:custGeom>
              <a:avLst/>
              <a:gdLst/>
              <a:ahLst/>
              <a:cxnLst/>
              <a:rect l="l" t="t" r="r" b="b"/>
              <a:pathLst>
                <a:path w="1664" h="2130" extrusionOk="0">
                  <a:moveTo>
                    <a:pt x="804" y="0"/>
                  </a:moveTo>
                  <a:cubicBezTo>
                    <a:pt x="793" y="0"/>
                    <a:pt x="782" y="6"/>
                    <a:pt x="778" y="19"/>
                  </a:cubicBezTo>
                  <a:cubicBezTo>
                    <a:pt x="611" y="690"/>
                    <a:pt x="220" y="906"/>
                    <a:pt x="26" y="973"/>
                  </a:cubicBezTo>
                  <a:cubicBezTo>
                    <a:pt x="0" y="982"/>
                    <a:pt x="3" y="1017"/>
                    <a:pt x="29" y="1024"/>
                  </a:cubicBezTo>
                  <a:cubicBezTo>
                    <a:pt x="538" y="1163"/>
                    <a:pt x="721" y="1790"/>
                    <a:pt x="784" y="2109"/>
                  </a:cubicBezTo>
                  <a:cubicBezTo>
                    <a:pt x="786" y="2123"/>
                    <a:pt x="797" y="2130"/>
                    <a:pt x="808" y="2130"/>
                  </a:cubicBezTo>
                  <a:cubicBezTo>
                    <a:pt x="820" y="2130"/>
                    <a:pt x="832" y="2122"/>
                    <a:pt x="835" y="2108"/>
                  </a:cubicBezTo>
                  <a:cubicBezTo>
                    <a:pt x="966" y="1315"/>
                    <a:pt x="1427" y="1096"/>
                    <a:pt x="1636" y="1036"/>
                  </a:cubicBezTo>
                  <a:cubicBezTo>
                    <a:pt x="1662" y="1029"/>
                    <a:pt x="1663" y="994"/>
                    <a:pt x="1638" y="985"/>
                  </a:cubicBezTo>
                  <a:cubicBezTo>
                    <a:pt x="1044" y="794"/>
                    <a:pt x="877" y="282"/>
                    <a:pt x="830" y="21"/>
                  </a:cubicBezTo>
                  <a:cubicBezTo>
                    <a:pt x="827" y="7"/>
                    <a:pt x="815" y="0"/>
                    <a:pt x="8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1"/>
            <p:cNvSpPr/>
            <p:nvPr/>
          </p:nvSpPr>
          <p:spPr>
            <a:xfrm>
              <a:off x="8221841" y="188056"/>
              <a:ext cx="112090" cy="143830"/>
            </a:xfrm>
            <a:custGeom>
              <a:avLst/>
              <a:gdLst/>
              <a:ahLst/>
              <a:cxnLst/>
              <a:rect l="l" t="t" r="r" b="b"/>
              <a:pathLst>
                <a:path w="1010" h="1296" extrusionOk="0">
                  <a:moveTo>
                    <a:pt x="488" y="1"/>
                  </a:moveTo>
                  <a:cubicBezTo>
                    <a:pt x="481" y="1"/>
                    <a:pt x="474" y="4"/>
                    <a:pt x="472" y="12"/>
                  </a:cubicBezTo>
                  <a:cubicBezTo>
                    <a:pt x="371" y="420"/>
                    <a:pt x="133" y="551"/>
                    <a:pt x="16" y="591"/>
                  </a:cubicBezTo>
                  <a:cubicBezTo>
                    <a:pt x="1" y="597"/>
                    <a:pt x="1" y="618"/>
                    <a:pt x="17" y="623"/>
                  </a:cubicBezTo>
                  <a:cubicBezTo>
                    <a:pt x="326" y="708"/>
                    <a:pt x="438" y="1088"/>
                    <a:pt x="475" y="1282"/>
                  </a:cubicBezTo>
                  <a:cubicBezTo>
                    <a:pt x="477" y="1291"/>
                    <a:pt x="484" y="1295"/>
                    <a:pt x="491" y="1295"/>
                  </a:cubicBezTo>
                  <a:cubicBezTo>
                    <a:pt x="498" y="1295"/>
                    <a:pt x="505" y="1290"/>
                    <a:pt x="507" y="1281"/>
                  </a:cubicBezTo>
                  <a:cubicBezTo>
                    <a:pt x="587" y="800"/>
                    <a:pt x="868" y="666"/>
                    <a:pt x="995" y="630"/>
                  </a:cubicBezTo>
                  <a:cubicBezTo>
                    <a:pt x="1010" y="626"/>
                    <a:pt x="1010" y="605"/>
                    <a:pt x="995" y="600"/>
                  </a:cubicBezTo>
                  <a:cubicBezTo>
                    <a:pt x="633" y="484"/>
                    <a:pt x="532" y="172"/>
                    <a:pt x="504" y="14"/>
                  </a:cubicBezTo>
                  <a:cubicBezTo>
                    <a:pt x="502" y="5"/>
                    <a:pt x="495" y="1"/>
                    <a:pt x="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6" name="Google Shape;1176;p21"/>
          <p:cNvSpPr txBox="1">
            <a:spLocks noGrp="1"/>
          </p:cNvSpPr>
          <p:nvPr>
            <p:ph type="title"/>
          </p:nvPr>
        </p:nvSpPr>
        <p:spPr>
          <a:xfrm>
            <a:off x="5553850" y="1452463"/>
            <a:ext cx="2630400" cy="1234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77" name="Google Shape;1177;p21"/>
          <p:cNvSpPr txBox="1">
            <a:spLocks noGrp="1"/>
          </p:cNvSpPr>
          <p:nvPr>
            <p:ph type="subTitle" idx="1"/>
          </p:nvPr>
        </p:nvSpPr>
        <p:spPr>
          <a:xfrm>
            <a:off x="5553975" y="2610738"/>
            <a:ext cx="2630400" cy="1080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med">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8"/>
        <p:cNvGrpSpPr/>
        <p:nvPr/>
      </p:nvGrpSpPr>
      <p:grpSpPr>
        <a:xfrm>
          <a:off x="0" y="0"/>
          <a:ext cx="0" cy="0"/>
          <a:chOff x="0" y="0"/>
          <a:chExt cx="0" cy="0"/>
        </a:xfrm>
      </p:grpSpPr>
      <p:sp>
        <p:nvSpPr>
          <p:cNvPr id="49" name="Google Shape;49;p3"/>
          <p:cNvSpPr/>
          <p:nvPr/>
        </p:nvSpPr>
        <p:spPr>
          <a:xfrm rot="-2265537">
            <a:off x="-583541" y="-429919"/>
            <a:ext cx="1582911" cy="1427170"/>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rot="7745335">
            <a:off x="8140446" y="4107379"/>
            <a:ext cx="1439666" cy="1298029"/>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txBox="1">
            <a:spLocks noGrp="1"/>
          </p:cNvSpPr>
          <p:nvPr>
            <p:ph type="title"/>
          </p:nvPr>
        </p:nvSpPr>
        <p:spPr>
          <a:xfrm>
            <a:off x="4514225" y="1988950"/>
            <a:ext cx="3914400" cy="166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atin typeface="Taviraj Medium"/>
                <a:ea typeface="Taviraj Medium"/>
                <a:cs typeface="Taviraj Medium"/>
                <a:sym typeface="Taviraj Medium"/>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2" name="Google Shape;52;p3"/>
          <p:cNvSpPr txBox="1">
            <a:spLocks noGrp="1"/>
          </p:cNvSpPr>
          <p:nvPr>
            <p:ph type="title" idx="2" hasCustomPrompt="1"/>
          </p:nvPr>
        </p:nvSpPr>
        <p:spPr>
          <a:xfrm>
            <a:off x="4514226" y="1147150"/>
            <a:ext cx="13329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accent2"/>
                </a:solidFill>
                <a:latin typeface="Taviraj Medium"/>
                <a:ea typeface="Taviraj Medium"/>
                <a:cs typeface="Taviraj Medium"/>
                <a:sym typeface="Taviraj Medium"/>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53" name="Google Shape;53;p3"/>
          <p:cNvSpPr txBox="1">
            <a:spLocks noGrp="1"/>
          </p:cNvSpPr>
          <p:nvPr>
            <p:ph type="subTitle" idx="1"/>
          </p:nvPr>
        </p:nvSpPr>
        <p:spPr>
          <a:xfrm>
            <a:off x="4514225" y="3621350"/>
            <a:ext cx="39144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54" name="Google Shape;54;p3"/>
          <p:cNvGrpSpPr/>
          <p:nvPr/>
        </p:nvGrpSpPr>
        <p:grpSpPr>
          <a:xfrm rot="10800000">
            <a:off x="7533862" y="56586"/>
            <a:ext cx="1752288" cy="731502"/>
            <a:chOff x="-226946" y="78300"/>
            <a:chExt cx="1880340" cy="788086"/>
          </a:xfrm>
        </p:grpSpPr>
        <p:sp>
          <p:nvSpPr>
            <p:cNvPr id="55" name="Google Shape;55;p3"/>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3"/>
          <p:cNvGrpSpPr/>
          <p:nvPr/>
        </p:nvGrpSpPr>
        <p:grpSpPr>
          <a:xfrm rot="10800000" flipH="1">
            <a:off x="-142150" y="56586"/>
            <a:ext cx="1752288" cy="731502"/>
            <a:chOff x="-226946" y="78300"/>
            <a:chExt cx="1880340" cy="788086"/>
          </a:xfrm>
        </p:grpSpPr>
        <p:sp>
          <p:nvSpPr>
            <p:cNvPr id="69" name="Google Shape;69;p3"/>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82;p3"/>
          <p:cNvGrpSpPr/>
          <p:nvPr/>
        </p:nvGrpSpPr>
        <p:grpSpPr>
          <a:xfrm flipH="1">
            <a:off x="8538890" y="4527802"/>
            <a:ext cx="466944" cy="457179"/>
            <a:chOff x="237850" y="4593267"/>
            <a:chExt cx="439146" cy="430935"/>
          </a:xfrm>
        </p:grpSpPr>
        <p:sp>
          <p:nvSpPr>
            <p:cNvPr id="83" name="Google Shape;83;p3"/>
            <p:cNvSpPr/>
            <p:nvPr/>
          </p:nvSpPr>
          <p:spPr>
            <a:xfrm>
              <a:off x="237850" y="4700140"/>
              <a:ext cx="253034" cy="324062"/>
            </a:xfrm>
            <a:custGeom>
              <a:avLst/>
              <a:gdLst/>
              <a:ahLst/>
              <a:cxnLst/>
              <a:rect l="l" t="t" r="r" b="b"/>
              <a:pathLst>
                <a:path w="2280" h="2920" extrusionOk="0">
                  <a:moveTo>
                    <a:pt x="1103" y="0"/>
                  </a:moveTo>
                  <a:cubicBezTo>
                    <a:pt x="1087" y="0"/>
                    <a:pt x="1072" y="9"/>
                    <a:pt x="1068" y="27"/>
                  </a:cubicBezTo>
                  <a:cubicBezTo>
                    <a:pt x="838" y="945"/>
                    <a:pt x="301" y="1241"/>
                    <a:pt x="36" y="1333"/>
                  </a:cubicBezTo>
                  <a:cubicBezTo>
                    <a:pt x="1" y="1345"/>
                    <a:pt x="4" y="1393"/>
                    <a:pt x="39" y="1404"/>
                  </a:cubicBezTo>
                  <a:cubicBezTo>
                    <a:pt x="736" y="1595"/>
                    <a:pt x="990" y="2454"/>
                    <a:pt x="1074" y="2890"/>
                  </a:cubicBezTo>
                  <a:cubicBezTo>
                    <a:pt x="1077" y="2910"/>
                    <a:pt x="1093" y="2920"/>
                    <a:pt x="1109" y="2920"/>
                  </a:cubicBezTo>
                  <a:cubicBezTo>
                    <a:pt x="1126" y="2920"/>
                    <a:pt x="1142" y="2909"/>
                    <a:pt x="1145" y="2889"/>
                  </a:cubicBezTo>
                  <a:cubicBezTo>
                    <a:pt x="1325" y="1802"/>
                    <a:pt x="1957" y="1502"/>
                    <a:pt x="2244" y="1420"/>
                  </a:cubicBezTo>
                  <a:cubicBezTo>
                    <a:pt x="2278" y="1411"/>
                    <a:pt x="2280" y="1362"/>
                    <a:pt x="2246" y="1351"/>
                  </a:cubicBezTo>
                  <a:cubicBezTo>
                    <a:pt x="1431" y="1089"/>
                    <a:pt x="1202" y="387"/>
                    <a:pt x="1138" y="29"/>
                  </a:cubicBezTo>
                  <a:cubicBezTo>
                    <a:pt x="1134" y="10"/>
                    <a:pt x="1118" y="0"/>
                    <a:pt x="1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553475" y="4593267"/>
              <a:ext cx="123521" cy="158257"/>
            </a:xfrm>
            <a:custGeom>
              <a:avLst/>
              <a:gdLst/>
              <a:ahLst/>
              <a:cxnLst/>
              <a:rect l="l" t="t" r="r" b="b"/>
              <a:pathLst>
                <a:path w="1113" h="1426" extrusionOk="0">
                  <a:moveTo>
                    <a:pt x="538" y="0"/>
                  </a:moveTo>
                  <a:cubicBezTo>
                    <a:pt x="530" y="0"/>
                    <a:pt x="523" y="4"/>
                    <a:pt x="521" y="13"/>
                  </a:cubicBezTo>
                  <a:cubicBezTo>
                    <a:pt x="409" y="462"/>
                    <a:pt x="146" y="605"/>
                    <a:pt x="18" y="650"/>
                  </a:cubicBezTo>
                  <a:cubicBezTo>
                    <a:pt x="0" y="656"/>
                    <a:pt x="2" y="680"/>
                    <a:pt x="19" y="684"/>
                  </a:cubicBezTo>
                  <a:cubicBezTo>
                    <a:pt x="360" y="778"/>
                    <a:pt x="484" y="1198"/>
                    <a:pt x="524" y="1411"/>
                  </a:cubicBezTo>
                  <a:cubicBezTo>
                    <a:pt x="526" y="1421"/>
                    <a:pt x="533" y="1425"/>
                    <a:pt x="541" y="1425"/>
                  </a:cubicBezTo>
                  <a:cubicBezTo>
                    <a:pt x="549" y="1425"/>
                    <a:pt x="557" y="1420"/>
                    <a:pt x="558" y="1410"/>
                  </a:cubicBezTo>
                  <a:cubicBezTo>
                    <a:pt x="646" y="880"/>
                    <a:pt x="955" y="734"/>
                    <a:pt x="1096" y="693"/>
                  </a:cubicBezTo>
                  <a:cubicBezTo>
                    <a:pt x="1112" y="689"/>
                    <a:pt x="1112" y="665"/>
                    <a:pt x="1096" y="659"/>
                  </a:cubicBezTo>
                  <a:cubicBezTo>
                    <a:pt x="699" y="531"/>
                    <a:pt x="587" y="189"/>
                    <a:pt x="555" y="14"/>
                  </a:cubicBezTo>
                  <a:cubicBezTo>
                    <a:pt x="554" y="5"/>
                    <a:pt x="546" y="0"/>
                    <a:pt x="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3"/>
          <p:cNvGrpSpPr/>
          <p:nvPr/>
        </p:nvGrpSpPr>
        <p:grpSpPr>
          <a:xfrm>
            <a:off x="138165" y="4527802"/>
            <a:ext cx="466944" cy="457179"/>
            <a:chOff x="237850" y="4593267"/>
            <a:chExt cx="439146" cy="430935"/>
          </a:xfrm>
        </p:grpSpPr>
        <p:sp>
          <p:nvSpPr>
            <p:cNvPr id="86" name="Google Shape;86;p3"/>
            <p:cNvSpPr/>
            <p:nvPr/>
          </p:nvSpPr>
          <p:spPr>
            <a:xfrm>
              <a:off x="237850" y="4700140"/>
              <a:ext cx="253034" cy="324062"/>
            </a:xfrm>
            <a:custGeom>
              <a:avLst/>
              <a:gdLst/>
              <a:ahLst/>
              <a:cxnLst/>
              <a:rect l="l" t="t" r="r" b="b"/>
              <a:pathLst>
                <a:path w="2280" h="2920" extrusionOk="0">
                  <a:moveTo>
                    <a:pt x="1103" y="0"/>
                  </a:moveTo>
                  <a:cubicBezTo>
                    <a:pt x="1087" y="0"/>
                    <a:pt x="1072" y="9"/>
                    <a:pt x="1068" y="27"/>
                  </a:cubicBezTo>
                  <a:cubicBezTo>
                    <a:pt x="838" y="945"/>
                    <a:pt x="301" y="1241"/>
                    <a:pt x="36" y="1333"/>
                  </a:cubicBezTo>
                  <a:cubicBezTo>
                    <a:pt x="1" y="1345"/>
                    <a:pt x="4" y="1393"/>
                    <a:pt x="39" y="1404"/>
                  </a:cubicBezTo>
                  <a:cubicBezTo>
                    <a:pt x="736" y="1595"/>
                    <a:pt x="990" y="2454"/>
                    <a:pt x="1074" y="2890"/>
                  </a:cubicBezTo>
                  <a:cubicBezTo>
                    <a:pt x="1077" y="2910"/>
                    <a:pt x="1093" y="2920"/>
                    <a:pt x="1109" y="2920"/>
                  </a:cubicBezTo>
                  <a:cubicBezTo>
                    <a:pt x="1126" y="2920"/>
                    <a:pt x="1142" y="2909"/>
                    <a:pt x="1145" y="2889"/>
                  </a:cubicBezTo>
                  <a:cubicBezTo>
                    <a:pt x="1325" y="1802"/>
                    <a:pt x="1957" y="1502"/>
                    <a:pt x="2244" y="1420"/>
                  </a:cubicBezTo>
                  <a:cubicBezTo>
                    <a:pt x="2278" y="1411"/>
                    <a:pt x="2280" y="1362"/>
                    <a:pt x="2246" y="1351"/>
                  </a:cubicBezTo>
                  <a:cubicBezTo>
                    <a:pt x="1431" y="1089"/>
                    <a:pt x="1202" y="387"/>
                    <a:pt x="1138" y="29"/>
                  </a:cubicBezTo>
                  <a:cubicBezTo>
                    <a:pt x="1134" y="10"/>
                    <a:pt x="1118" y="0"/>
                    <a:pt x="1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553475" y="4593267"/>
              <a:ext cx="123521" cy="158257"/>
            </a:xfrm>
            <a:custGeom>
              <a:avLst/>
              <a:gdLst/>
              <a:ahLst/>
              <a:cxnLst/>
              <a:rect l="l" t="t" r="r" b="b"/>
              <a:pathLst>
                <a:path w="1113" h="1426" extrusionOk="0">
                  <a:moveTo>
                    <a:pt x="538" y="0"/>
                  </a:moveTo>
                  <a:cubicBezTo>
                    <a:pt x="530" y="0"/>
                    <a:pt x="523" y="4"/>
                    <a:pt x="521" y="13"/>
                  </a:cubicBezTo>
                  <a:cubicBezTo>
                    <a:pt x="409" y="462"/>
                    <a:pt x="146" y="605"/>
                    <a:pt x="18" y="650"/>
                  </a:cubicBezTo>
                  <a:cubicBezTo>
                    <a:pt x="0" y="656"/>
                    <a:pt x="2" y="680"/>
                    <a:pt x="19" y="684"/>
                  </a:cubicBezTo>
                  <a:cubicBezTo>
                    <a:pt x="360" y="778"/>
                    <a:pt x="484" y="1198"/>
                    <a:pt x="524" y="1411"/>
                  </a:cubicBezTo>
                  <a:cubicBezTo>
                    <a:pt x="526" y="1421"/>
                    <a:pt x="533" y="1425"/>
                    <a:pt x="541" y="1425"/>
                  </a:cubicBezTo>
                  <a:cubicBezTo>
                    <a:pt x="549" y="1425"/>
                    <a:pt x="557" y="1420"/>
                    <a:pt x="558" y="1410"/>
                  </a:cubicBezTo>
                  <a:cubicBezTo>
                    <a:pt x="646" y="880"/>
                    <a:pt x="955" y="734"/>
                    <a:pt x="1096" y="693"/>
                  </a:cubicBezTo>
                  <a:cubicBezTo>
                    <a:pt x="1112" y="689"/>
                    <a:pt x="1112" y="665"/>
                    <a:pt x="1096" y="659"/>
                  </a:cubicBezTo>
                  <a:cubicBezTo>
                    <a:pt x="699" y="531"/>
                    <a:pt x="587" y="189"/>
                    <a:pt x="555" y="14"/>
                  </a:cubicBezTo>
                  <a:cubicBezTo>
                    <a:pt x="554" y="5"/>
                    <a:pt x="546" y="0"/>
                    <a:pt x="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3">
  <p:cSld name="CUSTOM_4_2">
    <p:spTree>
      <p:nvGrpSpPr>
        <p:cNvPr id="1" name="Shape 1178"/>
        <p:cNvGrpSpPr/>
        <p:nvPr/>
      </p:nvGrpSpPr>
      <p:grpSpPr>
        <a:xfrm>
          <a:off x="0" y="0"/>
          <a:ext cx="0" cy="0"/>
          <a:chOff x="0" y="0"/>
          <a:chExt cx="0" cy="0"/>
        </a:xfrm>
      </p:grpSpPr>
      <p:sp>
        <p:nvSpPr>
          <p:cNvPr id="1179" name="Google Shape;1179;p22"/>
          <p:cNvSpPr txBox="1">
            <a:spLocks noGrp="1"/>
          </p:cNvSpPr>
          <p:nvPr>
            <p:ph type="title"/>
          </p:nvPr>
        </p:nvSpPr>
        <p:spPr>
          <a:xfrm>
            <a:off x="720000" y="1864254"/>
            <a:ext cx="3414000" cy="6861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0" name="Google Shape;1180;p22"/>
          <p:cNvSpPr txBox="1">
            <a:spLocks noGrp="1"/>
          </p:cNvSpPr>
          <p:nvPr>
            <p:ph type="subTitle" idx="1"/>
          </p:nvPr>
        </p:nvSpPr>
        <p:spPr>
          <a:xfrm>
            <a:off x="720000" y="2474046"/>
            <a:ext cx="3414000" cy="8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81" name="Google Shape;1181;p22"/>
          <p:cNvSpPr/>
          <p:nvPr/>
        </p:nvSpPr>
        <p:spPr>
          <a:xfrm rot="3277423" flipH="1">
            <a:off x="8069005" y="-354566"/>
            <a:ext cx="1723326" cy="1553805"/>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2"/>
          <p:cNvSpPr/>
          <p:nvPr/>
        </p:nvSpPr>
        <p:spPr>
          <a:xfrm flipH="1">
            <a:off x="-835323" y="4225215"/>
            <a:ext cx="1841184" cy="1659981"/>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3" name="Google Shape;1183;p22"/>
          <p:cNvGrpSpPr/>
          <p:nvPr/>
        </p:nvGrpSpPr>
        <p:grpSpPr>
          <a:xfrm rot="10800000">
            <a:off x="7554636" y="56586"/>
            <a:ext cx="1752288" cy="731502"/>
            <a:chOff x="-226946" y="78300"/>
            <a:chExt cx="1880340" cy="788086"/>
          </a:xfrm>
        </p:grpSpPr>
        <p:sp>
          <p:nvSpPr>
            <p:cNvPr id="1184" name="Google Shape;1184;p22"/>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2"/>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2"/>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2"/>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2"/>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2"/>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2"/>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2"/>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2"/>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2"/>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2"/>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2"/>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2"/>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7" name="Google Shape;1197;p22"/>
          <p:cNvGrpSpPr/>
          <p:nvPr/>
        </p:nvGrpSpPr>
        <p:grpSpPr>
          <a:xfrm rot="10800000" flipH="1">
            <a:off x="-226951" y="4292686"/>
            <a:ext cx="1752288" cy="731502"/>
            <a:chOff x="-226946" y="78300"/>
            <a:chExt cx="1880340" cy="788086"/>
          </a:xfrm>
        </p:grpSpPr>
        <p:sp>
          <p:nvSpPr>
            <p:cNvPr id="1198" name="Google Shape;1198;p22"/>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2"/>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2"/>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2"/>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2"/>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2"/>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2"/>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2"/>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2"/>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2"/>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2"/>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2"/>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2"/>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1" name="Google Shape;1211;p22"/>
          <p:cNvGrpSpPr/>
          <p:nvPr/>
        </p:nvGrpSpPr>
        <p:grpSpPr>
          <a:xfrm flipH="1">
            <a:off x="8375170" y="4516840"/>
            <a:ext cx="466944" cy="457179"/>
            <a:chOff x="237850" y="4593267"/>
            <a:chExt cx="439146" cy="430935"/>
          </a:xfrm>
        </p:grpSpPr>
        <p:sp>
          <p:nvSpPr>
            <p:cNvPr id="1212" name="Google Shape;1212;p22"/>
            <p:cNvSpPr/>
            <p:nvPr/>
          </p:nvSpPr>
          <p:spPr>
            <a:xfrm>
              <a:off x="237850" y="4700140"/>
              <a:ext cx="253034" cy="324062"/>
            </a:xfrm>
            <a:custGeom>
              <a:avLst/>
              <a:gdLst/>
              <a:ahLst/>
              <a:cxnLst/>
              <a:rect l="l" t="t" r="r" b="b"/>
              <a:pathLst>
                <a:path w="2280" h="2920" extrusionOk="0">
                  <a:moveTo>
                    <a:pt x="1103" y="0"/>
                  </a:moveTo>
                  <a:cubicBezTo>
                    <a:pt x="1087" y="0"/>
                    <a:pt x="1072" y="9"/>
                    <a:pt x="1068" y="27"/>
                  </a:cubicBezTo>
                  <a:cubicBezTo>
                    <a:pt x="838" y="945"/>
                    <a:pt x="301" y="1241"/>
                    <a:pt x="36" y="1333"/>
                  </a:cubicBezTo>
                  <a:cubicBezTo>
                    <a:pt x="1" y="1345"/>
                    <a:pt x="4" y="1393"/>
                    <a:pt x="39" y="1404"/>
                  </a:cubicBezTo>
                  <a:cubicBezTo>
                    <a:pt x="736" y="1595"/>
                    <a:pt x="990" y="2454"/>
                    <a:pt x="1074" y="2890"/>
                  </a:cubicBezTo>
                  <a:cubicBezTo>
                    <a:pt x="1077" y="2910"/>
                    <a:pt x="1093" y="2920"/>
                    <a:pt x="1109" y="2920"/>
                  </a:cubicBezTo>
                  <a:cubicBezTo>
                    <a:pt x="1126" y="2920"/>
                    <a:pt x="1142" y="2909"/>
                    <a:pt x="1145" y="2889"/>
                  </a:cubicBezTo>
                  <a:cubicBezTo>
                    <a:pt x="1325" y="1802"/>
                    <a:pt x="1957" y="1502"/>
                    <a:pt x="2244" y="1420"/>
                  </a:cubicBezTo>
                  <a:cubicBezTo>
                    <a:pt x="2278" y="1411"/>
                    <a:pt x="2280" y="1362"/>
                    <a:pt x="2246" y="1351"/>
                  </a:cubicBezTo>
                  <a:cubicBezTo>
                    <a:pt x="1431" y="1089"/>
                    <a:pt x="1202" y="387"/>
                    <a:pt x="1138" y="29"/>
                  </a:cubicBezTo>
                  <a:cubicBezTo>
                    <a:pt x="1134" y="10"/>
                    <a:pt x="1118" y="0"/>
                    <a:pt x="1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2"/>
            <p:cNvSpPr/>
            <p:nvPr/>
          </p:nvSpPr>
          <p:spPr>
            <a:xfrm>
              <a:off x="553475" y="4593267"/>
              <a:ext cx="123521" cy="158257"/>
            </a:xfrm>
            <a:custGeom>
              <a:avLst/>
              <a:gdLst/>
              <a:ahLst/>
              <a:cxnLst/>
              <a:rect l="l" t="t" r="r" b="b"/>
              <a:pathLst>
                <a:path w="1113" h="1426" extrusionOk="0">
                  <a:moveTo>
                    <a:pt x="538" y="0"/>
                  </a:moveTo>
                  <a:cubicBezTo>
                    <a:pt x="530" y="0"/>
                    <a:pt x="523" y="4"/>
                    <a:pt x="521" y="13"/>
                  </a:cubicBezTo>
                  <a:cubicBezTo>
                    <a:pt x="409" y="462"/>
                    <a:pt x="146" y="605"/>
                    <a:pt x="18" y="650"/>
                  </a:cubicBezTo>
                  <a:cubicBezTo>
                    <a:pt x="0" y="656"/>
                    <a:pt x="2" y="680"/>
                    <a:pt x="19" y="684"/>
                  </a:cubicBezTo>
                  <a:cubicBezTo>
                    <a:pt x="360" y="778"/>
                    <a:pt x="484" y="1198"/>
                    <a:pt x="524" y="1411"/>
                  </a:cubicBezTo>
                  <a:cubicBezTo>
                    <a:pt x="526" y="1421"/>
                    <a:pt x="533" y="1425"/>
                    <a:pt x="541" y="1425"/>
                  </a:cubicBezTo>
                  <a:cubicBezTo>
                    <a:pt x="549" y="1425"/>
                    <a:pt x="557" y="1420"/>
                    <a:pt x="558" y="1410"/>
                  </a:cubicBezTo>
                  <a:cubicBezTo>
                    <a:pt x="646" y="880"/>
                    <a:pt x="955" y="734"/>
                    <a:pt x="1096" y="693"/>
                  </a:cubicBezTo>
                  <a:cubicBezTo>
                    <a:pt x="1112" y="689"/>
                    <a:pt x="1112" y="665"/>
                    <a:pt x="1096" y="659"/>
                  </a:cubicBezTo>
                  <a:cubicBezTo>
                    <a:pt x="699" y="531"/>
                    <a:pt x="587" y="189"/>
                    <a:pt x="555" y="14"/>
                  </a:cubicBezTo>
                  <a:cubicBezTo>
                    <a:pt x="554" y="5"/>
                    <a:pt x="546" y="0"/>
                    <a:pt x="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4" name="Google Shape;1214;p22"/>
          <p:cNvGrpSpPr/>
          <p:nvPr/>
        </p:nvGrpSpPr>
        <p:grpSpPr>
          <a:xfrm flipH="1">
            <a:off x="106360" y="135561"/>
            <a:ext cx="751835" cy="640075"/>
            <a:chOff x="8221841" y="135563"/>
            <a:chExt cx="675200" cy="573544"/>
          </a:xfrm>
        </p:grpSpPr>
        <p:sp>
          <p:nvSpPr>
            <p:cNvPr id="1215" name="Google Shape;1215;p22"/>
            <p:cNvSpPr/>
            <p:nvPr/>
          </p:nvSpPr>
          <p:spPr>
            <a:xfrm>
              <a:off x="8371886" y="331774"/>
              <a:ext cx="294541" cy="377332"/>
            </a:xfrm>
            <a:custGeom>
              <a:avLst/>
              <a:gdLst/>
              <a:ahLst/>
              <a:cxnLst/>
              <a:rect l="l" t="t" r="r" b="b"/>
              <a:pathLst>
                <a:path w="2654" h="3400" extrusionOk="0">
                  <a:moveTo>
                    <a:pt x="1284" y="0"/>
                  </a:moveTo>
                  <a:cubicBezTo>
                    <a:pt x="1266" y="0"/>
                    <a:pt x="1248" y="11"/>
                    <a:pt x="1243" y="32"/>
                  </a:cubicBezTo>
                  <a:cubicBezTo>
                    <a:pt x="976" y="1101"/>
                    <a:pt x="350" y="1446"/>
                    <a:pt x="41" y="1553"/>
                  </a:cubicBezTo>
                  <a:cubicBezTo>
                    <a:pt x="1" y="1567"/>
                    <a:pt x="4" y="1622"/>
                    <a:pt x="46" y="1634"/>
                  </a:cubicBezTo>
                  <a:cubicBezTo>
                    <a:pt x="858" y="1856"/>
                    <a:pt x="1152" y="2858"/>
                    <a:pt x="1250" y="3365"/>
                  </a:cubicBezTo>
                  <a:cubicBezTo>
                    <a:pt x="1255" y="3388"/>
                    <a:pt x="1273" y="3399"/>
                    <a:pt x="1291" y="3399"/>
                  </a:cubicBezTo>
                  <a:cubicBezTo>
                    <a:pt x="1310" y="3399"/>
                    <a:pt x="1329" y="3387"/>
                    <a:pt x="1334" y="3364"/>
                  </a:cubicBezTo>
                  <a:cubicBezTo>
                    <a:pt x="1543" y="2100"/>
                    <a:pt x="2279" y="1749"/>
                    <a:pt x="2613" y="1653"/>
                  </a:cubicBezTo>
                  <a:cubicBezTo>
                    <a:pt x="2653" y="1643"/>
                    <a:pt x="2653" y="1586"/>
                    <a:pt x="2613" y="1574"/>
                  </a:cubicBezTo>
                  <a:cubicBezTo>
                    <a:pt x="1667" y="1267"/>
                    <a:pt x="1400" y="450"/>
                    <a:pt x="1325" y="34"/>
                  </a:cubicBezTo>
                  <a:cubicBezTo>
                    <a:pt x="1320" y="12"/>
                    <a:pt x="1302" y="0"/>
                    <a:pt x="12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2"/>
            <p:cNvSpPr/>
            <p:nvPr/>
          </p:nvSpPr>
          <p:spPr>
            <a:xfrm>
              <a:off x="8712370" y="135563"/>
              <a:ext cx="184671" cy="236387"/>
            </a:xfrm>
            <a:custGeom>
              <a:avLst/>
              <a:gdLst/>
              <a:ahLst/>
              <a:cxnLst/>
              <a:rect l="l" t="t" r="r" b="b"/>
              <a:pathLst>
                <a:path w="1664" h="2130" extrusionOk="0">
                  <a:moveTo>
                    <a:pt x="804" y="0"/>
                  </a:moveTo>
                  <a:cubicBezTo>
                    <a:pt x="793" y="0"/>
                    <a:pt x="782" y="6"/>
                    <a:pt x="778" y="19"/>
                  </a:cubicBezTo>
                  <a:cubicBezTo>
                    <a:pt x="611" y="690"/>
                    <a:pt x="220" y="906"/>
                    <a:pt x="26" y="973"/>
                  </a:cubicBezTo>
                  <a:cubicBezTo>
                    <a:pt x="0" y="982"/>
                    <a:pt x="3" y="1017"/>
                    <a:pt x="29" y="1024"/>
                  </a:cubicBezTo>
                  <a:cubicBezTo>
                    <a:pt x="538" y="1163"/>
                    <a:pt x="721" y="1790"/>
                    <a:pt x="784" y="2109"/>
                  </a:cubicBezTo>
                  <a:cubicBezTo>
                    <a:pt x="786" y="2123"/>
                    <a:pt x="797" y="2130"/>
                    <a:pt x="808" y="2130"/>
                  </a:cubicBezTo>
                  <a:cubicBezTo>
                    <a:pt x="820" y="2130"/>
                    <a:pt x="832" y="2122"/>
                    <a:pt x="835" y="2108"/>
                  </a:cubicBezTo>
                  <a:cubicBezTo>
                    <a:pt x="966" y="1315"/>
                    <a:pt x="1427" y="1096"/>
                    <a:pt x="1636" y="1036"/>
                  </a:cubicBezTo>
                  <a:cubicBezTo>
                    <a:pt x="1662" y="1029"/>
                    <a:pt x="1663" y="994"/>
                    <a:pt x="1638" y="985"/>
                  </a:cubicBezTo>
                  <a:cubicBezTo>
                    <a:pt x="1044" y="794"/>
                    <a:pt x="877" y="282"/>
                    <a:pt x="830" y="21"/>
                  </a:cubicBezTo>
                  <a:cubicBezTo>
                    <a:pt x="827" y="7"/>
                    <a:pt x="815" y="0"/>
                    <a:pt x="8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2"/>
            <p:cNvSpPr/>
            <p:nvPr/>
          </p:nvSpPr>
          <p:spPr>
            <a:xfrm>
              <a:off x="8221841" y="188056"/>
              <a:ext cx="112090" cy="143830"/>
            </a:xfrm>
            <a:custGeom>
              <a:avLst/>
              <a:gdLst/>
              <a:ahLst/>
              <a:cxnLst/>
              <a:rect l="l" t="t" r="r" b="b"/>
              <a:pathLst>
                <a:path w="1010" h="1296" extrusionOk="0">
                  <a:moveTo>
                    <a:pt x="488" y="1"/>
                  </a:moveTo>
                  <a:cubicBezTo>
                    <a:pt x="481" y="1"/>
                    <a:pt x="474" y="4"/>
                    <a:pt x="472" y="12"/>
                  </a:cubicBezTo>
                  <a:cubicBezTo>
                    <a:pt x="371" y="420"/>
                    <a:pt x="133" y="551"/>
                    <a:pt x="16" y="591"/>
                  </a:cubicBezTo>
                  <a:cubicBezTo>
                    <a:pt x="1" y="597"/>
                    <a:pt x="1" y="618"/>
                    <a:pt x="17" y="623"/>
                  </a:cubicBezTo>
                  <a:cubicBezTo>
                    <a:pt x="326" y="708"/>
                    <a:pt x="438" y="1088"/>
                    <a:pt x="475" y="1282"/>
                  </a:cubicBezTo>
                  <a:cubicBezTo>
                    <a:pt x="477" y="1291"/>
                    <a:pt x="484" y="1295"/>
                    <a:pt x="491" y="1295"/>
                  </a:cubicBezTo>
                  <a:cubicBezTo>
                    <a:pt x="498" y="1295"/>
                    <a:pt x="505" y="1290"/>
                    <a:pt x="507" y="1281"/>
                  </a:cubicBezTo>
                  <a:cubicBezTo>
                    <a:pt x="587" y="800"/>
                    <a:pt x="868" y="666"/>
                    <a:pt x="995" y="630"/>
                  </a:cubicBezTo>
                  <a:cubicBezTo>
                    <a:pt x="1010" y="626"/>
                    <a:pt x="1010" y="605"/>
                    <a:pt x="995" y="600"/>
                  </a:cubicBezTo>
                  <a:cubicBezTo>
                    <a:pt x="633" y="484"/>
                    <a:pt x="532" y="172"/>
                    <a:pt x="504" y="14"/>
                  </a:cubicBezTo>
                  <a:cubicBezTo>
                    <a:pt x="502" y="5"/>
                    <a:pt x="495" y="1"/>
                    <a:pt x="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_1">
    <p:spTree>
      <p:nvGrpSpPr>
        <p:cNvPr id="1" name="Shape 1218"/>
        <p:cNvGrpSpPr/>
        <p:nvPr/>
      </p:nvGrpSpPr>
      <p:grpSpPr>
        <a:xfrm>
          <a:off x="0" y="0"/>
          <a:ext cx="0" cy="0"/>
          <a:chOff x="0" y="0"/>
          <a:chExt cx="0" cy="0"/>
        </a:xfrm>
      </p:grpSpPr>
      <p:sp>
        <p:nvSpPr>
          <p:cNvPr id="1219" name="Google Shape;1219;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20" name="Google Shape;1220;p23"/>
          <p:cNvSpPr txBox="1">
            <a:spLocks noGrp="1"/>
          </p:cNvSpPr>
          <p:nvPr>
            <p:ph type="subTitle" idx="1"/>
          </p:nvPr>
        </p:nvSpPr>
        <p:spPr>
          <a:xfrm>
            <a:off x="4903085" y="1483320"/>
            <a:ext cx="2947800" cy="272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1" name="Google Shape;1221;p23"/>
          <p:cNvSpPr txBox="1">
            <a:spLocks noGrp="1"/>
          </p:cNvSpPr>
          <p:nvPr>
            <p:ph type="subTitle" idx="2"/>
          </p:nvPr>
        </p:nvSpPr>
        <p:spPr>
          <a:xfrm>
            <a:off x="1293115" y="1483320"/>
            <a:ext cx="2947800" cy="272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2" name="Google Shape;1222;p23"/>
          <p:cNvSpPr/>
          <p:nvPr/>
        </p:nvSpPr>
        <p:spPr>
          <a:xfrm>
            <a:off x="-609400" y="4199363"/>
            <a:ext cx="1460499" cy="1316778"/>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3"/>
          <p:cNvSpPr/>
          <p:nvPr/>
        </p:nvSpPr>
        <p:spPr>
          <a:xfrm>
            <a:off x="8424000" y="-299062"/>
            <a:ext cx="1460499" cy="1316778"/>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4" name="Google Shape;1224;p23"/>
          <p:cNvGrpSpPr/>
          <p:nvPr/>
        </p:nvGrpSpPr>
        <p:grpSpPr>
          <a:xfrm rot="10800000" flipH="1">
            <a:off x="-109761" y="11417"/>
            <a:ext cx="1316802" cy="548666"/>
            <a:chOff x="-226946" y="78300"/>
            <a:chExt cx="1880340" cy="788086"/>
          </a:xfrm>
        </p:grpSpPr>
        <p:sp>
          <p:nvSpPr>
            <p:cNvPr id="1225" name="Google Shape;1225;p23"/>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3"/>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3"/>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3"/>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3"/>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3"/>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3"/>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3"/>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3"/>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3"/>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3"/>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3"/>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3"/>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8" name="Google Shape;1238;p23"/>
          <p:cNvGrpSpPr/>
          <p:nvPr/>
        </p:nvGrpSpPr>
        <p:grpSpPr>
          <a:xfrm flipH="1">
            <a:off x="7936959" y="4583417"/>
            <a:ext cx="1316802" cy="548666"/>
            <a:chOff x="-226946" y="78300"/>
            <a:chExt cx="1880340" cy="788086"/>
          </a:xfrm>
        </p:grpSpPr>
        <p:sp>
          <p:nvSpPr>
            <p:cNvPr id="1239" name="Google Shape;1239;p23"/>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3"/>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3"/>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3"/>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3"/>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3"/>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3"/>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3"/>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3"/>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3"/>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3"/>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3"/>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3"/>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2" name="Google Shape;1252;p23"/>
          <p:cNvGrpSpPr/>
          <p:nvPr/>
        </p:nvGrpSpPr>
        <p:grpSpPr>
          <a:xfrm rot="1899153">
            <a:off x="8255371" y="34747"/>
            <a:ext cx="954690" cy="1097340"/>
            <a:chOff x="6159443" y="2906255"/>
            <a:chExt cx="954630" cy="1097271"/>
          </a:xfrm>
        </p:grpSpPr>
        <p:sp>
          <p:nvSpPr>
            <p:cNvPr id="1253" name="Google Shape;1253;p23"/>
            <p:cNvSpPr/>
            <p:nvPr/>
          </p:nvSpPr>
          <p:spPr>
            <a:xfrm rot="7840268">
              <a:off x="6290502" y="3052385"/>
              <a:ext cx="692514" cy="660129"/>
            </a:xfrm>
            <a:custGeom>
              <a:avLst/>
              <a:gdLst/>
              <a:ahLst/>
              <a:cxnLst/>
              <a:rect l="l" t="t" r="r" b="b"/>
              <a:pathLst>
                <a:path w="14216" h="13625" extrusionOk="0">
                  <a:moveTo>
                    <a:pt x="13475" y="0"/>
                  </a:moveTo>
                  <a:cubicBezTo>
                    <a:pt x="11109" y="1629"/>
                    <a:pt x="8408" y="2858"/>
                    <a:pt x="5548" y="3123"/>
                  </a:cubicBezTo>
                  <a:cubicBezTo>
                    <a:pt x="4824" y="3188"/>
                    <a:pt x="4085" y="3194"/>
                    <a:pt x="3386" y="3403"/>
                  </a:cubicBezTo>
                  <a:cubicBezTo>
                    <a:pt x="2689" y="3612"/>
                    <a:pt x="2019" y="4069"/>
                    <a:pt x="1776" y="4756"/>
                  </a:cubicBezTo>
                  <a:cubicBezTo>
                    <a:pt x="1532" y="5441"/>
                    <a:pt x="1883" y="6344"/>
                    <a:pt x="2592" y="6510"/>
                  </a:cubicBezTo>
                  <a:cubicBezTo>
                    <a:pt x="2012" y="6898"/>
                    <a:pt x="1423" y="7290"/>
                    <a:pt x="946" y="7801"/>
                  </a:cubicBezTo>
                  <a:cubicBezTo>
                    <a:pt x="467" y="8310"/>
                    <a:pt x="99" y="8954"/>
                    <a:pt x="50" y="9653"/>
                  </a:cubicBezTo>
                  <a:cubicBezTo>
                    <a:pt x="1" y="10350"/>
                    <a:pt x="320" y="11095"/>
                    <a:pt x="934" y="11431"/>
                  </a:cubicBezTo>
                  <a:cubicBezTo>
                    <a:pt x="1219" y="11587"/>
                    <a:pt x="1532" y="11645"/>
                    <a:pt x="1854" y="11645"/>
                  </a:cubicBezTo>
                  <a:cubicBezTo>
                    <a:pt x="2296" y="11645"/>
                    <a:pt x="2756" y="11536"/>
                    <a:pt x="3188" y="11425"/>
                  </a:cubicBezTo>
                  <a:lnTo>
                    <a:pt x="3188" y="11425"/>
                  </a:lnTo>
                  <a:cubicBezTo>
                    <a:pt x="2656" y="11740"/>
                    <a:pt x="2595" y="12565"/>
                    <a:pt x="2979" y="13052"/>
                  </a:cubicBezTo>
                  <a:cubicBezTo>
                    <a:pt x="3288" y="13443"/>
                    <a:pt x="3798" y="13625"/>
                    <a:pt x="4303" y="13625"/>
                  </a:cubicBezTo>
                  <a:cubicBezTo>
                    <a:pt x="4425" y="13625"/>
                    <a:pt x="4546" y="13614"/>
                    <a:pt x="4664" y="13594"/>
                  </a:cubicBezTo>
                  <a:cubicBezTo>
                    <a:pt x="5273" y="13488"/>
                    <a:pt x="5819" y="13155"/>
                    <a:pt x="6324" y="12795"/>
                  </a:cubicBezTo>
                  <a:cubicBezTo>
                    <a:pt x="6828" y="12437"/>
                    <a:pt x="7315" y="12043"/>
                    <a:pt x="7878" y="11783"/>
                  </a:cubicBezTo>
                  <a:lnTo>
                    <a:pt x="7878" y="11783"/>
                  </a:lnTo>
                  <a:cubicBezTo>
                    <a:pt x="7557" y="12046"/>
                    <a:pt x="7713" y="12623"/>
                    <a:pt x="8084" y="12814"/>
                  </a:cubicBezTo>
                  <a:lnTo>
                    <a:pt x="8082" y="12814"/>
                  </a:lnTo>
                  <a:cubicBezTo>
                    <a:pt x="8221" y="12886"/>
                    <a:pt x="8373" y="12917"/>
                    <a:pt x="8527" y="12917"/>
                  </a:cubicBezTo>
                  <a:cubicBezTo>
                    <a:pt x="8783" y="12917"/>
                    <a:pt x="9047" y="12833"/>
                    <a:pt x="9278" y="12716"/>
                  </a:cubicBezTo>
                  <a:cubicBezTo>
                    <a:pt x="9984" y="12359"/>
                    <a:pt x="10514" y="11732"/>
                    <a:pt x="10960" y="11079"/>
                  </a:cubicBezTo>
                  <a:cubicBezTo>
                    <a:pt x="12835" y="8338"/>
                    <a:pt x="13545" y="4990"/>
                    <a:pt x="14215" y="1737"/>
                  </a:cubicBezTo>
                  <a:lnTo>
                    <a:pt x="134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3"/>
            <p:cNvSpPr/>
            <p:nvPr/>
          </p:nvSpPr>
          <p:spPr>
            <a:xfrm rot="7840268">
              <a:off x="6407703" y="3244110"/>
              <a:ext cx="431749" cy="469721"/>
            </a:xfrm>
            <a:custGeom>
              <a:avLst/>
              <a:gdLst/>
              <a:ahLst/>
              <a:cxnLst/>
              <a:rect l="l" t="t" r="r" b="b"/>
              <a:pathLst>
                <a:path w="8863" h="9695" extrusionOk="0">
                  <a:moveTo>
                    <a:pt x="8286" y="0"/>
                  </a:moveTo>
                  <a:cubicBezTo>
                    <a:pt x="6334" y="1506"/>
                    <a:pt x="3532" y="1902"/>
                    <a:pt x="1484" y="3277"/>
                  </a:cubicBezTo>
                  <a:cubicBezTo>
                    <a:pt x="1138" y="3509"/>
                    <a:pt x="774" y="3871"/>
                    <a:pt x="871" y="4275"/>
                  </a:cubicBezTo>
                  <a:cubicBezTo>
                    <a:pt x="941" y="4565"/>
                    <a:pt x="1238" y="4753"/>
                    <a:pt x="1533" y="4789"/>
                  </a:cubicBezTo>
                  <a:cubicBezTo>
                    <a:pt x="1583" y="4795"/>
                    <a:pt x="1633" y="4798"/>
                    <a:pt x="1682" y="4798"/>
                  </a:cubicBezTo>
                  <a:cubicBezTo>
                    <a:pt x="1927" y="4798"/>
                    <a:pt x="2171" y="4729"/>
                    <a:pt x="2410" y="4660"/>
                  </a:cubicBezTo>
                  <a:lnTo>
                    <a:pt x="2410" y="4660"/>
                  </a:lnTo>
                  <a:cubicBezTo>
                    <a:pt x="1533" y="5374"/>
                    <a:pt x="627" y="6126"/>
                    <a:pt x="178" y="7162"/>
                  </a:cubicBezTo>
                  <a:cubicBezTo>
                    <a:pt x="78" y="7395"/>
                    <a:pt x="0" y="7647"/>
                    <a:pt x="20" y="7899"/>
                  </a:cubicBezTo>
                  <a:cubicBezTo>
                    <a:pt x="39" y="8153"/>
                    <a:pt x="171" y="8410"/>
                    <a:pt x="397" y="8525"/>
                  </a:cubicBezTo>
                  <a:cubicBezTo>
                    <a:pt x="502" y="8577"/>
                    <a:pt x="616" y="8597"/>
                    <a:pt x="733" y="8597"/>
                  </a:cubicBezTo>
                  <a:cubicBezTo>
                    <a:pt x="853" y="8597"/>
                    <a:pt x="976" y="8576"/>
                    <a:pt x="1093" y="8549"/>
                  </a:cubicBezTo>
                  <a:cubicBezTo>
                    <a:pt x="1911" y="8358"/>
                    <a:pt x="2641" y="7907"/>
                    <a:pt x="3353" y="7462"/>
                  </a:cubicBezTo>
                  <a:lnTo>
                    <a:pt x="3353" y="7462"/>
                  </a:lnTo>
                  <a:cubicBezTo>
                    <a:pt x="3172" y="7975"/>
                    <a:pt x="3047" y="8507"/>
                    <a:pt x="2981" y="9046"/>
                  </a:cubicBezTo>
                  <a:cubicBezTo>
                    <a:pt x="2959" y="9225"/>
                    <a:pt x="2950" y="9426"/>
                    <a:pt x="3066" y="9565"/>
                  </a:cubicBezTo>
                  <a:lnTo>
                    <a:pt x="3066" y="9564"/>
                  </a:lnTo>
                  <a:cubicBezTo>
                    <a:pt x="3146" y="9658"/>
                    <a:pt x="3255" y="9695"/>
                    <a:pt x="3374" y="9695"/>
                  </a:cubicBezTo>
                  <a:cubicBezTo>
                    <a:pt x="3546" y="9695"/>
                    <a:pt x="3737" y="9618"/>
                    <a:pt x="3889" y="9526"/>
                  </a:cubicBezTo>
                  <a:cubicBezTo>
                    <a:pt x="4935" y="8899"/>
                    <a:pt x="5684" y="7887"/>
                    <a:pt x="6405" y="6902"/>
                  </a:cubicBezTo>
                  <a:lnTo>
                    <a:pt x="6405" y="6902"/>
                  </a:lnTo>
                  <a:cubicBezTo>
                    <a:pt x="6337" y="7111"/>
                    <a:pt x="6482" y="7350"/>
                    <a:pt x="6686" y="7432"/>
                  </a:cubicBezTo>
                  <a:cubicBezTo>
                    <a:pt x="6752" y="7458"/>
                    <a:pt x="6822" y="7470"/>
                    <a:pt x="6893" y="7470"/>
                  </a:cubicBezTo>
                  <a:cubicBezTo>
                    <a:pt x="7040" y="7470"/>
                    <a:pt x="7190" y="7418"/>
                    <a:pt x="7314" y="7337"/>
                  </a:cubicBezTo>
                  <a:cubicBezTo>
                    <a:pt x="7498" y="7216"/>
                    <a:pt x="7635" y="7035"/>
                    <a:pt x="7755" y="6850"/>
                  </a:cubicBezTo>
                  <a:cubicBezTo>
                    <a:pt x="8716" y="5375"/>
                    <a:pt x="8804" y="3518"/>
                    <a:pt x="8862" y="1759"/>
                  </a:cubicBezTo>
                  <a:lnTo>
                    <a:pt x="8286" y="0"/>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3"/>
            <p:cNvSpPr/>
            <p:nvPr/>
          </p:nvSpPr>
          <p:spPr>
            <a:xfrm rot="7840268">
              <a:off x="6520372" y="3444010"/>
              <a:ext cx="441930" cy="191910"/>
            </a:xfrm>
            <a:custGeom>
              <a:avLst/>
              <a:gdLst/>
              <a:ahLst/>
              <a:cxnLst/>
              <a:rect l="l" t="t" r="r" b="b"/>
              <a:pathLst>
                <a:path w="9072" h="3961" fill="none" extrusionOk="0">
                  <a:moveTo>
                    <a:pt x="1" y="3960"/>
                  </a:moveTo>
                  <a:cubicBezTo>
                    <a:pt x="1613" y="3541"/>
                    <a:pt x="3230" y="3118"/>
                    <a:pt x="4780" y="2511"/>
                  </a:cubicBezTo>
                  <a:cubicBezTo>
                    <a:pt x="6333" y="1905"/>
                    <a:pt x="7825" y="1105"/>
                    <a:pt x="9072" y="0"/>
                  </a:cubicBezTo>
                </a:path>
              </a:pathLst>
            </a:custGeom>
            <a:noFill/>
            <a:ln w="41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3"/>
            <p:cNvSpPr/>
            <p:nvPr/>
          </p:nvSpPr>
          <p:spPr>
            <a:xfrm rot="7840268">
              <a:off x="6441768" y="3341581"/>
              <a:ext cx="180387" cy="414876"/>
            </a:xfrm>
            <a:custGeom>
              <a:avLst/>
              <a:gdLst/>
              <a:ahLst/>
              <a:cxnLst/>
              <a:rect l="l" t="t" r="r" b="b"/>
              <a:pathLst>
                <a:path w="3703" h="8563" fill="none" extrusionOk="0">
                  <a:moveTo>
                    <a:pt x="3702" y="1"/>
                  </a:moveTo>
                  <a:cubicBezTo>
                    <a:pt x="3466" y="3159"/>
                    <a:pt x="2141" y="6226"/>
                    <a:pt x="0" y="8562"/>
                  </a:cubicBezTo>
                </a:path>
              </a:pathLst>
            </a:custGeom>
            <a:noFill/>
            <a:ln w="41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3"/>
            <p:cNvSpPr/>
            <p:nvPr/>
          </p:nvSpPr>
          <p:spPr>
            <a:xfrm rot="7840268">
              <a:off x="6391129" y="3217403"/>
              <a:ext cx="339632" cy="380477"/>
            </a:xfrm>
            <a:custGeom>
              <a:avLst/>
              <a:gdLst/>
              <a:ahLst/>
              <a:cxnLst/>
              <a:rect l="l" t="t" r="r" b="b"/>
              <a:pathLst>
                <a:path w="6972" h="7853" fill="none" extrusionOk="0">
                  <a:moveTo>
                    <a:pt x="6971" y="1"/>
                  </a:moveTo>
                  <a:cubicBezTo>
                    <a:pt x="5506" y="3237"/>
                    <a:pt x="3041" y="6015"/>
                    <a:pt x="1" y="7852"/>
                  </a:cubicBezTo>
                </a:path>
              </a:pathLst>
            </a:custGeom>
            <a:noFill/>
            <a:ln w="41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3"/>
            <p:cNvSpPr/>
            <p:nvPr/>
          </p:nvSpPr>
          <p:spPr>
            <a:xfrm rot="7840268">
              <a:off x="6453460" y="3243864"/>
              <a:ext cx="440031" cy="248208"/>
            </a:xfrm>
            <a:custGeom>
              <a:avLst/>
              <a:gdLst/>
              <a:ahLst/>
              <a:cxnLst/>
              <a:rect l="l" t="t" r="r" b="b"/>
              <a:pathLst>
                <a:path w="9033" h="5123" fill="none" extrusionOk="0">
                  <a:moveTo>
                    <a:pt x="9032" y="1"/>
                  </a:moveTo>
                  <a:cubicBezTo>
                    <a:pt x="6147" y="1927"/>
                    <a:pt x="3233" y="3865"/>
                    <a:pt x="0" y="5122"/>
                  </a:cubicBezTo>
                </a:path>
              </a:pathLst>
            </a:custGeom>
            <a:noFill/>
            <a:ln w="41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3"/>
            <p:cNvSpPr/>
            <p:nvPr/>
          </p:nvSpPr>
          <p:spPr>
            <a:xfrm rot="7840268">
              <a:off x="6451070" y="3469383"/>
              <a:ext cx="400865" cy="464004"/>
            </a:xfrm>
            <a:custGeom>
              <a:avLst/>
              <a:gdLst/>
              <a:ahLst/>
              <a:cxnLst/>
              <a:rect l="l" t="t" r="r" b="b"/>
              <a:pathLst>
                <a:path w="8229" h="9577" extrusionOk="0">
                  <a:moveTo>
                    <a:pt x="7194" y="0"/>
                  </a:moveTo>
                  <a:cubicBezTo>
                    <a:pt x="6839" y="0"/>
                    <a:pt x="6508" y="219"/>
                    <a:pt x="6286" y="498"/>
                  </a:cubicBezTo>
                  <a:cubicBezTo>
                    <a:pt x="6053" y="789"/>
                    <a:pt x="5917" y="1142"/>
                    <a:pt x="5774" y="1485"/>
                  </a:cubicBezTo>
                  <a:cubicBezTo>
                    <a:pt x="5467" y="2222"/>
                    <a:pt x="5111" y="2939"/>
                    <a:pt x="4711" y="3630"/>
                  </a:cubicBezTo>
                  <a:cubicBezTo>
                    <a:pt x="3982" y="4891"/>
                    <a:pt x="3105" y="6067"/>
                    <a:pt x="2105" y="7127"/>
                  </a:cubicBezTo>
                  <a:cubicBezTo>
                    <a:pt x="1787" y="7465"/>
                    <a:pt x="1457" y="7788"/>
                    <a:pt x="1116" y="8102"/>
                  </a:cubicBezTo>
                  <a:cubicBezTo>
                    <a:pt x="780" y="8408"/>
                    <a:pt x="433" y="8644"/>
                    <a:pt x="151" y="9005"/>
                  </a:cubicBezTo>
                  <a:cubicBezTo>
                    <a:pt x="75" y="9104"/>
                    <a:pt x="1" y="9214"/>
                    <a:pt x="7" y="9336"/>
                  </a:cubicBezTo>
                  <a:cubicBezTo>
                    <a:pt x="15" y="9516"/>
                    <a:pt x="97" y="9577"/>
                    <a:pt x="203" y="9577"/>
                  </a:cubicBezTo>
                  <a:cubicBezTo>
                    <a:pt x="356" y="9577"/>
                    <a:pt x="559" y="9450"/>
                    <a:pt x="662" y="9369"/>
                  </a:cubicBezTo>
                  <a:cubicBezTo>
                    <a:pt x="3174" y="7424"/>
                    <a:pt x="5725" y="5439"/>
                    <a:pt x="7547" y="2837"/>
                  </a:cubicBezTo>
                  <a:cubicBezTo>
                    <a:pt x="7882" y="2360"/>
                    <a:pt x="8201" y="1830"/>
                    <a:pt x="8215" y="1246"/>
                  </a:cubicBezTo>
                  <a:cubicBezTo>
                    <a:pt x="8228" y="663"/>
                    <a:pt x="7822" y="33"/>
                    <a:pt x="7238" y="1"/>
                  </a:cubicBezTo>
                  <a:cubicBezTo>
                    <a:pt x="7224" y="1"/>
                    <a:pt x="7209" y="0"/>
                    <a:pt x="7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0" name="Google Shape;1260;p23"/>
          <p:cNvGrpSpPr/>
          <p:nvPr/>
        </p:nvGrpSpPr>
        <p:grpSpPr>
          <a:xfrm>
            <a:off x="76198" y="3967466"/>
            <a:ext cx="685366" cy="1041758"/>
            <a:chOff x="-2" y="3967466"/>
            <a:chExt cx="685366" cy="1041758"/>
          </a:xfrm>
        </p:grpSpPr>
        <p:sp>
          <p:nvSpPr>
            <p:cNvPr id="1261" name="Google Shape;1261;p23"/>
            <p:cNvSpPr/>
            <p:nvPr/>
          </p:nvSpPr>
          <p:spPr>
            <a:xfrm rot="1038765">
              <a:off x="151642" y="4344850"/>
              <a:ext cx="453104" cy="610791"/>
            </a:xfrm>
            <a:custGeom>
              <a:avLst/>
              <a:gdLst/>
              <a:ahLst/>
              <a:cxnLst/>
              <a:rect l="l" t="t" r="r" b="b"/>
              <a:pathLst>
                <a:path w="9354" h="12682" fill="none" extrusionOk="0">
                  <a:moveTo>
                    <a:pt x="1" y="0"/>
                  </a:moveTo>
                  <a:cubicBezTo>
                    <a:pt x="974" y="2470"/>
                    <a:pt x="2989" y="4354"/>
                    <a:pt x="4886" y="6211"/>
                  </a:cubicBezTo>
                  <a:cubicBezTo>
                    <a:pt x="6784" y="8069"/>
                    <a:pt x="8696" y="10110"/>
                    <a:pt x="9354" y="12682"/>
                  </a:cubicBezTo>
                </a:path>
              </a:pathLst>
            </a:custGeom>
            <a:noFill/>
            <a:ln w="62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3"/>
            <p:cNvSpPr/>
            <p:nvPr/>
          </p:nvSpPr>
          <p:spPr>
            <a:xfrm rot="1038765">
              <a:off x="403313" y="4537900"/>
              <a:ext cx="60840" cy="191300"/>
            </a:xfrm>
            <a:custGeom>
              <a:avLst/>
              <a:gdLst/>
              <a:ahLst/>
              <a:cxnLst/>
              <a:rect l="l" t="t" r="r" b="b"/>
              <a:pathLst>
                <a:path w="1256" h="3972" fill="none" extrusionOk="0">
                  <a:moveTo>
                    <a:pt x="1256" y="3972"/>
                  </a:moveTo>
                  <a:cubicBezTo>
                    <a:pt x="510" y="2784"/>
                    <a:pt x="74" y="1402"/>
                    <a:pt x="1" y="0"/>
                  </a:cubicBezTo>
                </a:path>
              </a:pathLst>
            </a:custGeom>
            <a:noFill/>
            <a:ln w="6200" cap="rnd" cmpd="sng">
              <a:solidFill>
                <a:srgbClr val="0C17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3"/>
            <p:cNvSpPr/>
            <p:nvPr/>
          </p:nvSpPr>
          <p:spPr>
            <a:xfrm rot="1038765">
              <a:off x="212062" y="3970021"/>
              <a:ext cx="38945" cy="143041"/>
            </a:xfrm>
            <a:custGeom>
              <a:avLst/>
              <a:gdLst/>
              <a:ahLst/>
              <a:cxnLst/>
              <a:rect l="l" t="t" r="r" b="b"/>
              <a:pathLst>
                <a:path w="804" h="2970" fill="none" extrusionOk="0">
                  <a:moveTo>
                    <a:pt x="1" y="477"/>
                  </a:moveTo>
                  <a:cubicBezTo>
                    <a:pt x="257" y="1308"/>
                    <a:pt x="516" y="2138"/>
                    <a:pt x="772" y="2970"/>
                  </a:cubicBezTo>
                  <a:cubicBezTo>
                    <a:pt x="783" y="1980"/>
                    <a:pt x="793" y="990"/>
                    <a:pt x="804" y="1"/>
                  </a:cubicBezTo>
                </a:path>
              </a:pathLst>
            </a:custGeom>
            <a:noFill/>
            <a:ln w="62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3"/>
            <p:cNvSpPr/>
            <p:nvPr/>
          </p:nvSpPr>
          <p:spPr>
            <a:xfrm rot="1038765">
              <a:off x="166545" y="4049319"/>
              <a:ext cx="213861" cy="263735"/>
            </a:xfrm>
            <a:custGeom>
              <a:avLst/>
              <a:gdLst/>
              <a:ahLst/>
              <a:cxnLst/>
              <a:rect l="l" t="t" r="r" b="b"/>
              <a:pathLst>
                <a:path w="4415" h="5476" extrusionOk="0">
                  <a:moveTo>
                    <a:pt x="1705" y="1"/>
                  </a:moveTo>
                  <a:cubicBezTo>
                    <a:pt x="747" y="1"/>
                    <a:pt x="0" y="2926"/>
                    <a:pt x="2644" y="5475"/>
                  </a:cubicBezTo>
                  <a:cubicBezTo>
                    <a:pt x="4414" y="4524"/>
                    <a:pt x="3068" y="790"/>
                    <a:pt x="2001" y="96"/>
                  </a:cubicBezTo>
                  <a:cubicBezTo>
                    <a:pt x="1902" y="31"/>
                    <a:pt x="1802" y="1"/>
                    <a:pt x="1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3"/>
            <p:cNvSpPr/>
            <p:nvPr/>
          </p:nvSpPr>
          <p:spPr>
            <a:xfrm rot="1038765">
              <a:off x="35490" y="4019110"/>
              <a:ext cx="261138" cy="278280"/>
            </a:xfrm>
            <a:custGeom>
              <a:avLst/>
              <a:gdLst/>
              <a:ahLst/>
              <a:cxnLst/>
              <a:rect l="l" t="t" r="r" b="b"/>
              <a:pathLst>
                <a:path w="5391" h="5778" extrusionOk="0">
                  <a:moveTo>
                    <a:pt x="2059" y="0"/>
                  </a:moveTo>
                  <a:cubicBezTo>
                    <a:pt x="1909" y="0"/>
                    <a:pt x="1759" y="42"/>
                    <a:pt x="1609" y="133"/>
                  </a:cubicBezTo>
                  <a:cubicBezTo>
                    <a:pt x="1" y="1111"/>
                    <a:pt x="867" y="5777"/>
                    <a:pt x="3861" y="5777"/>
                  </a:cubicBezTo>
                  <a:cubicBezTo>
                    <a:pt x="4321" y="5777"/>
                    <a:pt x="4831" y="5667"/>
                    <a:pt x="5390" y="5417"/>
                  </a:cubicBezTo>
                  <a:cubicBezTo>
                    <a:pt x="5390" y="5417"/>
                    <a:pt x="3763" y="0"/>
                    <a:pt x="2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3"/>
            <p:cNvSpPr/>
            <p:nvPr/>
          </p:nvSpPr>
          <p:spPr>
            <a:xfrm rot="1038765">
              <a:off x="495556" y="4290758"/>
              <a:ext cx="36184" cy="129989"/>
            </a:xfrm>
            <a:custGeom>
              <a:avLst/>
              <a:gdLst/>
              <a:ahLst/>
              <a:cxnLst/>
              <a:rect l="l" t="t" r="r" b="b"/>
              <a:pathLst>
                <a:path w="747" h="2699" fill="none" extrusionOk="0">
                  <a:moveTo>
                    <a:pt x="0" y="1022"/>
                  </a:moveTo>
                  <a:cubicBezTo>
                    <a:pt x="69" y="1580"/>
                    <a:pt x="139" y="2140"/>
                    <a:pt x="208" y="2698"/>
                  </a:cubicBezTo>
                  <a:cubicBezTo>
                    <a:pt x="302" y="1785"/>
                    <a:pt x="482" y="880"/>
                    <a:pt x="746" y="1"/>
                  </a:cubicBezTo>
                </a:path>
              </a:pathLst>
            </a:custGeom>
            <a:noFill/>
            <a:ln w="62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3"/>
            <p:cNvSpPr/>
            <p:nvPr/>
          </p:nvSpPr>
          <p:spPr>
            <a:xfrm rot="1038765">
              <a:off x="383900" y="4345100"/>
              <a:ext cx="137278" cy="203918"/>
            </a:xfrm>
            <a:custGeom>
              <a:avLst/>
              <a:gdLst/>
              <a:ahLst/>
              <a:cxnLst/>
              <a:rect l="l" t="t" r="r" b="b"/>
              <a:pathLst>
                <a:path w="2834" h="4234" extrusionOk="0">
                  <a:moveTo>
                    <a:pt x="1128" y="1"/>
                  </a:moveTo>
                  <a:cubicBezTo>
                    <a:pt x="1017" y="1"/>
                    <a:pt x="913" y="48"/>
                    <a:pt x="827" y="148"/>
                  </a:cubicBezTo>
                  <a:cubicBezTo>
                    <a:pt x="193" y="886"/>
                    <a:pt x="0" y="3914"/>
                    <a:pt x="1502" y="4234"/>
                  </a:cubicBezTo>
                  <a:cubicBezTo>
                    <a:pt x="2833" y="1914"/>
                    <a:pt x="1833" y="1"/>
                    <a:pt x="11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3"/>
            <p:cNvSpPr/>
            <p:nvPr/>
          </p:nvSpPr>
          <p:spPr>
            <a:xfrm rot="1038765">
              <a:off x="455801" y="4348709"/>
              <a:ext cx="167601" cy="228625"/>
            </a:xfrm>
            <a:custGeom>
              <a:avLst/>
              <a:gdLst/>
              <a:ahLst/>
              <a:cxnLst/>
              <a:rect l="l" t="t" r="r" b="b"/>
              <a:pathLst>
                <a:path w="3460" h="4747" extrusionOk="0">
                  <a:moveTo>
                    <a:pt x="1464" y="0"/>
                  </a:moveTo>
                  <a:cubicBezTo>
                    <a:pt x="45" y="0"/>
                    <a:pt x="1" y="4712"/>
                    <a:pt x="1" y="4712"/>
                  </a:cubicBezTo>
                  <a:cubicBezTo>
                    <a:pt x="171" y="4735"/>
                    <a:pt x="332" y="4747"/>
                    <a:pt x="484" y="4747"/>
                  </a:cubicBezTo>
                  <a:cubicBezTo>
                    <a:pt x="3459" y="4747"/>
                    <a:pt x="3175" y="438"/>
                    <a:pt x="1650" y="26"/>
                  </a:cubicBezTo>
                  <a:cubicBezTo>
                    <a:pt x="1586" y="9"/>
                    <a:pt x="1523"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3"/>
            <p:cNvSpPr/>
            <p:nvPr/>
          </p:nvSpPr>
          <p:spPr>
            <a:xfrm rot="1038765">
              <a:off x="115434" y="4430810"/>
              <a:ext cx="289475" cy="154070"/>
            </a:xfrm>
            <a:custGeom>
              <a:avLst/>
              <a:gdLst/>
              <a:ahLst/>
              <a:cxnLst/>
              <a:rect l="l" t="t" r="r" b="b"/>
              <a:pathLst>
                <a:path w="5976" h="3199" extrusionOk="0">
                  <a:moveTo>
                    <a:pt x="276" y="0"/>
                  </a:moveTo>
                  <a:cubicBezTo>
                    <a:pt x="184" y="0"/>
                    <a:pt x="92" y="4"/>
                    <a:pt x="1" y="11"/>
                  </a:cubicBezTo>
                  <a:cubicBezTo>
                    <a:pt x="1" y="11"/>
                    <a:pt x="2187" y="3198"/>
                    <a:pt x="5309" y="3198"/>
                  </a:cubicBezTo>
                  <a:cubicBezTo>
                    <a:pt x="5527" y="3198"/>
                    <a:pt x="5749" y="3183"/>
                    <a:pt x="5976" y="3150"/>
                  </a:cubicBezTo>
                  <a:cubicBezTo>
                    <a:pt x="5976" y="3150"/>
                    <a:pt x="3087"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3"/>
            <p:cNvSpPr/>
            <p:nvPr/>
          </p:nvSpPr>
          <p:spPr>
            <a:xfrm rot="1038765">
              <a:off x="430484" y="4486219"/>
              <a:ext cx="181212" cy="309874"/>
            </a:xfrm>
            <a:custGeom>
              <a:avLst/>
              <a:gdLst/>
              <a:ahLst/>
              <a:cxnLst/>
              <a:rect l="l" t="t" r="r" b="b"/>
              <a:pathLst>
                <a:path w="3741" h="6434" extrusionOk="0">
                  <a:moveTo>
                    <a:pt x="2626" y="1"/>
                  </a:moveTo>
                  <a:cubicBezTo>
                    <a:pt x="2625" y="1"/>
                    <a:pt x="0" y="3129"/>
                    <a:pt x="1475" y="6434"/>
                  </a:cubicBezTo>
                  <a:cubicBezTo>
                    <a:pt x="1475" y="6434"/>
                    <a:pt x="3741" y="3140"/>
                    <a:pt x="26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1" name="Google Shape;1271;p23"/>
            <p:cNvGrpSpPr/>
            <p:nvPr/>
          </p:nvGrpSpPr>
          <p:grpSpPr>
            <a:xfrm flipH="1">
              <a:off x="71020" y="4676779"/>
              <a:ext cx="279824" cy="274333"/>
              <a:chOff x="237850" y="4593267"/>
              <a:chExt cx="439146" cy="430935"/>
            </a:xfrm>
          </p:grpSpPr>
          <p:sp>
            <p:nvSpPr>
              <p:cNvPr id="1272" name="Google Shape;1272;p23"/>
              <p:cNvSpPr/>
              <p:nvPr/>
            </p:nvSpPr>
            <p:spPr>
              <a:xfrm>
                <a:off x="237850" y="4700140"/>
                <a:ext cx="253034" cy="324062"/>
              </a:xfrm>
              <a:custGeom>
                <a:avLst/>
                <a:gdLst/>
                <a:ahLst/>
                <a:cxnLst/>
                <a:rect l="l" t="t" r="r" b="b"/>
                <a:pathLst>
                  <a:path w="2280" h="2920" extrusionOk="0">
                    <a:moveTo>
                      <a:pt x="1103" y="0"/>
                    </a:moveTo>
                    <a:cubicBezTo>
                      <a:pt x="1087" y="0"/>
                      <a:pt x="1072" y="9"/>
                      <a:pt x="1068" y="27"/>
                    </a:cubicBezTo>
                    <a:cubicBezTo>
                      <a:pt x="838" y="945"/>
                      <a:pt x="301" y="1241"/>
                      <a:pt x="36" y="1333"/>
                    </a:cubicBezTo>
                    <a:cubicBezTo>
                      <a:pt x="1" y="1345"/>
                      <a:pt x="4" y="1393"/>
                      <a:pt x="39" y="1404"/>
                    </a:cubicBezTo>
                    <a:cubicBezTo>
                      <a:pt x="736" y="1595"/>
                      <a:pt x="990" y="2454"/>
                      <a:pt x="1074" y="2890"/>
                    </a:cubicBezTo>
                    <a:cubicBezTo>
                      <a:pt x="1077" y="2910"/>
                      <a:pt x="1093" y="2920"/>
                      <a:pt x="1109" y="2920"/>
                    </a:cubicBezTo>
                    <a:cubicBezTo>
                      <a:pt x="1126" y="2920"/>
                      <a:pt x="1142" y="2909"/>
                      <a:pt x="1145" y="2889"/>
                    </a:cubicBezTo>
                    <a:cubicBezTo>
                      <a:pt x="1325" y="1802"/>
                      <a:pt x="1957" y="1502"/>
                      <a:pt x="2244" y="1420"/>
                    </a:cubicBezTo>
                    <a:cubicBezTo>
                      <a:pt x="2278" y="1411"/>
                      <a:pt x="2280" y="1362"/>
                      <a:pt x="2246" y="1351"/>
                    </a:cubicBezTo>
                    <a:cubicBezTo>
                      <a:pt x="1431" y="1089"/>
                      <a:pt x="1202" y="387"/>
                      <a:pt x="1138" y="29"/>
                    </a:cubicBezTo>
                    <a:cubicBezTo>
                      <a:pt x="1134" y="10"/>
                      <a:pt x="1118" y="0"/>
                      <a:pt x="1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3"/>
              <p:cNvSpPr/>
              <p:nvPr/>
            </p:nvSpPr>
            <p:spPr>
              <a:xfrm>
                <a:off x="553475" y="4593267"/>
                <a:ext cx="123521" cy="158257"/>
              </a:xfrm>
              <a:custGeom>
                <a:avLst/>
                <a:gdLst/>
                <a:ahLst/>
                <a:cxnLst/>
                <a:rect l="l" t="t" r="r" b="b"/>
                <a:pathLst>
                  <a:path w="1113" h="1426" extrusionOk="0">
                    <a:moveTo>
                      <a:pt x="538" y="0"/>
                    </a:moveTo>
                    <a:cubicBezTo>
                      <a:pt x="530" y="0"/>
                      <a:pt x="523" y="4"/>
                      <a:pt x="521" y="13"/>
                    </a:cubicBezTo>
                    <a:cubicBezTo>
                      <a:pt x="409" y="462"/>
                      <a:pt x="146" y="605"/>
                      <a:pt x="18" y="650"/>
                    </a:cubicBezTo>
                    <a:cubicBezTo>
                      <a:pt x="0" y="656"/>
                      <a:pt x="2" y="680"/>
                      <a:pt x="19" y="684"/>
                    </a:cubicBezTo>
                    <a:cubicBezTo>
                      <a:pt x="360" y="778"/>
                      <a:pt x="484" y="1198"/>
                      <a:pt x="524" y="1411"/>
                    </a:cubicBezTo>
                    <a:cubicBezTo>
                      <a:pt x="526" y="1421"/>
                      <a:pt x="533" y="1425"/>
                      <a:pt x="541" y="1425"/>
                    </a:cubicBezTo>
                    <a:cubicBezTo>
                      <a:pt x="549" y="1425"/>
                      <a:pt x="557" y="1420"/>
                      <a:pt x="558" y="1410"/>
                    </a:cubicBezTo>
                    <a:cubicBezTo>
                      <a:pt x="646" y="880"/>
                      <a:pt x="955" y="734"/>
                      <a:pt x="1096" y="693"/>
                    </a:cubicBezTo>
                    <a:cubicBezTo>
                      <a:pt x="1112" y="689"/>
                      <a:pt x="1112" y="665"/>
                      <a:pt x="1096" y="659"/>
                    </a:cubicBezTo>
                    <a:cubicBezTo>
                      <a:pt x="699" y="531"/>
                      <a:pt x="587" y="189"/>
                      <a:pt x="555" y="14"/>
                    </a:cubicBezTo>
                    <a:cubicBezTo>
                      <a:pt x="554" y="5"/>
                      <a:pt x="546" y="0"/>
                      <a:pt x="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74" name="Google Shape;1274;p23"/>
          <p:cNvGrpSpPr/>
          <p:nvPr/>
        </p:nvGrpSpPr>
        <p:grpSpPr>
          <a:xfrm>
            <a:off x="8715010" y="957050"/>
            <a:ext cx="255936" cy="298300"/>
            <a:chOff x="247922" y="1525350"/>
            <a:chExt cx="255936" cy="298300"/>
          </a:xfrm>
        </p:grpSpPr>
        <p:sp>
          <p:nvSpPr>
            <p:cNvPr id="1275" name="Google Shape;1275;p23"/>
            <p:cNvSpPr/>
            <p:nvPr/>
          </p:nvSpPr>
          <p:spPr>
            <a:xfrm>
              <a:off x="247922" y="1560741"/>
              <a:ext cx="143616" cy="180504"/>
            </a:xfrm>
            <a:custGeom>
              <a:avLst/>
              <a:gdLst/>
              <a:ahLst/>
              <a:cxnLst/>
              <a:rect l="l" t="t" r="r" b="b"/>
              <a:pathLst>
                <a:path w="2845" h="3646" extrusionOk="0">
                  <a:moveTo>
                    <a:pt x="1374" y="1"/>
                  </a:moveTo>
                  <a:cubicBezTo>
                    <a:pt x="1355" y="1"/>
                    <a:pt x="1336" y="12"/>
                    <a:pt x="1331" y="34"/>
                  </a:cubicBezTo>
                  <a:cubicBezTo>
                    <a:pt x="1045" y="1181"/>
                    <a:pt x="374" y="1551"/>
                    <a:pt x="42" y="1664"/>
                  </a:cubicBezTo>
                  <a:cubicBezTo>
                    <a:pt x="1" y="1679"/>
                    <a:pt x="4" y="1741"/>
                    <a:pt x="47" y="1752"/>
                  </a:cubicBezTo>
                  <a:cubicBezTo>
                    <a:pt x="919" y="1991"/>
                    <a:pt x="1234" y="3063"/>
                    <a:pt x="1340" y="3608"/>
                  </a:cubicBezTo>
                  <a:cubicBezTo>
                    <a:pt x="1344" y="3633"/>
                    <a:pt x="1364" y="3645"/>
                    <a:pt x="1383" y="3645"/>
                  </a:cubicBezTo>
                  <a:cubicBezTo>
                    <a:pt x="1403" y="3645"/>
                    <a:pt x="1424" y="3632"/>
                    <a:pt x="1428" y="3606"/>
                  </a:cubicBezTo>
                  <a:cubicBezTo>
                    <a:pt x="1653" y="2251"/>
                    <a:pt x="2443" y="1875"/>
                    <a:pt x="2799" y="1773"/>
                  </a:cubicBezTo>
                  <a:cubicBezTo>
                    <a:pt x="2843" y="1761"/>
                    <a:pt x="2844" y="1702"/>
                    <a:pt x="2801" y="1687"/>
                  </a:cubicBezTo>
                  <a:cubicBezTo>
                    <a:pt x="1786" y="1358"/>
                    <a:pt x="1499" y="484"/>
                    <a:pt x="1419" y="37"/>
                  </a:cubicBezTo>
                  <a:cubicBezTo>
                    <a:pt x="1414" y="13"/>
                    <a:pt x="1394" y="1"/>
                    <a:pt x="1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3"/>
            <p:cNvSpPr/>
            <p:nvPr/>
          </p:nvSpPr>
          <p:spPr>
            <a:xfrm>
              <a:off x="413852" y="1710575"/>
              <a:ext cx="90006" cy="113075"/>
            </a:xfrm>
            <a:custGeom>
              <a:avLst/>
              <a:gdLst/>
              <a:ahLst/>
              <a:cxnLst/>
              <a:rect l="l" t="t" r="r" b="b"/>
              <a:pathLst>
                <a:path w="1783" h="2284" extrusionOk="0">
                  <a:moveTo>
                    <a:pt x="862" y="0"/>
                  </a:moveTo>
                  <a:cubicBezTo>
                    <a:pt x="850" y="0"/>
                    <a:pt x="838" y="7"/>
                    <a:pt x="835" y="22"/>
                  </a:cubicBezTo>
                  <a:cubicBezTo>
                    <a:pt x="656" y="740"/>
                    <a:pt x="235" y="971"/>
                    <a:pt x="29" y="1043"/>
                  </a:cubicBezTo>
                  <a:cubicBezTo>
                    <a:pt x="0" y="1052"/>
                    <a:pt x="3" y="1089"/>
                    <a:pt x="30" y="1098"/>
                  </a:cubicBezTo>
                  <a:cubicBezTo>
                    <a:pt x="577" y="1247"/>
                    <a:pt x="775" y="1919"/>
                    <a:pt x="841" y="2261"/>
                  </a:cubicBezTo>
                  <a:cubicBezTo>
                    <a:pt x="844" y="2276"/>
                    <a:pt x="856" y="2284"/>
                    <a:pt x="868" y="2284"/>
                  </a:cubicBezTo>
                  <a:cubicBezTo>
                    <a:pt x="881" y="2284"/>
                    <a:pt x="894" y="2275"/>
                    <a:pt x="896" y="2259"/>
                  </a:cubicBezTo>
                  <a:cubicBezTo>
                    <a:pt x="1036" y="1410"/>
                    <a:pt x="1532" y="1174"/>
                    <a:pt x="1756" y="1111"/>
                  </a:cubicBezTo>
                  <a:cubicBezTo>
                    <a:pt x="1783" y="1104"/>
                    <a:pt x="1783" y="1065"/>
                    <a:pt x="1756" y="1056"/>
                  </a:cubicBezTo>
                  <a:cubicBezTo>
                    <a:pt x="1120" y="852"/>
                    <a:pt x="941" y="302"/>
                    <a:pt x="890" y="23"/>
                  </a:cubicBezTo>
                  <a:cubicBezTo>
                    <a:pt x="887" y="8"/>
                    <a:pt x="875" y="0"/>
                    <a:pt x="8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3"/>
            <p:cNvSpPr/>
            <p:nvPr/>
          </p:nvSpPr>
          <p:spPr>
            <a:xfrm>
              <a:off x="413850" y="1525350"/>
              <a:ext cx="54670" cy="68766"/>
            </a:xfrm>
            <a:custGeom>
              <a:avLst/>
              <a:gdLst/>
              <a:ahLst/>
              <a:cxnLst/>
              <a:rect l="l" t="t" r="r" b="b"/>
              <a:pathLst>
                <a:path w="1083" h="1389" extrusionOk="0">
                  <a:moveTo>
                    <a:pt x="524" y="1"/>
                  </a:moveTo>
                  <a:cubicBezTo>
                    <a:pt x="516" y="1"/>
                    <a:pt x="509" y="5"/>
                    <a:pt x="507" y="13"/>
                  </a:cubicBezTo>
                  <a:cubicBezTo>
                    <a:pt x="398" y="451"/>
                    <a:pt x="143" y="591"/>
                    <a:pt x="17" y="634"/>
                  </a:cubicBezTo>
                  <a:cubicBezTo>
                    <a:pt x="1" y="640"/>
                    <a:pt x="2" y="663"/>
                    <a:pt x="19" y="667"/>
                  </a:cubicBezTo>
                  <a:cubicBezTo>
                    <a:pt x="350" y="758"/>
                    <a:pt x="469" y="1167"/>
                    <a:pt x="510" y="1375"/>
                  </a:cubicBezTo>
                  <a:cubicBezTo>
                    <a:pt x="512" y="1384"/>
                    <a:pt x="519" y="1389"/>
                    <a:pt x="527" y="1389"/>
                  </a:cubicBezTo>
                  <a:cubicBezTo>
                    <a:pt x="535" y="1389"/>
                    <a:pt x="543" y="1384"/>
                    <a:pt x="544" y="1375"/>
                  </a:cubicBezTo>
                  <a:cubicBezTo>
                    <a:pt x="629" y="858"/>
                    <a:pt x="931" y="715"/>
                    <a:pt x="1066" y="676"/>
                  </a:cubicBezTo>
                  <a:cubicBezTo>
                    <a:pt x="1083" y="672"/>
                    <a:pt x="1083" y="648"/>
                    <a:pt x="1066" y="643"/>
                  </a:cubicBezTo>
                  <a:cubicBezTo>
                    <a:pt x="680" y="518"/>
                    <a:pt x="571" y="185"/>
                    <a:pt x="541" y="15"/>
                  </a:cubicBezTo>
                  <a:cubicBezTo>
                    <a:pt x="540" y="6"/>
                    <a:pt x="531" y="1"/>
                    <a:pt x="5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_1">
    <p:spTree>
      <p:nvGrpSpPr>
        <p:cNvPr id="1" name="Shape 1278"/>
        <p:cNvGrpSpPr/>
        <p:nvPr/>
      </p:nvGrpSpPr>
      <p:grpSpPr>
        <a:xfrm>
          <a:off x="0" y="0"/>
          <a:ext cx="0" cy="0"/>
          <a:chOff x="0" y="0"/>
          <a:chExt cx="0" cy="0"/>
        </a:xfrm>
      </p:grpSpPr>
      <p:sp>
        <p:nvSpPr>
          <p:cNvPr id="1279" name="Google Shape;1279;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80" name="Google Shape;1280;p24"/>
          <p:cNvSpPr/>
          <p:nvPr/>
        </p:nvSpPr>
        <p:spPr>
          <a:xfrm>
            <a:off x="-674949" y="4199363"/>
            <a:ext cx="1460499" cy="1316778"/>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4"/>
          <p:cNvSpPr/>
          <p:nvPr/>
        </p:nvSpPr>
        <p:spPr>
          <a:xfrm>
            <a:off x="8358451" y="-299062"/>
            <a:ext cx="1460499" cy="1316778"/>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2" name="Google Shape;1282;p24"/>
          <p:cNvGrpSpPr/>
          <p:nvPr/>
        </p:nvGrpSpPr>
        <p:grpSpPr>
          <a:xfrm rot="10800000" flipH="1">
            <a:off x="-109761" y="11417"/>
            <a:ext cx="1316802" cy="548666"/>
            <a:chOff x="-226946" y="78300"/>
            <a:chExt cx="1880340" cy="788086"/>
          </a:xfrm>
        </p:grpSpPr>
        <p:sp>
          <p:nvSpPr>
            <p:cNvPr id="1283" name="Google Shape;1283;p24"/>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4"/>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4"/>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4"/>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4"/>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4"/>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4"/>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4"/>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4"/>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4"/>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4"/>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4"/>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4"/>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6" name="Google Shape;1296;p24"/>
          <p:cNvGrpSpPr/>
          <p:nvPr/>
        </p:nvGrpSpPr>
        <p:grpSpPr>
          <a:xfrm flipH="1">
            <a:off x="7936959" y="4583417"/>
            <a:ext cx="1316802" cy="548666"/>
            <a:chOff x="-226946" y="78300"/>
            <a:chExt cx="1880340" cy="788086"/>
          </a:xfrm>
        </p:grpSpPr>
        <p:sp>
          <p:nvSpPr>
            <p:cNvPr id="1297" name="Google Shape;1297;p24"/>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4"/>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4"/>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4"/>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4"/>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4"/>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4"/>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4"/>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4"/>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4"/>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4"/>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4"/>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4"/>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0" name="Google Shape;1310;p24"/>
          <p:cNvGrpSpPr/>
          <p:nvPr/>
        </p:nvGrpSpPr>
        <p:grpSpPr>
          <a:xfrm>
            <a:off x="32376" y="3965777"/>
            <a:ext cx="758209" cy="1088349"/>
            <a:chOff x="3953288" y="3740126"/>
            <a:chExt cx="518575" cy="744374"/>
          </a:xfrm>
        </p:grpSpPr>
        <p:sp>
          <p:nvSpPr>
            <p:cNvPr id="1311" name="Google Shape;1311;p24"/>
            <p:cNvSpPr/>
            <p:nvPr/>
          </p:nvSpPr>
          <p:spPr>
            <a:xfrm>
              <a:off x="3953288" y="3987025"/>
              <a:ext cx="518575" cy="497475"/>
            </a:xfrm>
            <a:custGeom>
              <a:avLst/>
              <a:gdLst/>
              <a:ahLst/>
              <a:cxnLst/>
              <a:rect l="l" t="t" r="r" b="b"/>
              <a:pathLst>
                <a:path w="20743" h="19899" extrusionOk="0">
                  <a:moveTo>
                    <a:pt x="14041" y="0"/>
                  </a:moveTo>
                  <a:cubicBezTo>
                    <a:pt x="13739" y="0"/>
                    <a:pt x="13422" y="90"/>
                    <a:pt x="13131" y="220"/>
                  </a:cubicBezTo>
                  <a:cubicBezTo>
                    <a:pt x="13046" y="258"/>
                    <a:pt x="12964" y="299"/>
                    <a:pt x="12885" y="343"/>
                  </a:cubicBezTo>
                  <a:cubicBezTo>
                    <a:pt x="10570" y="1614"/>
                    <a:pt x="8256" y="2886"/>
                    <a:pt x="5942" y="4156"/>
                  </a:cubicBezTo>
                  <a:cubicBezTo>
                    <a:pt x="4798" y="4785"/>
                    <a:pt x="3653" y="5413"/>
                    <a:pt x="2509" y="6043"/>
                  </a:cubicBezTo>
                  <a:cubicBezTo>
                    <a:pt x="1906" y="6373"/>
                    <a:pt x="0" y="6978"/>
                    <a:pt x="236" y="7912"/>
                  </a:cubicBezTo>
                  <a:cubicBezTo>
                    <a:pt x="329" y="8273"/>
                    <a:pt x="509" y="8603"/>
                    <a:pt x="718" y="8922"/>
                  </a:cubicBezTo>
                  <a:cubicBezTo>
                    <a:pt x="796" y="9039"/>
                    <a:pt x="876" y="9154"/>
                    <a:pt x="958" y="9270"/>
                  </a:cubicBezTo>
                  <a:cubicBezTo>
                    <a:pt x="1187" y="9590"/>
                    <a:pt x="1421" y="9903"/>
                    <a:pt x="1597" y="10232"/>
                  </a:cubicBezTo>
                  <a:cubicBezTo>
                    <a:pt x="1606" y="10246"/>
                    <a:pt x="1614" y="10260"/>
                    <a:pt x="1621" y="10275"/>
                  </a:cubicBezTo>
                  <a:cubicBezTo>
                    <a:pt x="1687" y="10397"/>
                    <a:pt x="1756" y="10521"/>
                    <a:pt x="1821" y="10645"/>
                  </a:cubicBezTo>
                  <a:cubicBezTo>
                    <a:pt x="1947" y="10878"/>
                    <a:pt x="2072" y="11109"/>
                    <a:pt x="2197" y="11341"/>
                  </a:cubicBezTo>
                  <a:cubicBezTo>
                    <a:pt x="2265" y="11464"/>
                    <a:pt x="2330" y="11588"/>
                    <a:pt x="2397" y="11711"/>
                  </a:cubicBezTo>
                  <a:cubicBezTo>
                    <a:pt x="2587" y="12062"/>
                    <a:pt x="2776" y="12414"/>
                    <a:pt x="2966" y="12765"/>
                  </a:cubicBezTo>
                  <a:cubicBezTo>
                    <a:pt x="3032" y="12886"/>
                    <a:pt x="3096" y="13006"/>
                    <a:pt x="3162" y="13126"/>
                  </a:cubicBezTo>
                  <a:lnTo>
                    <a:pt x="3166" y="13135"/>
                  </a:lnTo>
                  <a:cubicBezTo>
                    <a:pt x="3599" y="13936"/>
                    <a:pt x="4032" y="14738"/>
                    <a:pt x="4465" y="15538"/>
                  </a:cubicBezTo>
                  <a:cubicBezTo>
                    <a:pt x="4532" y="15662"/>
                    <a:pt x="4598" y="15786"/>
                    <a:pt x="4665" y="15908"/>
                  </a:cubicBezTo>
                  <a:cubicBezTo>
                    <a:pt x="4838" y="16231"/>
                    <a:pt x="5011" y="16551"/>
                    <a:pt x="5186" y="16872"/>
                  </a:cubicBezTo>
                  <a:cubicBezTo>
                    <a:pt x="5251" y="16996"/>
                    <a:pt x="5318" y="17119"/>
                    <a:pt x="5384" y="17243"/>
                  </a:cubicBezTo>
                  <a:cubicBezTo>
                    <a:pt x="5623" y="17684"/>
                    <a:pt x="5862" y="18126"/>
                    <a:pt x="6101" y="18567"/>
                  </a:cubicBezTo>
                  <a:cubicBezTo>
                    <a:pt x="6163" y="18683"/>
                    <a:pt x="6226" y="18798"/>
                    <a:pt x="6289" y="18914"/>
                  </a:cubicBezTo>
                  <a:lnTo>
                    <a:pt x="6301" y="18937"/>
                  </a:lnTo>
                  <a:cubicBezTo>
                    <a:pt x="6483" y="19276"/>
                    <a:pt x="6689" y="19628"/>
                    <a:pt x="7032" y="19795"/>
                  </a:cubicBezTo>
                  <a:cubicBezTo>
                    <a:pt x="7181" y="19868"/>
                    <a:pt x="7338" y="19899"/>
                    <a:pt x="7498" y="19899"/>
                  </a:cubicBezTo>
                  <a:cubicBezTo>
                    <a:pt x="7909" y="19899"/>
                    <a:pt x="8340" y="19696"/>
                    <a:pt x="8719" y="19496"/>
                  </a:cubicBezTo>
                  <a:cubicBezTo>
                    <a:pt x="11994" y="17764"/>
                    <a:pt x="15270" y="16029"/>
                    <a:pt x="18548" y="14295"/>
                  </a:cubicBezTo>
                  <a:cubicBezTo>
                    <a:pt x="19161" y="13971"/>
                    <a:pt x="20456" y="13490"/>
                    <a:pt x="20685" y="12759"/>
                  </a:cubicBezTo>
                  <a:cubicBezTo>
                    <a:pt x="20708" y="12688"/>
                    <a:pt x="20721" y="12615"/>
                    <a:pt x="20729" y="12538"/>
                  </a:cubicBezTo>
                  <a:cubicBezTo>
                    <a:pt x="20742" y="12390"/>
                    <a:pt x="20729" y="12233"/>
                    <a:pt x="20696" y="12073"/>
                  </a:cubicBezTo>
                  <a:cubicBezTo>
                    <a:pt x="20630" y="11736"/>
                    <a:pt x="20482" y="11385"/>
                    <a:pt x="20336" y="11075"/>
                  </a:cubicBezTo>
                  <a:cubicBezTo>
                    <a:pt x="20272" y="10939"/>
                    <a:pt x="20208" y="10812"/>
                    <a:pt x="20148" y="10696"/>
                  </a:cubicBezTo>
                  <a:cubicBezTo>
                    <a:pt x="20127" y="10654"/>
                    <a:pt x="20106" y="10614"/>
                    <a:pt x="20087" y="10575"/>
                  </a:cubicBezTo>
                  <a:cubicBezTo>
                    <a:pt x="19963" y="10329"/>
                    <a:pt x="19839" y="10081"/>
                    <a:pt x="19715" y="9835"/>
                  </a:cubicBezTo>
                  <a:cubicBezTo>
                    <a:pt x="19652" y="9709"/>
                    <a:pt x="19590" y="9584"/>
                    <a:pt x="19526" y="9458"/>
                  </a:cubicBezTo>
                  <a:cubicBezTo>
                    <a:pt x="19261" y="8930"/>
                    <a:pt x="18996" y="8403"/>
                    <a:pt x="18730" y="7875"/>
                  </a:cubicBezTo>
                  <a:cubicBezTo>
                    <a:pt x="18667" y="7749"/>
                    <a:pt x="18605" y="7624"/>
                    <a:pt x="18540" y="7498"/>
                  </a:cubicBezTo>
                  <a:cubicBezTo>
                    <a:pt x="18431" y="7278"/>
                    <a:pt x="18321" y="7058"/>
                    <a:pt x="18211" y="6839"/>
                  </a:cubicBezTo>
                  <a:cubicBezTo>
                    <a:pt x="18148" y="6713"/>
                    <a:pt x="18085" y="6588"/>
                    <a:pt x="18021" y="6463"/>
                  </a:cubicBezTo>
                  <a:cubicBezTo>
                    <a:pt x="17779" y="5979"/>
                    <a:pt x="17536" y="5497"/>
                    <a:pt x="17293" y="5013"/>
                  </a:cubicBezTo>
                  <a:cubicBezTo>
                    <a:pt x="17230" y="4888"/>
                    <a:pt x="17167" y="4762"/>
                    <a:pt x="17103" y="4637"/>
                  </a:cubicBezTo>
                  <a:cubicBezTo>
                    <a:pt x="16991" y="4413"/>
                    <a:pt x="16879" y="4189"/>
                    <a:pt x="16767" y="3967"/>
                  </a:cubicBezTo>
                  <a:cubicBezTo>
                    <a:pt x="16725" y="3883"/>
                    <a:pt x="16682" y="3800"/>
                    <a:pt x="16642" y="3718"/>
                  </a:cubicBezTo>
                  <a:cubicBezTo>
                    <a:pt x="16621" y="3674"/>
                    <a:pt x="16600" y="3633"/>
                    <a:pt x="16579" y="3589"/>
                  </a:cubicBezTo>
                  <a:cubicBezTo>
                    <a:pt x="16427" y="3282"/>
                    <a:pt x="16282" y="2961"/>
                    <a:pt x="16134" y="2637"/>
                  </a:cubicBezTo>
                  <a:cubicBezTo>
                    <a:pt x="16078" y="2510"/>
                    <a:pt x="16018" y="2382"/>
                    <a:pt x="15960" y="2253"/>
                  </a:cubicBezTo>
                  <a:cubicBezTo>
                    <a:pt x="15821" y="1950"/>
                    <a:pt x="15676" y="1649"/>
                    <a:pt x="15522" y="1358"/>
                  </a:cubicBezTo>
                  <a:cubicBezTo>
                    <a:pt x="15458" y="1232"/>
                    <a:pt x="15389" y="1110"/>
                    <a:pt x="15319" y="989"/>
                  </a:cubicBezTo>
                  <a:lnTo>
                    <a:pt x="15318" y="989"/>
                  </a:lnTo>
                  <a:cubicBezTo>
                    <a:pt x="15221" y="819"/>
                    <a:pt x="15116" y="655"/>
                    <a:pt x="15007" y="495"/>
                  </a:cubicBezTo>
                  <a:cubicBezTo>
                    <a:pt x="14758" y="135"/>
                    <a:pt x="14411" y="0"/>
                    <a:pt x="14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4"/>
            <p:cNvSpPr/>
            <p:nvPr/>
          </p:nvSpPr>
          <p:spPr>
            <a:xfrm>
              <a:off x="3990738" y="4021700"/>
              <a:ext cx="446675" cy="428475"/>
            </a:xfrm>
            <a:custGeom>
              <a:avLst/>
              <a:gdLst/>
              <a:ahLst/>
              <a:cxnLst/>
              <a:rect l="l" t="t" r="r" b="b"/>
              <a:pathLst>
                <a:path w="17867" h="17139" extrusionOk="0">
                  <a:moveTo>
                    <a:pt x="12093" y="0"/>
                  </a:moveTo>
                  <a:cubicBezTo>
                    <a:pt x="11833" y="0"/>
                    <a:pt x="11561" y="77"/>
                    <a:pt x="11311" y="189"/>
                  </a:cubicBezTo>
                  <a:cubicBezTo>
                    <a:pt x="11238" y="221"/>
                    <a:pt x="11166" y="257"/>
                    <a:pt x="11097" y="295"/>
                  </a:cubicBezTo>
                  <a:cubicBezTo>
                    <a:pt x="9105" y="1389"/>
                    <a:pt x="7112" y="2484"/>
                    <a:pt x="5119" y="3580"/>
                  </a:cubicBezTo>
                  <a:cubicBezTo>
                    <a:pt x="4134" y="4120"/>
                    <a:pt x="3147" y="4662"/>
                    <a:pt x="2162" y="5204"/>
                  </a:cubicBezTo>
                  <a:cubicBezTo>
                    <a:pt x="1643" y="5489"/>
                    <a:pt x="1" y="6009"/>
                    <a:pt x="205" y="6815"/>
                  </a:cubicBezTo>
                  <a:cubicBezTo>
                    <a:pt x="283" y="7125"/>
                    <a:pt x="440" y="7409"/>
                    <a:pt x="620" y="7685"/>
                  </a:cubicBezTo>
                  <a:cubicBezTo>
                    <a:pt x="687" y="7785"/>
                    <a:pt x="756" y="7885"/>
                    <a:pt x="828" y="7983"/>
                  </a:cubicBezTo>
                  <a:cubicBezTo>
                    <a:pt x="1023" y="8258"/>
                    <a:pt x="1225" y="8530"/>
                    <a:pt x="1377" y="8812"/>
                  </a:cubicBezTo>
                  <a:cubicBezTo>
                    <a:pt x="1384" y="8824"/>
                    <a:pt x="1390" y="8837"/>
                    <a:pt x="1396" y="8849"/>
                  </a:cubicBezTo>
                  <a:cubicBezTo>
                    <a:pt x="1455" y="8955"/>
                    <a:pt x="1513" y="9061"/>
                    <a:pt x="1570" y="9168"/>
                  </a:cubicBezTo>
                  <a:cubicBezTo>
                    <a:pt x="1679" y="9368"/>
                    <a:pt x="1786" y="9567"/>
                    <a:pt x="1893" y="9767"/>
                  </a:cubicBezTo>
                  <a:cubicBezTo>
                    <a:pt x="1952" y="9873"/>
                    <a:pt x="2008" y="9980"/>
                    <a:pt x="2067" y="10086"/>
                  </a:cubicBezTo>
                  <a:cubicBezTo>
                    <a:pt x="2229" y="10388"/>
                    <a:pt x="2394" y="10691"/>
                    <a:pt x="2556" y="10994"/>
                  </a:cubicBezTo>
                  <a:cubicBezTo>
                    <a:pt x="2611" y="11097"/>
                    <a:pt x="2667" y="11201"/>
                    <a:pt x="2723" y="11304"/>
                  </a:cubicBezTo>
                  <a:lnTo>
                    <a:pt x="2728" y="11313"/>
                  </a:lnTo>
                  <a:cubicBezTo>
                    <a:pt x="3101" y="12003"/>
                    <a:pt x="3474" y="12693"/>
                    <a:pt x="3846" y="13382"/>
                  </a:cubicBezTo>
                  <a:cubicBezTo>
                    <a:pt x="3904" y="13490"/>
                    <a:pt x="3961" y="13596"/>
                    <a:pt x="4019" y="13702"/>
                  </a:cubicBezTo>
                  <a:cubicBezTo>
                    <a:pt x="4168" y="13978"/>
                    <a:pt x="4318" y="14255"/>
                    <a:pt x="4467" y="14532"/>
                  </a:cubicBezTo>
                  <a:cubicBezTo>
                    <a:pt x="4525" y="14639"/>
                    <a:pt x="4582" y="14744"/>
                    <a:pt x="4638" y="14851"/>
                  </a:cubicBezTo>
                  <a:cubicBezTo>
                    <a:pt x="4844" y="15230"/>
                    <a:pt x="5050" y="15611"/>
                    <a:pt x="5256" y="15991"/>
                  </a:cubicBezTo>
                  <a:cubicBezTo>
                    <a:pt x="5310" y="16091"/>
                    <a:pt x="5362" y="16191"/>
                    <a:pt x="5418" y="16290"/>
                  </a:cubicBezTo>
                  <a:lnTo>
                    <a:pt x="5428" y="16309"/>
                  </a:lnTo>
                  <a:cubicBezTo>
                    <a:pt x="5585" y="16600"/>
                    <a:pt x="5762" y="16905"/>
                    <a:pt x="6058" y="17050"/>
                  </a:cubicBezTo>
                  <a:cubicBezTo>
                    <a:pt x="6186" y="17112"/>
                    <a:pt x="6321" y="17138"/>
                    <a:pt x="6458" y="17138"/>
                  </a:cubicBezTo>
                  <a:cubicBezTo>
                    <a:pt x="6812" y="17138"/>
                    <a:pt x="7185" y="16965"/>
                    <a:pt x="7510" y="16791"/>
                  </a:cubicBezTo>
                  <a:cubicBezTo>
                    <a:pt x="10331" y="15299"/>
                    <a:pt x="13154" y="13805"/>
                    <a:pt x="15975" y="12312"/>
                  </a:cubicBezTo>
                  <a:cubicBezTo>
                    <a:pt x="16505" y="12031"/>
                    <a:pt x="17620" y="11618"/>
                    <a:pt x="17819" y="10988"/>
                  </a:cubicBezTo>
                  <a:cubicBezTo>
                    <a:pt x="17838" y="10927"/>
                    <a:pt x="17848" y="10864"/>
                    <a:pt x="17854" y="10798"/>
                  </a:cubicBezTo>
                  <a:cubicBezTo>
                    <a:pt x="17866" y="10672"/>
                    <a:pt x="17854" y="10536"/>
                    <a:pt x="17828" y="10398"/>
                  </a:cubicBezTo>
                  <a:cubicBezTo>
                    <a:pt x="17769" y="10109"/>
                    <a:pt x="17644" y="9806"/>
                    <a:pt x="17517" y="9537"/>
                  </a:cubicBezTo>
                  <a:cubicBezTo>
                    <a:pt x="17462" y="9421"/>
                    <a:pt x="17405" y="9312"/>
                    <a:pt x="17354" y="9212"/>
                  </a:cubicBezTo>
                  <a:cubicBezTo>
                    <a:pt x="17337" y="9176"/>
                    <a:pt x="17319" y="9142"/>
                    <a:pt x="17302" y="9107"/>
                  </a:cubicBezTo>
                  <a:cubicBezTo>
                    <a:pt x="17196" y="8895"/>
                    <a:pt x="17089" y="8682"/>
                    <a:pt x="16981" y="8470"/>
                  </a:cubicBezTo>
                  <a:cubicBezTo>
                    <a:pt x="16928" y="8362"/>
                    <a:pt x="16874" y="8253"/>
                    <a:pt x="16819" y="8146"/>
                  </a:cubicBezTo>
                  <a:cubicBezTo>
                    <a:pt x="16590" y="7691"/>
                    <a:pt x="16362" y="7237"/>
                    <a:pt x="16133" y="6782"/>
                  </a:cubicBezTo>
                  <a:cubicBezTo>
                    <a:pt x="16080" y="6673"/>
                    <a:pt x="16024" y="6565"/>
                    <a:pt x="15969" y="6458"/>
                  </a:cubicBezTo>
                  <a:cubicBezTo>
                    <a:pt x="15875" y="6268"/>
                    <a:pt x="15781" y="6079"/>
                    <a:pt x="15686" y="5889"/>
                  </a:cubicBezTo>
                  <a:cubicBezTo>
                    <a:pt x="15630" y="5782"/>
                    <a:pt x="15577" y="5674"/>
                    <a:pt x="15521" y="5565"/>
                  </a:cubicBezTo>
                  <a:cubicBezTo>
                    <a:pt x="15314" y="5150"/>
                    <a:pt x="15105" y="4734"/>
                    <a:pt x="14895" y="4317"/>
                  </a:cubicBezTo>
                  <a:cubicBezTo>
                    <a:pt x="14841" y="4210"/>
                    <a:pt x="14787" y="4101"/>
                    <a:pt x="14732" y="3993"/>
                  </a:cubicBezTo>
                  <a:cubicBezTo>
                    <a:pt x="14635" y="3801"/>
                    <a:pt x="14539" y="3608"/>
                    <a:pt x="14442" y="3416"/>
                  </a:cubicBezTo>
                  <a:cubicBezTo>
                    <a:pt x="14406" y="3344"/>
                    <a:pt x="14369" y="3272"/>
                    <a:pt x="14335" y="3201"/>
                  </a:cubicBezTo>
                  <a:cubicBezTo>
                    <a:pt x="14315" y="3165"/>
                    <a:pt x="14297" y="3128"/>
                    <a:pt x="14280" y="3090"/>
                  </a:cubicBezTo>
                  <a:cubicBezTo>
                    <a:pt x="14150" y="2826"/>
                    <a:pt x="14024" y="2550"/>
                    <a:pt x="13897" y="2271"/>
                  </a:cubicBezTo>
                  <a:cubicBezTo>
                    <a:pt x="13848" y="2160"/>
                    <a:pt x="13797" y="2051"/>
                    <a:pt x="13747" y="1941"/>
                  </a:cubicBezTo>
                  <a:cubicBezTo>
                    <a:pt x="13627" y="1680"/>
                    <a:pt x="13502" y="1420"/>
                    <a:pt x="13371" y="1169"/>
                  </a:cubicBezTo>
                  <a:cubicBezTo>
                    <a:pt x="13314" y="1062"/>
                    <a:pt x="13256" y="956"/>
                    <a:pt x="13194" y="851"/>
                  </a:cubicBezTo>
                  <a:cubicBezTo>
                    <a:pt x="13109" y="705"/>
                    <a:pt x="13021" y="563"/>
                    <a:pt x="12926" y="426"/>
                  </a:cubicBezTo>
                  <a:cubicBezTo>
                    <a:pt x="12711" y="116"/>
                    <a:pt x="12412" y="0"/>
                    <a:pt x="12093"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4"/>
            <p:cNvSpPr/>
            <p:nvPr/>
          </p:nvSpPr>
          <p:spPr>
            <a:xfrm>
              <a:off x="3971238" y="4139950"/>
              <a:ext cx="137875" cy="78850"/>
            </a:xfrm>
            <a:custGeom>
              <a:avLst/>
              <a:gdLst/>
              <a:ahLst/>
              <a:cxnLst/>
              <a:rect l="l" t="t" r="r" b="b"/>
              <a:pathLst>
                <a:path w="5515" h="3154" extrusionOk="0">
                  <a:moveTo>
                    <a:pt x="5209" y="0"/>
                  </a:moveTo>
                  <a:cubicBezTo>
                    <a:pt x="5177" y="0"/>
                    <a:pt x="5143" y="9"/>
                    <a:pt x="5108" y="28"/>
                  </a:cubicBezTo>
                  <a:cubicBezTo>
                    <a:pt x="3405" y="953"/>
                    <a:pt x="1703" y="1879"/>
                    <a:pt x="0" y="2805"/>
                  </a:cubicBezTo>
                  <a:cubicBezTo>
                    <a:pt x="79" y="2922"/>
                    <a:pt x="160" y="3037"/>
                    <a:pt x="242" y="3153"/>
                  </a:cubicBezTo>
                  <a:cubicBezTo>
                    <a:pt x="1932" y="2234"/>
                    <a:pt x="3621" y="1314"/>
                    <a:pt x="5312" y="395"/>
                  </a:cubicBezTo>
                  <a:lnTo>
                    <a:pt x="5311" y="395"/>
                  </a:lnTo>
                  <a:cubicBezTo>
                    <a:pt x="5515" y="284"/>
                    <a:pt x="5396" y="0"/>
                    <a:pt x="5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4"/>
            <p:cNvSpPr/>
            <p:nvPr/>
          </p:nvSpPr>
          <p:spPr>
            <a:xfrm>
              <a:off x="4130263" y="4092475"/>
              <a:ext cx="69250" cy="40550"/>
            </a:xfrm>
            <a:custGeom>
              <a:avLst/>
              <a:gdLst/>
              <a:ahLst/>
              <a:cxnLst/>
              <a:rect l="l" t="t" r="r" b="b"/>
              <a:pathLst>
                <a:path w="2770" h="1622" extrusionOk="0">
                  <a:moveTo>
                    <a:pt x="2465" y="0"/>
                  </a:moveTo>
                  <a:cubicBezTo>
                    <a:pt x="2433" y="0"/>
                    <a:pt x="2399" y="9"/>
                    <a:pt x="2364" y="28"/>
                  </a:cubicBezTo>
                  <a:lnTo>
                    <a:pt x="202" y="1225"/>
                  </a:lnTo>
                  <a:cubicBezTo>
                    <a:pt x="0" y="1338"/>
                    <a:pt x="118" y="1622"/>
                    <a:pt x="304" y="1622"/>
                  </a:cubicBezTo>
                  <a:cubicBezTo>
                    <a:pt x="336" y="1622"/>
                    <a:pt x="370" y="1613"/>
                    <a:pt x="405" y="1594"/>
                  </a:cubicBezTo>
                  <a:lnTo>
                    <a:pt x="2567" y="397"/>
                  </a:lnTo>
                  <a:cubicBezTo>
                    <a:pt x="2769" y="285"/>
                    <a:pt x="2651" y="0"/>
                    <a:pt x="2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4"/>
            <p:cNvSpPr/>
            <p:nvPr/>
          </p:nvSpPr>
          <p:spPr>
            <a:xfrm>
              <a:off x="4227763" y="4011750"/>
              <a:ext cx="113600" cy="67250"/>
            </a:xfrm>
            <a:custGeom>
              <a:avLst/>
              <a:gdLst/>
              <a:ahLst/>
              <a:cxnLst/>
              <a:rect l="l" t="t" r="r" b="b"/>
              <a:pathLst>
                <a:path w="4544" h="2690" extrusionOk="0">
                  <a:moveTo>
                    <a:pt x="4340" y="0"/>
                  </a:moveTo>
                  <a:lnTo>
                    <a:pt x="201" y="2294"/>
                  </a:lnTo>
                  <a:cubicBezTo>
                    <a:pt x="0" y="2406"/>
                    <a:pt x="119" y="2689"/>
                    <a:pt x="304" y="2689"/>
                  </a:cubicBezTo>
                  <a:cubicBezTo>
                    <a:pt x="337" y="2689"/>
                    <a:pt x="371" y="2681"/>
                    <a:pt x="406" y="2661"/>
                  </a:cubicBezTo>
                  <a:lnTo>
                    <a:pt x="4543" y="369"/>
                  </a:lnTo>
                  <a:cubicBezTo>
                    <a:pt x="4479" y="243"/>
                    <a:pt x="4410" y="121"/>
                    <a:pt x="43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4"/>
            <p:cNvSpPr/>
            <p:nvPr/>
          </p:nvSpPr>
          <p:spPr>
            <a:xfrm>
              <a:off x="4312063" y="4043350"/>
              <a:ext cx="44600" cy="29775"/>
            </a:xfrm>
            <a:custGeom>
              <a:avLst/>
              <a:gdLst/>
              <a:ahLst/>
              <a:cxnLst/>
              <a:rect l="l" t="t" r="r" b="b"/>
              <a:pathLst>
                <a:path w="1784" h="1191" extrusionOk="0">
                  <a:moveTo>
                    <a:pt x="1609" y="0"/>
                  </a:moveTo>
                  <a:cubicBezTo>
                    <a:pt x="1140" y="266"/>
                    <a:pt x="670" y="530"/>
                    <a:pt x="201" y="794"/>
                  </a:cubicBezTo>
                  <a:cubicBezTo>
                    <a:pt x="1" y="907"/>
                    <a:pt x="117" y="1191"/>
                    <a:pt x="301" y="1191"/>
                  </a:cubicBezTo>
                  <a:cubicBezTo>
                    <a:pt x="334" y="1191"/>
                    <a:pt x="369" y="1182"/>
                    <a:pt x="404" y="1162"/>
                  </a:cubicBezTo>
                  <a:cubicBezTo>
                    <a:pt x="865" y="903"/>
                    <a:pt x="1324" y="644"/>
                    <a:pt x="1783" y="384"/>
                  </a:cubicBezTo>
                  <a:cubicBezTo>
                    <a:pt x="1727" y="257"/>
                    <a:pt x="1667" y="129"/>
                    <a:pt x="16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4"/>
            <p:cNvSpPr/>
            <p:nvPr/>
          </p:nvSpPr>
          <p:spPr>
            <a:xfrm>
              <a:off x="4199738" y="4083375"/>
              <a:ext cx="93825" cy="53175"/>
            </a:xfrm>
            <a:custGeom>
              <a:avLst/>
              <a:gdLst/>
              <a:ahLst/>
              <a:cxnLst/>
              <a:rect l="l" t="t" r="r" b="b"/>
              <a:pathLst>
                <a:path w="3753" h="2127" extrusionOk="0">
                  <a:moveTo>
                    <a:pt x="3445" y="1"/>
                  </a:moveTo>
                  <a:cubicBezTo>
                    <a:pt x="3413" y="1"/>
                    <a:pt x="3379" y="9"/>
                    <a:pt x="3345" y="28"/>
                  </a:cubicBezTo>
                  <a:cubicBezTo>
                    <a:pt x="2298" y="596"/>
                    <a:pt x="1251" y="1164"/>
                    <a:pt x="204" y="1731"/>
                  </a:cubicBezTo>
                  <a:cubicBezTo>
                    <a:pt x="0" y="1842"/>
                    <a:pt x="120" y="2127"/>
                    <a:pt x="308" y="2127"/>
                  </a:cubicBezTo>
                  <a:cubicBezTo>
                    <a:pt x="340" y="2127"/>
                    <a:pt x="374" y="2119"/>
                    <a:pt x="409" y="2100"/>
                  </a:cubicBezTo>
                  <a:cubicBezTo>
                    <a:pt x="1455" y="1532"/>
                    <a:pt x="2501" y="964"/>
                    <a:pt x="3549" y="396"/>
                  </a:cubicBezTo>
                  <a:cubicBezTo>
                    <a:pt x="3752" y="285"/>
                    <a:pt x="3633" y="1"/>
                    <a:pt x="34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4"/>
            <p:cNvSpPr/>
            <p:nvPr/>
          </p:nvSpPr>
          <p:spPr>
            <a:xfrm>
              <a:off x="4132363" y="4158275"/>
              <a:ext cx="24550" cy="17375"/>
            </a:xfrm>
            <a:custGeom>
              <a:avLst/>
              <a:gdLst/>
              <a:ahLst/>
              <a:cxnLst/>
              <a:rect l="l" t="t" r="r" b="b"/>
              <a:pathLst>
                <a:path w="982" h="695" extrusionOk="0">
                  <a:moveTo>
                    <a:pt x="736" y="1"/>
                  </a:moveTo>
                  <a:cubicBezTo>
                    <a:pt x="702" y="1"/>
                    <a:pt x="668" y="9"/>
                    <a:pt x="636" y="28"/>
                  </a:cubicBezTo>
                  <a:lnTo>
                    <a:pt x="142" y="301"/>
                  </a:lnTo>
                  <a:cubicBezTo>
                    <a:pt x="47" y="354"/>
                    <a:pt x="0" y="490"/>
                    <a:pt x="60" y="586"/>
                  </a:cubicBezTo>
                  <a:cubicBezTo>
                    <a:pt x="101" y="654"/>
                    <a:pt x="173" y="695"/>
                    <a:pt x="247" y="695"/>
                  </a:cubicBezTo>
                  <a:cubicBezTo>
                    <a:pt x="280" y="695"/>
                    <a:pt x="315" y="686"/>
                    <a:pt x="347" y="668"/>
                  </a:cubicBezTo>
                  <a:lnTo>
                    <a:pt x="839" y="395"/>
                  </a:lnTo>
                  <a:cubicBezTo>
                    <a:pt x="936" y="341"/>
                    <a:pt x="981" y="205"/>
                    <a:pt x="921" y="110"/>
                  </a:cubicBezTo>
                  <a:cubicBezTo>
                    <a:pt x="880" y="42"/>
                    <a:pt x="810" y="1"/>
                    <a:pt x="7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4"/>
            <p:cNvSpPr/>
            <p:nvPr/>
          </p:nvSpPr>
          <p:spPr>
            <a:xfrm>
              <a:off x="3993813" y="4188675"/>
              <a:ext cx="110050" cy="64500"/>
            </a:xfrm>
            <a:custGeom>
              <a:avLst/>
              <a:gdLst/>
              <a:ahLst/>
              <a:cxnLst/>
              <a:rect l="l" t="t" r="r" b="b"/>
              <a:pathLst>
                <a:path w="4402" h="2580" extrusionOk="0">
                  <a:moveTo>
                    <a:pt x="4097" y="0"/>
                  </a:moveTo>
                  <a:cubicBezTo>
                    <a:pt x="4065" y="0"/>
                    <a:pt x="4031" y="9"/>
                    <a:pt x="3996" y="28"/>
                  </a:cubicBezTo>
                  <a:cubicBezTo>
                    <a:pt x="2665" y="755"/>
                    <a:pt x="1332" y="1482"/>
                    <a:pt x="0" y="2209"/>
                  </a:cubicBezTo>
                  <a:cubicBezTo>
                    <a:pt x="67" y="2331"/>
                    <a:pt x="135" y="2455"/>
                    <a:pt x="200" y="2579"/>
                  </a:cubicBezTo>
                  <a:cubicBezTo>
                    <a:pt x="1535" y="1852"/>
                    <a:pt x="2866" y="1124"/>
                    <a:pt x="4201" y="395"/>
                  </a:cubicBezTo>
                  <a:cubicBezTo>
                    <a:pt x="4402" y="285"/>
                    <a:pt x="4284" y="0"/>
                    <a:pt x="40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4"/>
            <p:cNvSpPr/>
            <p:nvPr/>
          </p:nvSpPr>
          <p:spPr>
            <a:xfrm>
              <a:off x="4086313" y="4193100"/>
              <a:ext cx="64575" cy="38000"/>
            </a:xfrm>
            <a:custGeom>
              <a:avLst/>
              <a:gdLst/>
              <a:ahLst/>
              <a:cxnLst/>
              <a:rect l="l" t="t" r="r" b="b"/>
              <a:pathLst>
                <a:path w="2583" h="1520" extrusionOk="0">
                  <a:moveTo>
                    <a:pt x="2278" y="1"/>
                  </a:moveTo>
                  <a:cubicBezTo>
                    <a:pt x="2246" y="1"/>
                    <a:pt x="2212" y="9"/>
                    <a:pt x="2177" y="29"/>
                  </a:cubicBezTo>
                  <a:lnTo>
                    <a:pt x="202" y="1123"/>
                  </a:lnTo>
                  <a:cubicBezTo>
                    <a:pt x="1" y="1235"/>
                    <a:pt x="119" y="1519"/>
                    <a:pt x="305" y="1519"/>
                  </a:cubicBezTo>
                  <a:cubicBezTo>
                    <a:pt x="337" y="1519"/>
                    <a:pt x="372" y="1511"/>
                    <a:pt x="406" y="1492"/>
                  </a:cubicBezTo>
                  <a:lnTo>
                    <a:pt x="2380" y="397"/>
                  </a:lnTo>
                  <a:cubicBezTo>
                    <a:pt x="2582" y="285"/>
                    <a:pt x="2463" y="1"/>
                    <a:pt x="22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4"/>
            <p:cNvSpPr/>
            <p:nvPr/>
          </p:nvSpPr>
          <p:spPr>
            <a:xfrm>
              <a:off x="4008213" y="4257425"/>
              <a:ext cx="33225" cy="22375"/>
            </a:xfrm>
            <a:custGeom>
              <a:avLst/>
              <a:gdLst/>
              <a:ahLst/>
              <a:cxnLst/>
              <a:rect l="l" t="t" r="r" b="b"/>
              <a:pathLst>
                <a:path w="1329" h="895" extrusionOk="0">
                  <a:moveTo>
                    <a:pt x="1021" y="1"/>
                  </a:moveTo>
                  <a:cubicBezTo>
                    <a:pt x="989" y="1"/>
                    <a:pt x="955" y="9"/>
                    <a:pt x="920" y="28"/>
                  </a:cubicBezTo>
                  <a:cubicBezTo>
                    <a:pt x="614" y="193"/>
                    <a:pt x="306" y="359"/>
                    <a:pt x="0" y="525"/>
                  </a:cubicBezTo>
                  <a:cubicBezTo>
                    <a:pt x="68" y="648"/>
                    <a:pt x="135" y="772"/>
                    <a:pt x="200" y="895"/>
                  </a:cubicBezTo>
                  <a:cubicBezTo>
                    <a:pt x="509" y="728"/>
                    <a:pt x="817" y="562"/>
                    <a:pt x="1124" y="395"/>
                  </a:cubicBezTo>
                  <a:cubicBezTo>
                    <a:pt x="1328" y="285"/>
                    <a:pt x="1210" y="1"/>
                    <a:pt x="1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4"/>
            <p:cNvSpPr/>
            <p:nvPr/>
          </p:nvSpPr>
          <p:spPr>
            <a:xfrm>
              <a:off x="4173538" y="4136100"/>
              <a:ext cx="85475" cy="50075"/>
            </a:xfrm>
            <a:custGeom>
              <a:avLst/>
              <a:gdLst/>
              <a:ahLst/>
              <a:cxnLst/>
              <a:rect l="l" t="t" r="r" b="b"/>
              <a:pathLst>
                <a:path w="3419" h="2003" extrusionOk="0">
                  <a:moveTo>
                    <a:pt x="3115" y="1"/>
                  </a:moveTo>
                  <a:cubicBezTo>
                    <a:pt x="3083" y="1"/>
                    <a:pt x="3049" y="10"/>
                    <a:pt x="3013" y="29"/>
                  </a:cubicBezTo>
                  <a:cubicBezTo>
                    <a:pt x="2076" y="555"/>
                    <a:pt x="1139" y="1080"/>
                    <a:pt x="201" y="1606"/>
                  </a:cubicBezTo>
                  <a:cubicBezTo>
                    <a:pt x="1" y="1719"/>
                    <a:pt x="118" y="2003"/>
                    <a:pt x="304" y="2003"/>
                  </a:cubicBezTo>
                  <a:cubicBezTo>
                    <a:pt x="336" y="2003"/>
                    <a:pt x="371" y="1994"/>
                    <a:pt x="406" y="1974"/>
                  </a:cubicBezTo>
                  <a:cubicBezTo>
                    <a:pt x="1343" y="1449"/>
                    <a:pt x="2279" y="924"/>
                    <a:pt x="3216" y="398"/>
                  </a:cubicBezTo>
                  <a:cubicBezTo>
                    <a:pt x="3419" y="285"/>
                    <a:pt x="3300" y="1"/>
                    <a:pt x="31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4"/>
            <p:cNvSpPr/>
            <p:nvPr/>
          </p:nvSpPr>
          <p:spPr>
            <a:xfrm>
              <a:off x="4296863" y="4099950"/>
              <a:ext cx="30400" cy="20625"/>
            </a:xfrm>
            <a:custGeom>
              <a:avLst/>
              <a:gdLst/>
              <a:ahLst/>
              <a:cxnLst/>
              <a:rect l="l" t="t" r="r" b="b"/>
              <a:pathLst>
                <a:path w="1216" h="825" extrusionOk="0">
                  <a:moveTo>
                    <a:pt x="969" y="0"/>
                  </a:moveTo>
                  <a:cubicBezTo>
                    <a:pt x="936" y="0"/>
                    <a:pt x="902" y="9"/>
                    <a:pt x="870" y="26"/>
                  </a:cubicBezTo>
                  <a:lnTo>
                    <a:pt x="142" y="431"/>
                  </a:lnTo>
                  <a:cubicBezTo>
                    <a:pt x="45" y="483"/>
                    <a:pt x="0" y="619"/>
                    <a:pt x="60" y="716"/>
                  </a:cubicBezTo>
                  <a:cubicBezTo>
                    <a:pt x="101" y="783"/>
                    <a:pt x="172" y="824"/>
                    <a:pt x="247" y="824"/>
                  </a:cubicBezTo>
                  <a:cubicBezTo>
                    <a:pt x="280" y="824"/>
                    <a:pt x="314" y="816"/>
                    <a:pt x="346" y="798"/>
                  </a:cubicBezTo>
                  <a:lnTo>
                    <a:pt x="1075" y="395"/>
                  </a:lnTo>
                  <a:cubicBezTo>
                    <a:pt x="1170" y="341"/>
                    <a:pt x="1215" y="205"/>
                    <a:pt x="1157" y="108"/>
                  </a:cubicBezTo>
                  <a:cubicBezTo>
                    <a:pt x="1116" y="41"/>
                    <a:pt x="1044" y="0"/>
                    <a:pt x="9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4"/>
            <p:cNvSpPr/>
            <p:nvPr/>
          </p:nvSpPr>
          <p:spPr>
            <a:xfrm>
              <a:off x="4346238" y="4076750"/>
              <a:ext cx="26250" cy="19300"/>
            </a:xfrm>
            <a:custGeom>
              <a:avLst/>
              <a:gdLst/>
              <a:ahLst/>
              <a:cxnLst/>
              <a:rect l="l" t="t" r="r" b="b"/>
              <a:pathLst>
                <a:path w="1050" h="772" extrusionOk="0">
                  <a:moveTo>
                    <a:pt x="861" y="0"/>
                  </a:moveTo>
                  <a:cubicBezTo>
                    <a:pt x="642" y="124"/>
                    <a:pt x="421" y="250"/>
                    <a:pt x="201" y="373"/>
                  </a:cubicBezTo>
                  <a:cubicBezTo>
                    <a:pt x="1" y="488"/>
                    <a:pt x="117" y="771"/>
                    <a:pt x="302" y="771"/>
                  </a:cubicBezTo>
                  <a:cubicBezTo>
                    <a:pt x="334" y="771"/>
                    <a:pt x="369" y="762"/>
                    <a:pt x="404" y="742"/>
                  </a:cubicBezTo>
                  <a:cubicBezTo>
                    <a:pt x="619" y="621"/>
                    <a:pt x="834" y="499"/>
                    <a:pt x="1049" y="378"/>
                  </a:cubicBezTo>
                  <a:cubicBezTo>
                    <a:pt x="1007" y="294"/>
                    <a:pt x="966" y="211"/>
                    <a:pt x="924" y="129"/>
                  </a:cubicBezTo>
                  <a:cubicBezTo>
                    <a:pt x="903" y="85"/>
                    <a:pt x="882" y="44"/>
                    <a:pt x="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4"/>
            <p:cNvSpPr/>
            <p:nvPr/>
          </p:nvSpPr>
          <p:spPr>
            <a:xfrm>
              <a:off x="4326238" y="4102950"/>
              <a:ext cx="59375" cy="37400"/>
            </a:xfrm>
            <a:custGeom>
              <a:avLst/>
              <a:gdLst/>
              <a:ahLst/>
              <a:cxnLst/>
              <a:rect l="l" t="t" r="r" b="b"/>
              <a:pathLst>
                <a:path w="2375" h="1496" extrusionOk="0">
                  <a:moveTo>
                    <a:pt x="2185" y="0"/>
                  </a:moveTo>
                  <a:lnTo>
                    <a:pt x="203" y="1100"/>
                  </a:lnTo>
                  <a:cubicBezTo>
                    <a:pt x="0" y="1211"/>
                    <a:pt x="119" y="1495"/>
                    <a:pt x="306" y="1495"/>
                  </a:cubicBezTo>
                  <a:cubicBezTo>
                    <a:pt x="338" y="1495"/>
                    <a:pt x="372" y="1487"/>
                    <a:pt x="407" y="1467"/>
                  </a:cubicBezTo>
                  <a:lnTo>
                    <a:pt x="2375" y="376"/>
                  </a:lnTo>
                  <a:cubicBezTo>
                    <a:pt x="2312" y="251"/>
                    <a:pt x="2249" y="125"/>
                    <a:pt x="2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4"/>
            <p:cNvSpPr/>
            <p:nvPr/>
          </p:nvSpPr>
          <p:spPr>
            <a:xfrm>
              <a:off x="4267638" y="4151700"/>
              <a:ext cx="33000" cy="21325"/>
            </a:xfrm>
            <a:custGeom>
              <a:avLst/>
              <a:gdLst/>
              <a:ahLst/>
              <a:cxnLst/>
              <a:rect l="l" t="t" r="r" b="b"/>
              <a:pathLst>
                <a:path w="1320" h="853" extrusionOk="0">
                  <a:moveTo>
                    <a:pt x="1076" y="1"/>
                  </a:moveTo>
                  <a:cubicBezTo>
                    <a:pt x="1042" y="1"/>
                    <a:pt x="1008" y="9"/>
                    <a:pt x="975" y="26"/>
                  </a:cubicBezTo>
                  <a:cubicBezTo>
                    <a:pt x="696" y="170"/>
                    <a:pt x="418" y="314"/>
                    <a:pt x="141" y="459"/>
                  </a:cubicBezTo>
                  <a:cubicBezTo>
                    <a:pt x="42" y="510"/>
                    <a:pt x="0" y="650"/>
                    <a:pt x="59" y="746"/>
                  </a:cubicBezTo>
                  <a:cubicBezTo>
                    <a:pt x="101" y="814"/>
                    <a:pt x="170" y="853"/>
                    <a:pt x="243" y="853"/>
                  </a:cubicBezTo>
                  <a:cubicBezTo>
                    <a:pt x="277" y="853"/>
                    <a:pt x="311" y="845"/>
                    <a:pt x="344" y="828"/>
                  </a:cubicBezTo>
                  <a:cubicBezTo>
                    <a:pt x="623" y="683"/>
                    <a:pt x="900" y="538"/>
                    <a:pt x="1178" y="394"/>
                  </a:cubicBezTo>
                  <a:cubicBezTo>
                    <a:pt x="1277" y="343"/>
                    <a:pt x="1320" y="202"/>
                    <a:pt x="1260" y="108"/>
                  </a:cubicBezTo>
                  <a:cubicBezTo>
                    <a:pt x="1219" y="40"/>
                    <a:pt x="1149" y="1"/>
                    <a:pt x="10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4"/>
            <p:cNvSpPr/>
            <p:nvPr/>
          </p:nvSpPr>
          <p:spPr>
            <a:xfrm>
              <a:off x="4146538" y="4188225"/>
              <a:ext cx="89850" cy="55700"/>
            </a:xfrm>
            <a:custGeom>
              <a:avLst/>
              <a:gdLst/>
              <a:ahLst/>
              <a:cxnLst/>
              <a:rect l="l" t="t" r="r" b="b"/>
              <a:pathLst>
                <a:path w="3594" h="2228" extrusionOk="0">
                  <a:moveTo>
                    <a:pt x="3297" y="0"/>
                  </a:moveTo>
                  <a:cubicBezTo>
                    <a:pt x="3264" y="0"/>
                    <a:pt x="3229" y="10"/>
                    <a:pt x="3193" y="31"/>
                  </a:cubicBezTo>
                  <a:lnTo>
                    <a:pt x="196" y="1828"/>
                  </a:lnTo>
                  <a:cubicBezTo>
                    <a:pt x="0" y="1946"/>
                    <a:pt x="116" y="2228"/>
                    <a:pt x="297" y="2228"/>
                  </a:cubicBezTo>
                  <a:cubicBezTo>
                    <a:pt x="330" y="2228"/>
                    <a:pt x="365" y="2218"/>
                    <a:pt x="401" y="2197"/>
                  </a:cubicBezTo>
                  <a:lnTo>
                    <a:pt x="3398" y="400"/>
                  </a:lnTo>
                  <a:cubicBezTo>
                    <a:pt x="3594" y="282"/>
                    <a:pt x="3478" y="0"/>
                    <a:pt x="32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4"/>
            <p:cNvSpPr/>
            <p:nvPr/>
          </p:nvSpPr>
          <p:spPr>
            <a:xfrm>
              <a:off x="4079063" y="4266375"/>
              <a:ext cx="31050" cy="20950"/>
            </a:xfrm>
            <a:custGeom>
              <a:avLst/>
              <a:gdLst/>
              <a:ahLst/>
              <a:cxnLst/>
              <a:rect l="l" t="t" r="r" b="b"/>
              <a:pathLst>
                <a:path w="1242" h="838" extrusionOk="0">
                  <a:moveTo>
                    <a:pt x="994" y="1"/>
                  </a:moveTo>
                  <a:cubicBezTo>
                    <a:pt x="961" y="1"/>
                    <a:pt x="927" y="9"/>
                    <a:pt x="895" y="26"/>
                  </a:cubicBezTo>
                  <a:lnTo>
                    <a:pt x="143" y="443"/>
                  </a:lnTo>
                  <a:cubicBezTo>
                    <a:pt x="47" y="496"/>
                    <a:pt x="1" y="632"/>
                    <a:pt x="61" y="729"/>
                  </a:cubicBezTo>
                  <a:cubicBezTo>
                    <a:pt x="102" y="796"/>
                    <a:pt x="174" y="837"/>
                    <a:pt x="248" y="837"/>
                  </a:cubicBezTo>
                  <a:cubicBezTo>
                    <a:pt x="282" y="837"/>
                    <a:pt x="315" y="829"/>
                    <a:pt x="347" y="811"/>
                  </a:cubicBezTo>
                  <a:lnTo>
                    <a:pt x="1099" y="395"/>
                  </a:lnTo>
                  <a:cubicBezTo>
                    <a:pt x="1195" y="341"/>
                    <a:pt x="1241" y="205"/>
                    <a:pt x="1182" y="108"/>
                  </a:cubicBezTo>
                  <a:cubicBezTo>
                    <a:pt x="1140" y="41"/>
                    <a:pt x="1068"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4"/>
            <p:cNvSpPr/>
            <p:nvPr/>
          </p:nvSpPr>
          <p:spPr>
            <a:xfrm>
              <a:off x="4027438" y="4293675"/>
              <a:ext cx="28600" cy="21725"/>
            </a:xfrm>
            <a:custGeom>
              <a:avLst/>
              <a:gdLst/>
              <a:ahLst/>
              <a:cxnLst/>
              <a:rect l="l" t="t" r="r" b="b"/>
              <a:pathLst>
                <a:path w="1144" h="869" extrusionOk="0">
                  <a:moveTo>
                    <a:pt x="900" y="0"/>
                  </a:moveTo>
                  <a:cubicBezTo>
                    <a:pt x="866" y="0"/>
                    <a:pt x="831" y="9"/>
                    <a:pt x="800" y="27"/>
                  </a:cubicBezTo>
                  <a:cubicBezTo>
                    <a:pt x="533" y="184"/>
                    <a:pt x="267" y="342"/>
                    <a:pt x="0" y="499"/>
                  </a:cubicBezTo>
                  <a:cubicBezTo>
                    <a:pt x="66" y="620"/>
                    <a:pt x="130" y="739"/>
                    <a:pt x="196" y="860"/>
                  </a:cubicBezTo>
                  <a:lnTo>
                    <a:pt x="200" y="869"/>
                  </a:lnTo>
                  <a:cubicBezTo>
                    <a:pt x="469" y="711"/>
                    <a:pt x="736" y="552"/>
                    <a:pt x="1005" y="394"/>
                  </a:cubicBezTo>
                  <a:cubicBezTo>
                    <a:pt x="1103" y="337"/>
                    <a:pt x="1143" y="211"/>
                    <a:pt x="1087" y="109"/>
                  </a:cubicBezTo>
                  <a:cubicBezTo>
                    <a:pt x="1050" y="41"/>
                    <a:pt x="975" y="0"/>
                    <a:pt x="9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4"/>
            <p:cNvSpPr/>
            <p:nvPr/>
          </p:nvSpPr>
          <p:spPr>
            <a:xfrm>
              <a:off x="4053388" y="4308675"/>
              <a:ext cx="66325" cy="38925"/>
            </a:xfrm>
            <a:custGeom>
              <a:avLst/>
              <a:gdLst/>
              <a:ahLst/>
              <a:cxnLst/>
              <a:rect l="l" t="t" r="r" b="b"/>
              <a:pathLst>
                <a:path w="2653" h="1557" extrusionOk="0">
                  <a:moveTo>
                    <a:pt x="2348" y="1"/>
                  </a:moveTo>
                  <a:cubicBezTo>
                    <a:pt x="2315" y="1"/>
                    <a:pt x="2281" y="9"/>
                    <a:pt x="2246" y="28"/>
                  </a:cubicBezTo>
                  <a:lnTo>
                    <a:pt x="202" y="1161"/>
                  </a:lnTo>
                  <a:cubicBezTo>
                    <a:pt x="0" y="1273"/>
                    <a:pt x="119" y="1557"/>
                    <a:pt x="305" y="1557"/>
                  </a:cubicBezTo>
                  <a:cubicBezTo>
                    <a:pt x="338" y="1557"/>
                    <a:pt x="372" y="1548"/>
                    <a:pt x="407" y="1529"/>
                  </a:cubicBezTo>
                  <a:lnTo>
                    <a:pt x="2450" y="396"/>
                  </a:lnTo>
                  <a:cubicBezTo>
                    <a:pt x="2653" y="284"/>
                    <a:pt x="2534" y="1"/>
                    <a:pt x="2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4"/>
            <p:cNvSpPr/>
            <p:nvPr/>
          </p:nvSpPr>
          <p:spPr>
            <a:xfrm>
              <a:off x="4140788" y="4258925"/>
              <a:ext cx="68000" cy="41250"/>
            </a:xfrm>
            <a:custGeom>
              <a:avLst/>
              <a:gdLst/>
              <a:ahLst/>
              <a:cxnLst/>
              <a:rect l="l" t="t" r="r" b="b"/>
              <a:pathLst>
                <a:path w="2720" h="1650" extrusionOk="0">
                  <a:moveTo>
                    <a:pt x="2419" y="1"/>
                  </a:moveTo>
                  <a:cubicBezTo>
                    <a:pt x="2387" y="1"/>
                    <a:pt x="2352" y="10"/>
                    <a:pt x="2316" y="30"/>
                  </a:cubicBezTo>
                  <a:cubicBezTo>
                    <a:pt x="1610" y="438"/>
                    <a:pt x="905" y="845"/>
                    <a:pt x="199" y="1253"/>
                  </a:cubicBezTo>
                  <a:cubicBezTo>
                    <a:pt x="0" y="1367"/>
                    <a:pt x="116" y="1649"/>
                    <a:pt x="299" y="1649"/>
                  </a:cubicBezTo>
                  <a:cubicBezTo>
                    <a:pt x="332" y="1649"/>
                    <a:pt x="367" y="1640"/>
                    <a:pt x="402" y="1620"/>
                  </a:cubicBezTo>
                  <a:cubicBezTo>
                    <a:pt x="1108" y="1212"/>
                    <a:pt x="1814" y="805"/>
                    <a:pt x="2520" y="399"/>
                  </a:cubicBezTo>
                  <a:cubicBezTo>
                    <a:pt x="2719" y="284"/>
                    <a:pt x="2603" y="1"/>
                    <a:pt x="2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4"/>
            <p:cNvSpPr/>
            <p:nvPr/>
          </p:nvSpPr>
          <p:spPr>
            <a:xfrm>
              <a:off x="4238813" y="4188675"/>
              <a:ext cx="101575" cy="58500"/>
            </a:xfrm>
            <a:custGeom>
              <a:avLst/>
              <a:gdLst/>
              <a:ahLst/>
              <a:cxnLst/>
              <a:rect l="l" t="t" r="r" b="b"/>
              <a:pathLst>
                <a:path w="4063" h="2340" extrusionOk="0">
                  <a:moveTo>
                    <a:pt x="3756" y="1"/>
                  </a:moveTo>
                  <a:cubicBezTo>
                    <a:pt x="3724" y="1"/>
                    <a:pt x="3690" y="9"/>
                    <a:pt x="3655" y="28"/>
                  </a:cubicBezTo>
                  <a:lnTo>
                    <a:pt x="202" y="1943"/>
                  </a:lnTo>
                  <a:cubicBezTo>
                    <a:pt x="0" y="2055"/>
                    <a:pt x="118" y="2340"/>
                    <a:pt x="304" y="2340"/>
                  </a:cubicBezTo>
                  <a:cubicBezTo>
                    <a:pt x="336" y="2340"/>
                    <a:pt x="371" y="2331"/>
                    <a:pt x="405" y="2312"/>
                  </a:cubicBezTo>
                  <a:lnTo>
                    <a:pt x="3859" y="397"/>
                  </a:lnTo>
                  <a:cubicBezTo>
                    <a:pt x="4062" y="285"/>
                    <a:pt x="3943" y="1"/>
                    <a:pt x="37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4"/>
            <p:cNvSpPr/>
            <p:nvPr/>
          </p:nvSpPr>
          <p:spPr>
            <a:xfrm>
              <a:off x="4358013" y="4148575"/>
              <a:ext cx="50550" cy="32500"/>
            </a:xfrm>
            <a:custGeom>
              <a:avLst/>
              <a:gdLst/>
              <a:ahLst/>
              <a:cxnLst/>
              <a:rect l="l" t="t" r="r" b="b"/>
              <a:pathLst>
                <a:path w="2022" h="1300" extrusionOk="0">
                  <a:moveTo>
                    <a:pt x="1832" y="1"/>
                  </a:moveTo>
                  <a:lnTo>
                    <a:pt x="202" y="904"/>
                  </a:lnTo>
                  <a:cubicBezTo>
                    <a:pt x="1" y="1016"/>
                    <a:pt x="120" y="1300"/>
                    <a:pt x="306" y="1300"/>
                  </a:cubicBezTo>
                  <a:cubicBezTo>
                    <a:pt x="338" y="1300"/>
                    <a:pt x="372" y="1291"/>
                    <a:pt x="407" y="1272"/>
                  </a:cubicBezTo>
                  <a:lnTo>
                    <a:pt x="2022" y="377"/>
                  </a:lnTo>
                  <a:cubicBezTo>
                    <a:pt x="1959" y="251"/>
                    <a:pt x="1896" y="126"/>
                    <a:pt x="18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4"/>
            <p:cNvSpPr/>
            <p:nvPr/>
          </p:nvSpPr>
          <p:spPr>
            <a:xfrm>
              <a:off x="4388288" y="4174450"/>
              <a:ext cx="33275" cy="23675"/>
            </a:xfrm>
            <a:custGeom>
              <a:avLst/>
              <a:gdLst/>
              <a:ahLst/>
              <a:cxnLst/>
              <a:rect l="l" t="t" r="r" b="b"/>
              <a:pathLst>
                <a:path w="1331" h="947" extrusionOk="0">
                  <a:moveTo>
                    <a:pt x="1140" y="0"/>
                  </a:moveTo>
                  <a:cubicBezTo>
                    <a:pt x="827" y="182"/>
                    <a:pt x="512" y="366"/>
                    <a:pt x="199" y="549"/>
                  </a:cubicBezTo>
                  <a:cubicBezTo>
                    <a:pt x="0" y="664"/>
                    <a:pt x="115" y="947"/>
                    <a:pt x="299" y="947"/>
                  </a:cubicBezTo>
                  <a:cubicBezTo>
                    <a:pt x="332" y="947"/>
                    <a:pt x="367" y="937"/>
                    <a:pt x="403" y="916"/>
                  </a:cubicBezTo>
                  <a:cubicBezTo>
                    <a:pt x="712" y="736"/>
                    <a:pt x="1021" y="557"/>
                    <a:pt x="1330" y="376"/>
                  </a:cubicBezTo>
                  <a:cubicBezTo>
                    <a:pt x="1267" y="251"/>
                    <a:pt x="1205" y="127"/>
                    <a:pt x="1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4"/>
            <p:cNvSpPr/>
            <p:nvPr/>
          </p:nvSpPr>
          <p:spPr>
            <a:xfrm>
              <a:off x="4240913" y="4210350"/>
              <a:ext cx="126825" cy="72500"/>
            </a:xfrm>
            <a:custGeom>
              <a:avLst/>
              <a:gdLst/>
              <a:ahLst/>
              <a:cxnLst/>
              <a:rect l="l" t="t" r="r" b="b"/>
              <a:pathLst>
                <a:path w="5073" h="2900" extrusionOk="0">
                  <a:moveTo>
                    <a:pt x="4767" y="1"/>
                  </a:moveTo>
                  <a:cubicBezTo>
                    <a:pt x="4735" y="1"/>
                    <a:pt x="4701" y="9"/>
                    <a:pt x="4667" y="28"/>
                  </a:cubicBezTo>
                  <a:lnTo>
                    <a:pt x="202" y="2503"/>
                  </a:lnTo>
                  <a:cubicBezTo>
                    <a:pt x="1" y="2615"/>
                    <a:pt x="119" y="2900"/>
                    <a:pt x="305" y="2900"/>
                  </a:cubicBezTo>
                  <a:cubicBezTo>
                    <a:pt x="337" y="2900"/>
                    <a:pt x="372" y="2891"/>
                    <a:pt x="407" y="2872"/>
                  </a:cubicBezTo>
                  <a:lnTo>
                    <a:pt x="4871" y="397"/>
                  </a:lnTo>
                  <a:cubicBezTo>
                    <a:pt x="5072" y="285"/>
                    <a:pt x="4954" y="1"/>
                    <a:pt x="4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4"/>
            <p:cNvSpPr/>
            <p:nvPr/>
          </p:nvSpPr>
          <p:spPr>
            <a:xfrm>
              <a:off x="4169913" y="4301225"/>
              <a:ext cx="33900" cy="20975"/>
            </a:xfrm>
            <a:custGeom>
              <a:avLst/>
              <a:gdLst/>
              <a:ahLst/>
              <a:cxnLst/>
              <a:rect l="l" t="t" r="r" b="b"/>
              <a:pathLst>
                <a:path w="1356" h="839" extrusionOk="0">
                  <a:moveTo>
                    <a:pt x="1114" y="0"/>
                  </a:moveTo>
                  <a:cubicBezTo>
                    <a:pt x="1080" y="0"/>
                    <a:pt x="1046" y="8"/>
                    <a:pt x="1012" y="25"/>
                  </a:cubicBezTo>
                  <a:cubicBezTo>
                    <a:pt x="721" y="165"/>
                    <a:pt x="430" y="306"/>
                    <a:pt x="140" y="446"/>
                  </a:cubicBezTo>
                  <a:cubicBezTo>
                    <a:pt x="40" y="494"/>
                    <a:pt x="0" y="640"/>
                    <a:pt x="58" y="732"/>
                  </a:cubicBezTo>
                  <a:cubicBezTo>
                    <a:pt x="100" y="802"/>
                    <a:pt x="168" y="838"/>
                    <a:pt x="241" y="838"/>
                  </a:cubicBezTo>
                  <a:cubicBezTo>
                    <a:pt x="275" y="838"/>
                    <a:pt x="310" y="831"/>
                    <a:pt x="343" y="815"/>
                  </a:cubicBezTo>
                  <a:cubicBezTo>
                    <a:pt x="634" y="674"/>
                    <a:pt x="925" y="534"/>
                    <a:pt x="1215" y="392"/>
                  </a:cubicBezTo>
                  <a:cubicBezTo>
                    <a:pt x="1315" y="344"/>
                    <a:pt x="1355" y="200"/>
                    <a:pt x="1297" y="107"/>
                  </a:cubicBezTo>
                  <a:cubicBezTo>
                    <a:pt x="1254" y="38"/>
                    <a:pt x="1186" y="0"/>
                    <a:pt x="1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4"/>
            <p:cNvSpPr/>
            <p:nvPr/>
          </p:nvSpPr>
          <p:spPr>
            <a:xfrm>
              <a:off x="4064888" y="4340800"/>
              <a:ext cx="71875" cy="43950"/>
            </a:xfrm>
            <a:custGeom>
              <a:avLst/>
              <a:gdLst/>
              <a:ahLst/>
              <a:cxnLst/>
              <a:rect l="l" t="t" r="r" b="b"/>
              <a:pathLst>
                <a:path w="2875" h="1758" extrusionOk="0">
                  <a:moveTo>
                    <a:pt x="2570" y="1"/>
                  </a:moveTo>
                  <a:cubicBezTo>
                    <a:pt x="2537" y="1"/>
                    <a:pt x="2503" y="9"/>
                    <a:pt x="2468" y="29"/>
                  </a:cubicBezTo>
                  <a:cubicBezTo>
                    <a:pt x="1646" y="481"/>
                    <a:pt x="823" y="935"/>
                    <a:pt x="1" y="1387"/>
                  </a:cubicBezTo>
                  <a:cubicBezTo>
                    <a:pt x="68" y="1511"/>
                    <a:pt x="134" y="1635"/>
                    <a:pt x="201" y="1757"/>
                  </a:cubicBezTo>
                  <a:cubicBezTo>
                    <a:pt x="1025" y="1303"/>
                    <a:pt x="1849" y="851"/>
                    <a:pt x="2673" y="397"/>
                  </a:cubicBezTo>
                  <a:cubicBezTo>
                    <a:pt x="2875" y="285"/>
                    <a:pt x="2756" y="1"/>
                    <a:pt x="2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4"/>
            <p:cNvSpPr/>
            <p:nvPr/>
          </p:nvSpPr>
          <p:spPr>
            <a:xfrm>
              <a:off x="4082913" y="4388225"/>
              <a:ext cx="47150" cy="29875"/>
            </a:xfrm>
            <a:custGeom>
              <a:avLst/>
              <a:gdLst/>
              <a:ahLst/>
              <a:cxnLst/>
              <a:rect l="l" t="t" r="r" b="b"/>
              <a:pathLst>
                <a:path w="1886" h="1195" extrusionOk="0">
                  <a:moveTo>
                    <a:pt x="1577" y="0"/>
                  </a:moveTo>
                  <a:cubicBezTo>
                    <a:pt x="1545" y="0"/>
                    <a:pt x="1512" y="9"/>
                    <a:pt x="1477" y="27"/>
                  </a:cubicBezTo>
                  <a:cubicBezTo>
                    <a:pt x="984" y="293"/>
                    <a:pt x="492" y="559"/>
                    <a:pt x="1" y="824"/>
                  </a:cubicBezTo>
                  <a:cubicBezTo>
                    <a:pt x="68" y="948"/>
                    <a:pt x="135" y="1071"/>
                    <a:pt x="201" y="1195"/>
                  </a:cubicBezTo>
                  <a:cubicBezTo>
                    <a:pt x="693" y="929"/>
                    <a:pt x="1187" y="662"/>
                    <a:pt x="1681" y="396"/>
                  </a:cubicBezTo>
                  <a:cubicBezTo>
                    <a:pt x="1886" y="285"/>
                    <a:pt x="1766" y="0"/>
                    <a:pt x="1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4"/>
            <p:cNvSpPr/>
            <p:nvPr/>
          </p:nvSpPr>
          <p:spPr>
            <a:xfrm>
              <a:off x="4149738" y="4351175"/>
              <a:ext cx="46350" cy="27250"/>
            </a:xfrm>
            <a:custGeom>
              <a:avLst/>
              <a:gdLst/>
              <a:ahLst/>
              <a:cxnLst/>
              <a:rect l="l" t="t" r="r" b="b"/>
              <a:pathLst>
                <a:path w="1854" h="1090" extrusionOk="0">
                  <a:moveTo>
                    <a:pt x="1616" y="1"/>
                  </a:moveTo>
                  <a:cubicBezTo>
                    <a:pt x="1582" y="1"/>
                    <a:pt x="1547" y="8"/>
                    <a:pt x="1515" y="24"/>
                  </a:cubicBezTo>
                  <a:cubicBezTo>
                    <a:pt x="1055" y="248"/>
                    <a:pt x="595" y="472"/>
                    <a:pt x="135" y="696"/>
                  </a:cubicBezTo>
                  <a:cubicBezTo>
                    <a:pt x="34" y="747"/>
                    <a:pt x="1" y="887"/>
                    <a:pt x="53" y="982"/>
                  </a:cubicBezTo>
                  <a:cubicBezTo>
                    <a:pt x="93" y="1053"/>
                    <a:pt x="163" y="1089"/>
                    <a:pt x="236" y="1089"/>
                  </a:cubicBezTo>
                  <a:cubicBezTo>
                    <a:pt x="271" y="1089"/>
                    <a:pt x="307" y="1081"/>
                    <a:pt x="340" y="1064"/>
                  </a:cubicBezTo>
                  <a:cubicBezTo>
                    <a:pt x="800" y="841"/>
                    <a:pt x="1259" y="617"/>
                    <a:pt x="1718" y="393"/>
                  </a:cubicBezTo>
                  <a:cubicBezTo>
                    <a:pt x="1821" y="344"/>
                    <a:pt x="1853" y="203"/>
                    <a:pt x="1800" y="106"/>
                  </a:cubicBezTo>
                  <a:cubicBezTo>
                    <a:pt x="1761" y="36"/>
                    <a:pt x="1690" y="1"/>
                    <a:pt x="16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4"/>
            <p:cNvSpPr/>
            <p:nvPr/>
          </p:nvSpPr>
          <p:spPr>
            <a:xfrm>
              <a:off x="4247113" y="4273625"/>
              <a:ext cx="110375" cy="63375"/>
            </a:xfrm>
            <a:custGeom>
              <a:avLst/>
              <a:gdLst/>
              <a:ahLst/>
              <a:cxnLst/>
              <a:rect l="l" t="t" r="r" b="b"/>
              <a:pathLst>
                <a:path w="4415" h="2535" extrusionOk="0">
                  <a:moveTo>
                    <a:pt x="4110" y="1"/>
                  </a:moveTo>
                  <a:cubicBezTo>
                    <a:pt x="4078" y="1"/>
                    <a:pt x="4043" y="9"/>
                    <a:pt x="4008" y="29"/>
                  </a:cubicBezTo>
                  <a:lnTo>
                    <a:pt x="203" y="2138"/>
                  </a:lnTo>
                  <a:cubicBezTo>
                    <a:pt x="1" y="2250"/>
                    <a:pt x="119" y="2534"/>
                    <a:pt x="306" y="2534"/>
                  </a:cubicBezTo>
                  <a:cubicBezTo>
                    <a:pt x="338" y="2534"/>
                    <a:pt x="372" y="2526"/>
                    <a:pt x="406" y="2507"/>
                  </a:cubicBezTo>
                  <a:lnTo>
                    <a:pt x="4213" y="396"/>
                  </a:lnTo>
                  <a:cubicBezTo>
                    <a:pt x="4415" y="284"/>
                    <a:pt x="4296" y="1"/>
                    <a:pt x="4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4"/>
            <p:cNvSpPr/>
            <p:nvPr/>
          </p:nvSpPr>
          <p:spPr>
            <a:xfrm>
              <a:off x="4382363" y="4223475"/>
              <a:ext cx="63825" cy="40250"/>
            </a:xfrm>
            <a:custGeom>
              <a:avLst/>
              <a:gdLst/>
              <a:ahLst/>
              <a:cxnLst/>
              <a:rect l="l" t="t" r="r" b="b"/>
              <a:pathLst>
                <a:path w="2553" h="1610" extrusionOk="0">
                  <a:moveTo>
                    <a:pt x="2364" y="0"/>
                  </a:moveTo>
                  <a:cubicBezTo>
                    <a:pt x="1643" y="403"/>
                    <a:pt x="922" y="808"/>
                    <a:pt x="203" y="1214"/>
                  </a:cubicBezTo>
                  <a:cubicBezTo>
                    <a:pt x="1" y="1326"/>
                    <a:pt x="118" y="1610"/>
                    <a:pt x="303" y="1610"/>
                  </a:cubicBezTo>
                  <a:cubicBezTo>
                    <a:pt x="336" y="1610"/>
                    <a:pt x="370" y="1601"/>
                    <a:pt x="406" y="1581"/>
                  </a:cubicBezTo>
                  <a:cubicBezTo>
                    <a:pt x="1121" y="1180"/>
                    <a:pt x="1837" y="778"/>
                    <a:pt x="2552" y="377"/>
                  </a:cubicBezTo>
                  <a:cubicBezTo>
                    <a:pt x="2489" y="251"/>
                    <a:pt x="2427" y="126"/>
                    <a:pt x="23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4"/>
            <p:cNvSpPr/>
            <p:nvPr/>
          </p:nvSpPr>
          <p:spPr>
            <a:xfrm>
              <a:off x="4418013" y="4254400"/>
              <a:ext cx="43700" cy="33000"/>
            </a:xfrm>
            <a:custGeom>
              <a:avLst/>
              <a:gdLst/>
              <a:ahLst/>
              <a:cxnLst/>
              <a:rect l="l" t="t" r="r" b="b"/>
              <a:pathLst>
                <a:path w="1748" h="1320" extrusionOk="0">
                  <a:moveTo>
                    <a:pt x="1561" y="1"/>
                  </a:moveTo>
                  <a:cubicBezTo>
                    <a:pt x="1102" y="307"/>
                    <a:pt x="646" y="611"/>
                    <a:pt x="189" y="916"/>
                  </a:cubicBezTo>
                  <a:cubicBezTo>
                    <a:pt x="0" y="1042"/>
                    <a:pt x="111" y="1320"/>
                    <a:pt x="284" y="1320"/>
                  </a:cubicBezTo>
                  <a:cubicBezTo>
                    <a:pt x="318" y="1320"/>
                    <a:pt x="355" y="1309"/>
                    <a:pt x="392" y="1284"/>
                  </a:cubicBezTo>
                  <a:cubicBezTo>
                    <a:pt x="844" y="983"/>
                    <a:pt x="1296" y="681"/>
                    <a:pt x="1747" y="380"/>
                  </a:cubicBezTo>
                  <a:cubicBezTo>
                    <a:pt x="1684" y="244"/>
                    <a:pt x="1619" y="116"/>
                    <a:pt x="15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4"/>
            <p:cNvSpPr/>
            <p:nvPr/>
          </p:nvSpPr>
          <p:spPr>
            <a:xfrm>
              <a:off x="4263963" y="4305900"/>
              <a:ext cx="118275" cy="69725"/>
            </a:xfrm>
            <a:custGeom>
              <a:avLst/>
              <a:gdLst/>
              <a:ahLst/>
              <a:cxnLst/>
              <a:rect l="l" t="t" r="r" b="b"/>
              <a:pathLst>
                <a:path w="4731" h="2789" extrusionOk="0">
                  <a:moveTo>
                    <a:pt x="4429" y="0"/>
                  </a:moveTo>
                  <a:cubicBezTo>
                    <a:pt x="4397" y="0"/>
                    <a:pt x="4362" y="9"/>
                    <a:pt x="4327" y="29"/>
                  </a:cubicBezTo>
                  <a:cubicBezTo>
                    <a:pt x="2951" y="816"/>
                    <a:pt x="1576" y="1604"/>
                    <a:pt x="200" y="2390"/>
                  </a:cubicBezTo>
                  <a:cubicBezTo>
                    <a:pt x="0" y="2505"/>
                    <a:pt x="117" y="2788"/>
                    <a:pt x="301" y="2788"/>
                  </a:cubicBezTo>
                  <a:cubicBezTo>
                    <a:pt x="334" y="2788"/>
                    <a:pt x="369" y="2779"/>
                    <a:pt x="404" y="2759"/>
                  </a:cubicBezTo>
                  <a:cubicBezTo>
                    <a:pt x="1780" y="1971"/>
                    <a:pt x="3155" y="1184"/>
                    <a:pt x="4531" y="398"/>
                  </a:cubicBezTo>
                  <a:cubicBezTo>
                    <a:pt x="4730" y="284"/>
                    <a:pt x="4614" y="0"/>
                    <a:pt x="4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4"/>
            <p:cNvSpPr/>
            <p:nvPr/>
          </p:nvSpPr>
          <p:spPr>
            <a:xfrm>
              <a:off x="4181663" y="4392525"/>
              <a:ext cx="44275" cy="28425"/>
            </a:xfrm>
            <a:custGeom>
              <a:avLst/>
              <a:gdLst/>
              <a:ahLst/>
              <a:cxnLst/>
              <a:rect l="l" t="t" r="r" b="b"/>
              <a:pathLst>
                <a:path w="1771" h="1137" extrusionOk="0">
                  <a:moveTo>
                    <a:pt x="1529" y="0"/>
                  </a:moveTo>
                  <a:cubicBezTo>
                    <a:pt x="1495" y="0"/>
                    <a:pt x="1461" y="8"/>
                    <a:pt x="1430" y="25"/>
                  </a:cubicBezTo>
                  <a:lnTo>
                    <a:pt x="138" y="742"/>
                  </a:lnTo>
                  <a:cubicBezTo>
                    <a:pt x="38" y="797"/>
                    <a:pt x="0" y="929"/>
                    <a:pt x="55" y="1029"/>
                  </a:cubicBezTo>
                  <a:cubicBezTo>
                    <a:pt x="93" y="1097"/>
                    <a:pt x="167" y="1136"/>
                    <a:pt x="242" y="1136"/>
                  </a:cubicBezTo>
                  <a:cubicBezTo>
                    <a:pt x="276" y="1136"/>
                    <a:pt x="311" y="1128"/>
                    <a:pt x="342" y="1111"/>
                  </a:cubicBezTo>
                  <a:lnTo>
                    <a:pt x="1635" y="394"/>
                  </a:lnTo>
                  <a:cubicBezTo>
                    <a:pt x="1733" y="339"/>
                    <a:pt x="1771" y="208"/>
                    <a:pt x="1717" y="108"/>
                  </a:cubicBezTo>
                  <a:cubicBezTo>
                    <a:pt x="1678" y="40"/>
                    <a:pt x="1604" y="0"/>
                    <a:pt x="15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4"/>
            <p:cNvSpPr/>
            <p:nvPr/>
          </p:nvSpPr>
          <p:spPr>
            <a:xfrm>
              <a:off x="4105838" y="4431525"/>
              <a:ext cx="44325" cy="28925"/>
            </a:xfrm>
            <a:custGeom>
              <a:avLst/>
              <a:gdLst/>
              <a:ahLst/>
              <a:cxnLst/>
              <a:rect l="l" t="t" r="r" b="b"/>
              <a:pathLst>
                <a:path w="1773" h="1157" extrusionOk="0">
                  <a:moveTo>
                    <a:pt x="1469" y="0"/>
                  </a:moveTo>
                  <a:cubicBezTo>
                    <a:pt x="1437" y="0"/>
                    <a:pt x="1402" y="9"/>
                    <a:pt x="1367" y="28"/>
                  </a:cubicBezTo>
                  <a:lnTo>
                    <a:pt x="0" y="787"/>
                  </a:lnTo>
                  <a:cubicBezTo>
                    <a:pt x="63" y="903"/>
                    <a:pt x="124" y="1018"/>
                    <a:pt x="187" y="1134"/>
                  </a:cubicBezTo>
                  <a:lnTo>
                    <a:pt x="200" y="1157"/>
                  </a:lnTo>
                  <a:lnTo>
                    <a:pt x="1572" y="397"/>
                  </a:lnTo>
                  <a:cubicBezTo>
                    <a:pt x="1773" y="285"/>
                    <a:pt x="1655" y="0"/>
                    <a:pt x="14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4"/>
            <p:cNvSpPr/>
            <p:nvPr/>
          </p:nvSpPr>
          <p:spPr>
            <a:xfrm>
              <a:off x="4154763" y="4429650"/>
              <a:ext cx="68075" cy="39900"/>
            </a:xfrm>
            <a:custGeom>
              <a:avLst/>
              <a:gdLst/>
              <a:ahLst/>
              <a:cxnLst/>
              <a:rect l="l" t="t" r="r" b="b"/>
              <a:pathLst>
                <a:path w="2723" h="1596" extrusionOk="0">
                  <a:moveTo>
                    <a:pt x="2418" y="1"/>
                  </a:moveTo>
                  <a:cubicBezTo>
                    <a:pt x="2386" y="1"/>
                    <a:pt x="2352" y="9"/>
                    <a:pt x="2317" y="29"/>
                  </a:cubicBezTo>
                  <a:lnTo>
                    <a:pt x="202" y="1200"/>
                  </a:lnTo>
                  <a:cubicBezTo>
                    <a:pt x="1" y="1312"/>
                    <a:pt x="118" y="1596"/>
                    <a:pt x="304" y="1596"/>
                  </a:cubicBezTo>
                  <a:cubicBezTo>
                    <a:pt x="337" y="1596"/>
                    <a:pt x="371" y="1587"/>
                    <a:pt x="406" y="1568"/>
                  </a:cubicBezTo>
                  <a:lnTo>
                    <a:pt x="2521" y="396"/>
                  </a:lnTo>
                  <a:cubicBezTo>
                    <a:pt x="2722" y="284"/>
                    <a:pt x="2604" y="1"/>
                    <a:pt x="2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4"/>
            <p:cNvSpPr/>
            <p:nvPr/>
          </p:nvSpPr>
          <p:spPr>
            <a:xfrm>
              <a:off x="4253313" y="4372050"/>
              <a:ext cx="80425" cy="46750"/>
            </a:xfrm>
            <a:custGeom>
              <a:avLst/>
              <a:gdLst/>
              <a:ahLst/>
              <a:cxnLst/>
              <a:rect l="l" t="t" r="r" b="b"/>
              <a:pathLst>
                <a:path w="3217" h="1870" extrusionOk="0">
                  <a:moveTo>
                    <a:pt x="2911" y="0"/>
                  </a:moveTo>
                  <a:cubicBezTo>
                    <a:pt x="2879" y="0"/>
                    <a:pt x="2844" y="9"/>
                    <a:pt x="2809" y="28"/>
                  </a:cubicBezTo>
                  <a:lnTo>
                    <a:pt x="202" y="1473"/>
                  </a:lnTo>
                  <a:cubicBezTo>
                    <a:pt x="1" y="1585"/>
                    <a:pt x="118" y="1869"/>
                    <a:pt x="305" y="1869"/>
                  </a:cubicBezTo>
                  <a:cubicBezTo>
                    <a:pt x="337" y="1869"/>
                    <a:pt x="371" y="1861"/>
                    <a:pt x="406" y="1842"/>
                  </a:cubicBezTo>
                  <a:lnTo>
                    <a:pt x="3014" y="395"/>
                  </a:lnTo>
                  <a:cubicBezTo>
                    <a:pt x="3216" y="283"/>
                    <a:pt x="3097" y="0"/>
                    <a:pt x="2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4"/>
            <p:cNvSpPr/>
            <p:nvPr/>
          </p:nvSpPr>
          <p:spPr>
            <a:xfrm>
              <a:off x="4378363" y="4312250"/>
              <a:ext cx="57975" cy="36975"/>
            </a:xfrm>
            <a:custGeom>
              <a:avLst/>
              <a:gdLst/>
              <a:ahLst/>
              <a:cxnLst/>
              <a:rect l="l" t="t" r="r" b="b"/>
              <a:pathLst>
                <a:path w="2319" h="1479" extrusionOk="0">
                  <a:moveTo>
                    <a:pt x="2024" y="0"/>
                  </a:moveTo>
                  <a:cubicBezTo>
                    <a:pt x="1991" y="0"/>
                    <a:pt x="1956" y="10"/>
                    <a:pt x="1920" y="32"/>
                  </a:cubicBezTo>
                  <a:cubicBezTo>
                    <a:pt x="1345" y="381"/>
                    <a:pt x="770" y="729"/>
                    <a:pt x="196" y="1078"/>
                  </a:cubicBezTo>
                  <a:cubicBezTo>
                    <a:pt x="0" y="1197"/>
                    <a:pt x="115" y="1478"/>
                    <a:pt x="295" y="1478"/>
                  </a:cubicBezTo>
                  <a:cubicBezTo>
                    <a:pt x="328" y="1478"/>
                    <a:pt x="364" y="1469"/>
                    <a:pt x="400" y="1447"/>
                  </a:cubicBezTo>
                  <a:cubicBezTo>
                    <a:pt x="975" y="1097"/>
                    <a:pt x="1549" y="748"/>
                    <a:pt x="2124" y="400"/>
                  </a:cubicBezTo>
                  <a:cubicBezTo>
                    <a:pt x="2318" y="282"/>
                    <a:pt x="2205"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4"/>
            <p:cNvSpPr/>
            <p:nvPr/>
          </p:nvSpPr>
          <p:spPr>
            <a:xfrm>
              <a:off x="4451913" y="4288850"/>
              <a:ext cx="19950" cy="18425"/>
            </a:xfrm>
            <a:custGeom>
              <a:avLst/>
              <a:gdLst/>
              <a:ahLst/>
              <a:cxnLst/>
              <a:rect l="l" t="t" r="r" b="b"/>
              <a:pathLst>
                <a:path w="798" h="737" extrusionOk="0">
                  <a:moveTo>
                    <a:pt x="752" y="0"/>
                  </a:moveTo>
                  <a:lnTo>
                    <a:pt x="136" y="342"/>
                  </a:lnTo>
                  <a:cubicBezTo>
                    <a:pt x="37" y="398"/>
                    <a:pt x="0" y="529"/>
                    <a:pt x="54" y="627"/>
                  </a:cubicBezTo>
                  <a:cubicBezTo>
                    <a:pt x="92" y="697"/>
                    <a:pt x="165" y="736"/>
                    <a:pt x="239" y="736"/>
                  </a:cubicBezTo>
                  <a:cubicBezTo>
                    <a:pt x="274" y="736"/>
                    <a:pt x="309" y="728"/>
                    <a:pt x="340" y="710"/>
                  </a:cubicBezTo>
                  <a:lnTo>
                    <a:pt x="784" y="465"/>
                  </a:lnTo>
                  <a:cubicBezTo>
                    <a:pt x="797" y="317"/>
                    <a:pt x="784" y="160"/>
                    <a:pt x="7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4"/>
            <p:cNvSpPr/>
            <p:nvPr/>
          </p:nvSpPr>
          <p:spPr>
            <a:xfrm>
              <a:off x="4145988" y="4022250"/>
              <a:ext cx="115950" cy="65800"/>
            </a:xfrm>
            <a:custGeom>
              <a:avLst/>
              <a:gdLst/>
              <a:ahLst/>
              <a:cxnLst/>
              <a:rect l="l" t="t" r="r" b="b"/>
              <a:pathLst>
                <a:path w="4638" h="2632" extrusionOk="0">
                  <a:moveTo>
                    <a:pt x="4333" y="0"/>
                  </a:moveTo>
                  <a:cubicBezTo>
                    <a:pt x="4301" y="0"/>
                    <a:pt x="4267" y="9"/>
                    <a:pt x="4232" y="28"/>
                  </a:cubicBezTo>
                  <a:cubicBezTo>
                    <a:pt x="2889" y="764"/>
                    <a:pt x="1547" y="1500"/>
                    <a:pt x="203" y="2235"/>
                  </a:cubicBezTo>
                  <a:cubicBezTo>
                    <a:pt x="1" y="2348"/>
                    <a:pt x="120" y="2632"/>
                    <a:pt x="307" y="2632"/>
                  </a:cubicBezTo>
                  <a:cubicBezTo>
                    <a:pt x="339" y="2632"/>
                    <a:pt x="373" y="2623"/>
                    <a:pt x="408" y="2604"/>
                  </a:cubicBezTo>
                  <a:cubicBezTo>
                    <a:pt x="1750" y="1868"/>
                    <a:pt x="3093" y="1132"/>
                    <a:pt x="4435" y="397"/>
                  </a:cubicBezTo>
                  <a:cubicBezTo>
                    <a:pt x="4638" y="284"/>
                    <a:pt x="4519" y="0"/>
                    <a:pt x="4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4"/>
            <p:cNvSpPr/>
            <p:nvPr/>
          </p:nvSpPr>
          <p:spPr>
            <a:xfrm>
              <a:off x="3999488" y="4107875"/>
              <a:ext cx="105675" cy="60750"/>
            </a:xfrm>
            <a:custGeom>
              <a:avLst/>
              <a:gdLst/>
              <a:ahLst/>
              <a:cxnLst/>
              <a:rect l="l" t="t" r="r" b="b"/>
              <a:pathLst>
                <a:path w="4227" h="2430" extrusionOk="0">
                  <a:moveTo>
                    <a:pt x="3923" y="1"/>
                  </a:moveTo>
                  <a:cubicBezTo>
                    <a:pt x="3890" y="1"/>
                    <a:pt x="3856" y="9"/>
                    <a:pt x="3821" y="28"/>
                  </a:cubicBezTo>
                  <a:lnTo>
                    <a:pt x="203" y="2035"/>
                  </a:lnTo>
                  <a:cubicBezTo>
                    <a:pt x="1" y="2147"/>
                    <a:pt x="119" y="2430"/>
                    <a:pt x="306" y="2430"/>
                  </a:cubicBezTo>
                  <a:cubicBezTo>
                    <a:pt x="338" y="2430"/>
                    <a:pt x="372" y="2421"/>
                    <a:pt x="408" y="2402"/>
                  </a:cubicBezTo>
                  <a:lnTo>
                    <a:pt x="4026" y="397"/>
                  </a:lnTo>
                  <a:cubicBezTo>
                    <a:pt x="4227" y="285"/>
                    <a:pt x="4109" y="1"/>
                    <a:pt x="39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4"/>
            <p:cNvSpPr/>
            <p:nvPr/>
          </p:nvSpPr>
          <p:spPr>
            <a:xfrm>
              <a:off x="3983163" y="4016875"/>
              <a:ext cx="464725" cy="437100"/>
            </a:xfrm>
            <a:custGeom>
              <a:avLst/>
              <a:gdLst/>
              <a:ahLst/>
              <a:cxnLst/>
              <a:rect l="l" t="t" r="r" b="b"/>
              <a:pathLst>
                <a:path w="18589" h="17484" extrusionOk="0">
                  <a:moveTo>
                    <a:pt x="14920" y="0"/>
                  </a:moveTo>
                  <a:cubicBezTo>
                    <a:pt x="14785" y="0"/>
                    <a:pt x="14648" y="11"/>
                    <a:pt x="14514" y="31"/>
                  </a:cubicBezTo>
                  <a:cubicBezTo>
                    <a:pt x="14421" y="44"/>
                    <a:pt x="14330" y="62"/>
                    <a:pt x="14242" y="82"/>
                  </a:cubicBezTo>
                  <a:cubicBezTo>
                    <a:pt x="11670" y="674"/>
                    <a:pt x="9097" y="1265"/>
                    <a:pt x="6524" y="1858"/>
                  </a:cubicBezTo>
                  <a:cubicBezTo>
                    <a:pt x="5252" y="2150"/>
                    <a:pt x="3979" y="2443"/>
                    <a:pt x="2707" y="2737"/>
                  </a:cubicBezTo>
                  <a:cubicBezTo>
                    <a:pt x="2037" y="2891"/>
                    <a:pt x="38" y="2952"/>
                    <a:pt x="10" y="3916"/>
                  </a:cubicBezTo>
                  <a:cubicBezTo>
                    <a:pt x="1" y="4288"/>
                    <a:pt x="84" y="4655"/>
                    <a:pt x="198" y="5019"/>
                  </a:cubicBezTo>
                  <a:cubicBezTo>
                    <a:pt x="241" y="5152"/>
                    <a:pt x="287" y="5285"/>
                    <a:pt x="335" y="5419"/>
                  </a:cubicBezTo>
                  <a:cubicBezTo>
                    <a:pt x="466" y="5788"/>
                    <a:pt x="607" y="6154"/>
                    <a:pt x="687" y="6519"/>
                  </a:cubicBezTo>
                  <a:cubicBezTo>
                    <a:pt x="692" y="6534"/>
                    <a:pt x="695" y="6551"/>
                    <a:pt x="698" y="6566"/>
                  </a:cubicBezTo>
                  <a:cubicBezTo>
                    <a:pt x="729" y="6703"/>
                    <a:pt x="761" y="6840"/>
                    <a:pt x="790" y="6976"/>
                  </a:cubicBezTo>
                  <a:cubicBezTo>
                    <a:pt x="847" y="7234"/>
                    <a:pt x="905" y="7491"/>
                    <a:pt x="962" y="7749"/>
                  </a:cubicBezTo>
                  <a:cubicBezTo>
                    <a:pt x="992" y="7885"/>
                    <a:pt x="1023" y="8024"/>
                    <a:pt x="1053" y="8160"/>
                  </a:cubicBezTo>
                  <a:cubicBezTo>
                    <a:pt x="1140" y="8549"/>
                    <a:pt x="1228" y="8939"/>
                    <a:pt x="1313" y="9329"/>
                  </a:cubicBezTo>
                  <a:cubicBezTo>
                    <a:pt x="1343" y="9461"/>
                    <a:pt x="1373" y="9596"/>
                    <a:pt x="1402" y="9729"/>
                  </a:cubicBezTo>
                  <a:lnTo>
                    <a:pt x="1405" y="9739"/>
                  </a:lnTo>
                  <a:cubicBezTo>
                    <a:pt x="1604" y="10629"/>
                    <a:pt x="1801" y="11517"/>
                    <a:pt x="1998" y="12405"/>
                  </a:cubicBezTo>
                  <a:cubicBezTo>
                    <a:pt x="2029" y="12542"/>
                    <a:pt x="2059" y="12680"/>
                    <a:pt x="2090" y="12815"/>
                  </a:cubicBezTo>
                  <a:cubicBezTo>
                    <a:pt x="2170" y="13172"/>
                    <a:pt x="2249" y="13529"/>
                    <a:pt x="2329" y="13886"/>
                  </a:cubicBezTo>
                  <a:cubicBezTo>
                    <a:pt x="2359" y="14023"/>
                    <a:pt x="2389" y="14159"/>
                    <a:pt x="2419" y="14296"/>
                  </a:cubicBezTo>
                  <a:cubicBezTo>
                    <a:pt x="2529" y="14786"/>
                    <a:pt x="2638" y="15275"/>
                    <a:pt x="2747" y="15766"/>
                  </a:cubicBezTo>
                  <a:cubicBezTo>
                    <a:pt x="2776" y="15895"/>
                    <a:pt x="2804" y="16023"/>
                    <a:pt x="2832" y="16152"/>
                  </a:cubicBezTo>
                  <a:lnTo>
                    <a:pt x="2838" y="16177"/>
                  </a:lnTo>
                  <a:cubicBezTo>
                    <a:pt x="2922" y="16552"/>
                    <a:pt x="3023" y="16946"/>
                    <a:pt x="3308" y="17201"/>
                  </a:cubicBezTo>
                  <a:cubicBezTo>
                    <a:pt x="3545" y="17414"/>
                    <a:pt x="3851" y="17484"/>
                    <a:pt x="4173" y="17484"/>
                  </a:cubicBezTo>
                  <a:cubicBezTo>
                    <a:pt x="4452" y="17484"/>
                    <a:pt x="4742" y="17431"/>
                    <a:pt x="5012" y="17374"/>
                  </a:cubicBezTo>
                  <a:cubicBezTo>
                    <a:pt x="8636" y="16599"/>
                    <a:pt x="12261" y="15825"/>
                    <a:pt x="15887" y="15048"/>
                  </a:cubicBezTo>
                  <a:cubicBezTo>
                    <a:pt x="16566" y="14904"/>
                    <a:pt x="17943" y="14795"/>
                    <a:pt x="18363" y="14154"/>
                  </a:cubicBezTo>
                  <a:cubicBezTo>
                    <a:pt x="18404" y="14093"/>
                    <a:pt x="18437" y="14026"/>
                    <a:pt x="18465" y="13953"/>
                  </a:cubicBezTo>
                  <a:cubicBezTo>
                    <a:pt x="18517" y="13816"/>
                    <a:pt x="18547" y="13660"/>
                    <a:pt x="18560" y="13499"/>
                  </a:cubicBezTo>
                  <a:cubicBezTo>
                    <a:pt x="18589" y="13156"/>
                    <a:pt x="18543" y="12778"/>
                    <a:pt x="18486" y="12439"/>
                  </a:cubicBezTo>
                  <a:cubicBezTo>
                    <a:pt x="18462" y="12292"/>
                    <a:pt x="18434" y="12150"/>
                    <a:pt x="18408" y="12023"/>
                  </a:cubicBezTo>
                  <a:cubicBezTo>
                    <a:pt x="18399" y="11977"/>
                    <a:pt x="18390" y="11933"/>
                    <a:pt x="18383" y="11890"/>
                  </a:cubicBezTo>
                  <a:cubicBezTo>
                    <a:pt x="18331" y="11618"/>
                    <a:pt x="18278" y="11347"/>
                    <a:pt x="18228" y="11077"/>
                  </a:cubicBezTo>
                  <a:cubicBezTo>
                    <a:pt x="18201" y="10939"/>
                    <a:pt x="18174" y="10800"/>
                    <a:pt x="18147" y="10663"/>
                  </a:cubicBezTo>
                  <a:cubicBezTo>
                    <a:pt x="18037" y="10082"/>
                    <a:pt x="17926" y="9502"/>
                    <a:pt x="17813" y="8921"/>
                  </a:cubicBezTo>
                  <a:cubicBezTo>
                    <a:pt x="17787" y="8784"/>
                    <a:pt x="17760" y="8646"/>
                    <a:pt x="17734" y="8508"/>
                  </a:cubicBezTo>
                  <a:cubicBezTo>
                    <a:pt x="17689" y="8266"/>
                    <a:pt x="17642" y="8026"/>
                    <a:pt x="17596" y="7784"/>
                  </a:cubicBezTo>
                  <a:cubicBezTo>
                    <a:pt x="17569" y="7646"/>
                    <a:pt x="17544" y="7509"/>
                    <a:pt x="17516" y="7370"/>
                  </a:cubicBezTo>
                  <a:cubicBezTo>
                    <a:pt x="17416" y="6839"/>
                    <a:pt x="17314" y="6309"/>
                    <a:pt x="17211" y="5778"/>
                  </a:cubicBezTo>
                  <a:cubicBezTo>
                    <a:pt x="17184" y="5640"/>
                    <a:pt x="17157" y="5501"/>
                    <a:pt x="17131" y="5364"/>
                  </a:cubicBezTo>
                  <a:cubicBezTo>
                    <a:pt x="17084" y="5118"/>
                    <a:pt x="17038" y="4873"/>
                    <a:pt x="16990" y="4627"/>
                  </a:cubicBezTo>
                  <a:cubicBezTo>
                    <a:pt x="16972" y="4536"/>
                    <a:pt x="16954" y="4443"/>
                    <a:pt x="16938" y="4352"/>
                  </a:cubicBezTo>
                  <a:cubicBezTo>
                    <a:pt x="16929" y="4306"/>
                    <a:pt x="16920" y="4260"/>
                    <a:pt x="16913" y="4212"/>
                  </a:cubicBezTo>
                  <a:cubicBezTo>
                    <a:pt x="16850" y="3874"/>
                    <a:pt x="16798" y="3528"/>
                    <a:pt x="16744" y="3176"/>
                  </a:cubicBezTo>
                  <a:cubicBezTo>
                    <a:pt x="16723" y="3037"/>
                    <a:pt x="16702" y="2898"/>
                    <a:pt x="16680" y="2758"/>
                  </a:cubicBezTo>
                  <a:cubicBezTo>
                    <a:pt x="16629" y="2430"/>
                    <a:pt x="16572" y="2100"/>
                    <a:pt x="16505" y="1777"/>
                  </a:cubicBezTo>
                  <a:cubicBezTo>
                    <a:pt x="16475" y="1640"/>
                    <a:pt x="16444" y="1503"/>
                    <a:pt x="16408" y="1368"/>
                  </a:cubicBezTo>
                  <a:cubicBezTo>
                    <a:pt x="16360" y="1177"/>
                    <a:pt x="16305" y="991"/>
                    <a:pt x="16244" y="807"/>
                  </a:cubicBezTo>
                  <a:cubicBezTo>
                    <a:pt x="16035" y="199"/>
                    <a:pt x="15492" y="0"/>
                    <a:pt x="14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4"/>
            <p:cNvSpPr/>
            <p:nvPr/>
          </p:nvSpPr>
          <p:spPr>
            <a:xfrm>
              <a:off x="4016488" y="4047350"/>
              <a:ext cx="400250" cy="376525"/>
            </a:xfrm>
            <a:custGeom>
              <a:avLst/>
              <a:gdLst/>
              <a:ahLst/>
              <a:cxnLst/>
              <a:rect l="l" t="t" r="r" b="b"/>
              <a:pathLst>
                <a:path w="16010" h="15061" extrusionOk="0">
                  <a:moveTo>
                    <a:pt x="12849" y="1"/>
                  </a:moveTo>
                  <a:cubicBezTo>
                    <a:pt x="12733" y="1"/>
                    <a:pt x="12615" y="10"/>
                    <a:pt x="12500" y="27"/>
                  </a:cubicBezTo>
                  <a:cubicBezTo>
                    <a:pt x="12421" y="39"/>
                    <a:pt x="12344" y="54"/>
                    <a:pt x="12267" y="72"/>
                  </a:cubicBezTo>
                  <a:cubicBezTo>
                    <a:pt x="10051" y="581"/>
                    <a:pt x="7834" y="1091"/>
                    <a:pt x="5619" y="1602"/>
                  </a:cubicBezTo>
                  <a:cubicBezTo>
                    <a:pt x="4523" y="1854"/>
                    <a:pt x="3428" y="2106"/>
                    <a:pt x="2332" y="2358"/>
                  </a:cubicBezTo>
                  <a:cubicBezTo>
                    <a:pt x="1755" y="2490"/>
                    <a:pt x="32" y="2544"/>
                    <a:pt x="10" y="3373"/>
                  </a:cubicBezTo>
                  <a:cubicBezTo>
                    <a:pt x="1" y="3694"/>
                    <a:pt x="72" y="4011"/>
                    <a:pt x="171" y="4324"/>
                  </a:cubicBezTo>
                  <a:cubicBezTo>
                    <a:pt x="208" y="4439"/>
                    <a:pt x="248" y="4554"/>
                    <a:pt x="289" y="4669"/>
                  </a:cubicBezTo>
                  <a:cubicBezTo>
                    <a:pt x="402" y="4987"/>
                    <a:pt x="523" y="5302"/>
                    <a:pt x="592" y="5615"/>
                  </a:cubicBezTo>
                  <a:cubicBezTo>
                    <a:pt x="595" y="5629"/>
                    <a:pt x="599" y="5644"/>
                    <a:pt x="601" y="5657"/>
                  </a:cubicBezTo>
                  <a:cubicBezTo>
                    <a:pt x="628" y="5774"/>
                    <a:pt x="654" y="5893"/>
                    <a:pt x="680" y="6011"/>
                  </a:cubicBezTo>
                  <a:cubicBezTo>
                    <a:pt x="731" y="6232"/>
                    <a:pt x="778" y="6453"/>
                    <a:pt x="828" y="6675"/>
                  </a:cubicBezTo>
                  <a:cubicBezTo>
                    <a:pt x="855" y="6793"/>
                    <a:pt x="881" y="6911"/>
                    <a:pt x="907" y="7029"/>
                  </a:cubicBezTo>
                  <a:cubicBezTo>
                    <a:pt x="983" y="7365"/>
                    <a:pt x="1058" y="7701"/>
                    <a:pt x="1131" y="8036"/>
                  </a:cubicBezTo>
                  <a:cubicBezTo>
                    <a:pt x="1158" y="8151"/>
                    <a:pt x="1181" y="8266"/>
                    <a:pt x="1208" y="8381"/>
                  </a:cubicBezTo>
                  <a:lnTo>
                    <a:pt x="1210" y="8390"/>
                  </a:lnTo>
                  <a:cubicBezTo>
                    <a:pt x="1381" y="9156"/>
                    <a:pt x="1550" y="9922"/>
                    <a:pt x="1722" y="10686"/>
                  </a:cubicBezTo>
                  <a:cubicBezTo>
                    <a:pt x="1749" y="10805"/>
                    <a:pt x="1774" y="10922"/>
                    <a:pt x="1801" y="11040"/>
                  </a:cubicBezTo>
                  <a:cubicBezTo>
                    <a:pt x="1868" y="11347"/>
                    <a:pt x="1937" y="11655"/>
                    <a:pt x="2005" y="11961"/>
                  </a:cubicBezTo>
                  <a:cubicBezTo>
                    <a:pt x="2032" y="12080"/>
                    <a:pt x="2058" y="12197"/>
                    <a:pt x="2084" y="12314"/>
                  </a:cubicBezTo>
                  <a:cubicBezTo>
                    <a:pt x="2179" y="12737"/>
                    <a:pt x="2273" y="13158"/>
                    <a:pt x="2367" y="13580"/>
                  </a:cubicBezTo>
                  <a:cubicBezTo>
                    <a:pt x="2392" y="13691"/>
                    <a:pt x="2416" y="13801"/>
                    <a:pt x="2440" y="13912"/>
                  </a:cubicBezTo>
                  <a:lnTo>
                    <a:pt x="2446" y="13934"/>
                  </a:lnTo>
                  <a:cubicBezTo>
                    <a:pt x="2517" y="14256"/>
                    <a:pt x="2604" y="14597"/>
                    <a:pt x="2849" y="14816"/>
                  </a:cubicBezTo>
                  <a:cubicBezTo>
                    <a:pt x="3053" y="15000"/>
                    <a:pt x="3317" y="15060"/>
                    <a:pt x="3595" y="15060"/>
                  </a:cubicBezTo>
                  <a:cubicBezTo>
                    <a:pt x="3835" y="15060"/>
                    <a:pt x="4085" y="15015"/>
                    <a:pt x="4317" y="14965"/>
                  </a:cubicBezTo>
                  <a:cubicBezTo>
                    <a:pt x="7439" y="14298"/>
                    <a:pt x="10561" y="13631"/>
                    <a:pt x="13684" y="12964"/>
                  </a:cubicBezTo>
                  <a:cubicBezTo>
                    <a:pt x="14269" y="12838"/>
                    <a:pt x="15454" y="12744"/>
                    <a:pt x="15817" y="12192"/>
                  </a:cubicBezTo>
                  <a:cubicBezTo>
                    <a:pt x="15851" y="12140"/>
                    <a:pt x="15880" y="12082"/>
                    <a:pt x="15903" y="12019"/>
                  </a:cubicBezTo>
                  <a:cubicBezTo>
                    <a:pt x="15950" y="11901"/>
                    <a:pt x="15975" y="11767"/>
                    <a:pt x="15986" y="11628"/>
                  </a:cubicBezTo>
                  <a:cubicBezTo>
                    <a:pt x="16009" y="11332"/>
                    <a:pt x="15971" y="11007"/>
                    <a:pt x="15923" y="10714"/>
                  </a:cubicBezTo>
                  <a:cubicBezTo>
                    <a:pt x="15901" y="10587"/>
                    <a:pt x="15877" y="10467"/>
                    <a:pt x="15856" y="10358"/>
                  </a:cubicBezTo>
                  <a:cubicBezTo>
                    <a:pt x="15848" y="10317"/>
                    <a:pt x="15839" y="10278"/>
                    <a:pt x="15833" y="10243"/>
                  </a:cubicBezTo>
                  <a:cubicBezTo>
                    <a:pt x="15789" y="10010"/>
                    <a:pt x="15744" y="9775"/>
                    <a:pt x="15699" y="9541"/>
                  </a:cubicBezTo>
                  <a:cubicBezTo>
                    <a:pt x="15675" y="9423"/>
                    <a:pt x="15654" y="9305"/>
                    <a:pt x="15630" y="9186"/>
                  </a:cubicBezTo>
                  <a:cubicBezTo>
                    <a:pt x="15535" y="8686"/>
                    <a:pt x="15439" y="8186"/>
                    <a:pt x="15342" y="7686"/>
                  </a:cubicBezTo>
                  <a:cubicBezTo>
                    <a:pt x="15320" y="7568"/>
                    <a:pt x="15297" y="7448"/>
                    <a:pt x="15274" y="7329"/>
                  </a:cubicBezTo>
                  <a:cubicBezTo>
                    <a:pt x="15235" y="7121"/>
                    <a:pt x="15196" y="6914"/>
                    <a:pt x="15156" y="6707"/>
                  </a:cubicBezTo>
                  <a:cubicBezTo>
                    <a:pt x="15132" y="6587"/>
                    <a:pt x="15109" y="6469"/>
                    <a:pt x="15087" y="6350"/>
                  </a:cubicBezTo>
                  <a:cubicBezTo>
                    <a:pt x="14999" y="5893"/>
                    <a:pt x="14912" y="5436"/>
                    <a:pt x="14823" y="4978"/>
                  </a:cubicBezTo>
                  <a:cubicBezTo>
                    <a:pt x="14800" y="4860"/>
                    <a:pt x="14778" y="4741"/>
                    <a:pt x="14754" y="4621"/>
                  </a:cubicBezTo>
                  <a:cubicBezTo>
                    <a:pt x="14714" y="4409"/>
                    <a:pt x="14675" y="4199"/>
                    <a:pt x="14633" y="3987"/>
                  </a:cubicBezTo>
                  <a:cubicBezTo>
                    <a:pt x="14618" y="3908"/>
                    <a:pt x="14603" y="3829"/>
                    <a:pt x="14588" y="3751"/>
                  </a:cubicBezTo>
                  <a:cubicBezTo>
                    <a:pt x="14581" y="3711"/>
                    <a:pt x="14574" y="3670"/>
                    <a:pt x="14566" y="3630"/>
                  </a:cubicBezTo>
                  <a:cubicBezTo>
                    <a:pt x="14512" y="3339"/>
                    <a:pt x="14468" y="3041"/>
                    <a:pt x="14421" y="2738"/>
                  </a:cubicBezTo>
                  <a:cubicBezTo>
                    <a:pt x="14403" y="2618"/>
                    <a:pt x="14385" y="2499"/>
                    <a:pt x="14366" y="2378"/>
                  </a:cubicBezTo>
                  <a:cubicBezTo>
                    <a:pt x="14323" y="2094"/>
                    <a:pt x="14274" y="1811"/>
                    <a:pt x="14215" y="1533"/>
                  </a:cubicBezTo>
                  <a:cubicBezTo>
                    <a:pt x="14190" y="1414"/>
                    <a:pt x="14163" y="1297"/>
                    <a:pt x="14132" y="1181"/>
                  </a:cubicBezTo>
                  <a:lnTo>
                    <a:pt x="14133" y="1179"/>
                  </a:lnTo>
                  <a:cubicBezTo>
                    <a:pt x="14091" y="1015"/>
                    <a:pt x="14044" y="854"/>
                    <a:pt x="13990" y="696"/>
                  </a:cubicBezTo>
                  <a:cubicBezTo>
                    <a:pt x="13811" y="171"/>
                    <a:pt x="13342" y="1"/>
                    <a:pt x="12849"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4"/>
            <p:cNvSpPr/>
            <p:nvPr/>
          </p:nvSpPr>
          <p:spPr>
            <a:xfrm>
              <a:off x="3988138" y="4110150"/>
              <a:ext cx="150375" cy="42225"/>
            </a:xfrm>
            <a:custGeom>
              <a:avLst/>
              <a:gdLst/>
              <a:ahLst/>
              <a:cxnLst/>
              <a:rect l="l" t="t" r="r" b="b"/>
              <a:pathLst>
                <a:path w="6015" h="1689" extrusionOk="0">
                  <a:moveTo>
                    <a:pt x="5722" y="0"/>
                  </a:moveTo>
                  <a:cubicBezTo>
                    <a:pt x="5706" y="0"/>
                    <a:pt x="5689" y="2"/>
                    <a:pt x="5671" y="6"/>
                  </a:cubicBezTo>
                  <a:cubicBezTo>
                    <a:pt x="3781" y="435"/>
                    <a:pt x="1890" y="860"/>
                    <a:pt x="0" y="1288"/>
                  </a:cubicBezTo>
                  <a:cubicBezTo>
                    <a:pt x="44" y="1421"/>
                    <a:pt x="90" y="1554"/>
                    <a:pt x="136" y="1688"/>
                  </a:cubicBezTo>
                  <a:cubicBezTo>
                    <a:pt x="2014" y="1264"/>
                    <a:pt x="3890" y="841"/>
                    <a:pt x="5766" y="417"/>
                  </a:cubicBezTo>
                  <a:cubicBezTo>
                    <a:pt x="6014" y="361"/>
                    <a:pt x="5947" y="0"/>
                    <a:pt x="57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4"/>
            <p:cNvSpPr/>
            <p:nvPr/>
          </p:nvSpPr>
          <p:spPr>
            <a:xfrm>
              <a:off x="4163538" y="4089175"/>
              <a:ext cx="74850" cy="24650"/>
            </a:xfrm>
            <a:custGeom>
              <a:avLst/>
              <a:gdLst/>
              <a:ahLst/>
              <a:cxnLst/>
              <a:rect l="l" t="t" r="r" b="b"/>
              <a:pathLst>
                <a:path w="2994" h="986" extrusionOk="0">
                  <a:moveTo>
                    <a:pt x="2705" y="0"/>
                  </a:moveTo>
                  <a:cubicBezTo>
                    <a:pt x="2688" y="0"/>
                    <a:pt x="2671" y="2"/>
                    <a:pt x="2652" y="6"/>
                  </a:cubicBezTo>
                  <a:lnTo>
                    <a:pt x="246" y="569"/>
                  </a:lnTo>
                  <a:cubicBezTo>
                    <a:pt x="0" y="627"/>
                    <a:pt x="66" y="986"/>
                    <a:pt x="289" y="986"/>
                  </a:cubicBezTo>
                  <a:cubicBezTo>
                    <a:pt x="306" y="986"/>
                    <a:pt x="323" y="984"/>
                    <a:pt x="342" y="979"/>
                  </a:cubicBezTo>
                  <a:lnTo>
                    <a:pt x="2748" y="417"/>
                  </a:lnTo>
                  <a:cubicBezTo>
                    <a:pt x="2994" y="358"/>
                    <a:pt x="2928" y="0"/>
                    <a:pt x="27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4"/>
            <p:cNvSpPr/>
            <p:nvPr/>
          </p:nvSpPr>
          <p:spPr>
            <a:xfrm>
              <a:off x="4272088" y="4051075"/>
              <a:ext cx="123725" cy="37350"/>
            </a:xfrm>
            <a:custGeom>
              <a:avLst/>
              <a:gdLst/>
              <a:ahLst/>
              <a:cxnLst/>
              <a:rect l="l" t="t" r="r" b="b"/>
              <a:pathLst>
                <a:path w="4949" h="1494" extrusionOk="0">
                  <a:moveTo>
                    <a:pt x="4851" y="0"/>
                  </a:moveTo>
                  <a:lnTo>
                    <a:pt x="245" y="1078"/>
                  </a:lnTo>
                  <a:cubicBezTo>
                    <a:pt x="1" y="1135"/>
                    <a:pt x="66" y="1493"/>
                    <a:pt x="287" y="1493"/>
                  </a:cubicBezTo>
                  <a:cubicBezTo>
                    <a:pt x="304" y="1493"/>
                    <a:pt x="322" y="1491"/>
                    <a:pt x="340" y="1487"/>
                  </a:cubicBezTo>
                  <a:lnTo>
                    <a:pt x="4948" y="409"/>
                  </a:lnTo>
                  <a:cubicBezTo>
                    <a:pt x="4918" y="272"/>
                    <a:pt x="4887" y="135"/>
                    <a:pt x="48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4"/>
            <p:cNvSpPr/>
            <p:nvPr/>
          </p:nvSpPr>
          <p:spPr>
            <a:xfrm>
              <a:off x="4354788" y="4085850"/>
              <a:ext cx="46975" cy="19900"/>
            </a:xfrm>
            <a:custGeom>
              <a:avLst/>
              <a:gdLst/>
              <a:ahLst/>
              <a:cxnLst/>
              <a:rect l="l" t="t" r="r" b="b"/>
              <a:pathLst>
                <a:path w="1879" h="796" extrusionOk="0">
                  <a:moveTo>
                    <a:pt x="1815" y="0"/>
                  </a:moveTo>
                  <a:cubicBezTo>
                    <a:pt x="1292" y="127"/>
                    <a:pt x="768" y="254"/>
                    <a:pt x="244" y="380"/>
                  </a:cubicBezTo>
                  <a:cubicBezTo>
                    <a:pt x="1" y="438"/>
                    <a:pt x="64" y="795"/>
                    <a:pt x="286" y="795"/>
                  </a:cubicBezTo>
                  <a:cubicBezTo>
                    <a:pt x="303" y="795"/>
                    <a:pt x="321" y="793"/>
                    <a:pt x="340" y="789"/>
                  </a:cubicBezTo>
                  <a:cubicBezTo>
                    <a:pt x="853" y="666"/>
                    <a:pt x="1365" y="541"/>
                    <a:pt x="1879" y="417"/>
                  </a:cubicBezTo>
                  <a:cubicBezTo>
                    <a:pt x="1858" y="278"/>
                    <a:pt x="1837" y="139"/>
                    <a:pt x="1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4"/>
            <p:cNvSpPr/>
            <p:nvPr/>
          </p:nvSpPr>
          <p:spPr>
            <a:xfrm>
              <a:off x="4229413" y="4106075"/>
              <a:ext cx="101900" cy="30100"/>
            </a:xfrm>
            <a:custGeom>
              <a:avLst/>
              <a:gdLst/>
              <a:ahLst/>
              <a:cxnLst/>
              <a:rect l="l" t="t" r="r" b="b"/>
              <a:pathLst>
                <a:path w="4076" h="1204" extrusionOk="0">
                  <a:moveTo>
                    <a:pt x="3785" y="0"/>
                  </a:moveTo>
                  <a:cubicBezTo>
                    <a:pt x="3769" y="0"/>
                    <a:pt x="3752" y="2"/>
                    <a:pt x="3734" y="6"/>
                  </a:cubicBezTo>
                  <a:cubicBezTo>
                    <a:pt x="2571" y="266"/>
                    <a:pt x="1410" y="527"/>
                    <a:pt x="247" y="789"/>
                  </a:cubicBezTo>
                  <a:cubicBezTo>
                    <a:pt x="1" y="844"/>
                    <a:pt x="67" y="1204"/>
                    <a:pt x="293" y="1204"/>
                  </a:cubicBezTo>
                  <a:cubicBezTo>
                    <a:pt x="309" y="1204"/>
                    <a:pt x="326" y="1202"/>
                    <a:pt x="344" y="1198"/>
                  </a:cubicBezTo>
                  <a:cubicBezTo>
                    <a:pt x="1505" y="938"/>
                    <a:pt x="2667" y="677"/>
                    <a:pt x="3829" y="415"/>
                  </a:cubicBezTo>
                  <a:cubicBezTo>
                    <a:pt x="4076" y="360"/>
                    <a:pt x="4009" y="0"/>
                    <a:pt x="37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4"/>
            <p:cNvSpPr/>
            <p:nvPr/>
          </p:nvSpPr>
          <p:spPr>
            <a:xfrm>
              <a:off x="4153938" y="4141275"/>
              <a:ext cx="25550" cy="13725"/>
            </a:xfrm>
            <a:custGeom>
              <a:avLst/>
              <a:gdLst/>
              <a:ahLst/>
              <a:cxnLst/>
              <a:rect l="l" t="t" r="r" b="b"/>
              <a:pathLst>
                <a:path w="1022" h="549" extrusionOk="0">
                  <a:moveTo>
                    <a:pt x="785" y="0"/>
                  </a:moveTo>
                  <a:cubicBezTo>
                    <a:pt x="770" y="0"/>
                    <a:pt x="754" y="2"/>
                    <a:pt x="738" y="6"/>
                  </a:cubicBezTo>
                  <a:lnTo>
                    <a:pt x="188" y="134"/>
                  </a:lnTo>
                  <a:cubicBezTo>
                    <a:pt x="81" y="158"/>
                    <a:pt x="0" y="278"/>
                    <a:pt x="32" y="387"/>
                  </a:cubicBezTo>
                  <a:cubicBezTo>
                    <a:pt x="57" y="482"/>
                    <a:pt x="140" y="549"/>
                    <a:pt x="236" y="549"/>
                  </a:cubicBezTo>
                  <a:cubicBezTo>
                    <a:pt x="252" y="549"/>
                    <a:pt x="268" y="547"/>
                    <a:pt x="284" y="543"/>
                  </a:cubicBezTo>
                  <a:lnTo>
                    <a:pt x="833" y="415"/>
                  </a:lnTo>
                  <a:cubicBezTo>
                    <a:pt x="941" y="390"/>
                    <a:pt x="1021" y="272"/>
                    <a:pt x="990" y="163"/>
                  </a:cubicBezTo>
                  <a:cubicBezTo>
                    <a:pt x="963" y="68"/>
                    <a:pt x="881" y="0"/>
                    <a:pt x="7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4"/>
            <p:cNvSpPr/>
            <p:nvPr/>
          </p:nvSpPr>
          <p:spPr>
            <a:xfrm>
              <a:off x="4000588" y="4155650"/>
              <a:ext cx="119550" cy="35650"/>
            </a:xfrm>
            <a:custGeom>
              <a:avLst/>
              <a:gdLst/>
              <a:ahLst/>
              <a:cxnLst/>
              <a:rect l="l" t="t" r="r" b="b"/>
              <a:pathLst>
                <a:path w="4782" h="1426" extrusionOk="0">
                  <a:moveTo>
                    <a:pt x="4493" y="1"/>
                  </a:moveTo>
                  <a:cubicBezTo>
                    <a:pt x="4476" y="1"/>
                    <a:pt x="4458" y="3"/>
                    <a:pt x="4440" y="7"/>
                  </a:cubicBezTo>
                  <a:cubicBezTo>
                    <a:pt x="2961" y="343"/>
                    <a:pt x="1480" y="680"/>
                    <a:pt x="1" y="1015"/>
                  </a:cubicBezTo>
                  <a:cubicBezTo>
                    <a:pt x="32" y="1152"/>
                    <a:pt x="64" y="1289"/>
                    <a:pt x="93" y="1425"/>
                  </a:cubicBezTo>
                  <a:cubicBezTo>
                    <a:pt x="1574" y="1089"/>
                    <a:pt x="3055" y="753"/>
                    <a:pt x="4537" y="416"/>
                  </a:cubicBezTo>
                  <a:cubicBezTo>
                    <a:pt x="4782" y="359"/>
                    <a:pt x="4717" y="1"/>
                    <a:pt x="4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4"/>
            <p:cNvSpPr/>
            <p:nvPr/>
          </p:nvSpPr>
          <p:spPr>
            <a:xfrm>
              <a:off x="4094538" y="4172750"/>
              <a:ext cx="69600" cy="23425"/>
            </a:xfrm>
            <a:custGeom>
              <a:avLst/>
              <a:gdLst/>
              <a:ahLst/>
              <a:cxnLst/>
              <a:rect l="l" t="t" r="r" b="b"/>
              <a:pathLst>
                <a:path w="2784" h="937" extrusionOk="0">
                  <a:moveTo>
                    <a:pt x="2494" y="1"/>
                  </a:moveTo>
                  <a:cubicBezTo>
                    <a:pt x="2478" y="1"/>
                    <a:pt x="2460" y="3"/>
                    <a:pt x="2442" y="7"/>
                  </a:cubicBezTo>
                  <a:lnTo>
                    <a:pt x="246" y="520"/>
                  </a:lnTo>
                  <a:cubicBezTo>
                    <a:pt x="0" y="579"/>
                    <a:pt x="66" y="937"/>
                    <a:pt x="289" y="937"/>
                  </a:cubicBezTo>
                  <a:cubicBezTo>
                    <a:pt x="306" y="937"/>
                    <a:pt x="323" y="935"/>
                    <a:pt x="342" y="931"/>
                  </a:cubicBezTo>
                  <a:lnTo>
                    <a:pt x="2539" y="417"/>
                  </a:lnTo>
                  <a:cubicBezTo>
                    <a:pt x="2783" y="359"/>
                    <a:pt x="2718" y="1"/>
                    <a:pt x="24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4"/>
            <p:cNvSpPr/>
            <p:nvPr/>
          </p:nvSpPr>
          <p:spPr>
            <a:xfrm>
              <a:off x="4007213" y="4204750"/>
              <a:ext cx="34100" cy="16125"/>
            </a:xfrm>
            <a:custGeom>
              <a:avLst/>
              <a:gdLst/>
              <a:ahLst/>
              <a:cxnLst/>
              <a:rect l="l" t="t" r="r" b="b"/>
              <a:pathLst>
                <a:path w="1364" h="645" extrusionOk="0">
                  <a:moveTo>
                    <a:pt x="1071" y="0"/>
                  </a:moveTo>
                  <a:cubicBezTo>
                    <a:pt x="1055" y="0"/>
                    <a:pt x="1038" y="2"/>
                    <a:pt x="1021" y="6"/>
                  </a:cubicBezTo>
                  <a:cubicBezTo>
                    <a:pt x="681" y="82"/>
                    <a:pt x="340" y="158"/>
                    <a:pt x="0" y="234"/>
                  </a:cubicBezTo>
                  <a:cubicBezTo>
                    <a:pt x="31" y="370"/>
                    <a:pt x="61" y="509"/>
                    <a:pt x="93" y="645"/>
                  </a:cubicBezTo>
                  <a:cubicBezTo>
                    <a:pt x="434" y="567"/>
                    <a:pt x="775" y="493"/>
                    <a:pt x="1117" y="416"/>
                  </a:cubicBezTo>
                  <a:cubicBezTo>
                    <a:pt x="1363" y="361"/>
                    <a:pt x="1296"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4"/>
            <p:cNvSpPr/>
            <p:nvPr/>
          </p:nvSpPr>
          <p:spPr>
            <a:xfrm>
              <a:off x="4190688" y="4147400"/>
              <a:ext cx="93025" cy="29325"/>
            </a:xfrm>
            <a:custGeom>
              <a:avLst/>
              <a:gdLst/>
              <a:ahLst/>
              <a:cxnLst/>
              <a:rect l="l" t="t" r="r" b="b"/>
              <a:pathLst>
                <a:path w="3721" h="1173" extrusionOk="0">
                  <a:moveTo>
                    <a:pt x="3433" y="1"/>
                  </a:moveTo>
                  <a:cubicBezTo>
                    <a:pt x="3416" y="1"/>
                    <a:pt x="3399" y="3"/>
                    <a:pt x="3380" y="7"/>
                  </a:cubicBezTo>
                  <a:lnTo>
                    <a:pt x="245" y="757"/>
                  </a:lnTo>
                  <a:cubicBezTo>
                    <a:pt x="0" y="815"/>
                    <a:pt x="65" y="1172"/>
                    <a:pt x="286" y="1172"/>
                  </a:cubicBezTo>
                  <a:cubicBezTo>
                    <a:pt x="304" y="1172"/>
                    <a:pt x="322" y="1170"/>
                    <a:pt x="341" y="1166"/>
                  </a:cubicBezTo>
                  <a:lnTo>
                    <a:pt x="3475" y="416"/>
                  </a:lnTo>
                  <a:cubicBezTo>
                    <a:pt x="3721" y="358"/>
                    <a:pt x="3656" y="1"/>
                    <a:pt x="3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4"/>
            <p:cNvSpPr/>
            <p:nvPr/>
          </p:nvSpPr>
          <p:spPr>
            <a:xfrm>
              <a:off x="4327188" y="4131600"/>
              <a:ext cx="32075" cy="15275"/>
            </a:xfrm>
            <a:custGeom>
              <a:avLst/>
              <a:gdLst/>
              <a:ahLst/>
              <a:cxnLst/>
              <a:rect l="l" t="t" r="r" b="b"/>
              <a:pathLst>
                <a:path w="1283" h="611" extrusionOk="0">
                  <a:moveTo>
                    <a:pt x="1047" y="1"/>
                  </a:moveTo>
                  <a:cubicBezTo>
                    <a:pt x="1031" y="1"/>
                    <a:pt x="1015" y="3"/>
                    <a:pt x="999" y="6"/>
                  </a:cubicBezTo>
                  <a:lnTo>
                    <a:pt x="189" y="196"/>
                  </a:lnTo>
                  <a:cubicBezTo>
                    <a:pt x="81" y="220"/>
                    <a:pt x="1" y="339"/>
                    <a:pt x="32" y="448"/>
                  </a:cubicBezTo>
                  <a:cubicBezTo>
                    <a:pt x="59" y="543"/>
                    <a:pt x="141" y="611"/>
                    <a:pt x="236" y="611"/>
                  </a:cubicBezTo>
                  <a:cubicBezTo>
                    <a:pt x="252" y="611"/>
                    <a:pt x="268" y="609"/>
                    <a:pt x="284" y="605"/>
                  </a:cubicBezTo>
                  <a:lnTo>
                    <a:pt x="1096" y="415"/>
                  </a:lnTo>
                  <a:cubicBezTo>
                    <a:pt x="1202" y="390"/>
                    <a:pt x="1283" y="272"/>
                    <a:pt x="1253" y="163"/>
                  </a:cubicBezTo>
                  <a:cubicBezTo>
                    <a:pt x="1226" y="68"/>
                    <a:pt x="1143"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4"/>
            <p:cNvSpPr/>
            <p:nvPr/>
          </p:nvSpPr>
          <p:spPr>
            <a:xfrm>
              <a:off x="4381438" y="4122200"/>
              <a:ext cx="26500" cy="14900"/>
            </a:xfrm>
            <a:custGeom>
              <a:avLst/>
              <a:gdLst/>
              <a:ahLst/>
              <a:cxnLst/>
              <a:rect l="l" t="t" r="r" b="b"/>
              <a:pathLst>
                <a:path w="1060" h="596" extrusionOk="0">
                  <a:moveTo>
                    <a:pt x="982" y="0"/>
                  </a:moveTo>
                  <a:cubicBezTo>
                    <a:pt x="735" y="58"/>
                    <a:pt x="489" y="120"/>
                    <a:pt x="244" y="178"/>
                  </a:cubicBezTo>
                  <a:cubicBezTo>
                    <a:pt x="1" y="239"/>
                    <a:pt x="65" y="595"/>
                    <a:pt x="285" y="595"/>
                  </a:cubicBezTo>
                  <a:cubicBezTo>
                    <a:pt x="303" y="595"/>
                    <a:pt x="321" y="593"/>
                    <a:pt x="340" y="588"/>
                  </a:cubicBezTo>
                  <a:cubicBezTo>
                    <a:pt x="579" y="530"/>
                    <a:pt x="820" y="472"/>
                    <a:pt x="1059" y="414"/>
                  </a:cubicBezTo>
                  <a:cubicBezTo>
                    <a:pt x="1041" y="323"/>
                    <a:pt x="1023" y="230"/>
                    <a:pt x="1007" y="139"/>
                  </a:cubicBezTo>
                  <a:cubicBezTo>
                    <a:pt x="998" y="93"/>
                    <a:pt x="989" y="47"/>
                    <a:pt x="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4"/>
            <p:cNvSpPr/>
            <p:nvPr/>
          </p:nvSpPr>
          <p:spPr>
            <a:xfrm>
              <a:off x="4350113" y="4150975"/>
              <a:ext cx="63350" cy="23350"/>
            </a:xfrm>
            <a:custGeom>
              <a:avLst/>
              <a:gdLst/>
              <a:ahLst/>
              <a:cxnLst/>
              <a:rect l="l" t="t" r="r" b="b"/>
              <a:pathLst>
                <a:path w="2534" h="934" extrusionOk="0">
                  <a:moveTo>
                    <a:pt x="2453" y="0"/>
                  </a:moveTo>
                  <a:lnTo>
                    <a:pt x="245" y="517"/>
                  </a:lnTo>
                  <a:cubicBezTo>
                    <a:pt x="0" y="575"/>
                    <a:pt x="66" y="933"/>
                    <a:pt x="290" y="933"/>
                  </a:cubicBezTo>
                  <a:cubicBezTo>
                    <a:pt x="306" y="933"/>
                    <a:pt x="324" y="931"/>
                    <a:pt x="342" y="927"/>
                  </a:cubicBezTo>
                  <a:lnTo>
                    <a:pt x="2533" y="414"/>
                  </a:lnTo>
                  <a:cubicBezTo>
                    <a:pt x="2506" y="276"/>
                    <a:pt x="2479" y="137"/>
                    <a:pt x="2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4"/>
            <p:cNvSpPr/>
            <p:nvPr/>
          </p:nvSpPr>
          <p:spPr>
            <a:xfrm>
              <a:off x="4284763" y="4174125"/>
              <a:ext cx="34800" cy="15275"/>
            </a:xfrm>
            <a:custGeom>
              <a:avLst/>
              <a:gdLst/>
              <a:ahLst/>
              <a:cxnLst/>
              <a:rect l="l" t="t" r="r" b="b"/>
              <a:pathLst>
                <a:path w="1392" h="611" extrusionOk="0">
                  <a:moveTo>
                    <a:pt x="1154" y="1"/>
                  </a:moveTo>
                  <a:cubicBezTo>
                    <a:pt x="1139" y="1"/>
                    <a:pt x="1124" y="2"/>
                    <a:pt x="1108" y="6"/>
                  </a:cubicBezTo>
                  <a:cubicBezTo>
                    <a:pt x="800" y="68"/>
                    <a:pt x="495" y="132"/>
                    <a:pt x="187" y="195"/>
                  </a:cubicBezTo>
                  <a:cubicBezTo>
                    <a:pt x="80" y="218"/>
                    <a:pt x="0" y="340"/>
                    <a:pt x="30" y="447"/>
                  </a:cubicBezTo>
                  <a:cubicBezTo>
                    <a:pt x="57" y="546"/>
                    <a:pt x="141" y="610"/>
                    <a:pt x="237" y="610"/>
                  </a:cubicBezTo>
                  <a:cubicBezTo>
                    <a:pt x="252" y="610"/>
                    <a:pt x="267" y="609"/>
                    <a:pt x="283" y="606"/>
                  </a:cubicBezTo>
                  <a:cubicBezTo>
                    <a:pt x="590" y="541"/>
                    <a:pt x="898" y="479"/>
                    <a:pt x="1204" y="415"/>
                  </a:cubicBezTo>
                  <a:cubicBezTo>
                    <a:pt x="1312" y="392"/>
                    <a:pt x="1392" y="270"/>
                    <a:pt x="1362" y="162"/>
                  </a:cubicBezTo>
                  <a:cubicBezTo>
                    <a:pt x="1333" y="65"/>
                    <a:pt x="1251" y="1"/>
                    <a:pt x="11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4"/>
            <p:cNvSpPr/>
            <p:nvPr/>
          </p:nvSpPr>
          <p:spPr>
            <a:xfrm>
              <a:off x="4148963" y="4191425"/>
              <a:ext cx="98775" cy="33475"/>
            </a:xfrm>
            <a:custGeom>
              <a:avLst/>
              <a:gdLst/>
              <a:ahLst/>
              <a:cxnLst/>
              <a:rect l="l" t="t" r="r" b="b"/>
              <a:pathLst>
                <a:path w="3951" h="1339" extrusionOk="0">
                  <a:moveTo>
                    <a:pt x="3674" y="1"/>
                  </a:moveTo>
                  <a:cubicBezTo>
                    <a:pt x="3655" y="1"/>
                    <a:pt x="3635" y="3"/>
                    <a:pt x="3614" y="9"/>
                  </a:cubicBezTo>
                  <a:cubicBezTo>
                    <a:pt x="2490" y="312"/>
                    <a:pt x="1366" y="617"/>
                    <a:pt x="241" y="921"/>
                  </a:cubicBezTo>
                  <a:cubicBezTo>
                    <a:pt x="1" y="986"/>
                    <a:pt x="62" y="1338"/>
                    <a:pt x="277" y="1338"/>
                  </a:cubicBezTo>
                  <a:cubicBezTo>
                    <a:pt x="296" y="1338"/>
                    <a:pt x="316" y="1336"/>
                    <a:pt x="336" y="1330"/>
                  </a:cubicBezTo>
                  <a:cubicBezTo>
                    <a:pt x="1462" y="1027"/>
                    <a:pt x="2586" y="723"/>
                    <a:pt x="3710" y="418"/>
                  </a:cubicBezTo>
                  <a:cubicBezTo>
                    <a:pt x="3950" y="354"/>
                    <a:pt x="3890" y="1"/>
                    <a:pt x="36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4"/>
            <p:cNvSpPr/>
            <p:nvPr/>
          </p:nvSpPr>
          <p:spPr>
            <a:xfrm>
              <a:off x="4072213" y="4232500"/>
              <a:ext cx="32750" cy="15425"/>
            </a:xfrm>
            <a:custGeom>
              <a:avLst/>
              <a:gdLst/>
              <a:ahLst/>
              <a:cxnLst/>
              <a:rect l="l" t="t" r="r" b="b"/>
              <a:pathLst>
                <a:path w="1310" h="617" extrusionOk="0">
                  <a:moveTo>
                    <a:pt x="1074" y="1"/>
                  </a:moveTo>
                  <a:cubicBezTo>
                    <a:pt x="1058" y="1"/>
                    <a:pt x="1042" y="3"/>
                    <a:pt x="1026" y="7"/>
                  </a:cubicBezTo>
                  <a:lnTo>
                    <a:pt x="188" y="202"/>
                  </a:lnTo>
                  <a:cubicBezTo>
                    <a:pt x="81" y="227"/>
                    <a:pt x="0" y="345"/>
                    <a:pt x="32" y="454"/>
                  </a:cubicBezTo>
                  <a:cubicBezTo>
                    <a:pt x="59" y="549"/>
                    <a:pt x="141" y="617"/>
                    <a:pt x="236" y="617"/>
                  </a:cubicBezTo>
                  <a:cubicBezTo>
                    <a:pt x="252" y="617"/>
                    <a:pt x="268" y="615"/>
                    <a:pt x="284" y="611"/>
                  </a:cubicBezTo>
                  <a:lnTo>
                    <a:pt x="1121" y="416"/>
                  </a:lnTo>
                  <a:cubicBezTo>
                    <a:pt x="1229" y="390"/>
                    <a:pt x="1309" y="272"/>
                    <a:pt x="1278" y="163"/>
                  </a:cubicBezTo>
                  <a:cubicBezTo>
                    <a:pt x="1252" y="68"/>
                    <a:pt x="1169"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4"/>
            <p:cNvSpPr/>
            <p:nvPr/>
          </p:nvSpPr>
          <p:spPr>
            <a:xfrm>
              <a:off x="4015963" y="4244025"/>
              <a:ext cx="29525" cy="16350"/>
            </a:xfrm>
            <a:custGeom>
              <a:avLst/>
              <a:gdLst/>
              <a:ahLst/>
              <a:cxnLst/>
              <a:rect l="l" t="t" r="r" b="b"/>
              <a:pathLst>
                <a:path w="1181" h="654" extrusionOk="0">
                  <a:moveTo>
                    <a:pt x="948" y="1"/>
                  </a:moveTo>
                  <a:cubicBezTo>
                    <a:pt x="933" y="1"/>
                    <a:pt x="917" y="3"/>
                    <a:pt x="901" y="7"/>
                  </a:cubicBezTo>
                  <a:cubicBezTo>
                    <a:pt x="599" y="86"/>
                    <a:pt x="301" y="164"/>
                    <a:pt x="1" y="243"/>
                  </a:cubicBezTo>
                  <a:cubicBezTo>
                    <a:pt x="32" y="377"/>
                    <a:pt x="61" y="510"/>
                    <a:pt x="90" y="643"/>
                  </a:cubicBezTo>
                  <a:lnTo>
                    <a:pt x="93" y="653"/>
                  </a:lnTo>
                  <a:cubicBezTo>
                    <a:pt x="395" y="574"/>
                    <a:pt x="695" y="495"/>
                    <a:pt x="996" y="416"/>
                  </a:cubicBezTo>
                  <a:cubicBezTo>
                    <a:pt x="1107" y="387"/>
                    <a:pt x="1180" y="277"/>
                    <a:pt x="1153" y="164"/>
                  </a:cubicBezTo>
                  <a:cubicBezTo>
                    <a:pt x="1131" y="70"/>
                    <a:pt x="1043" y="1"/>
                    <a:pt x="9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4"/>
            <p:cNvSpPr/>
            <p:nvPr/>
          </p:nvSpPr>
          <p:spPr>
            <a:xfrm>
              <a:off x="4031088" y="4275400"/>
              <a:ext cx="71575" cy="23925"/>
            </a:xfrm>
            <a:custGeom>
              <a:avLst/>
              <a:gdLst/>
              <a:ahLst/>
              <a:cxnLst/>
              <a:rect l="l" t="t" r="r" b="b"/>
              <a:pathLst>
                <a:path w="2863" h="957" extrusionOk="0">
                  <a:moveTo>
                    <a:pt x="2574" y="1"/>
                  </a:moveTo>
                  <a:cubicBezTo>
                    <a:pt x="2557" y="1"/>
                    <a:pt x="2540" y="3"/>
                    <a:pt x="2521" y="7"/>
                  </a:cubicBezTo>
                  <a:lnTo>
                    <a:pt x="245" y="540"/>
                  </a:lnTo>
                  <a:cubicBezTo>
                    <a:pt x="1" y="598"/>
                    <a:pt x="66" y="957"/>
                    <a:pt x="290" y="957"/>
                  </a:cubicBezTo>
                  <a:cubicBezTo>
                    <a:pt x="306" y="957"/>
                    <a:pt x="324" y="955"/>
                    <a:pt x="342" y="950"/>
                  </a:cubicBezTo>
                  <a:lnTo>
                    <a:pt x="341" y="950"/>
                  </a:lnTo>
                  <a:lnTo>
                    <a:pt x="2617" y="418"/>
                  </a:lnTo>
                  <a:cubicBezTo>
                    <a:pt x="2863" y="361"/>
                    <a:pt x="2797"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4"/>
            <p:cNvSpPr/>
            <p:nvPr/>
          </p:nvSpPr>
          <p:spPr>
            <a:xfrm>
              <a:off x="4128063" y="4251875"/>
              <a:ext cx="73850" cy="25600"/>
            </a:xfrm>
            <a:custGeom>
              <a:avLst/>
              <a:gdLst/>
              <a:ahLst/>
              <a:cxnLst/>
              <a:rect l="l" t="t" r="r" b="b"/>
              <a:pathLst>
                <a:path w="2954" h="1024" extrusionOk="0">
                  <a:moveTo>
                    <a:pt x="2670" y="1"/>
                  </a:moveTo>
                  <a:cubicBezTo>
                    <a:pt x="2652" y="1"/>
                    <a:pt x="2634" y="3"/>
                    <a:pt x="2614" y="8"/>
                  </a:cubicBezTo>
                  <a:cubicBezTo>
                    <a:pt x="1825" y="208"/>
                    <a:pt x="1035" y="408"/>
                    <a:pt x="244" y="606"/>
                  </a:cubicBezTo>
                  <a:cubicBezTo>
                    <a:pt x="1" y="668"/>
                    <a:pt x="65" y="1024"/>
                    <a:pt x="284" y="1024"/>
                  </a:cubicBezTo>
                  <a:cubicBezTo>
                    <a:pt x="302" y="1024"/>
                    <a:pt x="320" y="1022"/>
                    <a:pt x="340" y="1017"/>
                  </a:cubicBezTo>
                  <a:cubicBezTo>
                    <a:pt x="1131" y="817"/>
                    <a:pt x="1920" y="618"/>
                    <a:pt x="2711" y="418"/>
                  </a:cubicBezTo>
                  <a:cubicBezTo>
                    <a:pt x="2953" y="357"/>
                    <a:pt x="2891" y="1"/>
                    <a:pt x="26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4"/>
            <p:cNvSpPr/>
            <p:nvPr/>
          </p:nvSpPr>
          <p:spPr>
            <a:xfrm>
              <a:off x="4236863" y="4220150"/>
              <a:ext cx="110800" cy="33100"/>
            </a:xfrm>
            <a:custGeom>
              <a:avLst/>
              <a:gdLst/>
              <a:ahLst/>
              <a:cxnLst/>
              <a:rect l="l" t="t" r="r" b="b"/>
              <a:pathLst>
                <a:path w="4432" h="1324" extrusionOk="0">
                  <a:moveTo>
                    <a:pt x="4142" y="0"/>
                  </a:moveTo>
                  <a:cubicBezTo>
                    <a:pt x="4126" y="0"/>
                    <a:pt x="4108" y="2"/>
                    <a:pt x="4090" y="6"/>
                  </a:cubicBezTo>
                  <a:lnTo>
                    <a:pt x="245" y="907"/>
                  </a:lnTo>
                  <a:cubicBezTo>
                    <a:pt x="0" y="964"/>
                    <a:pt x="66" y="1323"/>
                    <a:pt x="289" y="1323"/>
                  </a:cubicBezTo>
                  <a:cubicBezTo>
                    <a:pt x="306" y="1323"/>
                    <a:pt x="323" y="1321"/>
                    <a:pt x="342" y="1317"/>
                  </a:cubicBezTo>
                  <a:lnTo>
                    <a:pt x="4185" y="417"/>
                  </a:lnTo>
                  <a:cubicBezTo>
                    <a:pt x="4431" y="359"/>
                    <a:pt x="4365" y="0"/>
                    <a:pt x="4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4"/>
            <p:cNvSpPr/>
            <p:nvPr/>
          </p:nvSpPr>
          <p:spPr>
            <a:xfrm>
              <a:off x="4369588" y="4201125"/>
              <a:ext cx="53500" cy="21025"/>
            </a:xfrm>
            <a:custGeom>
              <a:avLst/>
              <a:gdLst/>
              <a:ahLst/>
              <a:cxnLst/>
              <a:rect l="l" t="t" r="r" b="b"/>
              <a:pathLst>
                <a:path w="2140" h="841" extrusionOk="0">
                  <a:moveTo>
                    <a:pt x="2059" y="0"/>
                  </a:moveTo>
                  <a:lnTo>
                    <a:pt x="245" y="424"/>
                  </a:lnTo>
                  <a:cubicBezTo>
                    <a:pt x="1" y="483"/>
                    <a:pt x="66" y="841"/>
                    <a:pt x="288" y="841"/>
                  </a:cubicBezTo>
                  <a:cubicBezTo>
                    <a:pt x="305" y="841"/>
                    <a:pt x="322" y="839"/>
                    <a:pt x="341" y="835"/>
                  </a:cubicBezTo>
                  <a:lnTo>
                    <a:pt x="2139" y="414"/>
                  </a:lnTo>
                  <a:cubicBezTo>
                    <a:pt x="2112" y="276"/>
                    <a:pt x="2087" y="139"/>
                    <a:pt x="20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4"/>
            <p:cNvSpPr/>
            <p:nvPr/>
          </p:nvSpPr>
          <p:spPr>
            <a:xfrm>
              <a:off x="4394038" y="4229550"/>
              <a:ext cx="34500" cy="17225"/>
            </a:xfrm>
            <a:custGeom>
              <a:avLst/>
              <a:gdLst/>
              <a:ahLst/>
              <a:cxnLst/>
              <a:rect l="l" t="t" r="r" b="b"/>
              <a:pathLst>
                <a:path w="1380" h="689" extrusionOk="0">
                  <a:moveTo>
                    <a:pt x="1299" y="1"/>
                  </a:moveTo>
                  <a:cubicBezTo>
                    <a:pt x="948" y="90"/>
                    <a:pt x="594" y="181"/>
                    <a:pt x="243" y="271"/>
                  </a:cubicBezTo>
                  <a:cubicBezTo>
                    <a:pt x="0" y="333"/>
                    <a:pt x="64" y="689"/>
                    <a:pt x="282" y="689"/>
                  </a:cubicBezTo>
                  <a:cubicBezTo>
                    <a:pt x="300" y="689"/>
                    <a:pt x="319" y="686"/>
                    <a:pt x="339" y="681"/>
                  </a:cubicBezTo>
                  <a:cubicBezTo>
                    <a:pt x="685" y="592"/>
                    <a:pt x="1031" y="502"/>
                    <a:pt x="1379" y="414"/>
                  </a:cubicBezTo>
                  <a:cubicBezTo>
                    <a:pt x="1352" y="277"/>
                    <a:pt x="1325" y="139"/>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4"/>
            <p:cNvSpPr/>
            <p:nvPr/>
          </p:nvSpPr>
          <p:spPr>
            <a:xfrm>
              <a:off x="4229163" y="4248475"/>
              <a:ext cx="138900" cy="39650"/>
            </a:xfrm>
            <a:custGeom>
              <a:avLst/>
              <a:gdLst/>
              <a:ahLst/>
              <a:cxnLst/>
              <a:rect l="l" t="t" r="r" b="b"/>
              <a:pathLst>
                <a:path w="5556" h="1586" extrusionOk="0">
                  <a:moveTo>
                    <a:pt x="5267" y="0"/>
                  </a:moveTo>
                  <a:cubicBezTo>
                    <a:pt x="5250" y="0"/>
                    <a:pt x="5233" y="2"/>
                    <a:pt x="5214" y="6"/>
                  </a:cubicBezTo>
                  <a:lnTo>
                    <a:pt x="245" y="1169"/>
                  </a:lnTo>
                  <a:cubicBezTo>
                    <a:pt x="1" y="1228"/>
                    <a:pt x="66" y="1586"/>
                    <a:pt x="290" y="1586"/>
                  </a:cubicBezTo>
                  <a:cubicBezTo>
                    <a:pt x="306" y="1586"/>
                    <a:pt x="324" y="1584"/>
                    <a:pt x="342" y="1580"/>
                  </a:cubicBezTo>
                  <a:lnTo>
                    <a:pt x="5311" y="417"/>
                  </a:lnTo>
                  <a:cubicBezTo>
                    <a:pt x="5556" y="359"/>
                    <a:pt x="5490" y="0"/>
                    <a:pt x="5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4"/>
            <p:cNvSpPr/>
            <p:nvPr/>
          </p:nvSpPr>
          <p:spPr>
            <a:xfrm>
              <a:off x="4150038" y="4291575"/>
              <a:ext cx="35600" cy="14675"/>
            </a:xfrm>
            <a:custGeom>
              <a:avLst/>
              <a:gdLst/>
              <a:ahLst/>
              <a:cxnLst/>
              <a:rect l="l" t="t" r="r" b="b"/>
              <a:pathLst>
                <a:path w="1424" h="587" extrusionOk="0">
                  <a:moveTo>
                    <a:pt x="1185" y="1"/>
                  </a:moveTo>
                  <a:cubicBezTo>
                    <a:pt x="1171" y="1"/>
                    <a:pt x="1156" y="2"/>
                    <a:pt x="1141" y="5"/>
                  </a:cubicBezTo>
                  <a:cubicBezTo>
                    <a:pt x="823" y="60"/>
                    <a:pt x="505" y="117"/>
                    <a:pt x="188" y="172"/>
                  </a:cubicBezTo>
                  <a:cubicBezTo>
                    <a:pt x="79" y="192"/>
                    <a:pt x="1" y="320"/>
                    <a:pt x="31" y="426"/>
                  </a:cubicBezTo>
                  <a:cubicBezTo>
                    <a:pt x="58" y="526"/>
                    <a:pt x="141" y="587"/>
                    <a:pt x="239" y="587"/>
                  </a:cubicBezTo>
                  <a:cubicBezTo>
                    <a:pt x="253" y="587"/>
                    <a:pt x="268" y="585"/>
                    <a:pt x="283" y="583"/>
                  </a:cubicBezTo>
                  <a:cubicBezTo>
                    <a:pt x="601" y="526"/>
                    <a:pt x="919" y="471"/>
                    <a:pt x="1237" y="414"/>
                  </a:cubicBezTo>
                  <a:cubicBezTo>
                    <a:pt x="1346" y="395"/>
                    <a:pt x="1423" y="266"/>
                    <a:pt x="1394" y="162"/>
                  </a:cubicBezTo>
                  <a:cubicBezTo>
                    <a:pt x="1365" y="61"/>
                    <a:pt x="1283" y="1"/>
                    <a:pt x="11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4"/>
            <p:cNvSpPr/>
            <p:nvPr/>
          </p:nvSpPr>
          <p:spPr>
            <a:xfrm>
              <a:off x="4033138" y="4311000"/>
              <a:ext cx="77150" cy="26275"/>
            </a:xfrm>
            <a:custGeom>
              <a:avLst/>
              <a:gdLst/>
              <a:ahLst/>
              <a:cxnLst/>
              <a:rect l="l" t="t" r="r" b="b"/>
              <a:pathLst>
                <a:path w="3086" h="1051" extrusionOk="0">
                  <a:moveTo>
                    <a:pt x="2797" y="1"/>
                  </a:moveTo>
                  <a:cubicBezTo>
                    <a:pt x="2780" y="1"/>
                    <a:pt x="2763" y="3"/>
                    <a:pt x="2744" y="7"/>
                  </a:cubicBezTo>
                  <a:cubicBezTo>
                    <a:pt x="1829" y="218"/>
                    <a:pt x="914" y="428"/>
                    <a:pt x="0" y="640"/>
                  </a:cubicBezTo>
                  <a:cubicBezTo>
                    <a:pt x="30" y="777"/>
                    <a:pt x="60" y="915"/>
                    <a:pt x="91" y="1050"/>
                  </a:cubicBezTo>
                  <a:cubicBezTo>
                    <a:pt x="1008" y="839"/>
                    <a:pt x="1923" y="628"/>
                    <a:pt x="2839" y="416"/>
                  </a:cubicBezTo>
                  <a:cubicBezTo>
                    <a:pt x="3085" y="359"/>
                    <a:pt x="3020" y="1"/>
                    <a:pt x="27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4"/>
            <p:cNvSpPr/>
            <p:nvPr/>
          </p:nvSpPr>
          <p:spPr>
            <a:xfrm>
              <a:off x="4041388" y="4354750"/>
              <a:ext cx="49525" cy="19550"/>
            </a:xfrm>
            <a:custGeom>
              <a:avLst/>
              <a:gdLst/>
              <a:ahLst/>
              <a:cxnLst/>
              <a:rect l="l" t="t" r="r" b="b"/>
              <a:pathLst>
                <a:path w="1981" h="782" extrusionOk="0">
                  <a:moveTo>
                    <a:pt x="1688" y="1"/>
                  </a:moveTo>
                  <a:cubicBezTo>
                    <a:pt x="1672" y="1"/>
                    <a:pt x="1655" y="3"/>
                    <a:pt x="1638" y="6"/>
                  </a:cubicBezTo>
                  <a:cubicBezTo>
                    <a:pt x="1091" y="127"/>
                    <a:pt x="545" y="250"/>
                    <a:pt x="0" y="371"/>
                  </a:cubicBezTo>
                  <a:cubicBezTo>
                    <a:pt x="30" y="508"/>
                    <a:pt x="62" y="644"/>
                    <a:pt x="91" y="781"/>
                  </a:cubicBezTo>
                  <a:lnTo>
                    <a:pt x="1733" y="417"/>
                  </a:lnTo>
                  <a:cubicBezTo>
                    <a:pt x="1980" y="361"/>
                    <a:pt x="1913" y="1"/>
                    <a:pt x="16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4"/>
            <p:cNvSpPr/>
            <p:nvPr/>
          </p:nvSpPr>
          <p:spPr>
            <a:xfrm>
              <a:off x="4115338" y="4337575"/>
              <a:ext cx="49250" cy="17225"/>
            </a:xfrm>
            <a:custGeom>
              <a:avLst/>
              <a:gdLst/>
              <a:ahLst/>
              <a:cxnLst/>
              <a:rect l="l" t="t" r="r" b="b"/>
              <a:pathLst>
                <a:path w="1970" h="689" extrusionOk="0">
                  <a:moveTo>
                    <a:pt x="1733" y="0"/>
                  </a:moveTo>
                  <a:cubicBezTo>
                    <a:pt x="1719" y="0"/>
                    <a:pt x="1706" y="2"/>
                    <a:pt x="1692" y="4"/>
                  </a:cubicBezTo>
                  <a:cubicBezTo>
                    <a:pt x="1189" y="93"/>
                    <a:pt x="686" y="185"/>
                    <a:pt x="183" y="274"/>
                  </a:cubicBezTo>
                  <a:cubicBezTo>
                    <a:pt x="71" y="295"/>
                    <a:pt x="1" y="420"/>
                    <a:pt x="25" y="528"/>
                  </a:cubicBezTo>
                  <a:cubicBezTo>
                    <a:pt x="50" y="629"/>
                    <a:pt x="140" y="688"/>
                    <a:pt x="237" y="688"/>
                  </a:cubicBezTo>
                  <a:cubicBezTo>
                    <a:pt x="251" y="688"/>
                    <a:pt x="265" y="687"/>
                    <a:pt x="278" y="685"/>
                  </a:cubicBezTo>
                  <a:cubicBezTo>
                    <a:pt x="781" y="593"/>
                    <a:pt x="1284" y="504"/>
                    <a:pt x="1787" y="414"/>
                  </a:cubicBezTo>
                  <a:cubicBezTo>
                    <a:pt x="1899" y="393"/>
                    <a:pt x="1970" y="268"/>
                    <a:pt x="1944" y="161"/>
                  </a:cubicBezTo>
                  <a:cubicBezTo>
                    <a:pt x="1921" y="60"/>
                    <a:pt x="1830"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4"/>
            <p:cNvSpPr/>
            <p:nvPr/>
          </p:nvSpPr>
          <p:spPr>
            <a:xfrm>
              <a:off x="4220363" y="4306525"/>
              <a:ext cx="120625" cy="35400"/>
            </a:xfrm>
            <a:custGeom>
              <a:avLst/>
              <a:gdLst/>
              <a:ahLst/>
              <a:cxnLst/>
              <a:rect l="l" t="t" r="r" b="b"/>
              <a:pathLst>
                <a:path w="4825" h="1416" extrusionOk="0">
                  <a:moveTo>
                    <a:pt x="4535" y="1"/>
                  </a:moveTo>
                  <a:cubicBezTo>
                    <a:pt x="4518" y="1"/>
                    <a:pt x="4501" y="3"/>
                    <a:pt x="4483" y="7"/>
                  </a:cubicBezTo>
                  <a:lnTo>
                    <a:pt x="246" y="1000"/>
                  </a:lnTo>
                  <a:cubicBezTo>
                    <a:pt x="1" y="1056"/>
                    <a:pt x="66" y="1415"/>
                    <a:pt x="289" y="1415"/>
                  </a:cubicBezTo>
                  <a:cubicBezTo>
                    <a:pt x="305" y="1415"/>
                    <a:pt x="323" y="1413"/>
                    <a:pt x="342" y="1409"/>
                  </a:cubicBezTo>
                  <a:lnTo>
                    <a:pt x="4580" y="417"/>
                  </a:lnTo>
                  <a:cubicBezTo>
                    <a:pt x="4824" y="360"/>
                    <a:pt x="4758" y="1"/>
                    <a:pt x="4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4"/>
            <p:cNvSpPr/>
            <p:nvPr/>
          </p:nvSpPr>
          <p:spPr>
            <a:xfrm>
              <a:off x="4370463" y="4283450"/>
              <a:ext cx="68400" cy="24875"/>
            </a:xfrm>
            <a:custGeom>
              <a:avLst/>
              <a:gdLst/>
              <a:ahLst/>
              <a:cxnLst/>
              <a:rect l="l" t="t" r="r" b="b"/>
              <a:pathLst>
                <a:path w="2736" h="995" extrusionOk="0">
                  <a:moveTo>
                    <a:pt x="2655" y="0"/>
                  </a:moveTo>
                  <a:cubicBezTo>
                    <a:pt x="1852" y="193"/>
                    <a:pt x="1047" y="385"/>
                    <a:pt x="244" y="578"/>
                  </a:cubicBezTo>
                  <a:cubicBezTo>
                    <a:pt x="0" y="636"/>
                    <a:pt x="65" y="995"/>
                    <a:pt x="288" y="995"/>
                  </a:cubicBezTo>
                  <a:cubicBezTo>
                    <a:pt x="305" y="995"/>
                    <a:pt x="323" y="993"/>
                    <a:pt x="341" y="988"/>
                  </a:cubicBezTo>
                  <a:cubicBezTo>
                    <a:pt x="1138" y="796"/>
                    <a:pt x="1937" y="605"/>
                    <a:pt x="2736" y="414"/>
                  </a:cubicBezTo>
                  <a:cubicBezTo>
                    <a:pt x="2709" y="276"/>
                    <a:pt x="2683" y="137"/>
                    <a:pt x="2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4"/>
            <p:cNvSpPr/>
            <p:nvPr/>
          </p:nvSpPr>
          <p:spPr>
            <a:xfrm>
              <a:off x="4398313" y="4317425"/>
              <a:ext cx="47000" cy="23225"/>
            </a:xfrm>
            <a:custGeom>
              <a:avLst/>
              <a:gdLst/>
              <a:ahLst/>
              <a:cxnLst/>
              <a:rect l="l" t="t" r="r" b="b"/>
              <a:pathLst>
                <a:path w="1880" h="929" extrusionOk="0">
                  <a:moveTo>
                    <a:pt x="1802" y="1"/>
                  </a:moveTo>
                  <a:lnTo>
                    <a:pt x="1802" y="2"/>
                  </a:lnTo>
                  <a:cubicBezTo>
                    <a:pt x="1280" y="171"/>
                    <a:pt x="757" y="340"/>
                    <a:pt x="233" y="508"/>
                  </a:cubicBezTo>
                  <a:cubicBezTo>
                    <a:pt x="0" y="583"/>
                    <a:pt x="56" y="929"/>
                    <a:pt x="262" y="929"/>
                  </a:cubicBezTo>
                  <a:cubicBezTo>
                    <a:pt x="283" y="929"/>
                    <a:pt x="305" y="925"/>
                    <a:pt x="329" y="917"/>
                  </a:cubicBezTo>
                  <a:cubicBezTo>
                    <a:pt x="847" y="750"/>
                    <a:pt x="1363" y="585"/>
                    <a:pt x="1880" y="417"/>
                  </a:cubicBezTo>
                  <a:cubicBezTo>
                    <a:pt x="1856" y="270"/>
                    <a:pt x="1828" y="128"/>
                    <a:pt x="1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4"/>
            <p:cNvSpPr/>
            <p:nvPr/>
          </p:nvSpPr>
          <p:spPr>
            <a:xfrm>
              <a:off x="4226013" y="4344350"/>
              <a:ext cx="129975" cy="39300"/>
            </a:xfrm>
            <a:custGeom>
              <a:avLst/>
              <a:gdLst/>
              <a:ahLst/>
              <a:cxnLst/>
              <a:rect l="l" t="t" r="r" b="b"/>
              <a:pathLst>
                <a:path w="5199" h="1572" extrusionOk="0">
                  <a:moveTo>
                    <a:pt x="4915" y="0"/>
                  </a:moveTo>
                  <a:cubicBezTo>
                    <a:pt x="4897" y="0"/>
                    <a:pt x="4879" y="3"/>
                    <a:pt x="4860" y="8"/>
                  </a:cubicBezTo>
                  <a:cubicBezTo>
                    <a:pt x="3321" y="390"/>
                    <a:pt x="1783" y="772"/>
                    <a:pt x="244" y="1154"/>
                  </a:cubicBezTo>
                  <a:cubicBezTo>
                    <a:pt x="1" y="1215"/>
                    <a:pt x="65" y="1571"/>
                    <a:pt x="286" y="1571"/>
                  </a:cubicBezTo>
                  <a:cubicBezTo>
                    <a:pt x="303" y="1571"/>
                    <a:pt x="322" y="1569"/>
                    <a:pt x="341" y="1564"/>
                  </a:cubicBezTo>
                  <a:cubicBezTo>
                    <a:pt x="1879" y="1182"/>
                    <a:pt x="3418" y="800"/>
                    <a:pt x="4955" y="418"/>
                  </a:cubicBezTo>
                  <a:cubicBezTo>
                    <a:pt x="5198" y="357"/>
                    <a:pt x="5134" y="0"/>
                    <a:pt x="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4"/>
            <p:cNvSpPr/>
            <p:nvPr/>
          </p:nvSpPr>
          <p:spPr>
            <a:xfrm>
              <a:off x="4134488" y="4385475"/>
              <a:ext cx="47525" cy="18950"/>
            </a:xfrm>
            <a:custGeom>
              <a:avLst/>
              <a:gdLst/>
              <a:ahLst/>
              <a:cxnLst/>
              <a:rect l="l" t="t" r="r" b="b"/>
              <a:pathLst>
                <a:path w="1901" h="758" extrusionOk="0">
                  <a:moveTo>
                    <a:pt x="1667" y="1"/>
                  </a:moveTo>
                  <a:cubicBezTo>
                    <a:pt x="1652" y="1"/>
                    <a:pt x="1637" y="2"/>
                    <a:pt x="1622" y="6"/>
                  </a:cubicBezTo>
                  <a:lnTo>
                    <a:pt x="183" y="343"/>
                  </a:lnTo>
                  <a:cubicBezTo>
                    <a:pt x="72" y="369"/>
                    <a:pt x="0" y="485"/>
                    <a:pt x="26" y="596"/>
                  </a:cubicBezTo>
                  <a:cubicBezTo>
                    <a:pt x="49" y="691"/>
                    <a:pt x="138" y="757"/>
                    <a:pt x="234" y="757"/>
                  </a:cubicBezTo>
                  <a:cubicBezTo>
                    <a:pt x="249" y="757"/>
                    <a:pt x="264" y="756"/>
                    <a:pt x="280" y="752"/>
                  </a:cubicBezTo>
                  <a:lnTo>
                    <a:pt x="1717" y="416"/>
                  </a:lnTo>
                  <a:cubicBezTo>
                    <a:pt x="1829" y="390"/>
                    <a:pt x="1901" y="273"/>
                    <a:pt x="1875" y="163"/>
                  </a:cubicBezTo>
                  <a:cubicBezTo>
                    <a:pt x="1852" y="67"/>
                    <a:pt x="1763"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4"/>
            <p:cNvSpPr/>
            <p:nvPr/>
          </p:nvSpPr>
          <p:spPr>
            <a:xfrm>
              <a:off x="4051838" y="4401950"/>
              <a:ext cx="46600" cy="19350"/>
            </a:xfrm>
            <a:custGeom>
              <a:avLst/>
              <a:gdLst/>
              <a:ahLst/>
              <a:cxnLst/>
              <a:rect l="l" t="t" r="r" b="b"/>
              <a:pathLst>
                <a:path w="1864" h="774" extrusionOk="0">
                  <a:moveTo>
                    <a:pt x="1577" y="0"/>
                  </a:moveTo>
                  <a:cubicBezTo>
                    <a:pt x="1561" y="0"/>
                    <a:pt x="1543" y="2"/>
                    <a:pt x="1524" y="7"/>
                  </a:cubicBezTo>
                  <a:lnTo>
                    <a:pt x="0" y="363"/>
                  </a:lnTo>
                  <a:cubicBezTo>
                    <a:pt x="30" y="492"/>
                    <a:pt x="57" y="620"/>
                    <a:pt x="87" y="749"/>
                  </a:cubicBezTo>
                  <a:lnTo>
                    <a:pt x="93" y="774"/>
                  </a:lnTo>
                  <a:lnTo>
                    <a:pt x="1620" y="416"/>
                  </a:lnTo>
                  <a:cubicBezTo>
                    <a:pt x="1864" y="359"/>
                    <a:pt x="1799" y="0"/>
                    <a:pt x="1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4"/>
            <p:cNvSpPr/>
            <p:nvPr/>
          </p:nvSpPr>
          <p:spPr>
            <a:xfrm>
              <a:off x="4095363" y="4419925"/>
              <a:ext cx="73500" cy="24350"/>
            </a:xfrm>
            <a:custGeom>
              <a:avLst/>
              <a:gdLst/>
              <a:ahLst/>
              <a:cxnLst/>
              <a:rect l="l" t="t" r="r" b="b"/>
              <a:pathLst>
                <a:path w="2940" h="974" extrusionOk="0">
                  <a:moveTo>
                    <a:pt x="2653" y="1"/>
                  </a:moveTo>
                  <a:cubicBezTo>
                    <a:pt x="2636" y="1"/>
                    <a:pt x="2618" y="3"/>
                    <a:pt x="2600" y="7"/>
                  </a:cubicBezTo>
                  <a:lnTo>
                    <a:pt x="246" y="558"/>
                  </a:lnTo>
                  <a:cubicBezTo>
                    <a:pt x="0" y="615"/>
                    <a:pt x="66" y="973"/>
                    <a:pt x="288" y="973"/>
                  </a:cubicBezTo>
                  <a:cubicBezTo>
                    <a:pt x="305" y="973"/>
                    <a:pt x="323" y="971"/>
                    <a:pt x="342" y="967"/>
                  </a:cubicBezTo>
                  <a:lnTo>
                    <a:pt x="2695" y="416"/>
                  </a:lnTo>
                  <a:cubicBezTo>
                    <a:pt x="2940" y="359"/>
                    <a:pt x="2874" y="1"/>
                    <a:pt x="2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4"/>
            <p:cNvSpPr/>
            <p:nvPr/>
          </p:nvSpPr>
          <p:spPr>
            <a:xfrm>
              <a:off x="4204013" y="4394750"/>
              <a:ext cx="87250" cy="27550"/>
            </a:xfrm>
            <a:custGeom>
              <a:avLst/>
              <a:gdLst/>
              <a:ahLst/>
              <a:cxnLst/>
              <a:rect l="l" t="t" r="r" b="b"/>
              <a:pathLst>
                <a:path w="3490" h="1102" extrusionOk="0">
                  <a:moveTo>
                    <a:pt x="3202" y="0"/>
                  </a:moveTo>
                  <a:cubicBezTo>
                    <a:pt x="3185" y="0"/>
                    <a:pt x="3167" y="2"/>
                    <a:pt x="3148" y="7"/>
                  </a:cubicBezTo>
                  <a:lnTo>
                    <a:pt x="245" y="686"/>
                  </a:lnTo>
                  <a:cubicBezTo>
                    <a:pt x="1" y="743"/>
                    <a:pt x="66" y="1101"/>
                    <a:pt x="288" y="1101"/>
                  </a:cubicBezTo>
                  <a:cubicBezTo>
                    <a:pt x="304" y="1101"/>
                    <a:pt x="322" y="1099"/>
                    <a:pt x="341" y="1095"/>
                  </a:cubicBezTo>
                  <a:lnTo>
                    <a:pt x="3244" y="416"/>
                  </a:lnTo>
                  <a:cubicBezTo>
                    <a:pt x="3489" y="359"/>
                    <a:pt x="3424" y="0"/>
                    <a:pt x="3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4"/>
            <p:cNvSpPr/>
            <p:nvPr/>
          </p:nvSpPr>
          <p:spPr>
            <a:xfrm>
              <a:off x="4343313" y="4365300"/>
              <a:ext cx="63025" cy="24100"/>
            </a:xfrm>
            <a:custGeom>
              <a:avLst/>
              <a:gdLst/>
              <a:ahLst/>
              <a:cxnLst/>
              <a:rect l="l" t="t" r="r" b="b"/>
              <a:pathLst>
                <a:path w="2521" h="964" extrusionOk="0">
                  <a:moveTo>
                    <a:pt x="2244" y="0"/>
                  </a:moveTo>
                  <a:cubicBezTo>
                    <a:pt x="2225" y="0"/>
                    <a:pt x="2205" y="3"/>
                    <a:pt x="2184" y="8"/>
                  </a:cubicBezTo>
                  <a:cubicBezTo>
                    <a:pt x="1536" y="188"/>
                    <a:pt x="889" y="365"/>
                    <a:pt x="241" y="544"/>
                  </a:cubicBezTo>
                  <a:cubicBezTo>
                    <a:pt x="0" y="610"/>
                    <a:pt x="62" y="963"/>
                    <a:pt x="277" y="963"/>
                  </a:cubicBezTo>
                  <a:cubicBezTo>
                    <a:pt x="296" y="963"/>
                    <a:pt x="315" y="960"/>
                    <a:pt x="336" y="955"/>
                  </a:cubicBezTo>
                  <a:cubicBezTo>
                    <a:pt x="984" y="776"/>
                    <a:pt x="1632" y="597"/>
                    <a:pt x="2280" y="417"/>
                  </a:cubicBezTo>
                  <a:cubicBezTo>
                    <a:pt x="2520" y="351"/>
                    <a:pt x="2458" y="0"/>
                    <a:pt x="2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4"/>
            <p:cNvSpPr/>
            <p:nvPr/>
          </p:nvSpPr>
          <p:spPr>
            <a:xfrm>
              <a:off x="4425438" y="4354350"/>
              <a:ext cx="21750" cy="14400"/>
            </a:xfrm>
            <a:custGeom>
              <a:avLst/>
              <a:gdLst/>
              <a:ahLst/>
              <a:cxnLst/>
              <a:rect l="l" t="t" r="r" b="b"/>
              <a:pathLst>
                <a:path w="870" h="576" extrusionOk="0">
                  <a:moveTo>
                    <a:pt x="869" y="0"/>
                  </a:moveTo>
                  <a:lnTo>
                    <a:pt x="184" y="160"/>
                  </a:lnTo>
                  <a:cubicBezTo>
                    <a:pt x="74" y="185"/>
                    <a:pt x="1" y="302"/>
                    <a:pt x="28" y="412"/>
                  </a:cubicBezTo>
                  <a:cubicBezTo>
                    <a:pt x="50" y="509"/>
                    <a:pt x="138" y="575"/>
                    <a:pt x="234" y="575"/>
                  </a:cubicBezTo>
                  <a:cubicBezTo>
                    <a:pt x="249" y="575"/>
                    <a:pt x="265" y="574"/>
                    <a:pt x="280" y="570"/>
                  </a:cubicBezTo>
                  <a:lnTo>
                    <a:pt x="774" y="454"/>
                  </a:lnTo>
                  <a:cubicBezTo>
                    <a:pt x="828" y="317"/>
                    <a:pt x="856" y="161"/>
                    <a:pt x="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4"/>
            <p:cNvSpPr/>
            <p:nvPr/>
          </p:nvSpPr>
          <p:spPr>
            <a:xfrm>
              <a:off x="4190938" y="4038600"/>
              <a:ext cx="126650" cy="36275"/>
            </a:xfrm>
            <a:custGeom>
              <a:avLst/>
              <a:gdLst/>
              <a:ahLst/>
              <a:cxnLst/>
              <a:rect l="l" t="t" r="r" b="b"/>
              <a:pathLst>
                <a:path w="5066" h="1451" extrusionOk="0">
                  <a:moveTo>
                    <a:pt x="4775" y="1"/>
                  </a:moveTo>
                  <a:cubicBezTo>
                    <a:pt x="4759" y="1"/>
                    <a:pt x="4742" y="3"/>
                    <a:pt x="4724" y="7"/>
                  </a:cubicBezTo>
                  <a:cubicBezTo>
                    <a:pt x="3231" y="350"/>
                    <a:pt x="1740" y="692"/>
                    <a:pt x="247" y="1034"/>
                  </a:cubicBezTo>
                  <a:cubicBezTo>
                    <a:pt x="1" y="1089"/>
                    <a:pt x="67" y="1450"/>
                    <a:pt x="292" y="1450"/>
                  </a:cubicBezTo>
                  <a:cubicBezTo>
                    <a:pt x="308" y="1450"/>
                    <a:pt x="325" y="1448"/>
                    <a:pt x="343" y="1444"/>
                  </a:cubicBezTo>
                  <a:cubicBezTo>
                    <a:pt x="1835" y="1101"/>
                    <a:pt x="3328" y="759"/>
                    <a:pt x="4821" y="417"/>
                  </a:cubicBezTo>
                  <a:cubicBezTo>
                    <a:pt x="5066" y="360"/>
                    <a:pt x="4999" y="1"/>
                    <a:pt x="47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4"/>
            <p:cNvSpPr/>
            <p:nvPr/>
          </p:nvSpPr>
          <p:spPr>
            <a:xfrm>
              <a:off x="4028038" y="4078300"/>
              <a:ext cx="115375" cy="34150"/>
            </a:xfrm>
            <a:custGeom>
              <a:avLst/>
              <a:gdLst/>
              <a:ahLst/>
              <a:cxnLst/>
              <a:rect l="l" t="t" r="r" b="b"/>
              <a:pathLst>
                <a:path w="4615" h="1366" extrusionOk="0">
                  <a:moveTo>
                    <a:pt x="4327" y="0"/>
                  </a:moveTo>
                  <a:cubicBezTo>
                    <a:pt x="4310" y="0"/>
                    <a:pt x="4292" y="2"/>
                    <a:pt x="4273" y="7"/>
                  </a:cubicBezTo>
                  <a:lnTo>
                    <a:pt x="246" y="949"/>
                  </a:lnTo>
                  <a:cubicBezTo>
                    <a:pt x="0" y="1007"/>
                    <a:pt x="66" y="1365"/>
                    <a:pt x="289" y="1365"/>
                  </a:cubicBezTo>
                  <a:cubicBezTo>
                    <a:pt x="306" y="1365"/>
                    <a:pt x="323" y="1363"/>
                    <a:pt x="342" y="1359"/>
                  </a:cubicBezTo>
                  <a:lnTo>
                    <a:pt x="4369" y="416"/>
                  </a:lnTo>
                  <a:cubicBezTo>
                    <a:pt x="4615" y="359"/>
                    <a:pt x="4549" y="0"/>
                    <a:pt x="43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4"/>
            <p:cNvSpPr/>
            <p:nvPr/>
          </p:nvSpPr>
          <p:spPr>
            <a:xfrm>
              <a:off x="4160315" y="3740126"/>
              <a:ext cx="95325" cy="122118"/>
            </a:xfrm>
            <a:custGeom>
              <a:avLst/>
              <a:gdLst/>
              <a:ahLst/>
              <a:cxnLst/>
              <a:rect l="l" t="t" r="r" b="b"/>
              <a:pathLst>
                <a:path w="2492" h="3192" extrusionOk="0">
                  <a:moveTo>
                    <a:pt x="1280" y="0"/>
                  </a:moveTo>
                  <a:cubicBezTo>
                    <a:pt x="1263" y="0"/>
                    <a:pt x="1245" y="11"/>
                    <a:pt x="1241" y="33"/>
                  </a:cubicBezTo>
                  <a:cubicBezTo>
                    <a:pt x="1044" y="1221"/>
                    <a:pt x="353" y="1550"/>
                    <a:pt x="39" y="1639"/>
                  </a:cubicBezTo>
                  <a:cubicBezTo>
                    <a:pt x="2" y="1650"/>
                    <a:pt x="1" y="1702"/>
                    <a:pt x="38" y="1714"/>
                  </a:cubicBezTo>
                  <a:cubicBezTo>
                    <a:pt x="928" y="2002"/>
                    <a:pt x="1178" y="2769"/>
                    <a:pt x="1249" y="3160"/>
                  </a:cubicBezTo>
                  <a:cubicBezTo>
                    <a:pt x="1252" y="3181"/>
                    <a:pt x="1270" y="3192"/>
                    <a:pt x="1288" y="3192"/>
                  </a:cubicBezTo>
                  <a:cubicBezTo>
                    <a:pt x="1304" y="3192"/>
                    <a:pt x="1321" y="3182"/>
                    <a:pt x="1326" y="3162"/>
                  </a:cubicBezTo>
                  <a:cubicBezTo>
                    <a:pt x="1577" y="2157"/>
                    <a:pt x="2164" y="1835"/>
                    <a:pt x="2453" y="1733"/>
                  </a:cubicBezTo>
                  <a:cubicBezTo>
                    <a:pt x="2492" y="1721"/>
                    <a:pt x="2489" y="1669"/>
                    <a:pt x="2450" y="1657"/>
                  </a:cubicBezTo>
                  <a:cubicBezTo>
                    <a:pt x="1687" y="1448"/>
                    <a:pt x="1411" y="509"/>
                    <a:pt x="1319" y="32"/>
                  </a:cubicBezTo>
                  <a:cubicBezTo>
                    <a:pt x="1314" y="11"/>
                    <a:pt x="1297" y="0"/>
                    <a:pt x="12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4"/>
            <p:cNvSpPr/>
            <p:nvPr/>
          </p:nvSpPr>
          <p:spPr>
            <a:xfrm>
              <a:off x="4090194" y="3842848"/>
              <a:ext cx="46592" cy="59682"/>
            </a:xfrm>
            <a:custGeom>
              <a:avLst/>
              <a:gdLst/>
              <a:ahLst/>
              <a:cxnLst/>
              <a:rect l="l" t="t" r="r" b="b"/>
              <a:pathLst>
                <a:path w="1218" h="1560" extrusionOk="0">
                  <a:moveTo>
                    <a:pt x="625" y="1"/>
                  </a:moveTo>
                  <a:cubicBezTo>
                    <a:pt x="617" y="1"/>
                    <a:pt x="608" y="7"/>
                    <a:pt x="607" y="17"/>
                  </a:cubicBezTo>
                  <a:cubicBezTo>
                    <a:pt x="510" y="596"/>
                    <a:pt x="172" y="758"/>
                    <a:pt x="20" y="801"/>
                  </a:cubicBezTo>
                  <a:cubicBezTo>
                    <a:pt x="1" y="807"/>
                    <a:pt x="1" y="832"/>
                    <a:pt x="19" y="838"/>
                  </a:cubicBezTo>
                  <a:cubicBezTo>
                    <a:pt x="453" y="978"/>
                    <a:pt x="575" y="1353"/>
                    <a:pt x="610" y="1543"/>
                  </a:cubicBezTo>
                  <a:cubicBezTo>
                    <a:pt x="612" y="1553"/>
                    <a:pt x="621" y="1559"/>
                    <a:pt x="629" y="1559"/>
                  </a:cubicBezTo>
                  <a:cubicBezTo>
                    <a:pt x="637" y="1559"/>
                    <a:pt x="645" y="1554"/>
                    <a:pt x="647" y="1544"/>
                  </a:cubicBezTo>
                  <a:cubicBezTo>
                    <a:pt x="769" y="1055"/>
                    <a:pt x="1056" y="896"/>
                    <a:pt x="1198" y="847"/>
                  </a:cubicBezTo>
                  <a:cubicBezTo>
                    <a:pt x="1217" y="841"/>
                    <a:pt x="1216" y="816"/>
                    <a:pt x="1196" y="810"/>
                  </a:cubicBezTo>
                  <a:cubicBezTo>
                    <a:pt x="823" y="708"/>
                    <a:pt x="689" y="250"/>
                    <a:pt x="644" y="17"/>
                  </a:cubicBezTo>
                  <a:cubicBezTo>
                    <a:pt x="642" y="6"/>
                    <a:pt x="633" y="1"/>
                    <a:pt x="6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5" name="Google Shape;1395;p24"/>
          <p:cNvGrpSpPr/>
          <p:nvPr/>
        </p:nvGrpSpPr>
        <p:grpSpPr>
          <a:xfrm flipH="1">
            <a:off x="8423997" y="172114"/>
            <a:ext cx="622215" cy="1311206"/>
            <a:chOff x="72750" y="3641001"/>
            <a:chExt cx="622215" cy="1311206"/>
          </a:xfrm>
        </p:grpSpPr>
        <p:sp>
          <p:nvSpPr>
            <p:cNvPr id="1396" name="Google Shape;1396;p24"/>
            <p:cNvSpPr/>
            <p:nvPr/>
          </p:nvSpPr>
          <p:spPr>
            <a:xfrm>
              <a:off x="179793" y="4539289"/>
              <a:ext cx="383624" cy="412919"/>
            </a:xfrm>
            <a:custGeom>
              <a:avLst/>
              <a:gdLst/>
              <a:ahLst/>
              <a:cxnLst/>
              <a:rect l="l" t="t" r="r" b="b"/>
              <a:pathLst>
                <a:path w="10866" h="11685" extrusionOk="0">
                  <a:moveTo>
                    <a:pt x="6074" y="1"/>
                  </a:moveTo>
                  <a:lnTo>
                    <a:pt x="5125" y="147"/>
                  </a:lnTo>
                  <a:cubicBezTo>
                    <a:pt x="5125" y="147"/>
                    <a:pt x="5189" y="8678"/>
                    <a:pt x="5092" y="9093"/>
                  </a:cubicBezTo>
                  <a:cubicBezTo>
                    <a:pt x="4995" y="9506"/>
                    <a:pt x="268" y="10091"/>
                    <a:pt x="0" y="11163"/>
                  </a:cubicBezTo>
                  <a:cubicBezTo>
                    <a:pt x="1966" y="11558"/>
                    <a:pt x="3925" y="11684"/>
                    <a:pt x="5627" y="11684"/>
                  </a:cubicBezTo>
                  <a:cubicBezTo>
                    <a:pt x="8651" y="11684"/>
                    <a:pt x="10866" y="11285"/>
                    <a:pt x="10866" y="11285"/>
                  </a:cubicBezTo>
                  <a:cubicBezTo>
                    <a:pt x="10792" y="10188"/>
                    <a:pt x="6577" y="9482"/>
                    <a:pt x="6310" y="9190"/>
                  </a:cubicBezTo>
                  <a:cubicBezTo>
                    <a:pt x="6041" y="8897"/>
                    <a:pt x="6074" y="1"/>
                    <a:pt x="60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4"/>
            <p:cNvSpPr/>
            <p:nvPr/>
          </p:nvSpPr>
          <p:spPr>
            <a:xfrm>
              <a:off x="320905" y="4539289"/>
              <a:ext cx="109869" cy="67601"/>
            </a:xfrm>
            <a:custGeom>
              <a:avLst/>
              <a:gdLst/>
              <a:ahLst/>
              <a:cxnLst/>
              <a:rect l="l" t="t" r="r" b="b"/>
              <a:pathLst>
                <a:path w="3112" h="1913" extrusionOk="0">
                  <a:moveTo>
                    <a:pt x="1" y="1"/>
                  </a:moveTo>
                  <a:cubicBezTo>
                    <a:pt x="31" y="1360"/>
                    <a:pt x="688" y="1913"/>
                    <a:pt x="1388" y="1913"/>
                  </a:cubicBezTo>
                  <a:cubicBezTo>
                    <a:pt x="2219" y="1913"/>
                    <a:pt x="3111" y="1134"/>
                    <a:pt x="30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4"/>
            <p:cNvSpPr/>
            <p:nvPr/>
          </p:nvSpPr>
          <p:spPr>
            <a:xfrm>
              <a:off x="96793" y="4027274"/>
              <a:ext cx="565127" cy="522536"/>
            </a:xfrm>
            <a:custGeom>
              <a:avLst/>
              <a:gdLst/>
              <a:ahLst/>
              <a:cxnLst/>
              <a:rect l="l" t="t" r="r" b="b"/>
              <a:pathLst>
                <a:path w="16007" h="14787" extrusionOk="0">
                  <a:moveTo>
                    <a:pt x="7463" y="0"/>
                  </a:moveTo>
                  <a:cubicBezTo>
                    <a:pt x="5092" y="0"/>
                    <a:pt x="2485" y="244"/>
                    <a:pt x="1" y="975"/>
                  </a:cubicBezTo>
                  <a:cubicBezTo>
                    <a:pt x="159" y="4844"/>
                    <a:pt x="1130" y="10077"/>
                    <a:pt x="1663" y="12703"/>
                  </a:cubicBezTo>
                  <a:cubicBezTo>
                    <a:pt x="1866" y="13706"/>
                    <a:pt x="2699" y="14458"/>
                    <a:pt x="3717" y="14561"/>
                  </a:cubicBezTo>
                  <a:cubicBezTo>
                    <a:pt x="3813" y="14570"/>
                    <a:pt x="3913" y="14580"/>
                    <a:pt x="4016" y="14589"/>
                  </a:cubicBezTo>
                  <a:lnTo>
                    <a:pt x="4019" y="14591"/>
                  </a:lnTo>
                  <a:cubicBezTo>
                    <a:pt x="4695" y="14654"/>
                    <a:pt x="5505" y="14715"/>
                    <a:pt x="6395" y="14752"/>
                  </a:cubicBezTo>
                  <a:cubicBezTo>
                    <a:pt x="6668" y="14763"/>
                    <a:pt x="6950" y="14771"/>
                    <a:pt x="7238" y="14777"/>
                  </a:cubicBezTo>
                  <a:cubicBezTo>
                    <a:pt x="7482" y="14783"/>
                    <a:pt x="7730" y="14786"/>
                    <a:pt x="7982" y="14786"/>
                  </a:cubicBezTo>
                  <a:cubicBezTo>
                    <a:pt x="8070" y="14786"/>
                    <a:pt x="8158" y="14786"/>
                    <a:pt x="8247" y="14785"/>
                  </a:cubicBezTo>
                  <a:cubicBezTo>
                    <a:pt x="9583" y="14779"/>
                    <a:pt x="11000" y="14698"/>
                    <a:pt x="12348" y="14483"/>
                  </a:cubicBezTo>
                  <a:cubicBezTo>
                    <a:pt x="13281" y="14334"/>
                    <a:pt x="14029" y="13627"/>
                    <a:pt x="14242" y="12706"/>
                  </a:cubicBezTo>
                  <a:cubicBezTo>
                    <a:pt x="14818" y="10232"/>
                    <a:pt x="15900" y="5087"/>
                    <a:pt x="16006" y="975"/>
                  </a:cubicBezTo>
                  <a:cubicBezTo>
                    <a:pt x="16006" y="975"/>
                    <a:pt x="12206" y="0"/>
                    <a:pt x="74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4"/>
            <p:cNvSpPr/>
            <p:nvPr/>
          </p:nvSpPr>
          <p:spPr>
            <a:xfrm>
              <a:off x="186113" y="4099147"/>
              <a:ext cx="136489" cy="449458"/>
            </a:xfrm>
            <a:custGeom>
              <a:avLst/>
              <a:gdLst/>
              <a:ahLst/>
              <a:cxnLst/>
              <a:rect l="l" t="t" r="r" b="b"/>
              <a:pathLst>
                <a:path w="3866" h="12719" extrusionOk="0">
                  <a:moveTo>
                    <a:pt x="74" y="1"/>
                  </a:moveTo>
                  <a:lnTo>
                    <a:pt x="74" y="1"/>
                  </a:lnTo>
                  <a:cubicBezTo>
                    <a:pt x="1" y="5001"/>
                    <a:pt x="1486" y="12555"/>
                    <a:pt x="1486" y="12555"/>
                  </a:cubicBezTo>
                  <a:lnTo>
                    <a:pt x="1489" y="12557"/>
                  </a:lnTo>
                  <a:cubicBezTo>
                    <a:pt x="2165" y="12620"/>
                    <a:pt x="2975" y="12681"/>
                    <a:pt x="3865" y="12718"/>
                  </a:cubicBezTo>
                  <a:cubicBezTo>
                    <a:pt x="2731" y="5668"/>
                    <a:pt x="2390" y="295"/>
                    <a:pt x="2390" y="295"/>
                  </a:cubicBezTo>
                  <a:lnTo>
                    <a:pt x="74" y="1"/>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4"/>
            <p:cNvSpPr/>
            <p:nvPr/>
          </p:nvSpPr>
          <p:spPr>
            <a:xfrm>
              <a:off x="304842" y="4112928"/>
              <a:ext cx="83143" cy="436878"/>
            </a:xfrm>
            <a:custGeom>
              <a:avLst/>
              <a:gdLst/>
              <a:ahLst/>
              <a:cxnLst/>
              <a:rect l="l" t="t" r="r" b="b"/>
              <a:pathLst>
                <a:path w="2355" h="12363" extrusionOk="0">
                  <a:moveTo>
                    <a:pt x="1" y="0"/>
                  </a:moveTo>
                  <a:cubicBezTo>
                    <a:pt x="404" y="6522"/>
                    <a:pt x="1157" y="11244"/>
                    <a:pt x="1345" y="12353"/>
                  </a:cubicBezTo>
                  <a:cubicBezTo>
                    <a:pt x="1589" y="12359"/>
                    <a:pt x="1837" y="12362"/>
                    <a:pt x="2090" y="12362"/>
                  </a:cubicBezTo>
                  <a:cubicBezTo>
                    <a:pt x="2178" y="12362"/>
                    <a:pt x="2266" y="12362"/>
                    <a:pt x="2354" y="12361"/>
                  </a:cubicBezTo>
                  <a:cubicBezTo>
                    <a:pt x="1069" y="3193"/>
                    <a:pt x="1023" y="69"/>
                    <a:pt x="1023" y="69"/>
                  </a:cubicBezTo>
                  <a:lnTo>
                    <a:pt x="1" y="0"/>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4"/>
            <p:cNvSpPr/>
            <p:nvPr/>
          </p:nvSpPr>
          <p:spPr>
            <a:xfrm>
              <a:off x="142265" y="4047627"/>
              <a:ext cx="458683" cy="47706"/>
            </a:xfrm>
            <a:custGeom>
              <a:avLst/>
              <a:gdLst/>
              <a:ahLst/>
              <a:cxnLst/>
              <a:rect l="l" t="t" r="r" b="b"/>
              <a:pathLst>
                <a:path w="12992" h="1350" extrusionOk="0">
                  <a:moveTo>
                    <a:pt x="5757" y="1"/>
                  </a:moveTo>
                  <a:cubicBezTo>
                    <a:pt x="3996" y="1"/>
                    <a:pt x="2031" y="149"/>
                    <a:pt x="1" y="570"/>
                  </a:cubicBezTo>
                  <a:cubicBezTo>
                    <a:pt x="1" y="570"/>
                    <a:pt x="4234" y="1349"/>
                    <a:pt x="8321" y="1349"/>
                  </a:cubicBezTo>
                  <a:cubicBezTo>
                    <a:pt x="10005" y="1349"/>
                    <a:pt x="11664" y="1217"/>
                    <a:pt x="12991" y="844"/>
                  </a:cubicBezTo>
                  <a:cubicBezTo>
                    <a:pt x="12991" y="844"/>
                    <a:pt x="9954" y="1"/>
                    <a:pt x="57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4"/>
            <p:cNvSpPr/>
            <p:nvPr/>
          </p:nvSpPr>
          <p:spPr>
            <a:xfrm>
              <a:off x="113880" y="4081338"/>
              <a:ext cx="525515" cy="74915"/>
            </a:xfrm>
            <a:custGeom>
              <a:avLst/>
              <a:gdLst/>
              <a:ahLst/>
              <a:cxnLst/>
              <a:rect l="l" t="t" r="r" b="b"/>
              <a:pathLst>
                <a:path w="14885" h="2120" fill="none" extrusionOk="0">
                  <a:moveTo>
                    <a:pt x="0" y="0"/>
                  </a:moveTo>
                  <a:cubicBezTo>
                    <a:pt x="8502" y="2120"/>
                    <a:pt x="14885" y="243"/>
                    <a:pt x="14885" y="243"/>
                  </a:cubicBezTo>
                </a:path>
              </a:pathLst>
            </a:custGeom>
            <a:noFill/>
            <a:ln w="62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4"/>
            <p:cNvSpPr/>
            <p:nvPr/>
          </p:nvSpPr>
          <p:spPr>
            <a:xfrm>
              <a:off x="72750" y="4127769"/>
              <a:ext cx="622215" cy="94775"/>
            </a:xfrm>
            <a:custGeom>
              <a:avLst/>
              <a:gdLst/>
              <a:ahLst/>
              <a:cxnLst/>
              <a:rect l="l" t="t" r="r" b="b"/>
              <a:pathLst>
                <a:path w="17624" h="2682" extrusionOk="0">
                  <a:moveTo>
                    <a:pt x="841" y="1"/>
                  </a:moveTo>
                  <a:cubicBezTo>
                    <a:pt x="210" y="1"/>
                    <a:pt x="0" y="1042"/>
                    <a:pt x="710" y="1280"/>
                  </a:cubicBezTo>
                  <a:cubicBezTo>
                    <a:pt x="3504" y="2214"/>
                    <a:pt x="6429" y="2682"/>
                    <a:pt x="9356" y="2682"/>
                  </a:cubicBezTo>
                  <a:cubicBezTo>
                    <a:pt x="11896" y="2682"/>
                    <a:pt x="14437" y="2330"/>
                    <a:pt x="16895" y="1625"/>
                  </a:cubicBezTo>
                  <a:cubicBezTo>
                    <a:pt x="17624" y="1416"/>
                    <a:pt x="17400" y="355"/>
                    <a:pt x="16743" y="355"/>
                  </a:cubicBezTo>
                  <a:cubicBezTo>
                    <a:pt x="16683" y="355"/>
                    <a:pt x="16619" y="364"/>
                    <a:pt x="16551" y="383"/>
                  </a:cubicBezTo>
                  <a:cubicBezTo>
                    <a:pt x="14201" y="1057"/>
                    <a:pt x="11782" y="1392"/>
                    <a:pt x="9365" y="1392"/>
                  </a:cubicBezTo>
                  <a:cubicBezTo>
                    <a:pt x="6556" y="1392"/>
                    <a:pt x="3748" y="939"/>
                    <a:pt x="1052" y="37"/>
                  </a:cubicBezTo>
                  <a:cubicBezTo>
                    <a:pt x="977" y="12"/>
                    <a:pt x="907" y="1"/>
                    <a:pt x="8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4" name="Google Shape;1404;p24"/>
            <p:cNvGrpSpPr/>
            <p:nvPr/>
          </p:nvGrpSpPr>
          <p:grpSpPr>
            <a:xfrm>
              <a:off x="222498" y="3641001"/>
              <a:ext cx="322723" cy="274323"/>
              <a:chOff x="593208" y="2717105"/>
              <a:chExt cx="179151" cy="152216"/>
            </a:xfrm>
          </p:grpSpPr>
          <p:sp>
            <p:nvSpPr>
              <p:cNvPr id="1405" name="Google Shape;1405;p24"/>
              <p:cNvSpPr/>
              <p:nvPr/>
            </p:nvSpPr>
            <p:spPr>
              <a:xfrm>
                <a:off x="633067" y="2769144"/>
                <a:ext cx="78197" cy="100177"/>
              </a:xfrm>
              <a:custGeom>
                <a:avLst/>
                <a:gdLst/>
                <a:ahLst/>
                <a:cxnLst/>
                <a:rect l="l" t="t" r="r" b="b"/>
                <a:pathLst>
                  <a:path w="2003" h="2566" extrusionOk="0">
                    <a:moveTo>
                      <a:pt x="967" y="1"/>
                    </a:moveTo>
                    <a:cubicBezTo>
                      <a:pt x="954" y="1"/>
                      <a:pt x="941" y="8"/>
                      <a:pt x="936" y="24"/>
                    </a:cubicBezTo>
                    <a:cubicBezTo>
                      <a:pt x="735" y="832"/>
                      <a:pt x="263" y="1092"/>
                      <a:pt x="30" y="1172"/>
                    </a:cubicBezTo>
                    <a:cubicBezTo>
                      <a:pt x="0" y="1183"/>
                      <a:pt x="2" y="1224"/>
                      <a:pt x="33" y="1233"/>
                    </a:cubicBezTo>
                    <a:cubicBezTo>
                      <a:pt x="647" y="1402"/>
                      <a:pt x="868" y="2156"/>
                      <a:pt x="942" y="2539"/>
                    </a:cubicBezTo>
                    <a:cubicBezTo>
                      <a:pt x="946" y="2557"/>
                      <a:pt x="960" y="2566"/>
                      <a:pt x="973" y="2566"/>
                    </a:cubicBezTo>
                    <a:cubicBezTo>
                      <a:pt x="988" y="2566"/>
                      <a:pt x="1002" y="2556"/>
                      <a:pt x="1005" y="2538"/>
                    </a:cubicBezTo>
                    <a:cubicBezTo>
                      <a:pt x="1163" y="1584"/>
                      <a:pt x="1719" y="1320"/>
                      <a:pt x="1971" y="1248"/>
                    </a:cubicBezTo>
                    <a:cubicBezTo>
                      <a:pt x="2001" y="1239"/>
                      <a:pt x="2002" y="1198"/>
                      <a:pt x="1971" y="1189"/>
                    </a:cubicBezTo>
                    <a:cubicBezTo>
                      <a:pt x="1256" y="957"/>
                      <a:pt x="1056" y="341"/>
                      <a:pt x="999" y="27"/>
                    </a:cubicBezTo>
                    <a:cubicBezTo>
                      <a:pt x="996" y="10"/>
                      <a:pt x="982" y="1"/>
                      <a:pt x="9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4"/>
              <p:cNvSpPr/>
              <p:nvPr/>
            </p:nvSpPr>
            <p:spPr>
              <a:xfrm>
                <a:off x="723403" y="2717105"/>
                <a:ext cx="48956" cy="62737"/>
              </a:xfrm>
              <a:custGeom>
                <a:avLst/>
                <a:gdLst/>
                <a:ahLst/>
                <a:cxnLst/>
                <a:rect l="l" t="t" r="r" b="b"/>
                <a:pathLst>
                  <a:path w="1254" h="1607" extrusionOk="0">
                    <a:moveTo>
                      <a:pt x="606" y="0"/>
                    </a:moveTo>
                    <a:cubicBezTo>
                      <a:pt x="598" y="0"/>
                      <a:pt x="590" y="5"/>
                      <a:pt x="587" y="15"/>
                    </a:cubicBezTo>
                    <a:cubicBezTo>
                      <a:pt x="461" y="521"/>
                      <a:pt x="164" y="684"/>
                      <a:pt x="20" y="733"/>
                    </a:cubicBezTo>
                    <a:cubicBezTo>
                      <a:pt x="0" y="741"/>
                      <a:pt x="2" y="768"/>
                      <a:pt x="21" y="772"/>
                    </a:cubicBezTo>
                    <a:cubicBezTo>
                      <a:pt x="405" y="878"/>
                      <a:pt x="543" y="1351"/>
                      <a:pt x="591" y="1590"/>
                    </a:cubicBezTo>
                    <a:cubicBezTo>
                      <a:pt x="593" y="1601"/>
                      <a:pt x="601" y="1607"/>
                      <a:pt x="610" y="1607"/>
                    </a:cubicBezTo>
                    <a:cubicBezTo>
                      <a:pt x="619" y="1607"/>
                      <a:pt x="628" y="1601"/>
                      <a:pt x="630" y="1590"/>
                    </a:cubicBezTo>
                    <a:cubicBezTo>
                      <a:pt x="729" y="993"/>
                      <a:pt x="1076" y="827"/>
                      <a:pt x="1235" y="781"/>
                    </a:cubicBezTo>
                    <a:cubicBezTo>
                      <a:pt x="1254" y="777"/>
                      <a:pt x="1254" y="750"/>
                      <a:pt x="1235" y="744"/>
                    </a:cubicBezTo>
                    <a:cubicBezTo>
                      <a:pt x="787" y="599"/>
                      <a:pt x="661" y="212"/>
                      <a:pt x="626" y="17"/>
                    </a:cubicBezTo>
                    <a:cubicBezTo>
                      <a:pt x="624" y="6"/>
                      <a:pt x="615" y="0"/>
                      <a:pt x="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4"/>
              <p:cNvSpPr/>
              <p:nvPr/>
            </p:nvSpPr>
            <p:spPr>
              <a:xfrm>
                <a:off x="593208" y="2731042"/>
                <a:ext cx="29748" cy="38142"/>
              </a:xfrm>
              <a:custGeom>
                <a:avLst/>
                <a:gdLst/>
                <a:ahLst/>
                <a:cxnLst/>
                <a:rect l="l" t="t" r="r" b="b"/>
                <a:pathLst>
                  <a:path w="762" h="977" extrusionOk="0">
                    <a:moveTo>
                      <a:pt x="369" y="0"/>
                    </a:moveTo>
                    <a:cubicBezTo>
                      <a:pt x="364" y="0"/>
                      <a:pt x="359" y="3"/>
                      <a:pt x="357" y="9"/>
                    </a:cubicBezTo>
                    <a:cubicBezTo>
                      <a:pt x="280" y="317"/>
                      <a:pt x="101" y="415"/>
                      <a:pt x="11" y="447"/>
                    </a:cubicBezTo>
                    <a:cubicBezTo>
                      <a:pt x="0" y="450"/>
                      <a:pt x="0" y="466"/>
                      <a:pt x="12" y="469"/>
                    </a:cubicBezTo>
                    <a:cubicBezTo>
                      <a:pt x="245" y="533"/>
                      <a:pt x="330" y="821"/>
                      <a:pt x="359" y="967"/>
                    </a:cubicBezTo>
                    <a:cubicBezTo>
                      <a:pt x="360" y="974"/>
                      <a:pt x="365" y="977"/>
                      <a:pt x="370" y="977"/>
                    </a:cubicBezTo>
                    <a:cubicBezTo>
                      <a:pt x="376" y="977"/>
                      <a:pt x="382" y="973"/>
                      <a:pt x="383" y="966"/>
                    </a:cubicBezTo>
                    <a:cubicBezTo>
                      <a:pt x="442" y="603"/>
                      <a:pt x="654" y="503"/>
                      <a:pt x="750" y="475"/>
                    </a:cubicBezTo>
                    <a:cubicBezTo>
                      <a:pt x="762" y="472"/>
                      <a:pt x="762" y="455"/>
                      <a:pt x="751" y="453"/>
                    </a:cubicBezTo>
                    <a:cubicBezTo>
                      <a:pt x="478" y="364"/>
                      <a:pt x="402" y="130"/>
                      <a:pt x="380" y="9"/>
                    </a:cubicBezTo>
                    <a:cubicBezTo>
                      <a:pt x="379" y="3"/>
                      <a:pt x="374"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08" name="Google Shape;1408;p24"/>
          <p:cNvSpPr txBox="1">
            <a:spLocks noGrp="1"/>
          </p:cNvSpPr>
          <p:nvPr>
            <p:ph type="subTitle" idx="1"/>
          </p:nvPr>
        </p:nvSpPr>
        <p:spPr>
          <a:xfrm>
            <a:off x="1899050" y="3629110"/>
            <a:ext cx="21753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09" name="Google Shape;1409;p24"/>
          <p:cNvSpPr txBox="1">
            <a:spLocks noGrp="1"/>
          </p:cNvSpPr>
          <p:nvPr>
            <p:ph type="subTitle" idx="2"/>
          </p:nvPr>
        </p:nvSpPr>
        <p:spPr>
          <a:xfrm>
            <a:off x="5069647" y="3629110"/>
            <a:ext cx="21753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10" name="Google Shape;1410;p24"/>
          <p:cNvSpPr txBox="1">
            <a:spLocks noGrp="1"/>
          </p:cNvSpPr>
          <p:nvPr>
            <p:ph type="subTitle" idx="3"/>
          </p:nvPr>
        </p:nvSpPr>
        <p:spPr>
          <a:xfrm>
            <a:off x="1899038" y="3174535"/>
            <a:ext cx="21753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lt1"/>
                </a:solidFill>
                <a:latin typeface="Taviraj Medium"/>
                <a:ea typeface="Taviraj Medium"/>
                <a:cs typeface="Taviraj Medium"/>
                <a:sym typeface="Taviraj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11" name="Google Shape;1411;p24"/>
          <p:cNvSpPr txBox="1">
            <a:spLocks noGrp="1"/>
          </p:cNvSpPr>
          <p:nvPr>
            <p:ph type="subTitle" idx="4"/>
          </p:nvPr>
        </p:nvSpPr>
        <p:spPr>
          <a:xfrm>
            <a:off x="5069650" y="3174535"/>
            <a:ext cx="21753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lt1"/>
                </a:solidFill>
                <a:latin typeface="Taviraj Medium"/>
                <a:ea typeface="Taviraj Medium"/>
                <a:cs typeface="Taviraj Medium"/>
                <a:sym typeface="Taviraj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transition spd="med">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412"/>
        <p:cNvGrpSpPr/>
        <p:nvPr/>
      </p:nvGrpSpPr>
      <p:grpSpPr>
        <a:xfrm>
          <a:off x="0" y="0"/>
          <a:ext cx="0" cy="0"/>
          <a:chOff x="0" y="0"/>
          <a:chExt cx="0" cy="0"/>
        </a:xfrm>
      </p:grpSpPr>
      <p:sp>
        <p:nvSpPr>
          <p:cNvPr id="1413" name="Google Shape;1413;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4" name="Google Shape;1414;p25"/>
          <p:cNvSpPr txBox="1">
            <a:spLocks noGrp="1"/>
          </p:cNvSpPr>
          <p:nvPr>
            <p:ph type="subTitle" idx="1"/>
          </p:nvPr>
        </p:nvSpPr>
        <p:spPr>
          <a:xfrm>
            <a:off x="937626" y="2961003"/>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15" name="Google Shape;1415;p25"/>
          <p:cNvSpPr txBox="1">
            <a:spLocks noGrp="1"/>
          </p:cNvSpPr>
          <p:nvPr>
            <p:ph type="subTitle" idx="2"/>
          </p:nvPr>
        </p:nvSpPr>
        <p:spPr>
          <a:xfrm>
            <a:off x="3484347" y="2961003"/>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16" name="Google Shape;1416;p25"/>
          <p:cNvSpPr txBox="1">
            <a:spLocks noGrp="1"/>
          </p:cNvSpPr>
          <p:nvPr>
            <p:ph type="subTitle" idx="3"/>
          </p:nvPr>
        </p:nvSpPr>
        <p:spPr>
          <a:xfrm>
            <a:off x="6031074" y="2961003"/>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17" name="Google Shape;1417;p25"/>
          <p:cNvSpPr txBox="1">
            <a:spLocks noGrp="1"/>
          </p:cNvSpPr>
          <p:nvPr>
            <p:ph type="subTitle" idx="4"/>
          </p:nvPr>
        </p:nvSpPr>
        <p:spPr>
          <a:xfrm>
            <a:off x="937625" y="2506426"/>
            <a:ext cx="21753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lt1"/>
                </a:solidFill>
                <a:latin typeface="Taviraj Medium"/>
                <a:ea typeface="Taviraj Medium"/>
                <a:cs typeface="Taviraj Medium"/>
                <a:sym typeface="Taviraj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18" name="Google Shape;1418;p25"/>
          <p:cNvSpPr txBox="1">
            <a:spLocks noGrp="1"/>
          </p:cNvSpPr>
          <p:nvPr>
            <p:ph type="subTitle" idx="5"/>
          </p:nvPr>
        </p:nvSpPr>
        <p:spPr>
          <a:xfrm>
            <a:off x="3484350" y="2506426"/>
            <a:ext cx="21753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lt1"/>
                </a:solidFill>
                <a:latin typeface="Taviraj Medium"/>
                <a:ea typeface="Taviraj Medium"/>
                <a:cs typeface="Taviraj Medium"/>
                <a:sym typeface="Taviraj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19" name="Google Shape;1419;p25"/>
          <p:cNvSpPr txBox="1">
            <a:spLocks noGrp="1"/>
          </p:cNvSpPr>
          <p:nvPr>
            <p:ph type="subTitle" idx="6"/>
          </p:nvPr>
        </p:nvSpPr>
        <p:spPr>
          <a:xfrm>
            <a:off x="6031075" y="2506426"/>
            <a:ext cx="21753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lt1"/>
                </a:solidFill>
                <a:latin typeface="Taviraj Medium"/>
                <a:ea typeface="Taviraj Medium"/>
                <a:cs typeface="Taviraj Medium"/>
                <a:sym typeface="Taviraj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20" name="Google Shape;1420;p25"/>
          <p:cNvSpPr/>
          <p:nvPr/>
        </p:nvSpPr>
        <p:spPr>
          <a:xfrm rot="-3277340">
            <a:off x="-472143" y="-216541"/>
            <a:ext cx="1286237" cy="1159705"/>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5"/>
          <p:cNvSpPr/>
          <p:nvPr/>
        </p:nvSpPr>
        <p:spPr>
          <a:xfrm>
            <a:off x="8263500" y="4199363"/>
            <a:ext cx="1460499" cy="1316778"/>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2" name="Google Shape;1422;p25"/>
          <p:cNvGrpSpPr/>
          <p:nvPr/>
        </p:nvGrpSpPr>
        <p:grpSpPr>
          <a:xfrm rot="10800000">
            <a:off x="7936959" y="11417"/>
            <a:ext cx="1316802" cy="548666"/>
            <a:chOff x="-226946" y="78300"/>
            <a:chExt cx="1880340" cy="788086"/>
          </a:xfrm>
        </p:grpSpPr>
        <p:sp>
          <p:nvSpPr>
            <p:cNvPr id="1423" name="Google Shape;1423;p25"/>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5"/>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5"/>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5"/>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5"/>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5"/>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5"/>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5"/>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5"/>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5"/>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5"/>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5"/>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5"/>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6" name="Google Shape;1436;p25"/>
          <p:cNvGrpSpPr/>
          <p:nvPr/>
        </p:nvGrpSpPr>
        <p:grpSpPr>
          <a:xfrm>
            <a:off x="-109761" y="4583417"/>
            <a:ext cx="1316802" cy="548666"/>
            <a:chOff x="-226946" y="78300"/>
            <a:chExt cx="1880340" cy="788086"/>
          </a:xfrm>
        </p:grpSpPr>
        <p:sp>
          <p:nvSpPr>
            <p:cNvPr id="1437" name="Google Shape;1437;p25"/>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5"/>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5"/>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5"/>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5"/>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5"/>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5"/>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5"/>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5"/>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5"/>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5"/>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5"/>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5"/>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0" name="Google Shape;1450;p25"/>
          <p:cNvGrpSpPr/>
          <p:nvPr/>
        </p:nvGrpSpPr>
        <p:grpSpPr>
          <a:xfrm rot="1899153">
            <a:off x="8223433" y="3902922"/>
            <a:ext cx="954690" cy="1097340"/>
            <a:chOff x="6159443" y="2906255"/>
            <a:chExt cx="954630" cy="1097271"/>
          </a:xfrm>
        </p:grpSpPr>
        <p:sp>
          <p:nvSpPr>
            <p:cNvPr id="1451" name="Google Shape;1451;p25"/>
            <p:cNvSpPr/>
            <p:nvPr/>
          </p:nvSpPr>
          <p:spPr>
            <a:xfrm rot="7840268">
              <a:off x="6290502" y="3052385"/>
              <a:ext cx="692514" cy="660129"/>
            </a:xfrm>
            <a:custGeom>
              <a:avLst/>
              <a:gdLst/>
              <a:ahLst/>
              <a:cxnLst/>
              <a:rect l="l" t="t" r="r" b="b"/>
              <a:pathLst>
                <a:path w="14216" h="13625" extrusionOk="0">
                  <a:moveTo>
                    <a:pt x="13475" y="0"/>
                  </a:moveTo>
                  <a:cubicBezTo>
                    <a:pt x="11109" y="1629"/>
                    <a:pt x="8408" y="2858"/>
                    <a:pt x="5548" y="3123"/>
                  </a:cubicBezTo>
                  <a:cubicBezTo>
                    <a:pt x="4824" y="3188"/>
                    <a:pt x="4085" y="3194"/>
                    <a:pt x="3386" y="3403"/>
                  </a:cubicBezTo>
                  <a:cubicBezTo>
                    <a:pt x="2689" y="3612"/>
                    <a:pt x="2019" y="4069"/>
                    <a:pt x="1776" y="4756"/>
                  </a:cubicBezTo>
                  <a:cubicBezTo>
                    <a:pt x="1532" y="5441"/>
                    <a:pt x="1883" y="6344"/>
                    <a:pt x="2592" y="6510"/>
                  </a:cubicBezTo>
                  <a:cubicBezTo>
                    <a:pt x="2012" y="6898"/>
                    <a:pt x="1423" y="7290"/>
                    <a:pt x="946" y="7801"/>
                  </a:cubicBezTo>
                  <a:cubicBezTo>
                    <a:pt x="467" y="8310"/>
                    <a:pt x="99" y="8954"/>
                    <a:pt x="50" y="9653"/>
                  </a:cubicBezTo>
                  <a:cubicBezTo>
                    <a:pt x="1" y="10350"/>
                    <a:pt x="320" y="11095"/>
                    <a:pt x="934" y="11431"/>
                  </a:cubicBezTo>
                  <a:cubicBezTo>
                    <a:pt x="1219" y="11587"/>
                    <a:pt x="1532" y="11645"/>
                    <a:pt x="1854" y="11645"/>
                  </a:cubicBezTo>
                  <a:cubicBezTo>
                    <a:pt x="2296" y="11645"/>
                    <a:pt x="2756" y="11536"/>
                    <a:pt x="3188" y="11425"/>
                  </a:cubicBezTo>
                  <a:lnTo>
                    <a:pt x="3188" y="11425"/>
                  </a:lnTo>
                  <a:cubicBezTo>
                    <a:pt x="2656" y="11740"/>
                    <a:pt x="2595" y="12565"/>
                    <a:pt x="2979" y="13052"/>
                  </a:cubicBezTo>
                  <a:cubicBezTo>
                    <a:pt x="3288" y="13443"/>
                    <a:pt x="3798" y="13625"/>
                    <a:pt x="4303" y="13625"/>
                  </a:cubicBezTo>
                  <a:cubicBezTo>
                    <a:pt x="4425" y="13625"/>
                    <a:pt x="4546" y="13614"/>
                    <a:pt x="4664" y="13594"/>
                  </a:cubicBezTo>
                  <a:cubicBezTo>
                    <a:pt x="5273" y="13488"/>
                    <a:pt x="5819" y="13155"/>
                    <a:pt x="6324" y="12795"/>
                  </a:cubicBezTo>
                  <a:cubicBezTo>
                    <a:pt x="6828" y="12437"/>
                    <a:pt x="7315" y="12043"/>
                    <a:pt x="7878" y="11783"/>
                  </a:cubicBezTo>
                  <a:lnTo>
                    <a:pt x="7878" y="11783"/>
                  </a:lnTo>
                  <a:cubicBezTo>
                    <a:pt x="7557" y="12046"/>
                    <a:pt x="7713" y="12623"/>
                    <a:pt x="8084" y="12814"/>
                  </a:cubicBezTo>
                  <a:lnTo>
                    <a:pt x="8082" y="12814"/>
                  </a:lnTo>
                  <a:cubicBezTo>
                    <a:pt x="8221" y="12886"/>
                    <a:pt x="8373" y="12917"/>
                    <a:pt x="8527" y="12917"/>
                  </a:cubicBezTo>
                  <a:cubicBezTo>
                    <a:pt x="8783" y="12917"/>
                    <a:pt x="9047" y="12833"/>
                    <a:pt x="9278" y="12716"/>
                  </a:cubicBezTo>
                  <a:cubicBezTo>
                    <a:pt x="9984" y="12359"/>
                    <a:pt x="10514" y="11732"/>
                    <a:pt x="10960" y="11079"/>
                  </a:cubicBezTo>
                  <a:cubicBezTo>
                    <a:pt x="12835" y="8338"/>
                    <a:pt x="13545" y="4990"/>
                    <a:pt x="14215" y="1737"/>
                  </a:cubicBezTo>
                  <a:lnTo>
                    <a:pt x="134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5"/>
            <p:cNvSpPr/>
            <p:nvPr/>
          </p:nvSpPr>
          <p:spPr>
            <a:xfrm rot="7840268">
              <a:off x="6407703" y="3244110"/>
              <a:ext cx="431749" cy="469721"/>
            </a:xfrm>
            <a:custGeom>
              <a:avLst/>
              <a:gdLst/>
              <a:ahLst/>
              <a:cxnLst/>
              <a:rect l="l" t="t" r="r" b="b"/>
              <a:pathLst>
                <a:path w="8863" h="9695" extrusionOk="0">
                  <a:moveTo>
                    <a:pt x="8286" y="0"/>
                  </a:moveTo>
                  <a:cubicBezTo>
                    <a:pt x="6334" y="1506"/>
                    <a:pt x="3532" y="1902"/>
                    <a:pt x="1484" y="3277"/>
                  </a:cubicBezTo>
                  <a:cubicBezTo>
                    <a:pt x="1138" y="3509"/>
                    <a:pt x="774" y="3871"/>
                    <a:pt x="871" y="4275"/>
                  </a:cubicBezTo>
                  <a:cubicBezTo>
                    <a:pt x="941" y="4565"/>
                    <a:pt x="1238" y="4753"/>
                    <a:pt x="1533" y="4789"/>
                  </a:cubicBezTo>
                  <a:cubicBezTo>
                    <a:pt x="1583" y="4795"/>
                    <a:pt x="1633" y="4798"/>
                    <a:pt x="1682" y="4798"/>
                  </a:cubicBezTo>
                  <a:cubicBezTo>
                    <a:pt x="1927" y="4798"/>
                    <a:pt x="2171" y="4729"/>
                    <a:pt x="2410" y="4660"/>
                  </a:cubicBezTo>
                  <a:lnTo>
                    <a:pt x="2410" y="4660"/>
                  </a:lnTo>
                  <a:cubicBezTo>
                    <a:pt x="1533" y="5374"/>
                    <a:pt x="627" y="6126"/>
                    <a:pt x="178" y="7162"/>
                  </a:cubicBezTo>
                  <a:cubicBezTo>
                    <a:pt x="78" y="7395"/>
                    <a:pt x="0" y="7647"/>
                    <a:pt x="20" y="7899"/>
                  </a:cubicBezTo>
                  <a:cubicBezTo>
                    <a:pt x="39" y="8153"/>
                    <a:pt x="171" y="8410"/>
                    <a:pt x="397" y="8525"/>
                  </a:cubicBezTo>
                  <a:cubicBezTo>
                    <a:pt x="502" y="8577"/>
                    <a:pt x="616" y="8597"/>
                    <a:pt x="733" y="8597"/>
                  </a:cubicBezTo>
                  <a:cubicBezTo>
                    <a:pt x="853" y="8597"/>
                    <a:pt x="976" y="8576"/>
                    <a:pt x="1093" y="8549"/>
                  </a:cubicBezTo>
                  <a:cubicBezTo>
                    <a:pt x="1911" y="8358"/>
                    <a:pt x="2641" y="7907"/>
                    <a:pt x="3353" y="7462"/>
                  </a:cubicBezTo>
                  <a:lnTo>
                    <a:pt x="3353" y="7462"/>
                  </a:lnTo>
                  <a:cubicBezTo>
                    <a:pt x="3172" y="7975"/>
                    <a:pt x="3047" y="8507"/>
                    <a:pt x="2981" y="9046"/>
                  </a:cubicBezTo>
                  <a:cubicBezTo>
                    <a:pt x="2959" y="9225"/>
                    <a:pt x="2950" y="9426"/>
                    <a:pt x="3066" y="9565"/>
                  </a:cubicBezTo>
                  <a:lnTo>
                    <a:pt x="3066" y="9564"/>
                  </a:lnTo>
                  <a:cubicBezTo>
                    <a:pt x="3146" y="9658"/>
                    <a:pt x="3255" y="9695"/>
                    <a:pt x="3374" y="9695"/>
                  </a:cubicBezTo>
                  <a:cubicBezTo>
                    <a:pt x="3546" y="9695"/>
                    <a:pt x="3737" y="9618"/>
                    <a:pt x="3889" y="9526"/>
                  </a:cubicBezTo>
                  <a:cubicBezTo>
                    <a:pt x="4935" y="8899"/>
                    <a:pt x="5684" y="7887"/>
                    <a:pt x="6405" y="6902"/>
                  </a:cubicBezTo>
                  <a:lnTo>
                    <a:pt x="6405" y="6902"/>
                  </a:lnTo>
                  <a:cubicBezTo>
                    <a:pt x="6337" y="7111"/>
                    <a:pt x="6482" y="7350"/>
                    <a:pt x="6686" y="7432"/>
                  </a:cubicBezTo>
                  <a:cubicBezTo>
                    <a:pt x="6752" y="7458"/>
                    <a:pt x="6822" y="7470"/>
                    <a:pt x="6893" y="7470"/>
                  </a:cubicBezTo>
                  <a:cubicBezTo>
                    <a:pt x="7040" y="7470"/>
                    <a:pt x="7190" y="7418"/>
                    <a:pt x="7314" y="7337"/>
                  </a:cubicBezTo>
                  <a:cubicBezTo>
                    <a:pt x="7498" y="7216"/>
                    <a:pt x="7635" y="7035"/>
                    <a:pt x="7755" y="6850"/>
                  </a:cubicBezTo>
                  <a:cubicBezTo>
                    <a:pt x="8716" y="5375"/>
                    <a:pt x="8804" y="3518"/>
                    <a:pt x="8862" y="1759"/>
                  </a:cubicBezTo>
                  <a:lnTo>
                    <a:pt x="8286" y="0"/>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5"/>
            <p:cNvSpPr/>
            <p:nvPr/>
          </p:nvSpPr>
          <p:spPr>
            <a:xfrm rot="7840268">
              <a:off x="6520372" y="3444010"/>
              <a:ext cx="441930" cy="191910"/>
            </a:xfrm>
            <a:custGeom>
              <a:avLst/>
              <a:gdLst/>
              <a:ahLst/>
              <a:cxnLst/>
              <a:rect l="l" t="t" r="r" b="b"/>
              <a:pathLst>
                <a:path w="9072" h="3961" fill="none" extrusionOk="0">
                  <a:moveTo>
                    <a:pt x="1" y="3960"/>
                  </a:moveTo>
                  <a:cubicBezTo>
                    <a:pt x="1613" y="3541"/>
                    <a:pt x="3230" y="3118"/>
                    <a:pt x="4780" y="2511"/>
                  </a:cubicBezTo>
                  <a:cubicBezTo>
                    <a:pt x="6333" y="1905"/>
                    <a:pt x="7825" y="1105"/>
                    <a:pt x="9072" y="0"/>
                  </a:cubicBezTo>
                </a:path>
              </a:pathLst>
            </a:custGeom>
            <a:noFill/>
            <a:ln w="41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5"/>
            <p:cNvSpPr/>
            <p:nvPr/>
          </p:nvSpPr>
          <p:spPr>
            <a:xfrm rot="7840268">
              <a:off x="6441768" y="3341581"/>
              <a:ext cx="180387" cy="414876"/>
            </a:xfrm>
            <a:custGeom>
              <a:avLst/>
              <a:gdLst/>
              <a:ahLst/>
              <a:cxnLst/>
              <a:rect l="l" t="t" r="r" b="b"/>
              <a:pathLst>
                <a:path w="3703" h="8563" fill="none" extrusionOk="0">
                  <a:moveTo>
                    <a:pt x="3702" y="1"/>
                  </a:moveTo>
                  <a:cubicBezTo>
                    <a:pt x="3466" y="3159"/>
                    <a:pt x="2141" y="6226"/>
                    <a:pt x="0" y="8562"/>
                  </a:cubicBezTo>
                </a:path>
              </a:pathLst>
            </a:custGeom>
            <a:noFill/>
            <a:ln w="41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5"/>
            <p:cNvSpPr/>
            <p:nvPr/>
          </p:nvSpPr>
          <p:spPr>
            <a:xfrm rot="7840268">
              <a:off x="6391129" y="3217403"/>
              <a:ext cx="339632" cy="380477"/>
            </a:xfrm>
            <a:custGeom>
              <a:avLst/>
              <a:gdLst/>
              <a:ahLst/>
              <a:cxnLst/>
              <a:rect l="l" t="t" r="r" b="b"/>
              <a:pathLst>
                <a:path w="6972" h="7853" fill="none" extrusionOk="0">
                  <a:moveTo>
                    <a:pt x="6971" y="1"/>
                  </a:moveTo>
                  <a:cubicBezTo>
                    <a:pt x="5506" y="3237"/>
                    <a:pt x="3041" y="6015"/>
                    <a:pt x="1" y="7852"/>
                  </a:cubicBezTo>
                </a:path>
              </a:pathLst>
            </a:custGeom>
            <a:noFill/>
            <a:ln w="41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5"/>
            <p:cNvSpPr/>
            <p:nvPr/>
          </p:nvSpPr>
          <p:spPr>
            <a:xfrm rot="7840268">
              <a:off x="6453460" y="3243864"/>
              <a:ext cx="440031" cy="248208"/>
            </a:xfrm>
            <a:custGeom>
              <a:avLst/>
              <a:gdLst/>
              <a:ahLst/>
              <a:cxnLst/>
              <a:rect l="l" t="t" r="r" b="b"/>
              <a:pathLst>
                <a:path w="9033" h="5123" fill="none" extrusionOk="0">
                  <a:moveTo>
                    <a:pt x="9032" y="1"/>
                  </a:moveTo>
                  <a:cubicBezTo>
                    <a:pt x="6147" y="1927"/>
                    <a:pt x="3233" y="3865"/>
                    <a:pt x="0" y="5122"/>
                  </a:cubicBezTo>
                </a:path>
              </a:pathLst>
            </a:custGeom>
            <a:noFill/>
            <a:ln w="41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5"/>
            <p:cNvSpPr/>
            <p:nvPr/>
          </p:nvSpPr>
          <p:spPr>
            <a:xfrm rot="7840268">
              <a:off x="6451070" y="3469383"/>
              <a:ext cx="400865" cy="464004"/>
            </a:xfrm>
            <a:custGeom>
              <a:avLst/>
              <a:gdLst/>
              <a:ahLst/>
              <a:cxnLst/>
              <a:rect l="l" t="t" r="r" b="b"/>
              <a:pathLst>
                <a:path w="8229" h="9577" extrusionOk="0">
                  <a:moveTo>
                    <a:pt x="7194" y="0"/>
                  </a:moveTo>
                  <a:cubicBezTo>
                    <a:pt x="6839" y="0"/>
                    <a:pt x="6508" y="219"/>
                    <a:pt x="6286" y="498"/>
                  </a:cubicBezTo>
                  <a:cubicBezTo>
                    <a:pt x="6053" y="789"/>
                    <a:pt x="5917" y="1142"/>
                    <a:pt x="5774" y="1485"/>
                  </a:cubicBezTo>
                  <a:cubicBezTo>
                    <a:pt x="5467" y="2222"/>
                    <a:pt x="5111" y="2939"/>
                    <a:pt x="4711" y="3630"/>
                  </a:cubicBezTo>
                  <a:cubicBezTo>
                    <a:pt x="3982" y="4891"/>
                    <a:pt x="3105" y="6067"/>
                    <a:pt x="2105" y="7127"/>
                  </a:cubicBezTo>
                  <a:cubicBezTo>
                    <a:pt x="1787" y="7465"/>
                    <a:pt x="1457" y="7788"/>
                    <a:pt x="1116" y="8102"/>
                  </a:cubicBezTo>
                  <a:cubicBezTo>
                    <a:pt x="780" y="8408"/>
                    <a:pt x="433" y="8644"/>
                    <a:pt x="151" y="9005"/>
                  </a:cubicBezTo>
                  <a:cubicBezTo>
                    <a:pt x="75" y="9104"/>
                    <a:pt x="1" y="9214"/>
                    <a:pt x="7" y="9336"/>
                  </a:cubicBezTo>
                  <a:cubicBezTo>
                    <a:pt x="15" y="9516"/>
                    <a:pt x="97" y="9577"/>
                    <a:pt x="203" y="9577"/>
                  </a:cubicBezTo>
                  <a:cubicBezTo>
                    <a:pt x="356" y="9577"/>
                    <a:pt x="559" y="9450"/>
                    <a:pt x="662" y="9369"/>
                  </a:cubicBezTo>
                  <a:cubicBezTo>
                    <a:pt x="3174" y="7424"/>
                    <a:pt x="5725" y="5439"/>
                    <a:pt x="7547" y="2837"/>
                  </a:cubicBezTo>
                  <a:cubicBezTo>
                    <a:pt x="7882" y="2360"/>
                    <a:pt x="8201" y="1830"/>
                    <a:pt x="8215" y="1246"/>
                  </a:cubicBezTo>
                  <a:cubicBezTo>
                    <a:pt x="8228" y="663"/>
                    <a:pt x="7822" y="33"/>
                    <a:pt x="7238" y="1"/>
                  </a:cubicBezTo>
                  <a:cubicBezTo>
                    <a:pt x="7224" y="1"/>
                    <a:pt x="7209" y="0"/>
                    <a:pt x="7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8" name="Google Shape;1458;p25"/>
          <p:cNvGrpSpPr/>
          <p:nvPr/>
        </p:nvGrpSpPr>
        <p:grpSpPr>
          <a:xfrm>
            <a:off x="66857" y="254179"/>
            <a:ext cx="653140" cy="830020"/>
            <a:chOff x="66857" y="254179"/>
            <a:chExt cx="653140" cy="830020"/>
          </a:xfrm>
        </p:grpSpPr>
        <p:sp>
          <p:nvSpPr>
            <p:cNvPr id="1459" name="Google Shape;1459;p25"/>
            <p:cNvSpPr/>
            <p:nvPr/>
          </p:nvSpPr>
          <p:spPr>
            <a:xfrm rot="10800000" flipH="1">
              <a:off x="470475" y="294171"/>
              <a:ext cx="249522" cy="320185"/>
            </a:xfrm>
            <a:custGeom>
              <a:avLst/>
              <a:gdLst/>
              <a:ahLst/>
              <a:cxnLst/>
              <a:rect l="l" t="t" r="r" b="b"/>
              <a:pathLst>
                <a:path w="4236" h="5391" extrusionOk="0">
                  <a:moveTo>
                    <a:pt x="810" y="0"/>
                  </a:moveTo>
                  <a:lnTo>
                    <a:pt x="1" y="335"/>
                  </a:lnTo>
                  <a:cubicBezTo>
                    <a:pt x="1" y="335"/>
                    <a:pt x="1404" y="2026"/>
                    <a:pt x="2007" y="3233"/>
                  </a:cubicBezTo>
                  <a:cubicBezTo>
                    <a:pt x="2007" y="3233"/>
                    <a:pt x="1592" y="5253"/>
                    <a:pt x="2260" y="5381"/>
                  </a:cubicBezTo>
                  <a:cubicBezTo>
                    <a:pt x="2293" y="5388"/>
                    <a:pt x="2325" y="5391"/>
                    <a:pt x="2355" y="5391"/>
                  </a:cubicBezTo>
                  <a:cubicBezTo>
                    <a:pt x="2942" y="5391"/>
                    <a:pt x="3080" y="4268"/>
                    <a:pt x="3080" y="4268"/>
                  </a:cubicBezTo>
                  <a:cubicBezTo>
                    <a:pt x="3080" y="4268"/>
                    <a:pt x="3094" y="4268"/>
                    <a:pt x="3119" y="4268"/>
                  </a:cubicBezTo>
                  <a:cubicBezTo>
                    <a:pt x="3322" y="4268"/>
                    <a:pt x="4236" y="4238"/>
                    <a:pt x="4180" y="3683"/>
                  </a:cubicBezTo>
                  <a:cubicBezTo>
                    <a:pt x="4119" y="3057"/>
                    <a:pt x="2814" y="2823"/>
                    <a:pt x="2814" y="2823"/>
                  </a:cubicBezTo>
                  <a:cubicBezTo>
                    <a:pt x="2814" y="2823"/>
                    <a:pt x="1251" y="830"/>
                    <a:pt x="8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5"/>
            <p:cNvSpPr/>
            <p:nvPr/>
          </p:nvSpPr>
          <p:spPr>
            <a:xfrm rot="10800000" flipH="1">
              <a:off x="155699" y="466518"/>
              <a:ext cx="515772" cy="617682"/>
            </a:xfrm>
            <a:custGeom>
              <a:avLst/>
              <a:gdLst/>
              <a:ahLst/>
              <a:cxnLst/>
              <a:rect l="l" t="t" r="r" b="b"/>
              <a:pathLst>
                <a:path w="8756" h="10400" extrusionOk="0">
                  <a:moveTo>
                    <a:pt x="2385" y="0"/>
                  </a:moveTo>
                  <a:cubicBezTo>
                    <a:pt x="2168" y="0"/>
                    <a:pt x="1977" y="23"/>
                    <a:pt x="1825" y="66"/>
                  </a:cubicBezTo>
                  <a:cubicBezTo>
                    <a:pt x="956" y="309"/>
                    <a:pt x="1" y="2694"/>
                    <a:pt x="1065" y="5105"/>
                  </a:cubicBezTo>
                  <a:cubicBezTo>
                    <a:pt x="2019" y="7266"/>
                    <a:pt x="4749" y="7962"/>
                    <a:pt x="5013" y="8169"/>
                  </a:cubicBezTo>
                  <a:cubicBezTo>
                    <a:pt x="5279" y="8377"/>
                    <a:pt x="5204" y="10235"/>
                    <a:pt x="5751" y="10389"/>
                  </a:cubicBezTo>
                  <a:cubicBezTo>
                    <a:pt x="5775" y="10396"/>
                    <a:pt x="5797" y="10399"/>
                    <a:pt x="5819" y="10399"/>
                  </a:cubicBezTo>
                  <a:cubicBezTo>
                    <a:pt x="6294" y="10399"/>
                    <a:pt x="6269" y="8856"/>
                    <a:pt x="6269" y="8856"/>
                  </a:cubicBezTo>
                  <a:lnTo>
                    <a:pt x="6269" y="8856"/>
                  </a:lnTo>
                  <a:cubicBezTo>
                    <a:pt x="6269" y="8856"/>
                    <a:pt x="7228" y="9381"/>
                    <a:pt x="7895" y="9381"/>
                  </a:cubicBezTo>
                  <a:cubicBezTo>
                    <a:pt x="8183" y="9381"/>
                    <a:pt x="8417" y="9284"/>
                    <a:pt x="8496" y="9004"/>
                  </a:cubicBezTo>
                  <a:cubicBezTo>
                    <a:pt x="8755" y="8075"/>
                    <a:pt x="6506" y="7665"/>
                    <a:pt x="6373" y="7523"/>
                  </a:cubicBezTo>
                  <a:cubicBezTo>
                    <a:pt x="6240" y="7381"/>
                    <a:pt x="7081" y="4710"/>
                    <a:pt x="6200" y="2508"/>
                  </a:cubicBezTo>
                  <a:cubicBezTo>
                    <a:pt x="5458" y="654"/>
                    <a:pt x="3544" y="0"/>
                    <a:pt x="23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5"/>
            <p:cNvSpPr/>
            <p:nvPr/>
          </p:nvSpPr>
          <p:spPr>
            <a:xfrm rot="10800000" flipH="1">
              <a:off x="328402" y="725655"/>
              <a:ext cx="15315" cy="11819"/>
            </a:xfrm>
            <a:custGeom>
              <a:avLst/>
              <a:gdLst/>
              <a:ahLst/>
              <a:cxnLst/>
              <a:rect l="l" t="t" r="r" b="b"/>
              <a:pathLst>
                <a:path w="260" h="199" extrusionOk="0">
                  <a:moveTo>
                    <a:pt x="137" y="1"/>
                  </a:moveTo>
                  <a:cubicBezTo>
                    <a:pt x="69" y="1"/>
                    <a:pt x="1" y="69"/>
                    <a:pt x="42" y="146"/>
                  </a:cubicBezTo>
                  <a:cubicBezTo>
                    <a:pt x="61" y="183"/>
                    <a:pt x="93" y="199"/>
                    <a:pt x="125" y="199"/>
                  </a:cubicBezTo>
                  <a:cubicBezTo>
                    <a:pt x="191" y="199"/>
                    <a:pt x="260" y="130"/>
                    <a:pt x="218" y="52"/>
                  </a:cubicBezTo>
                  <a:cubicBezTo>
                    <a:pt x="199" y="16"/>
                    <a:pt x="168"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5"/>
            <p:cNvSpPr/>
            <p:nvPr/>
          </p:nvSpPr>
          <p:spPr>
            <a:xfrm rot="10800000" flipH="1">
              <a:off x="323219" y="769426"/>
              <a:ext cx="15374" cy="11819"/>
            </a:xfrm>
            <a:custGeom>
              <a:avLst/>
              <a:gdLst/>
              <a:ahLst/>
              <a:cxnLst/>
              <a:rect l="l" t="t" r="r" b="b"/>
              <a:pathLst>
                <a:path w="261" h="199" extrusionOk="0">
                  <a:moveTo>
                    <a:pt x="137" y="1"/>
                  </a:moveTo>
                  <a:cubicBezTo>
                    <a:pt x="70" y="1"/>
                    <a:pt x="0" y="69"/>
                    <a:pt x="42" y="147"/>
                  </a:cubicBezTo>
                  <a:cubicBezTo>
                    <a:pt x="62" y="184"/>
                    <a:pt x="93" y="199"/>
                    <a:pt x="124" y="199"/>
                  </a:cubicBezTo>
                  <a:cubicBezTo>
                    <a:pt x="192" y="199"/>
                    <a:pt x="260" y="130"/>
                    <a:pt x="220" y="52"/>
                  </a:cubicBezTo>
                  <a:cubicBezTo>
                    <a:pt x="200" y="16"/>
                    <a:pt x="169"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5"/>
            <p:cNvSpPr/>
            <p:nvPr/>
          </p:nvSpPr>
          <p:spPr>
            <a:xfrm rot="10800000" flipH="1">
              <a:off x="351256" y="743888"/>
              <a:ext cx="15315" cy="11819"/>
            </a:xfrm>
            <a:custGeom>
              <a:avLst/>
              <a:gdLst/>
              <a:ahLst/>
              <a:cxnLst/>
              <a:rect l="l" t="t" r="r" b="b"/>
              <a:pathLst>
                <a:path w="260" h="199" extrusionOk="0">
                  <a:moveTo>
                    <a:pt x="136" y="0"/>
                  </a:moveTo>
                  <a:cubicBezTo>
                    <a:pt x="69" y="0"/>
                    <a:pt x="0" y="69"/>
                    <a:pt x="41" y="146"/>
                  </a:cubicBezTo>
                  <a:cubicBezTo>
                    <a:pt x="60" y="183"/>
                    <a:pt x="92" y="198"/>
                    <a:pt x="124" y="198"/>
                  </a:cubicBezTo>
                  <a:cubicBezTo>
                    <a:pt x="192" y="198"/>
                    <a:pt x="260" y="130"/>
                    <a:pt x="218" y="52"/>
                  </a:cubicBezTo>
                  <a:cubicBezTo>
                    <a:pt x="199" y="15"/>
                    <a:pt x="168" y="0"/>
                    <a:pt x="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5"/>
            <p:cNvSpPr/>
            <p:nvPr/>
          </p:nvSpPr>
          <p:spPr>
            <a:xfrm rot="10800000" flipH="1">
              <a:off x="449918" y="927882"/>
              <a:ext cx="15315" cy="11760"/>
            </a:xfrm>
            <a:custGeom>
              <a:avLst/>
              <a:gdLst/>
              <a:ahLst/>
              <a:cxnLst/>
              <a:rect l="l" t="t" r="r" b="b"/>
              <a:pathLst>
                <a:path w="260" h="198" extrusionOk="0">
                  <a:moveTo>
                    <a:pt x="136" y="0"/>
                  </a:moveTo>
                  <a:cubicBezTo>
                    <a:pt x="69" y="0"/>
                    <a:pt x="0" y="68"/>
                    <a:pt x="42" y="145"/>
                  </a:cubicBezTo>
                  <a:cubicBezTo>
                    <a:pt x="61" y="182"/>
                    <a:pt x="93" y="198"/>
                    <a:pt x="124" y="198"/>
                  </a:cubicBezTo>
                  <a:cubicBezTo>
                    <a:pt x="191" y="198"/>
                    <a:pt x="260" y="129"/>
                    <a:pt x="218" y="51"/>
                  </a:cubicBezTo>
                  <a:cubicBezTo>
                    <a:pt x="199" y="15"/>
                    <a:pt x="168" y="0"/>
                    <a:pt x="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5"/>
            <p:cNvSpPr/>
            <p:nvPr/>
          </p:nvSpPr>
          <p:spPr>
            <a:xfrm rot="10800000" flipH="1">
              <a:off x="410218" y="962566"/>
              <a:ext cx="15374" cy="11819"/>
            </a:xfrm>
            <a:custGeom>
              <a:avLst/>
              <a:gdLst/>
              <a:ahLst/>
              <a:cxnLst/>
              <a:rect l="l" t="t" r="r" b="b"/>
              <a:pathLst>
                <a:path w="261" h="199" extrusionOk="0">
                  <a:moveTo>
                    <a:pt x="136" y="1"/>
                  </a:moveTo>
                  <a:cubicBezTo>
                    <a:pt x="69" y="1"/>
                    <a:pt x="1" y="69"/>
                    <a:pt x="41" y="147"/>
                  </a:cubicBezTo>
                  <a:cubicBezTo>
                    <a:pt x="61" y="183"/>
                    <a:pt x="92" y="198"/>
                    <a:pt x="124" y="198"/>
                  </a:cubicBezTo>
                  <a:cubicBezTo>
                    <a:pt x="192" y="198"/>
                    <a:pt x="261" y="130"/>
                    <a:pt x="219" y="53"/>
                  </a:cubicBezTo>
                  <a:cubicBezTo>
                    <a:pt x="199" y="16"/>
                    <a:pt x="168" y="1"/>
                    <a:pt x="1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5"/>
            <p:cNvSpPr/>
            <p:nvPr/>
          </p:nvSpPr>
          <p:spPr>
            <a:xfrm rot="10800000" flipH="1">
              <a:off x="233804" y="984303"/>
              <a:ext cx="15315" cy="11819"/>
            </a:xfrm>
            <a:custGeom>
              <a:avLst/>
              <a:gdLst/>
              <a:ahLst/>
              <a:cxnLst/>
              <a:rect l="l" t="t" r="r" b="b"/>
              <a:pathLst>
                <a:path w="260" h="199" extrusionOk="0">
                  <a:moveTo>
                    <a:pt x="136" y="1"/>
                  </a:moveTo>
                  <a:cubicBezTo>
                    <a:pt x="69" y="1"/>
                    <a:pt x="1" y="69"/>
                    <a:pt x="42" y="147"/>
                  </a:cubicBezTo>
                  <a:cubicBezTo>
                    <a:pt x="61" y="183"/>
                    <a:pt x="92" y="198"/>
                    <a:pt x="124" y="198"/>
                  </a:cubicBezTo>
                  <a:cubicBezTo>
                    <a:pt x="191" y="198"/>
                    <a:pt x="260" y="130"/>
                    <a:pt x="218" y="53"/>
                  </a:cubicBezTo>
                  <a:cubicBezTo>
                    <a:pt x="199" y="16"/>
                    <a:pt x="168" y="1"/>
                    <a:pt x="1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5"/>
            <p:cNvSpPr/>
            <p:nvPr/>
          </p:nvSpPr>
          <p:spPr>
            <a:xfrm rot="10800000" flipH="1">
              <a:off x="218195" y="960428"/>
              <a:ext cx="15374" cy="11760"/>
            </a:xfrm>
            <a:custGeom>
              <a:avLst/>
              <a:gdLst/>
              <a:ahLst/>
              <a:cxnLst/>
              <a:rect l="l" t="t" r="r" b="b"/>
              <a:pathLst>
                <a:path w="261" h="198" extrusionOk="0">
                  <a:moveTo>
                    <a:pt x="137" y="0"/>
                  </a:moveTo>
                  <a:cubicBezTo>
                    <a:pt x="69" y="0"/>
                    <a:pt x="1" y="68"/>
                    <a:pt x="41" y="146"/>
                  </a:cubicBezTo>
                  <a:cubicBezTo>
                    <a:pt x="61" y="183"/>
                    <a:pt x="93" y="198"/>
                    <a:pt x="125" y="198"/>
                  </a:cubicBezTo>
                  <a:cubicBezTo>
                    <a:pt x="192" y="198"/>
                    <a:pt x="261" y="130"/>
                    <a:pt x="219" y="52"/>
                  </a:cubicBezTo>
                  <a:cubicBezTo>
                    <a:pt x="199" y="15"/>
                    <a:pt x="168" y="0"/>
                    <a:pt x="1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5"/>
            <p:cNvSpPr/>
            <p:nvPr/>
          </p:nvSpPr>
          <p:spPr>
            <a:xfrm rot="10800000" flipH="1">
              <a:off x="246292" y="957399"/>
              <a:ext cx="15374" cy="11760"/>
            </a:xfrm>
            <a:custGeom>
              <a:avLst/>
              <a:gdLst/>
              <a:ahLst/>
              <a:cxnLst/>
              <a:rect l="l" t="t" r="r" b="b"/>
              <a:pathLst>
                <a:path w="261" h="198" extrusionOk="0">
                  <a:moveTo>
                    <a:pt x="137" y="0"/>
                  </a:moveTo>
                  <a:cubicBezTo>
                    <a:pt x="69" y="0"/>
                    <a:pt x="0" y="68"/>
                    <a:pt x="42" y="145"/>
                  </a:cubicBezTo>
                  <a:cubicBezTo>
                    <a:pt x="61" y="182"/>
                    <a:pt x="93" y="198"/>
                    <a:pt x="124" y="198"/>
                  </a:cubicBezTo>
                  <a:cubicBezTo>
                    <a:pt x="191" y="198"/>
                    <a:pt x="260" y="129"/>
                    <a:pt x="220" y="51"/>
                  </a:cubicBezTo>
                  <a:cubicBezTo>
                    <a:pt x="200" y="15"/>
                    <a:pt x="169" y="0"/>
                    <a:pt x="1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5"/>
            <p:cNvSpPr/>
            <p:nvPr/>
          </p:nvSpPr>
          <p:spPr>
            <a:xfrm rot="10800000" flipH="1">
              <a:off x="256011" y="959713"/>
              <a:ext cx="208995" cy="105956"/>
            </a:xfrm>
            <a:custGeom>
              <a:avLst/>
              <a:gdLst/>
              <a:ahLst/>
              <a:cxnLst/>
              <a:rect l="l" t="t" r="r" b="b"/>
              <a:pathLst>
                <a:path w="3548" h="1784" extrusionOk="0">
                  <a:moveTo>
                    <a:pt x="1038" y="1"/>
                  </a:moveTo>
                  <a:cubicBezTo>
                    <a:pt x="681" y="1"/>
                    <a:pt x="394" y="103"/>
                    <a:pt x="279" y="349"/>
                  </a:cubicBezTo>
                  <a:cubicBezTo>
                    <a:pt x="1" y="939"/>
                    <a:pt x="1846" y="1784"/>
                    <a:pt x="2838" y="1784"/>
                  </a:cubicBezTo>
                  <a:cubicBezTo>
                    <a:pt x="3276" y="1784"/>
                    <a:pt x="3547" y="1620"/>
                    <a:pt x="3398" y="1197"/>
                  </a:cubicBezTo>
                  <a:cubicBezTo>
                    <a:pt x="3191" y="608"/>
                    <a:pt x="1908" y="1"/>
                    <a:pt x="1038"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0" name="Google Shape;1470;p25"/>
            <p:cNvGrpSpPr/>
            <p:nvPr/>
          </p:nvGrpSpPr>
          <p:grpSpPr>
            <a:xfrm>
              <a:off x="66857" y="254179"/>
              <a:ext cx="279824" cy="274333"/>
              <a:chOff x="237850" y="4593267"/>
              <a:chExt cx="439146" cy="430935"/>
            </a:xfrm>
          </p:grpSpPr>
          <p:sp>
            <p:nvSpPr>
              <p:cNvPr id="1471" name="Google Shape;1471;p25"/>
              <p:cNvSpPr/>
              <p:nvPr/>
            </p:nvSpPr>
            <p:spPr>
              <a:xfrm>
                <a:off x="237850" y="4700140"/>
                <a:ext cx="253034" cy="324062"/>
              </a:xfrm>
              <a:custGeom>
                <a:avLst/>
                <a:gdLst/>
                <a:ahLst/>
                <a:cxnLst/>
                <a:rect l="l" t="t" r="r" b="b"/>
                <a:pathLst>
                  <a:path w="2280" h="2920" extrusionOk="0">
                    <a:moveTo>
                      <a:pt x="1103" y="0"/>
                    </a:moveTo>
                    <a:cubicBezTo>
                      <a:pt x="1087" y="0"/>
                      <a:pt x="1072" y="9"/>
                      <a:pt x="1068" y="27"/>
                    </a:cubicBezTo>
                    <a:cubicBezTo>
                      <a:pt x="838" y="945"/>
                      <a:pt x="301" y="1241"/>
                      <a:pt x="36" y="1333"/>
                    </a:cubicBezTo>
                    <a:cubicBezTo>
                      <a:pt x="1" y="1345"/>
                      <a:pt x="4" y="1393"/>
                      <a:pt x="39" y="1404"/>
                    </a:cubicBezTo>
                    <a:cubicBezTo>
                      <a:pt x="736" y="1595"/>
                      <a:pt x="990" y="2454"/>
                      <a:pt x="1074" y="2890"/>
                    </a:cubicBezTo>
                    <a:cubicBezTo>
                      <a:pt x="1077" y="2910"/>
                      <a:pt x="1093" y="2920"/>
                      <a:pt x="1109" y="2920"/>
                    </a:cubicBezTo>
                    <a:cubicBezTo>
                      <a:pt x="1126" y="2920"/>
                      <a:pt x="1142" y="2909"/>
                      <a:pt x="1145" y="2889"/>
                    </a:cubicBezTo>
                    <a:cubicBezTo>
                      <a:pt x="1325" y="1802"/>
                      <a:pt x="1957" y="1502"/>
                      <a:pt x="2244" y="1420"/>
                    </a:cubicBezTo>
                    <a:cubicBezTo>
                      <a:pt x="2278" y="1411"/>
                      <a:pt x="2280" y="1362"/>
                      <a:pt x="2246" y="1351"/>
                    </a:cubicBezTo>
                    <a:cubicBezTo>
                      <a:pt x="1431" y="1089"/>
                      <a:pt x="1202" y="387"/>
                      <a:pt x="1138" y="29"/>
                    </a:cubicBezTo>
                    <a:cubicBezTo>
                      <a:pt x="1134" y="10"/>
                      <a:pt x="1118" y="0"/>
                      <a:pt x="1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5"/>
              <p:cNvSpPr/>
              <p:nvPr/>
            </p:nvSpPr>
            <p:spPr>
              <a:xfrm>
                <a:off x="553475" y="4593267"/>
                <a:ext cx="123521" cy="158257"/>
              </a:xfrm>
              <a:custGeom>
                <a:avLst/>
                <a:gdLst/>
                <a:ahLst/>
                <a:cxnLst/>
                <a:rect l="l" t="t" r="r" b="b"/>
                <a:pathLst>
                  <a:path w="1113" h="1426" extrusionOk="0">
                    <a:moveTo>
                      <a:pt x="538" y="0"/>
                    </a:moveTo>
                    <a:cubicBezTo>
                      <a:pt x="530" y="0"/>
                      <a:pt x="523" y="4"/>
                      <a:pt x="521" y="13"/>
                    </a:cubicBezTo>
                    <a:cubicBezTo>
                      <a:pt x="409" y="462"/>
                      <a:pt x="146" y="605"/>
                      <a:pt x="18" y="650"/>
                    </a:cubicBezTo>
                    <a:cubicBezTo>
                      <a:pt x="0" y="656"/>
                      <a:pt x="2" y="680"/>
                      <a:pt x="19" y="684"/>
                    </a:cubicBezTo>
                    <a:cubicBezTo>
                      <a:pt x="360" y="778"/>
                      <a:pt x="484" y="1198"/>
                      <a:pt x="524" y="1411"/>
                    </a:cubicBezTo>
                    <a:cubicBezTo>
                      <a:pt x="526" y="1421"/>
                      <a:pt x="533" y="1425"/>
                      <a:pt x="541" y="1425"/>
                    </a:cubicBezTo>
                    <a:cubicBezTo>
                      <a:pt x="549" y="1425"/>
                      <a:pt x="557" y="1420"/>
                      <a:pt x="558" y="1410"/>
                    </a:cubicBezTo>
                    <a:cubicBezTo>
                      <a:pt x="646" y="880"/>
                      <a:pt x="955" y="734"/>
                      <a:pt x="1096" y="693"/>
                    </a:cubicBezTo>
                    <a:cubicBezTo>
                      <a:pt x="1112" y="689"/>
                      <a:pt x="1112" y="665"/>
                      <a:pt x="1096" y="659"/>
                    </a:cubicBezTo>
                    <a:cubicBezTo>
                      <a:pt x="699" y="531"/>
                      <a:pt x="587" y="189"/>
                      <a:pt x="555" y="14"/>
                    </a:cubicBezTo>
                    <a:cubicBezTo>
                      <a:pt x="554" y="5"/>
                      <a:pt x="546" y="0"/>
                      <a:pt x="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73" name="Google Shape;1473;p25"/>
          <p:cNvGrpSpPr/>
          <p:nvPr/>
        </p:nvGrpSpPr>
        <p:grpSpPr>
          <a:xfrm>
            <a:off x="8668047" y="4712375"/>
            <a:ext cx="255936" cy="298300"/>
            <a:chOff x="247922" y="1525350"/>
            <a:chExt cx="255936" cy="298300"/>
          </a:xfrm>
        </p:grpSpPr>
        <p:sp>
          <p:nvSpPr>
            <p:cNvPr id="1474" name="Google Shape;1474;p25"/>
            <p:cNvSpPr/>
            <p:nvPr/>
          </p:nvSpPr>
          <p:spPr>
            <a:xfrm>
              <a:off x="247922" y="1560741"/>
              <a:ext cx="143616" cy="180504"/>
            </a:xfrm>
            <a:custGeom>
              <a:avLst/>
              <a:gdLst/>
              <a:ahLst/>
              <a:cxnLst/>
              <a:rect l="l" t="t" r="r" b="b"/>
              <a:pathLst>
                <a:path w="2845" h="3646" extrusionOk="0">
                  <a:moveTo>
                    <a:pt x="1374" y="1"/>
                  </a:moveTo>
                  <a:cubicBezTo>
                    <a:pt x="1355" y="1"/>
                    <a:pt x="1336" y="12"/>
                    <a:pt x="1331" y="34"/>
                  </a:cubicBezTo>
                  <a:cubicBezTo>
                    <a:pt x="1045" y="1181"/>
                    <a:pt x="374" y="1551"/>
                    <a:pt x="42" y="1664"/>
                  </a:cubicBezTo>
                  <a:cubicBezTo>
                    <a:pt x="1" y="1679"/>
                    <a:pt x="4" y="1741"/>
                    <a:pt x="47" y="1752"/>
                  </a:cubicBezTo>
                  <a:cubicBezTo>
                    <a:pt x="919" y="1991"/>
                    <a:pt x="1234" y="3063"/>
                    <a:pt x="1340" y="3608"/>
                  </a:cubicBezTo>
                  <a:cubicBezTo>
                    <a:pt x="1344" y="3633"/>
                    <a:pt x="1364" y="3645"/>
                    <a:pt x="1383" y="3645"/>
                  </a:cubicBezTo>
                  <a:cubicBezTo>
                    <a:pt x="1403" y="3645"/>
                    <a:pt x="1424" y="3632"/>
                    <a:pt x="1428" y="3606"/>
                  </a:cubicBezTo>
                  <a:cubicBezTo>
                    <a:pt x="1653" y="2251"/>
                    <a:pt x="2443" y="1875"/>
                    <a:pt x="2799" y="1773"/>
                  </a:cubicBezTo>
                  <a:cubicBezTo>
                    <a:pt x="2843" y="1761"/>
                    <a:pt x="2844" y="1702"/>
                    <a:pt x="2801" y="1687"/>
                  </a:cubicBezTo>
                  <a:cubicBezTo>
                    <a:pt x="1786" y="1358"/>
                    <a:pt x="1499" y="484"/>
                    <a:pt x="1419" y="37"/>
                  </a:cubicBezTo>
                  <a:cubicBezTo>
                    <a:pt x="1414" y="13"/>
                    <a:pt x="1394" y="1"/>
                    <a:pt x="1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5"/>
            <p:cNvSpPr/>
            <p:nvPr/>
          </p:nvSpPr>
          <p:spPr>
            <a:xfrm>
              <a:off x="413852" y="1710575"/>
              <a:ext cx="90006" cy="113075"/>
            </a:xfrm>
            <a:custGeom>
              <a:avLst/>
              <a:gdLst/>
              <a:ahLst/>
              <a:cxnLst/>
              <a:rect l="l" t="t" r="r" b="b"/>
              <a:pathLst>
                <a:path w="1783" h="2284" extrusionOk="0">
                  <a:moveTo>
                    <a:pt x="862" y="0"/>
                  </a:moveTo>
                  <a:cubicBezTo>
                    <a:pt x="850" y="0"/>
                    <a:pt x="838" y="7"/>
                    <a:pt x="835" y="22"/>
                  </a:cubicBezTo>
                  <a:cubicBezTo>
                    <a:pt x="656" y="740"/>
                    <a:pt x="235" y="971"/>
                    <a:pt x="29" y="1043"/>
                  </a:cubicBezTo>
                  <a:cubicBezTo>
                    <a:pt x="0" y="1052"/>
                    <a:pt x="3" y="1089"/>
                    <a:pt x="30" y="1098"/>
                  </a:cubicBezTo>
                  <a:cubicBezTo>
                    <a:pt x="577" y="1247"/>
                    <a:pt x="775" y="1919"/>
                    <a:pt x="841" y="2261"/>
                  </a:cubicBezTo>
                  <a:cubicBezTo>
                    <a:pt x="844" y="2276"/>
                    <a:pt x="856" y="2284"/>
                    <a:pt x="868" y="2284"/>
                  </a:cubicBezTo>
                  <a:cubicBezTo>
                    <a:pt x="881" y="2284"/>
                    <a:pt x="894" y="2275"/>
                    <a:pt x="896" y="2259"/>
                  </a:cubicBezTo>
                  <a:cubicBezTo>
                    <a:pt x="1036" y="1410"/>
                    <a:pt x="1532" y="1174"/>
                    <a:pt x="1756" y="1111"/>
                  </a:cubicBezTo>
                  <a:cubicBezTo>
                    <a:pt x="1783" y="1104"/>
                    <a:pt x="1783" y="1065"/>
                    <a:pt x="1756" y="1056"/>
                  </a:cubicBezTo>
                  <a:cubicBezTo>
                    <a:pt x="1120" y="852"/>
                    <a:pt x="941" y="302"/>
                    <a:pt x="890" y="23"/>
                  </a:cubicBezTo>
                  <a:cubicBezTo>
                    <a:pt x="887" y="8"/>
                    <a:pt x="875" y="0"/>
                    <a:pt x="8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5"/>
            <p:cNvSpPr/>
            <p:nvPr/>
          </p:nvSpPr>
          <p:spPr>
            <a:xfrm>
              <a:off x="413850" y="1525350"/>
              <a:ext cx="54670" cy="68766"/>
            </a:xfrm>
            <a:custGeom>
              <a:avLst/>
              <a:gdLst/>
              <a:ahLst/>
              <a:cxnLst/>
              <a:rect l="l" t="t" r="r" b="b"/>
              <a:pathLst>
                <a:path w="1083" h="1389" extrusionOk="0">
                  <a:moveTo>
                    <a:pt x="524" y="1"/>
                  </a:moveTo>
                  <a:cubicBezTo>
                    <a:pt x="516" y="1"/>
                    <a:pt x="509" y="5"/>
                    <a:pt x="507" y="13"/>
                  </a:cubicBezTo>
                  <a:cubicBezTo>
                    <a:pt x="398" y="451"/>
                    <a:pt x="143" y="591"/>
                    <a:pt x="17" y="634"/>
                  </a:cubicBezTo>
                  <a:cubicBezTo>
                    <a:pt x="1" y="640"/>
                    <a:pt x="2" y="663"/>
                    <a:pt x="19" y="667"/>
                  </a:cubicBezTo>
                  <a:cubicBezTo>
                    <a:pt x="350" y="758"/>
                    <a:pt x="469" y="1167"/>
                    <a:pt x="510" y="1375"/>
                  </a:cubicBezTo>
                  <a:cubicBezTo>
                    <a:pt x="512" y="1384"/>
                    <a:pt x="519" y="1389"/>
                    <a:pt x="527" y="1389"/>
                  </a:cubicBezTo>
                  <a:cubicBezTo>
                    <a:pt x="535" y="1389"/>
                    <a:pt x="543" y="1384"/>
                    <a:pt x="544" y="1375"/>
                  </a:cubicBezTo>
                  <a:cubicBezTo>
                    <a:pt x="629" y="858"/>
                    <a:pt x="931" y="715"/>
                    <a:pt x="1066" y="676"/>
                  </a:cubicBezTo>
                  <a:cubicBezTo>
                    <a:pt x="1083" y="672"/>
                    <a:pt x="1083" y="648"/>
                    <a:pt x="1066" y="643"/>
                  </a:cubicBezTo>
                  <a:cubicBezTo>
                    <a:pt x="680" y="518"/>
                    <a:pt x="571" y="185"/>
                    <a:pt x="541" y="15"/>
                  </a:cubicBezTo>
                  <a:cubicBezTo>
                    <a:pt x="540" y="6"/>
                    <a:pt x="531" y="1"/>
                    <a:pt x="5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477"/>
        <p:cNvGrpSpPr/>
        <p:nvPr/>
      </p:nvGrpSpPr>
      <p:grpSpPr>
        <a:xfrm>
          <a:off x="0" y="0"/>
          <a:ext cx="0" cy="0"/>
          <a:chOff x="0" y="0"/>
          <a:chExt cx="0" cy="0"/>
        </a:xfrm>
      </p:grpSpPr>
      <p:sp>
        <p:nvSpPr>
          <p:cNvPr id="1478" name="Google Shape;1478;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9" name="Google Shape;1479;p26"/>
          <p:cNvSpPr txBox="1">
            <a:spLocks noGrp="1"/>
          </p:cNvSpPr>
          <p:nvPr>
            <p:ph type="subTitle" idx="1"/>
          </p:nvPr>
        </p:nvSpPr>
        <p:spPr>
          <a:xfrm>
            <a:off x="1765008" y="1994083"/>
            <a:ext cx="1808700" cy="66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80" name="Google Shape;1480;p26"/>
          <p:cNvSpPr txBox="1">
            <a:spLocks noGrp="1"/>
          </p:cNvSpPr>
          <p:nvPr>
            <p:ph type="subTitle" idx="2"/>
          </p:nvPr>
        </p:nvSpPr>
        <p:spPr>
          <a:xfrm>
            <a:off x="5570283" y="1994083"/>
            <a:ext cx="18087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81" name="Google Shape;1481;p26"/>
          <p:cNvSpPr txBox="1">
            <a:spLocks noGrp="1"/>
          </p:cNvSpPr>
          <p:nvPr>
            <p:ph type="subTitle" idx="3"/>
          </p:nvPr>
        </p:nvSpPr>
        <p:spPr>
          <a:xfrm>
            <a:off x="1765008" y="3427482"/>
            <a:ext cx="1808700" cy="66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82" name="Google Shape;1482;p26"/>
          <p:cNvSpPr txBox="1">
            <a:spLocks noGrp="1"/>
          </p:cNvSpPr>
          <p:nvPr>
            <p:ph type="subTitle" idx="4"/>
          </p:nvPr>
        </p:nvSpPr>
        <p:spPr>
          <a:xfrm>
            <a:off x="5570283" y="3427482"/>
            <a:ext cx="18087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83" name="Google Shape;1483;p26"/>
          <p:cNvSpPr txBox="1">
            <a:spLocks noGrp="1"/>
          </p:cNvSpPr>
          <p:nvPr>
            <p:ph type="subTitle" idx="5"/>
          </p:nvPr>
        </p:nvSpPr>
        <p:spPr>
          <a:xfrm>
            <a:off x="1765020" y="1599258"/>
            <a:ext cx="1808700" cy="4884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Bebas Neue"/>
              <a:buNone/>
              <a:defRPr sz="2400">
                <a:solidFill>
                  <a:schemeClr val="lt1"/>
                </a:solidFill>
                <a:latin typeface="Taviraj Medium"/>
                <a:ea typeface="Taviraj Medium"/>
                <a:cs typeface="Taviraj Medium"/>
                <a:sym typeface="Taviraj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84" name="Google Shape;1484;p26"/>
          <p:cNvSpPr txBox="1">
            <a:spLocks noGrp="1"/>
          </p:cNvSpPr>
          <p:nvPr>
            <p:ph type="subTitle" idx="6"/>
          </p:nvPr>
        </p:nvSpPr>
        <p:spPr>
          <a:xfrm>
            <a:off x="1765020" y="3032657"/>
            <a:ext cx="1808700" cy="4884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Bebas Neue"/>
              <a:buNone/>
              <a:defRPr sz="2400">
                <a:solidFill>
                  <a:schemeClr val="lt1"/>
                </a:solidFill>
                <a:latin typeface="Taviraj Medium"/>
                <a:ea typeface="Taviraj Medium"/>
                <a:cs typeface="Taviraj Medium"/>
                <a:sym typeface="Taviraj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85" name="Google Shape;1485;p26"/>
          <p:cNvSpPr txBox="1">
            <a:spLocks noGrp="1"/>
          </p:cNvSpPr>
          <p:nvPr>
            <p:ph type="subTitle" idx="7"/>
          </p:nvPr>
        </p:nvSpPr>
        <p:spPr>
          <a:xfrm>
            <a:off x="5570292" y="1599258"/>
            <a:ext cx="1808700" cy="48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lt1"/>
                </a:solidFill>
                <a:latin typeface="Taviraj Medium"/>
                <a:ea typeface="Taviraj Medium"/>
                <a:cs typeface="Taviraj Medium"/>
                <a:sym typeface="Taviraj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86" name="Google Shape;1486;p26"/>
          <p:cNvSpPr txBox="1">
            <a:spLocks noGrp="1"/>
          </p:cNvSpPr>
          <p:nvPr>
            <p:ph type="subTitle" idx="8"/>
          </p:nvPr>
        </p:nvSpPr>
        <p:spPr>
          <a:xfrm>
            <a:off x="5570292" y="3032657"/>
            <a:ext cx="1808700" cy="48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lt1"/>
                </a:solidFill>
                <a:latin typeface="Taviraj Medium"/>
                <a:ea typeface="Taviraj Medium"/>
                <a:cs typeface="Taviraj Medium"/>
                <a:sym typeface="Taviraj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87" name="Google Shape;1487;p26"/>
          <p:cNvSpPr/>
          <p:nvPr/>
        </p:nvSpPr>
        <p:spPr>
          <a:xfrm rot="-7522660" flipH="1">
            <a:off x="-382193" y="4277899"/>
            <a:ext cx="1286237" cy="1159705"/>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6"/>
          <p:cNvSpPr/>
          <p:nvPr/>
        </p:nvSpPr>
        <p:spPr>
          <a:xfrm rot="10800000" flipH="1">
            <a:off x="8263500" y="-446654"/>
            <a:ext cx="1460499" cy="1316778"/>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9" name="Google Shape;1489;p26"/>
          <p:cNvGrpSpPr/>
          <p:nvPr/>
        </p:nvGrpSpPr>
        <p:grpSpPr>
          <a:xfrm rot="10800000" flipH="1">
            <a:off x="-109761" y="11417"/>
            <a:ext cx="1316802" cy="548666"/>
            <a:chOff x="-226946" y="78300"/>
            <a:chExt cx="1880340" cy="788086"/>
          </a:xfrm>
        </p:grpSpPr>
        <p:sp>
          <p:nvSpPr>
            <p:cNvPr id="1490" name="Google Shape;1490;p26"/>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6"/>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6"/>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6"/>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6"/>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6"/>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6"/>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6"/>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6"/>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6"/>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6"/>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6"/>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6"/>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3" name="Google Shape;1503;p26"/>
          <p:cNvGrpSpPr/>
          <p:nvPr/>
        </p:nvGrpSpPr>
        <p:grpSpPr>
          <a:xfrm flipH="1">
            <a:off x="7936959" y="4583417"/>
            <a:ext cx="1316802" cy="548666"/>
            <a:chOff x="-226946" y="78300"/>
            <a:chExt cx="1880340" cy="788086"/>
          </a:xfrm>
        </p:grpSpPr>
        <p:sp>
          <p:nvSpPr>
            <p:cNvPr id="1504" name="Google Shape;1504;p26"/>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6"/>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6"/>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6"/>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6"/>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6"/>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6"/>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6"/>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6"/>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6"/>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6"/>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6"/>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6"/>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7" name="Google Shape;1517;p26"/>
          <p:cNvGrpSpPr/>
          <p:nvPr/>
        </p:nvGrpSpPr>
        <p:grpSpPr>
          <a:xfrm rot="760203" flipH="1">
            <a:off x="106252" y="3959577"/>
            <a:ext cx="731517" cy="1049955"/>
            <a:chOff x="8569150" y="2761475"/>
            <a:chExt cx="333850" cy="485375"/>
          </a:xfrm>
        </p:grpSpPr>
        <p:sp>
          <p:nvSpPr>
            <p:cNvPr id="1518" name="Google Shape;1518;p26"/>
            <p:cNvSpPr/>
            <p:nvPr/>
          </p:nvSpPr>
          <p:spPr>
            <a:xfrm>
              <a:off x="8569150" y="2799625"/>
              <a:ext cx="328475" cy="447225"/>
            </a:xfrm>
            <a:custGeom>
              <a:avLst/>
              <a:gdLst/>
              <a:ahLst/>
              <a:cxnLst/>
              <a:rect l="l" t="t" r="r" b="b"/>
              <a:pathLst>
                <a:path w="13139" h="17889" extrusionOk="0">
                  <a:moveTo>
                    <a:pt x="9161" y="1"/>
                  </a:moveTo>
                  <a:cubicBezTo>
                    <a:pt x="9111" y="1"/>
                    <a:pt x="9065" y="32"/>
                    <a:pt x="9047" y="79"/>
                  </a:cubicBezTo>
                  <a:lnTo>
                    <a:pt x="8595" y="1255"/>
                  </a:lnTo>
                  <a:cubicBezTo>
                    <a:pt x="8577" y="1306"/>
                    <a:pt x="8593" y="1364"/>
                    <a:pt x="8638" y="1397"/>
                  </a:cubicBezTo>
                  <a:lnTo>
                    <a:pt x="9041" y="1691"/>
                  </a:lnTo>
                  <a:cubicBezTo>
                    <a:pt x="9084" y="1724"/>
                    <a:pt x="9102" y="1781"/>
                    <a:pt x="9083" y="1831"/>
                  </a:cubicBezTo>
                  <a:cubicBezTo>
                    <a:pt x="8955" y="2166"/>
                    <a:pt x="8462" y="3381"/>
                    <a:pt x="7932" y="3767"/>
                  </a:cubicBezTo>
                  <a:cubicBezTo>
                    <a:pt x="7313" y="4217"/>
                    <a:pt x="5402" y="3832"/>
                    <a:pt x="4299" y="5818"/>
                  </a:cubicBezTo>
                  <a:lnTo>
                    <a:pt x="252" y="13379"/>
                  </a:lnTo>
                  <a:cubicBezTo>
                    <a:pt x="0" y="13850"/>
                    <a:pt x="115" y="14437"/>
                    <a:pt x="532" y="14771"/>
                  </a:cubicBezTo>
                  <a:cubicBezTo>
                    <a:pt x="600" y="14826"/>
                    <a:pt x="670" y="14882"/>
                    <a:pt x="742" y="14935"/>
                  </a:cubicBezTo>
                  <a:cubicBezTo>
                    <a:pt x="1466" y="15495"/>
                    <a:pt x="2236" y="15989"/>
                    <a:pt x="3057" y="16418"/>
                  </a:cubicBezTo>
                  <a:cubicBezTo>
                    <a:pt x="4265" y="17049"/>
                    <a:pt x="5580" y="17533"/>
                    <a:pt x="7010" y="17860"/>
                  </a:cubicBezTo>
                  <a:cubicBezTo>
                    <a:pt x="7095" y="17879"/>
                    <a:pt x="7180" y="17889"/>
                    <a:pt x="7265" y="17889"/>
                  </a:cubicBezTo>
                  <a:cubicBezTo>
                    <a:pt x="7705" y="17889"/>
                    <a:pt x="8115" y="17630"/>
                    <a:pt x="8293" y="17209"/>
                  </a:cubicBezTo>
                  <a:lnTo>
                    <a:pt x="11626" y="9319"/>
                  </a:lnTo>
                  <a:cubicBezTo>
                    <a:pt x="12477" y="7211"/>
                    <a:pt x="10977" y="5968"/>
                    <a:pt x="10938" y="5205"/>
                  </a:cubicBezTo>
                  <a:cubicBezTo>
                    <a:pt x="10906" y="4548"/>
                    <a:pt x="11541" y="3402"/>
                    <a:pt x="11722" y="3093"/>
                  </a:cubicBezTo>
                  <a:cubicBezTo>
                    <a:pt x="11744" y="3054"/>
                    <a:pt x="11784" y="3032"/>
                    <a:pt x="11826" y="3032"/>
                  </a:cubicBezTo>
                  <a:cubicBezTo>
                    <a:pt x="11836" y="3032"/>
                    <a:pt x="11846" y="3033"/>
                    <a:pt x="11856" y="3036"/>
                  </a:cubicBezTo>
                  <a:lnTo>
                    <a:pt x="12340" y="3164"/>
                  </a:lnTo>
                  <a:cubicBezTo>
                    <a:pt x="12350" y="3167"/>
                    <a:pt x="12361" y="3169"/>
                    <a:pt x="12372" y="3169"/>
                  </a:cubicBezTo>
                  <a:cubicBezTo>
                    <a:pt x="12413" y="3169"/>
                    <a:pt x="12453" y="3146"/>
                    <a:pt x="12476" y="3109"/>
                  </a:cubicBezTo>
                  <a:lnTo>
                    <a:pt x="13107" y="2016"/>
                  </a:lnTo>
                  <a:cubicBezTo>
                    <a:pt x="13139" y="1963"/>
                    <a:pt x="13125" y="1893"/>
                    <a:pt x="13074" y="1857"/>
                  </a:cubicBezTo>
                  <a:cubicBezTo>
                    <a:pt x="11929" y="1024"/>
                    <a:pt x="10620" y="428"/>
                    <a:pt x="9195" y="6"/>
                  </a:cubicBezTo>
                  <a:cubicBezTo>
                    <a:pt x="9184" y="3"/>
                    <a:pt x="9172" y="1"/>
                    <a:pt x="9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6"/>
            <p:cNvSpPr/>
            <p:nvPr/>
          </p:nvSpPr>
          <p:spPr>
            <a:xfrm>
              <a:off x="8600900" y="2988500"/>
              <a:ext cx="226125" cy="220075"/>
            </a:xfrm>
            <a:custGeom>
              <a:avLst/>
              <a:gdLst/>
              <a:ahLst/>
              <a:cxnLst/>
              <a:rect l="l" t="t" r="r" b="b"/>
              <a:pathLst>
                <a:path w="9045" h="8803" extrusionOk="0">
                  <a:moveTo>
                    <a:pt x="4744" y="0"/>
                  </a:moveTo>
                  <a:cubicBezTo>
                    <a:pt x="3923" y="0"/>
                    <a:pt x="3208" y="262"/>
                    <a:pt x="2895" y="887"/>
                  </a:cubicBezTo>
                  <a:lnTo>
                    <a:pt x="232" y="5359"/>
                  </a:lnTo>
                  <a:cubicBezTo>
                    <a:pt x="0" y="5747"/>
                    <a:pt x="99" y="6246"/>
                    <a:pt x="459" y="6519"/>
                  </a:cubicBezTo>
                  <a:cubicBezTo>
                    <a:pt x="2348" y="7949"/>
                    <a:pt x="4359" y="8549"/>
                    <a:pt x="5413" y="8782"/>
                  </a:cubicBezTo>
                  <a:cubicBezTo>
                    <a:pt x="5476" y="8796"/>
                    <a:pt x="5540" y="8803"/>
                    <a:pt x="5603" y="8803"/>
                  </a:cubicBezTo>
                  <a:cubicBezTo>
                    <a:pt x="5959" y="8803"/>
                    <a:pt x="6289" y="8584"/>
                    <a:pt x="6425" y="8242"/>
                  </a:cubicBezTo>
                  <a:lnTo>
                    <a:pt x="8529" y="2880"/>
                  </a:lnTo>
                  <a:cubicBezTo>
                    <a:pt x="9044" y="1362"/>
                    <a:pt x="6617" y="0"/>
                    <a:pt x="47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6"/>
            <p:cNvSpPr/>
            <p:nvPr/>
          </p:nvSpPr>
          <p:spPr>
            <a:xfrm>
              <a:off x="8626200" y="3010950"/>
              <a:ext cx="176575" cy="171875"/>
            </a:xfrm>
            <a:custGeom>
              <a:avLst/>
              <a:gdLst/>
              <a:ahLst/>
              <a:cxnLst/>
              <a:rect l="l" t="t" r="r" b="b"/>
              <a:pathLst>
                <a:path w="7063" h="6875" extrusionOk="0">
                  <a:moveTo>
                    <a:pt x="3704" y="0"/>
                  </a:moveTo>
                  <a:cubicBezTo>
                    <a:pt x="3063" y="0"/>
                    <a:pt x="2505" y="204"/>
                    <a:pt x="2260" y="692"/>
                  </a:cubicBezTo>
                  <a:lnTo>
                    <a:pt x="181" y="4185"/>
                  </a:lnTo>
                  <a:cubicBezTo>
                    <a:pt x="0" y="4487"/>
                    <a:pt x="77" y="4878"/>
                    <a:pt x="359" y="5090"/>
                  </a:cubicBezTo>
                  <a:cubicBezTo>
                    <a:pt x="1833" y="6208"/>
                    <a:pt x="3404" y="6675"/>
                    <a:pt x="4226" y="6859"/>
                  </a:cubicBezTo>
                  <a:cubicBezTo>
                    <a:pt x="4276" y="6870"/>
                    <a:pt x="4325" y="6875"/>
                    <a:pt x="4374" y="6875"/>
                  </a:cubicBezTo>
                  <a:cubicBezTo>
                    <a:pt x="4653" y="6875"/>
                    <a:pt x="4910" y="6704"/>
                    <a:pt x="5016" y="6435"/>
                  </a:cubicBezTo>
                  <a:lnTo>
                    <a:pt x="6661" y="2249"/>
                  </a:lnTo>
                  <a:cubicBezTo>
                    <a:pt x="7062" y="1064"/>
                    <a:pt x="5166" y="0"/>
                    <a:pt x="37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6"/>
            <p:cNvSpPr/>
            <p:nvPr/>
          </p:nvSpPr>
          <p:spPr>
            <a:xfrm>
              <a:off x="8646125" y="3054100"/>
              <a:ext cx="144100" cy="67225"/>
            </a:xfrm>
            <a:custGeom>
              <a:avLst/>
              <a:gdLst/>
              <a:ahLst/>
              <a:cxnLst/>
              <a:rect l="l" t="t" r="r" b="b"/>
              <a:pathLst>
                <a:path w="5764" h="2689" extrusionOk="0">
                  <a:moveTo>
                    <a:pt x="587" y="1"/>
                  </a:moveTo>
                  <a:cubicBezTo>
                    <a:pt x="266" y="1"/>
                    <a:pt x="0" y="412"/>
                    <a:pt x="321" y="631"/>
                  </a:cubicBezTo>
                  <a:cubicBezTo>
                    <a:pt x="1796" y="1640"/>
                    <a:pt x="3435" y="2337"/>
                    <a:pt x="5192" y="2680"/>
                  </a:cubicBezTo>
                  <a:cubicBezTo>
                    <a:pt x="5219" y="2685"/>
                    <a:pt x="5246" y="2688"/>
                    <a:pt x="5271" y="2688"/>
                  </a:cubicBezTo>
                  <a:cubicBezTo>
                    <a:pt x="5673" y="2688"/>
                    <a:pt x="5763" y="2037"/>
                    <a:pt x="5322" y="1952"/>
                  </a:cubicBezTo>
                  <a:cubicBezTo>
                    <a:pt x="3704" y="1635"/>
                    <a:pt x="2168" y="1004"/>
                    <a:pt x="807" y="71"/>
                  </a:cubicBezTo>
                  <a:cubicBezTo>
                    <a:pt x="735" y="22"/>
                    <a:pt x="659" y="1"/>
                    <a:pt x="5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6"/>
            <p:cNvSpPr/>
            <p:nvPr/>
          </p:nvSpPr>
          <p:spPr>
            <a:xfrm>
              <a:off x="8669150" y="3043650"/>
              <a:ext cx="95625" cy="92200"/>
            </a:xfrm>
            <a:custGeom>
              <a:avLst/>
              <a:gdLst/>
              <a:ahLst/>
              <a:cxnLst/>
              <a:rect l="l" t="t" r="r" b="b"/>
              <a:pathLst>
                <a:path w="3825" h="3688" extrusionOk="0">
                  <a:moveTo>
                    <a:pt x="2114" y="1"/>
                  </a:moveTo>
                  <a:cubicBezTo>
                    <a:pt x="1459" y="1"/>
                    <a:pt x="791" y="432"/>
                    <a:pt x="450" y="1146"/>
                  </a:cubicBezTo>
                  <a:cubicBezTo>
                    <a:pt x="0" y="2088"/>
                    <a:pt x="290" y="3164"/>
                    <a:pt x="1098" y="3549"/>
                  </a:cubicBezTo>
                  <a:cubicBezTo>
                    <a:pt x="1294" y="3643"/>
                    <a:pt x="1502" y="3687"/>
                    <a:pt x="1712" y="3687"/>
                  </a:cubicBezTo>
                  <a:cubicBezTo>
                    <a:pt x="2366" y="3687"/>
                    <a:pt x="3034" y="3255"/>
                    <a:pt x="3374" y="2541"/>
                  </a:cubicBezTo>
                  <a:cubicBezTo>
                    <a:pt x="3825" y="1600"/>
                    <a:pt x="3534" y="523"/>
                    <a:pt x="2728" y="138"/>
                  </a:cubicBezTo>
                  <a:cubicBezTo>
                    <a:pt x="2532" y="45"/>
                    <a:pt x="2323" y="1"/>
                    <a:pt x="21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6"/>
            <p:cNvSpPr/>
            <p:nvPr/>
          </p:nvSpPr>
          <p:spPr>
            <a:xfrm>
              <a:off x="8587700" y="2821400"/>
              <a:ext cx="246625" cy="388675"/>
            </a:xfrm>
            <a:custGeom>
              <a:avLst/>
              <a:gdLst/>
              <a:ahLst/>
              <a:cxnLst/>
              <a:rect l="l" t="t" r="r" b="b"/>
              <a:pathLst>
                <a:path w="9865" h="15547" extrusionOk="0">
                  <a:moveTo>
                    <a:pt x="9231" y="1"/>
                  </a:moveTo>
                  <a:lnTo>
                    <a:pt x="8962" y="1393"/>
                  </a:lnTo>
                  <a:cubicBezTo>
                    <a:pt x="8729" y="2110"/>
                    <a:pt x="8263" y="3549"/>
                    <a:pt x="7657" y="3708"/>
                  </a:cubicBezTo>
                  <a:cubicBezTo>
                    <a:pt x="7051" y="3870"/>
                    <a:pt x="5411" y="4391"/>
                    <a:pt x="4996" y="5061"/>
                  </a:cubicBezTo>
                  <a:cubicBezTo>
                    <a:pt x="4626" y="5655"/>
                    <a:pt x="849" y="12520"/>
                    <a:pt x="0" y="14064"/>
                  </a:cubicBezTo>
                  <a:cubicBezTo>
                    <a:pt x="724" y="14624"/>
                    <a:pt x="1494" y="15118"/>
                    <a:pt x="2315" y="15547"/>
                  </a:cubicBezTo>
                  <a:lnTo>
                    <a:pt x="6381" y="5973"/>
                  </a:lnTo>
                  <a:cubicBezTo>
                    <a:pt x="6844" y="5098"/>
                    <a:pt x="8107" y="4561"/>
                    <a:pt x="8408" y="4216"/>
                  </a:cubicBezTo>
                  <a:cubicBezTo>
                    <a:pt x="8711" y="3871"/>
                    <a:pt x="9584" y="1753"/>
                    <a:pt x="9584" y="1753"/>
                  </a:cubicBezTo>
                  <a:lnTo>
                    <a:pt x="9865" y="383"/>
                  </a:lnTo>
                  <a:lnTo>
                    <a:pt x="9231" y="1"/>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6"/>
            <p:cNvSpPr/>
            <p:nvPr/>
          </p:nvSpPr>
          <p:spPr>
            <a:xfrm>
              <a:off x="8811475" y="2761475"/>
              <a:ext cx="91525" cy="82300"/>
            </a:xfrm>
            <a:custGeom>
              <a:avLst/>
              <a:gdLst/>
              <a:ahLst/>
              <a:cxnLst/>
              <a:rect l="l" t="t" r="r" b="b"/>
              <a:pathLst>
                <a:path w="3661" h="3292" extrusionOk="0">
                  <a:moveTo>
                    <a:pt x="963" y="0"/>
                  </a:moveTo>
                  <a:cubicBezTo>
                    <a:pt x="872" y="0"/>
                    <a:pt x="785" y="63"/>
                    <a:pt x="747" y="156"/>
                  </a:cubicBezTo>
                  <a:lnTo>
                    <a:pt x="45" y="1842"/>
                  </a:lnTo>
                  <a:cubicBezTo>
                    <a:pt x="0" y="1950"/>
                    <a:pt x="33" y="2071"/>
                    <a:pt x="123" y="2127"/>
                  </a:cubicBezTo>
                  <a:cubicBezTo>
                    <a:pt x="498" y="2365"/>
                    <a:pt x="1505" y="2969"/>
                    <a:pt x="2532" y="3283"/>
                  </a:cubicBezTo>
                  <a:cubicBezTo>
                    <a:pt x="2551" y="3288"/>
                    <a:pt x="2570" y="3291"/>
                    <a:pt x="2589" y="3291"/>
                  </a:cubicBezTo>
                  <a:cubicBezTo>
                    <a:pt x="2670" y="3291"/>
                    <a:pt x="2750" y="3242"/>
                    <a:pt x="2793" y="3162"/>
                  </a:cubicBezTo>
                  <a:lnTo>
                    <a:pt x="3604" y="1681"/>
                  </a:lnTo>
                  <a:cubicBezTo>
                    <a:pt x="3660" y="1578"/>
                    <a:pt x="3641" y="1453"/>
                    <a:pt x="3557" y="1384"/>
                  </a:cubicBezTo>
                  <a:cubicBezTo>
                    <a:pt x="3154" y="1053"/>
                    <a:pt x="1962" y="135"/>
                    <a:pt x="989" y="2"/>
                  </a:cubicBezTo>
                  <a:cubicBezTo>
                    <a:pt x="980" y="1"/>
                    <a:pt x="971" y="0"/>
                    <a:pt x="9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6"/>
            <p:cNvSpPr/>
            <p:nvPr/>
          </p:nvSpPr>
          <p:spPr>
            <a:xfrm>
              <a:off x="8830300" y="2775300"/>
              <a:ext cx="11875" cy="8300"/>
            </a:xfrm>
            <a:custGeom>
              <a:avLst/>
              <a:gdLst/>
              <a:ahLst/>
              <a:cxnLst/>
              <a:rect l="l" t="t" r="r" b="b"/>
              <a:pathLst>
                <a:path w="475" h="332" extrusionOk="0">
                  <a:moveTo>
                    <a:pt x="237" y="0"/>
                  </a:moveTo>
                  <a:cubicBezTo>
                    <a:pt x="86" y="0"/>
                    <a:pt x="1" y="235"/>
                    <a:pt x="167" y="315"/>
                  </a:cubicBezTo>
                  <a:cubicBezTo>
                    <a:pt x="192" y="327"/>
                    <a:pt x="216" y="332"/>
                    <a:pt x="239" y="332"/>
                  </a:cubicBezTo>
                  <a:cubicBezTo>
                    <a:pt x="389" y="332"/>
                    <a:pt x="475" y="97"/>
                    <a:pt x="309" y="18"/>
                  </a:cubicBezTo>
                  <a:cubicBezTo>
                    <a:pt x="284" y="6"/>
                    <a:pt x="260" y="0"/>
                    <a:pt x="2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6"/>
            <p:cNvSpPr/>
            <p:nvPr/>
          </p:nvSpPr>
          <p:spPr>
            <a:xfrm>
              <a:off x="8840975" y="2798425"/>
              <a:ext cx="11875" cy="8325"/>
            </a:xfrm>
            <a:custGeom>
              <a:avLst/>
              <a:gdLst/>
              <a:ahLst/>
              <a:cxnLst/>
              <a:rect l="l" t="t" r="r" b="b"/>
              <a:pathLst>
                <a:path w="475" h="333" extrusionOk="0">
                  <a:moveTo>
                    <a:pt x="237" y="1"/>
                  </a:moveTo>
                  <a:cubicBezTo>
                    <a:pt x="86" y="1"/>
                    <a:pt x="1" y="236"/>
                    <a:pt x="167" y="315"/>
                  </a:cubicBezTo>
                  <a:cubicBezTo>
                    <a:pt x="192" y="327"/>
                    <a:pt x="216" y="332"/>
                    <a:pt x="238" y="332"/>
                  </a:cubicBezTo>
                  <a:cubicBezTo>
                    <a:pt x="389" y="332"/>
                    <a:pt x="475" y="97"/>
                    <a:pt x="309" y="18"/>
                  </a:cubicBezTo>
                  <a:cubicBezTo>
                    <a:pt x="284" y="6"/>
                    <a:pt x="260" y="1"/>
                    <a:pt x="2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6"/>
            <p:cNvSpPr/>
            <p:nvPr/>
          </p:nvSpPr>
          <p:spPr>
            <a:xfrm>
              <a:off x="8820125" y="2801875"/>
              <a:ext cx="11900" cy="8300"/>
            </a:xfrm>
            <a:custGeom>
              <a:avLst/>
              <a:gdLst/>
              <a:ahLst/>
              <a:cxnLst/>
              <a:rect l="l" t="t" r="r" b="b"/>
              <a:pathLst>
                <a:path w="476" h="332" extrusionOk="0">
                  <a:moveTo>
                    <a:pt x="238" y="0"/>
                  </a:moveTo>
                  <a:cubicBezTo>
                    <a:pt x="87" y="0"/>
                    <a:pt x="1" y="235"/>
                    <a:pt x="168" y="314"/>
                  </a:cubicBezTo>
                  <a:cubicBezTo>
                    <a:pt x="193" y="326"/>
                    <a:pt x="217" y="332"/>
                    <a:pt x="240" y="332"/>
                  </a:cubicBezTo>
                  <a:cubicBezTo>
                    <a:pt x="390" y="332"/>
                    <a:pt x="476" y="97"/>
                    <a:pt x="310" y="17"/>
                  </a:cubicBezTo>
                  <a:cubicBezTo>
                    <a:pt x="285" y="6"/>
                    <a:pt x="261" y="0"/>
                    <a:pt x="2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6"/>
            <p:cNvSpPr/>
            <p:nvPr/>
          </p:nvSpPr>
          <p:spPr>
            <a:xfrm>
              <a:off x="8847025" y="2821900"/>
              <a:ext cx="11925" cy="8325"/>
            </a:xfrm>
            <a:custGeom>
              <a:avLst/>
              <a:gdLst/>
              <a:ahLst/>
              <a:cxnLst/>
              <a:rect l="l" t="t" r="r" b="b"/>
              <a:pathLst>
                <a:path w="477" h="333" extrusionOk="0">
                  <a:moveTo>
                    <a:pt x="238" y="1"/>
                  </a:moveTo>
                  <a:cubicBezTo>
                    <a:pt x="87" y="1"/>
                    <a:pt x="1" y="236"/>
                    <a:pt x="168" y="315"/>
                  </a:cubicBezTo>
                  <a:cubicBezTo>
                    <a:pt x="193" y="327"/>
                    <a:pt x="217" y="332"/>
                    <a:pt x="240" y="332"/>
                  </a:cubicBezTo>
                  <a:cubicBezTo>
                    <a:pt x="391" y="332"/>
                    <a:pt x="476" y="97"/>
                    <a:pt x="310" y="18"/>
                  </a:cubicBezTo>
                  <a:cubicBezTo>
                    <a:pt x="285" y="6"/>
                    <a:pt x="261"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6"/>
            <p:cNvSpPr/>
            <p:nvPr/>
          </p:nvSpPr>
          <p:spPr>
            <a:xfrm>
              <a:off x="8861400" y="2789400"/>
              <a:ext cx="11900" cy="8300"/>
            </a:xfrm>
            <a:custGeom>
              <a:avLst/>
              <a:gdLst/>
              <a:ahLst/>
              <a:cxnLst/>
              <a:rect l="l" t="t" r="r" b="b"/>
              <a:pathLst>
                <a:path w="476" h="332" extrusionOk="0">
                  <a:moveTo>
                    <a:pt x="236" y="0"/>
                  </a:moveTo>
                  <a:cubicBezTo>
                    <a:pt x="85" y="0"/>
                    <a:pt x="1" y="234"/>
                    <a:pt x="166" y="313"/>
                  </a:cubicBezTo>
                  <a:cubicBezTo>
                    <a:pt x="192" y="326"/>
                    <a:pt x="216" y="331"/>
                    <a:pt x="239" y="331"/>
                  </a:cubicBezTo>
                  <a:cubicBezTo>
                    <a:pt x="389" y="331"/>
                    <a:pt x="475" y="97"/>
                    <a:pt x="308" y="18"/>
                  </a:cubicBezTo>
                  <a:cubicBezTo>
                    <a:pt x="283" y="6"/>
                    <a:pt x="259" y="0"/>
                    <a:pt x="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6"/>
            <p:cNvSpPr/>
            <p:nvPr/>
          </p:nvSpPr>
          <p:spPr>
            <a:xfrm>
              <a:off x="8864575" y="2808350"/>
              <a:ext cx="11875" cy="8325"/>
            </a:xfrm>
            <a:custGeom>
              <a:avLst/>
              <a:gdLst/>
              <a:ahLst/>
              <a:cxnLst/>
              <a:rect l="l" t="t" r="r" b="b"/>
              <a:pathLst>
                <a:path w="475" h="333" extrusionOk="0">
                  <a:moveTo>
                    <a:pt x="236" y="1"/>
                  </a:moveTo>
                  <a:cubicBezTo>
                    <a:pt x="86" y="1"/>
                    <a:pt x="0" y="236"/>
                    <a:pt x="166" y="315"/>
                  </a:cubicBezTo>
                  <a:cubicBezTo>
                    <a:pt x="191" y="327"/>
                    <a:pt x="215" y="332"/>
                    <a:pt x="238" y="332"/>
                  </a:cubicBezTo>
                  <a:cubicBezTo>
                    <a:pt x="389" y="332"/>
                    <a:pt x="474" y="97"/>
                    <a:pt x="308" y="18"/>
                  </a:cubicBezTo>
                  <a:cubicBezTo>
                    <a:pt x="283" y="6"/>
                    <a:pt x="259" y="1"/>
                    <a:pt x="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6"/>
            <p:cNvSpPr/>
            <p:nvPr/>
          </p:nvSpPr>
          <p:spPr>
            <a:xfrm>
              <a:off x="8870600" y="2822950"/>
              <a:ext cx="11875" cy="8300"/>
            </a:xfrm>
            <a:custGeom>
              <a:avLst/>
              <a:gdLst/>
              <a:ahLst/>
              <a:cxnLst/>
              <a:rect l="l" t="t" r="r" b="b"/>
              <a:pathLst>
                <a:path w="475" h="332" extrusionOk="0">
                  <a:moveTo>
                    <a:pt x="237" y="1"/>
                  </a:moveTo>
                  <a:cubicBezTo>
                    <a:pt x="86" y="1"/>
                    <a:pt x="1" y="234"/>
                    <a:pt x="167" y="315"/>
                  </a:cubicBezTo>
                  <a:cubicBezTo>
                    <a:pt x="192" y="327"/>
                    <a:pt x="216" y="332"/>
                    <a:pt x="239" y="332"/>
                  </a:cubicBezTo>
                  <a:cubicBezTo>
                    <a:pt x="389" y="332"/>
                    <a:pt x="475" y="97"/>
                    <a:pt x="309" y="18"/>
                  </a:cubicBezTo>
                  <a:cubicBezTo>
                    <a:pt x="284" y="6"/>
                    <a:pt x="260" y="1"/>
                    <a:pt x="2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6"/>
            <p:cNvSpPr/>
            <p:nvPr/>
          </p:nvSpPr>
          <p:spPr>
            <a:xfrm>
              <a:off x="8884150" y="2800250"/>
              <a:ext cx="11875" cy="8325"/>
            </a:xfrm>
            <a:custGeom>
              <a:avLst/>
              <a:gdLst/>
              <a:ahLst/>
              <a:cxnLst/>
              <a:rect l="l" t="t" r="r" b="b"/>
              <a:pathLst>
                <a:path w="475" h="333" extrusionOk="0">
                  <a:moveTo>
                    <a:pt x="237" y="1"/>
                  </a:moveTo>
                  <a:cubicBezTo>
                    <a:pt x="86" y="1"/>
                    <a:pt x="1" y="235"/>
                    <a:pt x="167" y="315"/>
                  </a:cubicBezTo>
                  <a:cubicBezTo>
                    <a:pt x="192" y="327"/>
                    <a:pt x="216" y="332"/>
                    <a:pt x="238" y="332"/>
                  </a:cubicBezTo>
                  <a:cubicBezTo>
                    <a:pt x="389" y="332"/>
                    <a:pt x="475" y="97"/>
                    <a:pt x="309" y="18"/>
                  </a:cubicBezTo>
                  <a:cubicBezTo>
                    <a:pt x="284" y="6"/>
                    <a:pt x="260" y="1"/>
                    <a:pt x="2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6"/>
            <p:cNvSpPr/>
            <p:nvPr/>
          </p:nvSpPr>
          <p:spPr>
            <a:xfrm>
              <a:off x="8799200" y="2806375"/>
              <a:ext cx="90075" cy="44150"/>
            </a:xfrm>
            <a:custGeom>
              <a:avLst/>
              <a:gdLst/>
              <a:ahLst/>
              <a:cxnLst/>
              <a:rect l="l" t="t" r="r" b="b"/>
              <a:pathLst>
                <a:path w="3603" h="1766" fill="none" extrusionOk="0">
                  <a:moveTo>
                    <a:pt x="0" y="0"/>
                  </a:moveTo>
                  <a:cubicBezTo>
                    <a:pt x="1501" y="1391"/>
                    <a:pt x="3602" y="1766"/>
                    <a:pt x="3602" y="1766"/>
                  </a:cubicBezTo>
                </a:path>
              </a:pathLst>
            </a:custGeom>
            <a:noFill/>
            <a:ln w="41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6"/>
            <p:cNvSpPr/>
            <p:nvPr/>
          </p:nvSpPr>
          <p:spPr>
            <a:xfrm>
              <a:off x="8799900" y="2847925"/>
              <a:ext cx="51800" cy="27725"/>
            </a:xfrm>
            <a:custGeom>
              <a:avLst/>
              <a:gdLst/>
              <a:ahLst/>
              <a:cxnLst/>
              <a:rect l="l" t="t" r="r" b="b"/>
              <a:pathLst>
                <a:path w="2072" h="1109" fill="none" extrusionOk="0">
                  <a:moveTo>
                    <a:pt x="1" y="1"/>
                  </a:moveTo>
                  <a:cubicBezTo>
                    <a:pt x="626" y="476"/>
                    <a:pt x="1328" y="852"/>
                    <a:pt x="2071" y="1108"/>
                  </a:cubicBezTo>
                </a:path>
              </a:pathLst>
            </a:custGeom>
            <a:noFill/>
            <a:ln w="41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6"/>
            <p:cNvSpPr/>
            <p:nvPr/>
          </p:nvSpPr>
          <p:spPr>
            <a:xfrm>
              <a:off x="8702550" y="2940150"/>
              <a:ext cx="144875" cy="69275"/>
            </a:xfrm>
            <a:custGeom>
              <a:avLst/>
              <a:gdLst/>
              <a:ahLst/>
              <a:cxnLst/>
              <a:rect l="l" t="t" r="r" b="b"/>
              <a:pathLst>
                <a:path w="5795" h="2771" fill="none" extrusionOk="0">
                  <a:moveTo>
                    <a:pt x="0" y="0"/>
                  </a:moveTo>
                  <a:cubicBezTo>
                    <a:pt x="1683" y="1356"/>
                    <a:pt x="3684" y="2312"/>
                    <a:pt x="5795" y="2771"/>
                  </a:cubicBezTo>
                </a:path>
              </a:pathLst>
            </a:custGeom>
            <a:noFill/>
            <a:ln w="41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6"/>
            <p:cNvSpPr/>
            <p:nvPr/>
          </p:nvSpPr>
          <p:spPr>
            <a:xfrm>
              <a:off x="8798300" y="2891950"/>
              <a:ext cx="93950" cy="62175"/>
            </a:xfrm>
            <a:custGeom>
              <a:avLst/>
              <a:gdLst/>
              <a:ahLst/>
              <a:cxnLst/>
              <a:rect l="l" t="t" r="r" b="b"/>
              <a:pathLst>
                <a:path w="3758" h="2487" extrusionOk="0">
                  <a:moveTo>
                    <a:pt x="1619" y="1211"/>
                  </a:moveTo>
                  <a:cubicBezTo>
                    <a:pt x="2312" y="1211"/>
                    <a:pt x="2796" y="1440"/>
                    <a:pt x="2796" y="1440"/>
                  </a:cubicBezTo>
                  <a:cubicBezTo>
                    <a:pt x="2859" y="1806"/>
                    <a:pt x="2507" y="2154"/>
                    <a:pt x="2507" y="2154"/>
                  </a:cubicBezTo>
                  <a:cubicBezTo>
                    <a:pt x="1616" y="2003"/>
                    <a:pt x="587" y="1389"/>
                    <a:pt x="587" y="1389"/>
                  </a:cubicBezTo>
                  <a:cubicBezTo>
                    <a:pt x="957" y="1257"/>
                    <a:pt x="1309" y="1211"/>
                    <a:pt x="1619" y="1211"/>
                  </a:cubicBezTo>
                  <a:close/>
                  <a:moveTo>
                    <a:pt x="2632" y="1"/>
                  </a:moveTo>
                  <a:cubicBezTo>
                    <a:pt x="2001" y="1"/>
                    <a:pt x="889" y="124"/>
                    <a:pt x="1" y="879"/>
                  </a:cubicBezTo>
                  <a:lnTo>
                    <a:pt x="96" y="1416"/>
                  </a:lnTo>
                  <a:cubicBezTo>
                    <a:pt x="96" y="1416"/>
                    <a:pt x="1533" y="2487"/>
                    <a:pt x="3007" y="2487"/>
                  </a:cubicBezTo>
                  <a:cubicBezTo>
                    <a:pt x="3008" y="2487"/>
                    <a:pt x="3009" y="2487"/>
                    <a:pt x="3010" y="2487"/>
                  </a:cubicBezTo>
                  <a:cubicBezTo>
                    <a:pt x="3010" y="2487"/>
                    <a:pt x="3758" y="1146"/>
                    <a:pt x="3128" y="30"/>
                  </a:cubicBezTo>
                  <a:cubicBezTo>
                    <a:pt x="3128" y="30"/>
                    <a:pt x="2936" y="1"/>
                    <a:pt x="26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6"/>
            <p:cNvSpPr/>
            <p:nvPr/>
          </p:nvSpPr>
          <p:spPr>
            <a:xfrm>
              <a:off x="8722800" y="2847200"/>
              <a:ext cx="80350" cy="79450"/>
            </a:xfrm>
            <a:custGeom>
              <a:avLst/>
              <a:gdLst/>
              <a:ahLst/>
              <a:cxnLst/>
              <a:rect l="l" t="t" r="r" b="b"/>
              <a:pathLst>
                <a:path w="3214" h="3178" extrusionOk="0">
                  <a:moveTo>
                    <a:pt x="920" y="1193"/>
                  </a:moveTo>
                  <a:cubicBezTo>
                    <a:pt x="920" y="1193"/>
                    <a:pt x="1956" y="1623"/>
                    <a:pt x="2440" y="2796"/>
                  </a:cubicBezTo>
                  <a:cubicBezTo>
                    <a:pt x="2440" y="2796"/>
                    <a:pt x="1295" y="2447"/>
                    <a:pt x="586" y="1887"/>
                  </a:cubicBezTo>
                  <a:cubicBezTo>
                    <a:pt x="586" y="1887"/>
                    <a:pt x="607" y="1391"/>
                    <a:pt x="920" y="1193"/>
                  </a:cubicBezTo>
                  <a:close/>
                  <a:moveTo>
                    <a:pt x="1743" y="0"/>
                  </a:moveTo>
                  <a:cubicBezTo>
                    <a:pt x="492" y="282"/>
                    <a:pt x="1" y="1736"/>
                    <a:pt x="1" y="1736"/>
                  </a:cubicBezTo>
                  <a:cubicBezTo>
                    <a:pt x="989" y="2830"/>
                    <a:pt x="2750" y="3178"/>
                    <a:pt x="2750" y="3178"/>
                  </a:cubicBezTo>
                  <a:lnTo>
                    <a:pt x="3213" y="2888"/>
                  </a:lnTo>
                  <a:cubicBezTo>
                    <a:pt x="3159" y="1160"/>
                    <a:pt x="1743" y="0"/>
                    <a:pt x="17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6"/>
            <p:cNvSpPr/>
            <p:nvPr/>
          </p:nvSpPr>
          <p:spPr>
            <a:xfrm>
              <a:off x="8783600" y="2900675"/>
              <a:ext cx="30550" cy="33600"/>
            </a:xfrm>
            <a:custGeom>
              <a:avLst/>
              <a:gdLst/>
              <a:ahLst/>
              <a:cxnLst/>
              <a:rect l="l" t="t" r="r" b="b"/>
              <a:pathLst>
                <a:path w="1222" h="1344" extrusionOk="0">
                  <a:moveTo>
                    <a:pt x="730" y="1"/>
                  </a:moveTo>
                  <a:cubicBezTo>
                    <a:pt x="505" y="1"/>
                    <a:pt x="263" y="190"/>
                    <a:pt x="145" y="482"/>
                  </a:cubicBezTo>
                  <a:cubicBezTo>
                    <a:pt x="0" y="839"/>
                    <a:pt x="92" y="1212"/>
                    <a:pt x="350" y="1317"/>
                  </a:cubicBezTo>
                  <a:cubicBezTo>
                    <a:pt x="395" y="1335"/>
                    <a:pt x="443" y="1344"/>
                    <a:pt x="492" y="1344"/>
                  </a:cubicBezTo>
                  <a:cubicBezTo>
                    <a:pt x="718" y="1344"/>
                    <a:pt x="959" y="1154"/>
                    <a:pt x="1078" y="861"/>
                  </a:cubicBezTo>
                  <a:cubicBezTo>
                    <a:pt x="1221" y="506"/>
                    <a:pt x="1130" y="133"/>
                    <a:pt x="872" y="28"/>
                  </a:cubicBezTo>
                  <a:cubicBezTo>
                    <a:pt x="827" y="10"/>
                    <a:pt x="779"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9" name="Google Shape;1539;p26"/>
          <p:cNvGrpSpPr/>
          <p:nvPr/>
        </p:nvGrpSpPr>
        <p:grpSpPr>
          <a:xfrm flipH="1">
            <a:off x="335482" y="3511304"/>
            <a:ext cx="279824" cy="274333"/>
            <a:chOff x="237850" y="4593267"/>
            <a:chExt cx="439146" cy="430935"/>
          </a:xfrm>
        </p:grpSpPr>
        <p:sp>
          <p:nvSpPr>
            <p:cNvPr id="1540" name="Google Shape;1540;p26"/>
            <p:cNvSpPr/>
            <p:nvPr/>
          </p:nvSpPr>
          <p:spPr>
            <a:xfrm>
              <a:off x="237850" y="4700140"/>
              <a:ext cx="253034" cy="324062"/>
            </a:xfrm>
            <a:custGeom>
              <a:avLst/>
              <a:gdLst/>
              <a:ahLst/>
              <a:cxnLst/>
              <a:rect l="l" t="t" r="r" b="b"/>
              <a:pathLst>
                <a:path w="2280" h="2920" extrusionOk="0">
                  <a:moveTo>
                    <a:pt x="1103" y="0"/>
                  </a:moveTo>
                  <a:cubicBezTo>
                    <a:pt x="1087" y="0"/>
                    <a:pt x="1072" y="9"/>
                    <a:pt x="1068" y="27"/>
                  </a:cubicBezTo>
                  <a:cubicBezTo>
                    <a:pt x="838" y="945"/>
                    <a:pt x="301" y="1241"/>
                    <a:pt x="36" y="1333"/>
                  </a:cubicBezTo>
                  <a:cubicBezTo>
                    <a:pt x="1" y="1345"/>
                    <a:pt x="4" y="1393"/>
                    <a:pt x="39" y="1404"/>
                  </a:cubicBezTo>
                  <a:cubicBezTo>
                    <a:pt x="736" y="1595"/>
                    <a:pt x="990" y="2454"/>
                    <a:pt x="1074" y="2890"/>
                  </a:cubicBezTo>
                  <a:cubicBezTo>
                    <a:pt x="1077" y="2910"/>
                    <a:pt x="1093" y="2920"/>
                    <a:pt x="1109" y="2920"/>
                  </a:cubicBezTo>
                  <a:cubicBezTo>
                    <a:pt x="1126" y="2920"/>
                    <a:pt x="1142" y="2909"/>
                    <a:pt x="1145" y="2889"/>
                  </a:cubicBezTo>
                  <a:cubicBezTo>
                    <a:pt x="1325" y="1802"/>
                    <a:pt x="1957" y="1502"/>
                    <a:pt x="2244" y="1420"/>
                  </a:cubicBezTo>
                  <a:cubicBezTo>
                    <a:pt x="2278" y="1411"/>
                    <a:pt x="2280" y="1362"/>
                    <a:pt x="2246" y="1351"/>
                  </a:cubicBezTo>
                  <a:cubicBezTo>
                    <a:pt x="1431" y="1089"/>
                    <a:pt x="1202" y="387"/>
                    <a:pt x="1138" y="29"/>
                  </a:cubicBezTo>
                  <a:cubicBezTo>
                    <a:pt x="1134" y="10"/>
                    <a:pt x="1118" y="0"/>
                    <a:pt x="1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6"/>
            <p:cNvSpPr/>
            <p:nvPr/>
          </p:nvSpPr>
          <p:spPr>
            <a:xfrm>
              <a:off x="553475" y="4593267"/>
              <a:ext cx="123521" cy="158257"/>
            </a:xfrm>
            <a:custGeom>
              <a:avLst/>
              <a:gdLst/>
              <a:ahLst/>
              <a:cxnLst/>
              <a:rect l="l" t="t" r="r" b="b"/>
              <a:pathLst>
                <a:path w="1113" h="1426" extrusionOk="0">
                  <a:moveTo>
                    <a:pt x="538" y="0"/>
                  </a:moveTo>
                  <a:cubicBezTo>
                    <a:pt x="530" y="0"/>
                    <a:pt x="523" y="4"/>
                    <a:pt x="521" y="13"/>
                  </a:cubicBezTo>
                  <a:cubicBezTo>
                    <a:pt x="409" y="462"/>
                    <a:pt x="146" y="605"/>
                    <a:pt x="18" y="650"/>
                  </a:cubicBezTo>
                  <a:cubicBezTo>
                    <a:pt x="0" y="656"/>
                    <a:pt x="2" y="680"/>
                    <a:pt x="19" y="684"/>
                  </a:cubicBezTo>
                  <a:cubicBezTo>
                    <a:pt x="360" y="778"/>
                    <a:pt x="484" y="1198"/>
                    <a:pt x="524" y="1411"/>
                  </a:cubicBezTo>
                  <a:cubicBezTo>
                    <a:pt x="526" y="1421"/>
                    <a:pt x="533" y="1425"/>
                    <a:pt x="541" y="1425"/>
                  </a:cubicBezTo>
                  <a:cubicBezTo>
                    <a:pt x="549" y="1425"/>
                    <a:pt x="557" y="1420"/>
                    <a:pt x="558" y="1410"/>
                  </a:cubicBezTo>
                  <a:cubicBezTo>
                    <a:pt x="646" y="880"/>
                    <a:pt x="955" y="734"/>
                    <a:pt x="1096" y="693"/>
                  </a:cubicBezTo>
                  <a:cubicBezTo>
                    <a:pt x="1112" y="689"/>
                    <a:pt x="1112" y="665"/>
                    <a:pt x="1096" y="659"/>
                  </a:cubicBezTo>
                  <a:cubicBezTo>
                    <a:pt x="699" y="531"/>
                    <a:pt x="587" y="189"/>
                    <a:pt x="555" y="14"/>
                  </a:cubicBezTo>
                  <a:cubicBezTo>
                    <a:pt x="554" y="5"/>
                    <a:pt x="546" y="0"/>
                    <a:pt x="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2" name="Google Shape;1542;p26"/>
          <p:cNvSpPr/>
          <p:nvPr/>
        </p:nvSpPr>
        <p:spPr>
          <a:xfrm rot="1038765">
            <a:off x="8575642" y="483625"/>
            <a:ext cx="453104" cy="610791"/>
          </a:xfrm>
          <a:custGeom>
            <a:avLst/>
            <a:gdLst/>
            <a:ahLst/>
            <a:cxnLst/>
            <a:rect l="l" t="t" r="r" b="b"/>
            <a:pathLst>
              <a:path w="9354" h="12682" fill="none" extrusionOk="0">
                <a:moveTo>
                  <a:pt x="1" y="0"/>
                </a:moveTo>
                <a:cubicBezTo>
                  <a:pt x="974" y="2470"/>
                  <a:pt x="2989" y="4354"/>
                  <a:pt x="4886" y="6211"/>
                </a:cubicBezTo>
                <a:cubicBezTo>
                  <a:pt x="6784" y="8069"/>
                  <a:pt x="8696" y="10110"/>
                  <a:pt x="9354" y="12682"/>
                </a:cubicBezTo>
              </a:path>
            </a:pathLst>
          </a:custGeom>
          <a:noFill/>
          <a:ln w="62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6"/>
          <p:cNvSpPr/>
          <p:nvPr/>
        </p:nvSpPr>
        <p:spPr>
          <a:xfrm rot="1038765">
            <a:off x="8827313" y="676675"/>
            <a:ext cx="60840" cy="191300"/>
          </a:xfrm>
          <a:custGeom>
            <a:avLst/>
            <a:gdLst/>
            <a:ahLst/>
            <a:cxnLst/>
            <a:rect l="l" t="t" r="r" b="b"/>
            <a:pathLst>
              <a:path w="1256" h="3972" fill="none" extrusionOk="0">
                <a:moveTo>
                  <a:pt x="1256" y="3972"/>
                </a:moveTo>
                <a:cubicBezTo>
                  <a:pt x="510" y="2784"/>
                  <a:pt x="74" y="1402"/>
                  <a:pt x="1" y="0"/>
                </a:cubicBezTo>
              </a:path>
            </a:pathLst>
          </a:custGeom>
          <a:noFill/>
          <a:ln w="62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6"/>
          <p:cNvSpPr/>
          <p:nvPr/>
        </p:nvSpPr>
        <p:spPr>
          <a:xfrm rot="1038765">
            <a:off x="8636062" y="108796"/>
            <a:ext cx="38945" cy="143041"/>
          </a:xfrm>
          <a:custGeom>
            <a:avLst/>
            <a:gdLst/>
            <a:ahLst/>
            <a:cxnLst/>
            <a:rect l="l" t="t" r="r" b="b"/>
            <a:pathLst>
              <a:path w="804" h="2970" fill="none" extrusionOk="0">
                <a:moveTo>
                  <a:pt x="1" y="477"/>
                </a:moveTo>
                <a:cubicBezTo>
                  <a:pt x="257" y="1308"/>
                  <a:pt x="516" y="2138"/>
                  <a:pt x="772" y="2970"/>
                </a:cubicBezTo>
                <a:cubicBezTo>
                  <a:pt x="783" y="1980"/>
                  <a:pt x="793" y="990"/>
                  <a:pt x="804" y="1"/>
                </a:cubicBezTo>
              </a:path>
            </a:pathLst>
          </a:custGeom>
          <a:noFill/>
          <a:ln w="62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6"/>
          <p:cNvSpPr/>
          <p:nvPr/>
        </p:nvSpPr>
        <p:spPr>
          <a:xfrm rot="1038765">
            <a:off x="8590545" y="188094"/>
            <a:ext cx="213861" cy="263735"/>
          </a:xfrm>
          <a:custGeom>
            <a:avLst/>
            <a:gdLst/>
            <a:ahLst/>
            <a:cxnLst/>
            <a:rect l="l" t="t" r="r" b="b"/>
            <a:pathLst>
              <a:path w="4415" h="5476" extrusionOk="0">
                <a:moveTo>
                  <a:pt x="1705" y="1"/>
                </a:moveTo>
                <a:cubicBezTo>
                  <a:pt x="747" y="1"/>
                  <a:pt x="0" y="2926"/>
                  <a:pt x="2644" y="5475"/>
                </a:cubicBezTo>
                <a:cubicBezTo>
                  <a:pt x="4414" y="4524"/>
                  <a:pt x="3068" y="790"/>
                  <a:pt x="2001" y="96"/>
                </a:cubicBezTo>
                <a:cubicBezTo>
                  <a:pt x="1902" y="31"/>
                  <a:pt x="1802" y="1"/>
                  <a:pt x="1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6"/>
          <p:cNvSpPr/>
          <p:nvPr/>
        </p:nvSpPr>
        <p:spPr>
          <a:xfrm rot="1038765">
            <a:off x="8459490" y="157885"/>
            <a:ext cx="261138" cy="278280"/>
          </a:xfrm>
          <a:custGeom>
            <a:avLst/>
            <a:gdLst/>
            <a:ahLst/>
            <a:cxnLst/>
            <a:rect l="l" t="t" r="r" b="b"/>
            <a:pathLst>
              <a:path w="5391" h="5778" extrusionOk="0">
                <a:moveTo>
                  <a:pt x="2059" y="0"/>
                </a:moveTo>
                <a:cubicBezTo>
                  <a:pt x="1909" y="0"/>
                  <a:pt x="1759" y="42"/>
                  <a:pt x="1609" y="133"/>
                </a:cubicBezTo>
                <a:cubicBezTo>
                  <a:pt x="1" y="1111"/>
                  <a:pt x="867" y="5777"/>
                  <a:pt x="3861" y="5777"/>
                </a:cubicBezTo>
                <a:cubicBezTo>
                  <a:pt x="4321" y="5777"/>
                  <a:pt x="4831" y="5667"/>
                  <a:pt x="5390" y="5417"/>
                </a:cubicBezTo>
                <a:cubicBezTo>
                  <a:pt x="5390" y="5417"/>
                  <a:pt x="3763" y="0"/>
                  <a:pt x="2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6"/>
          <p:cNvSpPr/>
          <p:nvPr/>
        </p:nvSpPr>
        <p:spPr>
          <a:xfrm rot="1038765">
            <a:off x="8919556" y="429533"/>
            <a:ext cx="36184" cy="129989"/>
          </a:xfrm>
          <a:custGeom>
            <a:avLst/>
            <a:gdLst/>
            <a:ahLst/>
            <a:cxnLst/>
            <a:rect l="l" t="t" r="r" b="b"/>
            <a:pathLst>
              <a:path w="747" h="2699" fill="none" extrusionOk="0">
                <a:moveTo>
                  <a:pt x="0" y="1022"/>
                </a:moveTo>
                <a:cubicBezTo>
                  <a:pt x="69" y="1580"/>
                  <a:pt x="139" y="2140"/>
                  <a:pt x="208" y="2698"/>
                </a:cubicBezTo>
                <a:cubicBezTo>
                  <a:pt x="302" y="1785"/>
                  <a:pt x="482" y="880"/>
                  <a:pt x="746" y="1"/>
                </a:cubicBezTo>
              </a:path>
            </a:pathLst>
          </a:custGeom>
          <a:noFill/>
          <a:ln w="62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6"/>
          <p:cNvSpPr/>
          <p:nvPr/>
        </p:nvSpPr>
        <p:spPr>
          <a:xfrm rot="1038765">
            <a:off x="8807900" y="483875"/>
            <a:ext cx="137278" cy="203918"/>
          </a:xfrm>
          <a:custGeom>
            <a:avLst/>
            <a:gdLst/>
            <a:ahLst/>
            <a:cxnLst/>
            <a:rect l="l" t="t" r="r" b="b"/>
            <a:pathLst>
              <a:path w="2834" h="4234" extrusionOk="0">
                <a:moveTo>
                  <a:pt x="1128" y="1"/>
                </a:moveTo>
                <a:cubicBezTo>
                  <a:pt x="1017" y="1"/>
                  <a:pt x="913" y="48"/>
                  <a:pt x="827" y="148"/>
                </a:cubicBezTo>
                <a:cubicBezTo>
                  <a:pt x="193" y="886"/>
                  <a:pt x="0" y="3914"/>
                  <a:pt x="1502" y="4234"/>
                </a:cubicBezTo>
                <a:cubicBezTo>
                  <a:pt x="2833" y="1914"/>
                  <a:pt x="1833" y="1"/>
                  <a:pt x="11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6"/>
          <p:cNvSpPr/>
          <p:nvPr/>
        </p:nvSpPr>
        <p:spPr>
          <a:xfrm rot="1038765">
            <a:off x="8879801" y="487484"/>
            <a:ext cx="167601" cy="228625"/>
          </a:xfrm>
          <a:custGeom>
            <a:avLst/>
            <a:gdLst/>
            <a:ahLst/>
            <a:cxnLst/>
            <a:rect l="l" t="t" r="r" b="b"/>
            <a:pathLst>
              <a:path w="3460" h="4747" extrusionOk="0">
                <a:moveTo>
                  <a:pt x="1464" y="0"/>
                </a:moveTo>
                <a:cubicBezTo>
                  <a:pt x="45" y="0"/>
                  <a:pt x="1" y="4712"/>
                  <a:pt x="1" y="4712"/>
                </a:cubicBezTo>
                <a:cubicBezTo>
                  <a:pt x="171" y="4735"/>
                  <a:pt x="332" y="4747"/>
                  <a:pt x="484" y="4747"/>
                </a:cubicBezTo>
                <a:cubicBezTo>
                  <a:pt x="3459" y="4747"/>
                  <a:pt x="3175" y="438"/>
                  <a:pt x="1650" y="26"/>
                </a:cubicBezTo>
                <a:cubicBezTo>
                  <a:pt x="1586" y="9"/>
                  <a:pt x="1523"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6"/>
          <p:cNvSpPr/>
          <p:nvPr/>
        </p:nvSpPr>
        <p:spPr>
          <a:xfrm rot="1038765">
            <a:off x="8539434" y="569585"/>
            <a:ext cx="289475" cy="154070"/>
          </a:xfrm>
          <a:custGeom>
            <a:avLst/>
            <a:gdLst/>
            <a:ahLst/>
            <a:cxnLst/>
            <a:rect l="l" t="t" r="r" b="b"/>
            <a:pathLst>
              <a:path w="5976" h="3199" extrusionOk="0">
                <a:moveTo>
                  <a:pt x="276" y="0"/>
                </a:moveTo>
                <a:cubicBezTo>
                  <a:pt x="184" y="0"/>
                  <a:pt x="92" y="4"/>
                  <a:pt x="1" y="11"/>
                </a:cubicBezTo>
                <a:cubicBezTo>
                  <a:pt x="1" y="11"/>
                  <a:pt x="2187" y="3198"/>
                  <a:pt x="5309" y="3198"/>
                </a:cubicBezTo>
                <a:cubicBezTo>
                  <a:pt x="5527" y="3198"/>
                  <a:pt x="5749" y="3183"/>
                  <a:pt x="5976" y="3150"/>
                </a:cubicBezTo>
                <a:cubicBezTo>
                  <a:pt x="5976" y="3150"/>
                  <a:pt x="3087"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6"/>
          <p:cNvSpPr/>
          <p:nvPr/>
        </p:nvSpPr>
        <p:spPr>
          <a:xfrm rot="1038765">
            <a:off x="8854484" y="624994"/>
            <a:ext cx="181212" cy="309874"/>
          </a:xfrm>
          <a:custGeom>
            <a:avLst/>
            <a:gdLst/>
            <a:ahLst/>
            <a:cxnLst/>
            <a:rect l="l" t="t" r="r" b="b"/>
            <a:pathLst>
              <a:path w="3741" h="6434" extrusionOk="0">
                <a:moveTo>
                  <a:pt x="2626" y="1"/>
                </a:moveTo>
                <a:cubicBezTo>
                  <a:pt x="2625" y="1"/>
                  <a:pt x="0" y="3129"/>
                  <a:pt x="1475" y="6434"/>
                </a:cubicBezTo>
                <a:cubicBezTo>
                  <a:pt x="1475" y="6434"/>
                  <a:pt x="3741" y="3140"/>
                  <a:pt x="26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2" name="Google Shape;1552;p26"/>
          <p:cNvGrpSpPr/>
          <p:nvPr/>
        </p:nvGrpSpPr>
        <p:grpSpPr>
          <a:xfrm flipH="1">
            <a:off x="8495020" y="815554"/>
            <a:ext cx="279824" cy="274333"/>
            <a:chOff x="237850" y="4593267"/>
            <a:chExt cx="439146" cy="430935"/>
          </a:xfrm>
        </p:grpSpPr>
        <p:sp>
          <p:nvSpPr>
            <p:cNvPr id="1553" name="Google Shape;1553;p26"/>
            <p:cNvSpPr/>
            <p:nvPr/>
          </p:nvSpPr>
          <p:spPr>
            <a:xfrm>
              <a:off x="237850" y="4700140"/>
              <a:ext cx="253034" cy="324062"/>
            </a:xfrm>
            <a:custGeom>
              <a:avLst/>
              <a:gdLst/>
              <a:ahLst/>
              <a:cxnLst/>
              <a:rect l="l" t="t" r="r" b="b"/>
              <a:pathLst>
                <a:path w="2280" h="2920" extrusionOk="0">
                  <a:moveTo>
                    <a:pt x="1103" y="0"/>
                  </a:moveTo>
                  <a:cubicBezTo>
                    <a:pt x="1087" y="0"/>
                    <a:pt x="1072" y="9"/>
                    <a:pt x="1068" y="27"/>
                  </a:cubicBezTo>
                  <a:cubicBezTo>
                    <a:pt x="838" y="945"/>
                    <a:pt x="301" y="1241"/>
                    <a:pt x="36" y="1333"/>
                  </a:cubicBezTo>
                  <a:cubicBezTo>
                    <a:pt x="1" y="1345"/>
                    <a:pt x="4" y="1393"/>
                    <a:pt x="39" y="1404"/>
                  </a:cubicBezTo>
                  <a:cubicBezTo>
                    <a:pt x="736" y="1595"/>
                    <a:pt x="990" y="2454"/>
                    <a:pt x="1074" y="2890"/>
                  </a:cubicBezTo>
                  <a:cubicBezTo>
                    <a:pt x="1077" y="2910"/>
                    <a:pt x="1093" y="2920"/>
                    <a:pt x="1109" y="2920"/>
                  </a:cubicBezTo>
                  <a:cubicBezTo>
                    <a:pt x="1126" y="2920"/>
                    <a:pt x="1142" y="2909"/>
                    <a:pt x="1145" y="2889"/>
                  </a:cubicBezTo>
                  <a:cubicBezTo>
                    <a:pt x="1325" y="1802"/>
                    <a:pt x="1957" y="1502"/>
                    <a:pt x="2244" y="1420"/>
                  </a:cubicBezTo>
                  <a:cubicBezTo>
                    <a:pt x="2278" y="1411"/>
                    <a:pt x="2280" y="1362"/>
                    <a:pt x="2246" y="1351"/>
                  </a:cubicBezTo>
                  <a:cubicBezTo>
                    <a:pt x="1431" y="1089"/>
                    <a:pt x="1202" y="387"/>
                    <a:pt x="1138" y="29"/>
                  </a:cubicBezTo>
                  <a:cubicBezTo>
                    <a:pt x="1134" y="10"/>
                    <a:pt x="1118" y="0"/>
                    <a:pt x="1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6"/>
            <p:cNvSpPr/>
            <p:nvPr/>
          </p:nvSpPr>
          <p:spPr>
            <a:xfrm>
              <a:off x="553475" y="4593267"/>
              <a:ext cx="123521" cy="158257"/>
            </a:xfrm>
            <a:custGeom>
              <a:avLst/>
              <a:gdLst/>
              <a:ahLst/>
              <a:cxnLst/>
              <a:rect l="l" t="t" r="r" b="b"/>
              <a:pathLst>
                <a:path w="1113" h="1426" extrusionOk="0">
                  <a:moveTo>
                    <a:pt x="538" y="0"/>
                  </a:moveTo>
                  <a:cubicBezTo>
                    <a:pt x="530" y="0"/>
                    <a:pt x="523" y="4"/>
                    <a:pt x="521" y="13"/>
                  </a:cubicBezTo>
                  <a:cubicBezTo>
                    <a:pt x="409" y="462"/>
                    <a:pt x="146" y="605"/>
                    <a:pt x="18" y="650"/>
                  </a:cubicBezTo>
                  <a:cubicBezTo>
                    <a:pt x="0" y="656"/>
                    <a:pt x="2" y="680"/>
                    <a:pt x="19" y="684"/>
                  </a:cubicBezTo>
                  <a:cubicBezTo>
                    <a:pt x="360" y="778"/>
                    <a:pt x="484" y="1198"/>
                    <a:pt x="524" y="1411"/>
                  </a:cubicBezTo>
                  <a:cubicBezTo>
                    <a:pt x="526" y="1421"/>
                    <a:pt x="533" y="1425"/>
                    <a:pt x="541" y="1425"/>
                  </a:cubicBezTo>
                  <a:cubicBezTo>
                    <a:pt x="549" y="1425"/>
                    <a:pt x="557" y="1420"/>
                    <a:pt x="558" y="1410"/>
                  </a:cubicBezTo>
                  <a:cubicBezTo>
                    <a:pt x="646" y="880"/>
                    <a:pt x="955" y="734"/>
                    <a:pt x="1096" y="693"/>
                  </a:cubicBezTo>
                  <a:cubicBezTo>
                    <a:pt x="1112" y="689"/>
                    <a:pt x="1112" y="665"/>
                    <a:pt x="1096" y="659"/>
                  </a:cubicBezTo>
                  <a:cubicBezTo>
                    <a:pt x="699" y="531"/>
                    <a:pt x="587" y="189"/>
                    <a:pt x="555" y="14"/>
                  </a:cubicBezTo>
                  <a:cubicBezTo>
                    <a:pt x="554" y="5"/>
                    <a:pt x="546" y="0"/>
                    <a:pt x="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555"/>
        <p:cNvGrpSpPr/>
        <p:nvPr/>
      </p:nvGrpSpPr>
      <p:grpSpPr>
        <a:xfrm>
          <a:off x="0" y="0"/>
          <a:ext cx="0" cy="0"/>
          <a:chOff x="0" y="0"/>
          <a:chExt cx="0" cy="0"/>
        </a:xfrm>
      </p:grpSpPr>
      <p:sp>
        <p:nvSpPr>
          <p:cNvPr id="1556" name="Google Shape;1556;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atin typeface="Taviraj Medium"/>
                <a:ea typeface="Taviraj Medium"/>
                <a:cs typeface="Taviraj Medium"/>
                <a:sym typeface="Taviraj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57" name="Google Shape;1557;p27"/>
          <p:cNvSpPr txBox="1">
            <a:spLocks noGrp="1"/>
          </p:cNvSpPr>
          <p:nvPr>
            <p:ph type="subTitle" idx="1"/>
          </p:nvPr>
        </p:nvSpPr>
        <p:spPr>
          <a:xfrm>
            <a:off x="1112600" y="1902505"/>
            <a:ext cx="19752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58" name="Google Shape;1558;p27"/>
          <p:cNvSpPr txBox="1">
            <a:spLocks noGrp="1"/>
          </p:cNvSpPr>
          <p:nvPr>
            <p:ph type="subTitle" idx="2"/>
          </p:nvPr>
        </p:nvSpPr>
        <p:spPr>
          <a:xfrm>
            <a:off x="3582448" y="1902505"/>
            <a:ext cx="19752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59" name="Google Shape;1559;p27"/>
          <p:cNvSpPr txBox="1">
            <a:spLocks noGrp="1"/>
          </p:cNvSpPr>
          <p:nvPr>
            <p:ph type="subTitle" idx="3"/>
          </p:nvPr>
        </p:nvSpPr>
        <p:spPr>
          <a:xfrm>
            <a:off x="1112600" y="3488305"/>
            <a:ext cx="19752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60" name="Google Shape;1560;p27"/>
          <p:cNvSpPr txBox="1">
            <a:spLocks noGrp="1"/>
          </p:cNvSpPr>
          <p:nvPr>
            <p:ph type="subTitle" idx="4"/>
          </p:nvPr>
        </p:nvSpPr>
        <p:spPr>
          <a:xfrm>
            <a:off x="3582448" y="3488305"/>
            <a:ext cx="19752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61" name="Google Shape;1561;p27"/>
          <p:cNvSpPr txBox="1">
            <a:spLocks noGrp="1"/>
          </p:cNvSpPr>
          <p:nvPr>
            <p:ph type="subTitle" idx="5"/>
          </p:nvPr>
        </p:nvSpPr>
        <p:spPr>
          <a:xfrm>
            <a:off x="6052297" y="1902505"/>
            <a:ext cx="19752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62" name="Google Shape;1562;p27"/>
          <p:cNvSpPr txBox="1">
            <a:spLocks noGrp="1"/>
          </p:cNvSpPr>
          <p:nvPr>
            <p:ph type="subTitle" idx="6"/>
          </p:nvPr>
        </p:nvSpPr>
        <p:spPr>
          <a:xfrm>
            <a:off x="6052297" y="3488305"/>
            <a:ext cx="19752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63" name="Google Shape;1563;p27"/>
          <p:cNvSpPr txBox="1">
            <a:spLocks noGrp="1"/>
          </p:cNvSpPr>
          <p:nvPr>
            <p:ph type="subTitle" idx="7"/>
          </p:nvPr>
        </p:nvSpPr>
        <p:spPr>
          <a:xfrm>
            <a:off x="1111100" y="1572935"/>
            <a:ext cx="1978200" cy="4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lt1"/>
                </a:solidFill>
                <a:latin typeface="Taviraj Medium"/>
                <a:ea typeface="Taviraj Medium"/>
                <a:cs typeface="Taviraj Medium"/>
                <a:sym typeface="Taviraj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64" name="Google Shape;1564;p27"/>
          <p:cNvSpPr txBox="1">
            <a:spLocks noGrp="1"/>
          </p:cNvSpPr>
          <p:nvPr>
            <p:ph type="subTitle" idx="8"/>
          </p:nvPr>
        </p:nvSpPr>
        <p:spPr>
          <a:xfrm>
            <a:off x="3580948" y="1572935"/>
            <a:ext cx="1978200" cy="4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lt1"/>
                </a:solidFill>
                <a:latin typeface="Taviraj Medium"/>
                <a:ea typeface="Taviraj Medium"/>
                <a:cs typeface="Taviraj Medium"/>
                <a:sym typeface="Taviraj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65" name="Google Shape;1565;p27"/>
          <p:cNvSpPr txBox="1">
            <a:spLocks noGrp="1"/>
          </p:cNvSpPr>
          <p:nvPr>
            <p:ph type="subTitle" idx="9"/>
          </p:nvPr>
        </p:nvSpPr>
        <p:spPr>
          <a:xfrm>
            <a:off x="6050797" y="1572935"/>
            <a:ext cx="1978200" cy="4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lt1"/>
                </a:solidFill>
                <a:latin typeface="Taviraj Medium"/>
                <a:ea typeface="Taviraj Medium"/>
                <a:cs typeface="Taviraj Medium"/>
                <a:sym typeface="Taviraj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66" name="Google Shape;1566;p27"/>
          <p:cNvSpPr txBox="1">
            <a:spLocks noGrp="1"/>
          </p:cNvSpPr>
          <p:nvPr>
            <p:ph type="subTitle" idx="13"/>
          </p:nvPr>
        </p:nvSpPr>
        <p:spPr>
          <a:xfrm>
            <a:off x="1111100" y="3157507"/>
            <a:ext cx="1978200" cy="4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lt1"/>
                </a:solidFill>
                <a:latin typeface="Taviraj Medium"/>
                <a:ea typeface="Taviraj Medium"/>
                <a:cs typeface="Taviraj Medium"/>
                <a:sym typeface="Taviraj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67" name="Google Shape;1567;p27"/>
          <p:cNvSpPr txBox="1">
            <a:spLocks noGrp="1"/>
          </p:cNvSpPr>
          <p:nvPr>
            <p:ph type="subTitle" idx="14"/>
          </p:nvPr>
        </p:nvSpPr>
        <p:spPr>
          <a:xfrm>
            <a:off x="3580948" y="3157507"/>
            <a:ext cx="1978200" cy="4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lt1"/>
                </a:solidFill>
                <a:latin typeface="Taviraj Medium"/>
                <a:ea typeface="Taviraj Medium"/>
                <a:cs typeface="Taviraj Medium"/>
                <a:sym typeface="Taviraj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68" name="Google Shape;1568;p27"/>
          <p:cNvSpPr txBox="1">
            <a:spLocks noGrp="1"/>
          </p:cNvSpPr>
          <p:nvPr>
            <p:ph type="subTitle" idx="15"/>
          </p:nvPr>
        </p:nvSpPr>
        <p:spPr>
          <a:xfrm>
            <a:off x="6050797" y="3157507"/>
            <a:ext cx="1978200" cy="4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lt1"/>
                </a:solidFill>
                <a:latin typeface="Taviraj Medium"/>
                <a:ea typeface="Taviraj Medium"/>
                <a:cs typeface="Taviraj Medium"/>
                <a:sym typeface="Taviraj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69" name="Google Shape;1569;p27"/>
          <p:cNvSpPr/>
          <p:nvPr/>
        </p:nvSpPr>
        <p:spPr>
          <a:xfrm rot="-3277340">
            <a:off x="-522268" y="-166416"/>
            <a:ext cx="1286237" cy="1159705"/>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7"/>
          <p:cNvSpPr/>
          <p:nvPr/>
        </p:nvSpPr>
        <p:spPr>
          <a:xfrm>
            <a:off x="8263500" y="4199363"/>
            <a:ext cx="1460499" cy="1316778"/>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1" name="Google Shape;1571;p27"/>
          <p:cNvGrpSpPr/>
          <p:nvPr/>
        </p:nvGrpSpPr>
        <p:grpSpPr>
          <a:xfrm rot="10800000">
            <a:off x="7936959" y="11417"/>
            <a:ext cx="1316802" cy="548666"/>
            <a:chOff x="-226946" y="78300"/>
            <a:chExt cx="1880340" cy="788086"/>
          </a:xfrm>
        </p:grpSpPr>
        <p:sp>
          <p:nvSpPr>
            <p:cNvPr id="1572" name="Google Shape;1572;p27"/>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7"/>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7"/>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7"/>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7"/>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7"/>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7"/>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7"/>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7"/>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7"/>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7"/>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7"/>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7"/>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5" name="Google Shape;1585;p27"/>
          <p:cNvGrpSpPr/>
          <p:nvPr/>
        </p:nvGrpSpPr>
        <p:grpSpPr>
          <a:xfrm>
            <a:off x="-109761" y="4583417"/>
            <a:ext cx="1316802" cy="548666"/>
            <a:chOff x="-226946" y="78300"/>
            <a:chExt cx="1880340" cy="788086"/>
          </a:xfrm>
        </p:grpSpPr>
        <p:sp>
          <p:nvSpPr>
            <p:cNvPr id="1586" name="Google Shape;1586;p27"/>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7"/>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7"/>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7"/>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7"/>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27"/>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7"/>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27"/>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27"/>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7"/>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7"/>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7"/>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27"/>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9" name="Google Shape;1599;p27"/>
          <p:cNvGrpSpPr/>
          <p:nvPr/>
        </p:nvGrpSpPr>
        <p:grpSpPr>
          <a:xfrm rot="8100000">
            <a:off x="-170630" y="362011"/>
            <a:ext cx="1246638" cy="615626"/>
            <a:chOff x="8430775" y="3408425"/>
            <a:chExt cx="634725" cy="312075"/>
          </a:xfrm>
        </p:grpSpPr>
        <p:sp>
          <p:nvSpPr>
            <p:cNvPr id="1600" name="Google Shape;1600;p27"/>
            <p:cNvSpPr/>
            <p:nvPr/>
          </p:nvSpPr>
          <p:spPr>
            <a:xfrm>
              <a:off x="8481575" y="3569700"/>
              <a:ext cx="200425" cy="58500"/>
            </a:xfrm>
            <a:custGeom>
              <a:avLst/>
              <a:gdLst/>
              <a:ahLst/>
              <a:cxnLst/>
              <a:rect l="l" t="t" r="r" b="b"/>
              <a:pathLst>
                <a:path w="8017" h="2340" extrusionOk="0">
                  <a:moveTo>
                    <a:pt x="3468" y="1"/>
                  </a:moveTo>
                  <a:cubicBezTo>
                    <a:pt x="1650" y="1"/>
                    <a:pt x="0" y="299"/>
                    <a:pt x="228" y="1420"/>
                  </a:cubicBezTo>
                  <a:cubicBezTo>
                    <a:pt x="366" y="2097"/>
                    <a:pt x="1047" y="2339"/>
                    <a:pt x="1955" y="2339"/>
                  </a:cubicBezTo>
                  <a:cubicBezTo>
                    <a:pt x="4259" y="2339"/>
                    <a:pt x="8017" y="776"/>
                    <a:pt x="8017" y="776"/>
                  </a:cubicBezTo>
                  <a:lnTo>
                    <a:pt x="7801" y="383"/>
                  </a:lnTo>
                  <a:cubicBezTo>
                    <a:pt x="7801" y="383"/>
                    <a:pt x="5527" y="1"/>
                    <a:pt x="34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7"/>
            <p:cNvSpPr/>
            <p:nvPr/>
          </p:nvSpPr>
          <p:spPr>
            <a:xfrm>
              <a:off x="8430775" y="3589075"/>
              <a:ext cx="260425" cy="131425"/>
            </a:xfrm>
            <a:custGeom>
              <a:avLst/>
              <a:gdLst/>
              <a:ahLst/>
              <a:cxnLst/>
              <a:rect l="l" t="t" r="r" b="b"/>
              <a:pathLst>
                <a:path w="10417" h="5257" extrusionOk="0">
                  <a:moveTo>
                    <a:pt x="10049" y="1"/>
                  </a:moveTo>
                  <a:cubicBezTo>
                    <a:pt x="10049" y="1"/>
                    <a:pt x="0" y="1051"/>
                    <a:pt x="277" y="3208"/>
                  </a:cubicBezTo>
                  <a:cubicBezTo>
                    <a:pt x="332" y="3644"/>
                    <a:pt x="715" y="3817"/>
                    <a:pt x="1289" y="3817"/>
                  </a:cubicBezTo>
                  <a:cubicBezTo>
                    <a:pt x="3559" y="3817"/>
                    <a:pt x="8831" y="1106"/>
                    <a:pt x="8832" y="1105"/>
                  </a:cubicBezTo>
                  <a:lnTo>
                    <a:pt x="8832" y="1105"/>
                  </a:lnTo>
                  <a:cubicBezTo>
                    <a:pt x="8832" y="1106"/>
                    <a:pt x="4373" y="3832"/>
                    <a:pt x="5734" y="5077"/>
                  </a:cubicBezTo>
                  <a:cubicBezTo>
                    <a:pt x="5868" y="5201"/>
                    <a:pt x="6023" y="5256"/>
                    <a:pt x="6191" y="5256"/>
                  </a:cubicBezTo>
                  <a:cubicBezTo>
                    <a:pt x="7720" y="5256"/>
                    <a:pt x="10416" y="665"/>
                    <a:pt x="10416" y="665"/>
                  </a:cubicBezTo>
                  <a:lnTo>
                    <a:pt x="100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27"/>
            <p:cNvSpPr/>
            <p:nvPr/>
          </p:nvSpPr>
          <p:spPr>
            <a:xfrm>
              <a:off x="8480975" y="3605375"/>
              <a:ext cx="199850" cy="92275"/>
            </a:xfrm>
            <a:custGeom>
              <a:avLst/>
              <a:gdLst/>
              <a:ahLst/>
              <a:cxnLst/>
              <a:rect l="l" t="t" r="r" b="b"/>
              <a:pathLst>
                <a:path w="7994" h="3691" fill="none" extrusionOk="0">
                  <a:moveTo>
                    <a:pt x="4185" y="3691"/>
                  </a:moveTo>
                  <a:lnTo>
                    <a:pt x="7993" y="1"/>
                  </a:lnTo>
                  <a:lnTo>
                    <a:pt x="0" y="2032"/>
                  </a:ln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27"/>
            <p:cNvSpPr/>
            <p:nvPr/>
          </p:nvSpPr>
          <p:spPr>
            <a:xfrm>
              <a:off x="8641050" y="3408425"/>
              <a:ext cx="424450" cy="255525"/>
            </a:xfrm>
            <a:custGeom>
              <a:avLst/>
              <a:gdLst/>
              <a:ahLst/>
              <a:cxnLst/>
              <a:rect l="l" t="t" r="r" b="b"/>
              <a:pathLst>
                <a:path w="16978" h="10221" extrusionOk="0">
                  <a:moveTo>
                    <a:pt x="16299" y="0"/>
                  </a:moveTo>
                  <a:cubicBezTo>
                    <a:pt x="16233" y="0"/>
                    <a:pt x="16167" y="8"/>
                    <a:pt x="16105" y="23"/>
                  </a:cubicBezTo>
                  <a:cubicBezTo>
                    <a:pt x="15832" y="89"/>
                    <a:pt x="15599" y="262"/>
                    <a:pt x="15363" y="416"/>
                  </a:cubicBezTo>
                  <a:cubicBezTo>
                    <a:pt x="14485" y="983"/>
                    <a:pt x="13454" y="1308"/>
                    <a:pt x="12409" y="1346"/>
                  </a:cubicBezTo>
                  <a:cubicBezTo>
                    <a:pt x="12336" y="1348"/>
                    <a:pt x="12262" y="1349"/>
                    <a:pt x="12189" y="1349"/>
                  </a:cubicBezTo>
                  <a:cubicBezTo>
                    <a:pt x="11374" y="1349"/>
                    <a:pt x="10549" y="1206"/>
                    <a:pt x="9742" y="1206"/>
                  </a:cubicBezTo>
                  <a:cubicBezTo>
                    <a:pt x="9337" y="1206"/>
                    <a:pt x="8936" y="1242"/>
                    <a:pt x="8543" y="1350"/>
                  </a:cubicBezTo>
                  <a:cubicBezTo>
                    <a:pt x="7621" y="1604"/>
                    <a:pt x="6832" y="2235"/>
                    <a:pt x="5901" y="2458"/>
                  </a:cubicBezTo>
                  <a:cubicBezTo>
                    <a:pt x="4940" y="2687"/>
                    <a:pt x="3935" y="2493"/>
                    <a:pt x="2965" y="2678"/>
                  </a:cubicBezTo>
                  <a:cubicBezTo>
                    <a:pt x="2032" y="2855"/>
                    <a:pt x="1033" y="3464"/>
                    <a:pt x="523" y="4289"/>
                  </a:cubicBezTo>
                  <a:cubicBezTo>
                    <a:pt x="21" y="5101"/>
                    <a:pt x="1" y="6146"/>
                    <a:pt x="287" y="7056"/>
                  </a:cubicBezTo>
                  <a:cubicBezTo>
                    <a:pt x="542" y="7871"/>
                    <a:pt x="1030" y="8701"/>
                    <a:pt x="1678" y="9306"/>
                  </a:cubicBezTo>
                  <a:cubicBezTo>
                    <a:pt x="2265" y="9856"/>
                    <a:pt x="2986" y="10220"/>
                    <a:pt x="3785" y="10220"/>
                  </a:cubicBezTo>
                  <a:cubicBezTo>
                    <a:pt x="4072" y="10220"/>
                    <a:pt x="4370" y="10173"/>
                    <a:pt x="4676" y="10070"/>
                  </a:cubicBezTo>
                  <a:cubicBezTo>
                    <a:pt x="5701" y="9725"/>
                    <a:pt x="6479" y="8891"/>
                    <a:pt x="7159" y="8051"/>
                  </a:cubicBezTo>
                  <a:cubicBezTo>
                    <a:pt x="7841" y="7210"/>
                    <a:pt x="8498" y="6310"/>
                    <a:pt x="9421" y="5744"/>
                  </a:cubicBezTo>
                  <a:cubicBezTo>
                    <a:pt x="10570" y="5040"/>
                    <a:pt x="11985" y="4943"/>
                    <a:pt x="13240" y="4452"/>
                  </a:cubicBezTo>
                  <a:cubicBezTo>
                    <a:pt x="14803" y="3841"/>
                    <a:pt x="16106" y="2590"/>
                    <a:pt x="16779" y="1053"/>
                  </a:cubicBezTo>
                  <a:cubicBezTo>
                    <a:pt x="16887" y="807"/>
                    <a:pt x="16978" y="516"/>
                    <a:pt x="16848" y="280"/>
                  </a:cubicBezTo>
                  <a:cubicBezTo>
                    <a:pt x="16743" y="88"/>
                    <a:pt x="16521" y="0"/>
                    <a:pt x="16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27"/>
            <p:cNvSpPr/>
            <p:nvPr/>
          </p:nvSpPr>
          <p:spPr>
            <a:xfrm>
              <a:off x="8699350" y="3568625"/>
              <a:ext cx="62375" cy="82375"/>
            </a:xfrm>
            <a:custGeom>
              <a:avLst/>
              <a:gdLst/>
              <a:ahLst/>
              <a:cxnLst/>
              <a:rect l="l" t="t" r="r" b="b"/>
              <a:pathLst>
                <a:path w="2495" h="3295" fill="none" extrusionOk="0">
                  <a:moveTo>
                    <a:pt x="2494" y="3295"/>
                  </a:moveTo>
                  <a:cubicBezTo>
                    <a:pt x="1326" y="2519"/>
                    <a:pt x="430" y="1337"/>
                    <a:pt x="0" y="1"/>
                  </a:cubicBez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27"/>
            <p:cNvSpPr/>
            <p:nvPr/>
          </p:nvSpPr>
          <p:spPr>
            <a:xfrm>
              <a:off x="8728375" y="3487100"/>
              <a:ext cx="29650" cy="66025"/>
            </a:xfrm>
            <a:custGeom>
              <a:avLst/>
              <a:gdLst/>
              <a:ahLst/>
              <a:cxnLst/>
              <a:rect l="l" t="t" r="r" b="b"/>
              <a:pathLst>
                <a:path w="1186" h="2641" fill="none" extrusionOk="0">
                  <a:moveTo>
                    <a:pt x="0" y="0"/>
                  </a:moveTo>
                  <a:cubicBezTo>
                    <a:pt x="244" y="938"/>
                    <a:pt x="647" y="1835"/>
                    <a:pt x="1186" y="2641"/>
                  </a:cubicBez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27"/>
            <p:cNvSpPr/>
            <p:nvPr/>
          </p:nvSpPr>
          <p:spPr>
            <a:xfrm>
              <a:off x="8821325" y="3500200"/>
              <a:ext cx="35450" cy="55800"/>
            </a:xfrm>
            <a:custGeom>
              <a:avLst/>
              <a:gdLst/>
              <a:ahLst/>
              <a:cxnLst/>
              <a:rect l="l" t="t" r="r" b="b"/>
              <a:pathLst>
                <a:path w="1418" h="2232" fill="none" extrusionOk="0">
                  <a:moveTo>
                    <a:pt x="1417" y="2232"/>
                  </a:moveTo>
                  <a:cubicBezTo>
                    <a:pt x="730" y="1657"/>
                    <a:pt x="229" y="866"/>
                    <a:pt x="1" y="0"/>
                  </a:cubicBez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27"/>
            <p:cNvSpPr/>
            <p:nvPr/>
          </p:nvSpPr>
          <p:spPr>
            <a:xfrm>
              <a:off x="8861325" y="3449800"/>
              <a:ext cx="24850" cy="47650"/>
            </a:xfrm>
            <a:custGeom>
              <a:avLst/>
              <a:gdLst/>
              <a:ahLst/>
              <a:cxnLst/>
              <a:rect l="l" t="t" r="r" b="b"/>
              <a:pathLst>
                <a:path w="994" h="1906" fill="none" extrusionOk="0">
                  <a:moveTo>
                    <a:pt x="1" y="1"/>
                  </a:moveTo>
                  <a:cubicBezTo>
                    <a:pt x="190" y="698"/>
                    <a:pt x="531" y="1352"/>
                    <a:pt x="993" y="1906"/>
                  </a:cubicBez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7"/>
            <p:cNvSpPr/>
            <p:nvPr/>
          </p:nvSpPr>
          <p:spPr>
            <a:xfrm>
              <a:off x="8954325" y="3477800"/>
              <a:ext cx="25800" cy="33950"/>
            </a:xfrm>
            <a:custGeom>
              <a:avLst/>
              <a:gdLst/>
              <a:ahLst/>
              <a:cxnLst/>
              <a:rect l="l" t="t" r="r" b="b"/>
              <a:pathLst>
                <a:path w="1032" h="1358" fill="none" extrusionOk="0">
                  <a:moveTo>
                    <a:pt x="1032" y="1357"/>
                  </a:moveTo>
                  <a:cubicBezTo>
                    <a:pt x="590" y="993"/>
                    <a:pt x="233" y="524"/>
                    <a:pt x="0" y="0"/>
                  </a:cubicBez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7"/>
            <p:cNvSpPr/>
            <p:nvPr/>
          </p:nvSpPr>
          <p:spPr>
            <a:xfrm>
              <a:off x="8691475" y="3592700"/>
              <a:ext cx="101600" cy="53825"/>
            </a:xfrm>
            <a:custGeom>
              <a:avLst/>
              <a:gdLst/>
              <a:ahLst/>
              <a:cxnLst/>
              <a:rect l="l" t="t" r="r" b="b"/>
              <a:pathLst>
                <a:path w="4064" h="2153" extrusionOk="0">
                  <a:moveTo>
                    <a:pt x="3386" y="0"/>
                  </a:moveTo>
                  <a:cubicBezTo>
                    <a:pt x="3260" y="0"/>
                    <a:pt x="3130" y="19"/>
                    <a:pt x="3008" y="41"/>
                  </a:cubicBezTo>
                  <a:cubicBezTo>
                    <a:pt x="2348" y="154"/>
                    <a:pt x="1687" y="269"/>
                    <a:pt x="1048" y="468"/>
                  </a:cubicBezTo>
                  <a:cubicBezTo>
                    <a:pt x="655" y="590"/>
                    <a:pt x="220" y="805"/>
                    <a:pt x="143" y="1208"/>
                  </a:cubicBezTo>
                  <a:cubicBezTo>
                    <a:pt x="1" y="1967"/>
                    <a:pt x="705" y="2153"/>
                    <a:pt x="1273" y="2153"/>
                  </a:cubicBezTo>
                  <a:cubicBezTo>
                    <a:pt x="1305" y="2153"/>
                    <a:pt x="1336" y="2152"/>
                    <a:pt x="1367" y="2151"/>
                  </a:cubicBezTo>
                  <a:cubicBezTo>
                    <a:pt x="2112" y="2123"/>
                    <a:pt x="2848" y="1877"/>
                    <a:pt x="3453" y="1439"/>
                  </a:cubicBezTo>
                  <a:cubicBezTo>
                    <a:pt x="3663" y="1286"/>
                    <a:pt x="3865" y="1102"/>
                    <a:pt x="3965" y="862"/>
                  </a:cubicBezTo>
                  <a:cubicBezTo>
                    <a:pt x="4063" y="620"/>
                    <a:pt x="4033" y="311"/>
                    <a:pt x="3836" y="141"/>
                  </a:cubicBezTo>
                  <a:cubicBezTo>
                    <a:pt x="3711" y="34"/>
                    <a:pt x="3552" y="0"/>
                    <a:pt x="3386"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0" name="Google Shape;1610;p27"/>
          <p:cNvGrpSpPr/>
          <p:nvPr/>
        </p:nvGrpSpPr>
        <p:grpSpPr>
          <a:xfrm>
            <a:off x="127118" y="1459329"/>
            <a:ext cx="279824" cy="274333"/>
            <a:chOff x="237850" y="4593267"/>
            <a:chExt cx="439146" cy="430935"/>
          </a:xfrm>
        </p:grpSpPr>
        <p:sp>
          <p:nvSpPr>
            <p:cNvPr id="1611" name="Google Shape;1611;p27"/>
            <p:cNvSpPr/>
            <p:nvPr/>
          </p:nvSpPr>
          <p:spPr>
            <a:xfrm>
              <a:off x="237850" y="4700140"/>
              <a:ext cx="253034" cy="324062"/>
            </a:xfrm>
            <a:custGeom>
              <a:avLst/>
              <a:gdLst/>
              <a:ahLst/>
              <a:cxnLst/>
              <a:rect l="l" t="t" r="r" b="b"/>
              <a:pathLst>
                <a:path w="2280" h="2920" extrusionOk="0">
                  <a:moveTo>
                    <a:pt x="1103" y="0"/>
                  </a:moveTo>
                  <a:cubicBezTo>
                    <a:pt x="1087" y="0"/>
                    <a:pt x="1072" y="9"/>
                    <a:pt x="1068" y="27"/>
                  </a:cubicBezTo>
                  <a:cubicBezTo>
                    <a:pt x="838" y="945"/>
                    <a:pt x="301" y="1241"/>
                    <a:pt x="36" y="1333"/>
                  </a:cubicBezTo>
                  <a:cubicBezTo>
                    <a:pt x="1" y="1345"/>
                    <a:pt x="4" y="1393"/>
                    <a:pt x="39" y="1404"/>
                  </a:cubicBezTo>
                  <a:cubicBezTo>
                    <a:pt x="736" y="1595"/>
                    <a:pt x="990" y="2454"/>
                    <a:pt x="1074" y="2890"/>
                  </a:cubicBezTo>
                  <a:cubicBezTo>
                    <a:pt x="1077" y="2910"/>
                    <a:pt x="1093" y="2920"/>
                    <a:pt x="1109" y="2920"/>
                  </a:cubicBezTo>
                  <a:cubicBezTo>
                    <a:pt x="1126" y="2920"/>
                    <a:pt x="1142" y="2909"/>
                    <a:pt x="1145" y="2889"/>
                  </a:cubicBezTo>
                  <a:cubicBezTo>
                    <a:pt x="1325" y="1802"/>
                    <a:pt x="1957" y="1502"/>
                    <a:pt x="2244" y="1420"/>
                  </a:cubicBezTo>
                  <a:cubicBezTo>
                    <a:pt x="2278" y="1411"/>
                    <a:pt x="2280" y="1362"/>
                    <a:pt x="2246" y="1351"/>
                  </a:cubicBezTo>
                  <a:cubicBezTo>
                    <a:pt x="1431" y="1089"/>
                    <a:pt x="1202" y="387"/>
                    <a:pt x="1138" y="29"/>
                  </a:cubicBezTo>
                  <a:cubicBezTo>
                    <a:pt x="1134" y="10"/>
                    <a:pt x="1118" y="0"/>
                    <a:pt x="1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27"/>
            <p:cNvSpPr/>
            <p:nvPr/>
          </p:nvSpPr>
          <p:spPr>
            <a:xfrm>
              <a:off x="553475" y="4593267"/>
              <a:ext cx="123521" cy="158257"/>
            </a:xfrm>
            <a:custGeom>
              <a:avLst/>
              <a:gdLst/>
              <a:ahLst/>
              <a:cxnLst/>
              <a:rect l="l" t="t" r="r" b="b"/>
              <a:pathLst>
                <a:path w="1113" h="1426" extrusionOk="0">
                  <a:moveTo>
                    <a:pt x="538" y="0"/>
                  </a:moveTo>
                  <a:cubicBezTo>
                    <a:pt x="530" y="0"/>
                    <a:pt x="523" y="4"/>
                    <a:pt x="521" y="13"/>
                  </a:cubicBezTo>
                  <a:cubicBezTo>
                    <a:pt x="409" y="462"/>
                    <a:pt x="146" y="605"/>
                    <a:pt x="18" y="650"/>
                  </a:cubicBezTo>
                  <a:cubicBezTo>
                    <a:pt x="0" y="656"/>
                    <a:pt x="2" y="680"/>
                    <a:pt x="19" y="684"/>
                  </a:cubicBezTo>
                  <a:cubicBezTo>
                    <a:pt x="360" y="778"/>
                    <a:pt x="484" y="1198"/>
                    <a:pt x="524" y="1411"/>
                  </a:cubicBezTo>
                  <a:cubicBezTo>
                    <a:pt x="526" y="1421"/>
                    <a:pt x="533" y="1425"/>
                    <a:pt x="541" y="1425"/>
                  </a:cubicBezTo>
                  <a:cubicBezTo>
                    <a:pt x="549" y="1425"/>
                    <a:pt x="557" y="1420"/>
                    <a:pt x="558" y="1410"/>
                  </a:cubicBezTo>
                  <a:cubicBezTo>
                    <a:pt x="646" y="880"/>
                    <a:pt x="955" y="734"/>
                    <a:pt x="1096" y="693"/>
                  </a:cubicBezTo>
                  <a:cubicBezTo>
                    <a:pt x="1112" y="689"/>
                    <a:pt x="1112" y="665"/>
                    <a:pt x="1096" y="659"/>
                  </a:cubicBezTo>
                  <a:cubicBezTo>
                    <a:pt x="699" y="531"/>
                    <a:pt x="587" y="189"/>
                    <a:pt x="555" y="14"/>
                  </a:cubicBezTo>
                  <a:cubicBezTo>
                    <a:pt x="554" y="5"/>
                    <a:pt x="546" y="0"/>
                    <a:pt x="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3" name="Google Shape;1613;p27"/>
          <p:cNvGrpSpPr/>
          <p:nvPr/>
        </p:nvGrpSpPr>
        <p:grpSpPr>
          <a:xfrm>
            <a:off x="8424000" y="3556551"/>
            <a:ext cx="622215" cy="1384806"/>
            <a:chOff x="72750" y="3567401"/>
            <a:chExt cx="622215" cy="1384806"/>
          </a:xfrm>
        </p:grpSpPr>
        <p:sp>
          <p:nvSpPr>
            <p:cNvPr id="1614" name="Google Shape;1614;p27"/>
            <p:cNvSpPr/>
            <p:nvPr/>
          </p:nvSpPr>
          <p:spPr>
            <a:xfrm>
              <a:off x="179793" y="4539289"/>
              <a:ext cx="383624" cy="412919"/>
            </a:xfrm>
            <a:custGeom>
              <a:avLst/>
              <a:gdLst/>
              <a:ahLst/>
              <a:cxnLst/>
              <a:rect l="l" t="t" r="r" b="b"/>
              <a:pathLst>
                <a:path w="10866" h="11685" extrusionOk="0">
                  <a:moveTo>
                    <a:pt x="6074" y="1"/>
                  </a:moveTo>
                  <a:lnTo>
                    <a:pt x="5125" y="147"/>
                  </a:lnTo>
                  <a:cubicBezTo>
                    <a:pt x="5125" y="147"/>
                    <a:pt x="5189" y="8678"/>
                    <a:pt x="5092" y="9093"/>
                  </a:cubicBezTo>
                  <a:cubicBezTo>
                    <a:pt x="4995" y="9506"/>
                    <a:pt x="268" y="10091"/>
                    <a:pt x="0" y="11163"/>
                  </a:cubicBezTo>
                  <a:cubicBezTo>
                    <a:pt x="1966" y="11558"/>
                    <a:pt x="3925" y="11684"/>
                    <a:pt x="5627" y="11684"/>
                  </a:cubicBezTo>
                  <a:cubicBezTo>
                    <a:pt x="8651" y="11684"/>
                    <a:pt x="10866" y="11285"/>
                    <a:pt x="10866" y="11285"/>
                  </a:cubicBezTo>
                  <a:cubicBezTo>
                    <a:pt x="10792" y="10188"/>
                    <a:pt x="6577" y="9482"/>
                    <a:pt x="6310" y="9190"/>
                  </a:cubicBezTo>
                  <a:cubicBezTo>
                    <a:pt x="6041" y="8897"/>
                    <a:pt x="6074" y="1"/>
                    <a:pt x="60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27"/>
            <p:cNvSpPr/>
            <p:nvPr/>
          </p:nvSpPr>
          <p:spPr>
            <a:xfrm>
              <a:off x="320905" y="4539289"/>
              <a:ext cx="109869" cy="67601"/>
            </a:xfrm>
            <a:custGeom>
              <a:avLst/>
              <a:gdLst/>
              <a:ahLst/>
              <a:cxnLst/>
              <a:rect l="l" t="t" r="r" b="b"/>
              <a:pathLst>
                <a:path w="3112" h="1913" extrusionOk="0">
                  <a:moveTo>
                    <a:pt x="1" y="1"/>
                  </a:moveTo>
                  <a:cubicBezTo>
                    <a:pt x="31" y="1360"/>
                    <a:pt x="688" y="1913"/>
                    <a:pt x="1388" y="1913"/>
                  </a:cubicBezTo>
                  <a:cubicBezTo>
                    <a:pt x="2219" y="1913"/>
                    <a:pt x="3111" y="1134"/>
                    <a:pt x="30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27"/>
            <p:cNvSpPr/>
            <p:nvPr/>
          </p:nvSpPr>
          <p:spPr>
            <a:xfrm>
              <a:off x="96793" y="4027274"/>
              <a:ext cx="565127" cy="522536"/>
            </a:xfrm>
            <a:custGeom>
              <a:avLst/>
              <a:gdLst/>
              <a:ahLst/>
              <a:cxnLst/>
              <a:rect l="l" t="t" r="r" b="b"/>
              <a:pathLst>
                <a:path w="16007" h="14787" extrusionOk="0">
                  <a:moveTo>
                    <a:pt x="7463" y="0"/>
                  </a:moveTo>
                  <a:cubicBezTo>
                    <a:pt x="5092" y="0"/>
                    <a:pt x="2485" y="244"/>
                    <a:pt x="1" y="975"/>
                  </a:cubicBezTo>
                  <a:cubicBezTo>
                    <a:pt x="159" y="4844"/>
                    <a:pt x="1130" y="10077"/>
                    <a:pt x="1663" y="12703"/>
                  </a:cubicBezTo>
                  <a:cubicBezTo>
                    <a:pt x="1866" y="13706"/>
                    <a:pt x="2699" y="14458"/>
                    <a:pt x="3717" y="14561"/>
                  </a:cubicBezTo>
                  <a:cubicBezTo>
                    <a:pt x="3813" y="14570"/>
                    <a:pt x="3913" y="14580"/>
                    <a:pt x="4016" y="14589"/>
                  </a:cubicBezTo>
                  <a:lnTo>
                    <a:pt x="4019" y="14591"/>
                  </a:lnTo>
                  <a:cubicBezTo>
                    <a:pt x="4695" y="14654"/>
                    <a:pt x="5505" y="14715"/>
                    <a:pt x="6395" y="14752"/>
                  </a:cubicBezTo>
                  <a:cubicBezTo>
                    <a:pt x="6668" y="14763"/>
                    <a:pt x="6950" y="14771"/>
                    <a:pt x="7238" y="14777"/>
                  </a:cubicBezTo>
                  <a:cubicBezTo>
                    <a:pt x="7482" y="14783"/>
                    <a:pt x="7730" y="14786"/>
                    <a:pt x="7982" y="14786"/>
                  </a:cubicBezTo>
                  <a:cubicBezTo>
                    <a:pt x="8070" y="14786"/>
                    <a:pt x="8158" y="14786"/>
                    <a:pt x="8247" y="14785"/>
                  </a:cubicBezTo>
                  <a:cubicBezTo>
                    <a:pt x="9583" y="14779"/>
                    <a:pt x="11000" y="14698"/>
                    <a:pt x="12348" y="14483"/>
                  </a:cubicBezTo>
                  <a:cubicBezTo>
                    <a:pt x="13281" y="14334"/>
                    <a:pt x="14029" y="13627"/>
                    <a:pt x="14242" y="12706"/>
                  </a:cubicBezTo>
                  <a:cubicBezTo>
                    <a:pt x="14818" y="10232"/>
                    <a:pt x="15900" y="5087"/>
                    <a:pt x="16006" y="975"/>
                  </a:cubicBezTo>
                  <a:cubicBezTo>
                    <a:pt x="16006" y="975"/>
                    <a:pt x="12206" y="0"/>
                    <a:pt x="74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27"/>
            <p:cNvSpPr/>
            <p:nvPr/>
          </p:nvSpPr>
          <p:spPr>
            <a:xfrm>
              <a:off x="186113" y="4099147"/>
              <a:ext cx="136489" cy="449458"/>
            </a:xfrm>
            <a:custGeom>
              <a:avLst/>
              <a:gdLst/>
              <a:ahLst/>
              <a:cxnLst/>
              <a:rect l="l" t="t" r="r" b="b"/>
              <a:pathLst>
                <a:path w="3866" h="12719" extrusionOk="0">
                  <a:moveTo>
                    <a:pt x="74" y="1"/>
                  </a:moveTo>
                  <a:lnTo>
                    <a:pt x="74" y="1"/>
                  </a:lnTo>
                  <a:cubicBezTo>
                    <a:pt x="1" y="5001"/>
                    <a:pt x="1486" y="12555"/>
                    <a:pt x="1486" y="12555"/>
                  </a:cubicBezTo>
                  <a:lnTo>
                    <a:pt x="1489" y="12557"/>
                  </a:lnTo>
                  <a:cubicBezTo>
                    <a:pt x="2165" y="12620"/>
                    <a:pt x="2975" y="12681"/>
                    <a:pt x="3865" y="12718"/>
                  </a:cubicBezTo>
                  <a:cubicBezTo>
                    <a:pt x="2731" y="5668"/>
                    <a:pt x="2390" y="295"/>
                    <a:pt x="2390" y="295"/>
                  </a:cubicBezTo>
                  <a:lnTo>
                    <a:pt x="74" y="1"/>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27"/>
            <p:cNvSpPr/>
            <p:nvPr/>
          </p:nvSpPr>
          <p:spPr>
            <a:xfrm>
              <a:off x="304842" y="4112928"/>
              <a:ext cx="83143" cy="436878"/>
            </a:xfrm>
            <a:custGeom>
              <a:avLst/>
              <a:gdLst/>
              <a:ahLst/>
              <a:cxnLst/>
              <a:rect l="l" t="t" r="r" b="b"/>
              <a:pathLst>
                <a:path w="2355" h="12363" extrusionOk="0">
                  <a:moveTo>
                    <a:pt x="1" y="0"/>
                  </a:moveTo>
                  <a:cubicBezTo>
                    <a:pt x="404" y="6522"/>
                    <a:pt x="1157" y="11244"/>
                    <a:pt x="1345" y="12353"/>
                  </a:cubicBezTo>
                  <a:cubicBezTo>
                    <a:pt x="1589" y="12359"/>
                    <a:pt x="1837" y="12362"/>
                    <a:pt x="2090" y="12362"/>
                  </a:cubicBezTo>
                  <a:cubicBezTo>
                    <a:pt x="2178" y="12362"/>
                    <a:pt x="2266" y="12362"/>
                    <a:pt x="2354" y="12361"/>
                  </a:cubicBezTo>
                  <a:cubicBezTo>
                    <a:pt x="1069" y="3193"/>
                    <a:pt x="1023" y="69"/>
                    <a:pt x="1023" y="69"/>
                  </a:cubicBezTo>
                  <a:lnTo>
                    <a:pt x="1" y="0"/>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7"/>
            <p:cNvSpPr/>
            <p:nvPr/>
          </p:nvSpPr>
          <p:spPr>
            <a:xfrm>
              <a:off x="142265" y="4047627"/>
              <a:ext cx="458683" cy="47706"/>
            </a:xfrm>
            <a:custGeom>
              <a:avLst/>
              <a:gdLst/>
              <a:ahLst/>
              <a:cxnLst/>
              <a:rect l="l" t="t" r="r" b="b"/>
              <a:pathLst>
                <a:path w="12992" h="1350" extrusionOk="0">
                  <a:moveTo>
                    <a:pt x="5757" y="1"/>
                  </a:moveTo>
                  <a:cubicBezTo>
                    <a:pt x="3996" y="1"/>
                    <a:pt x="2031" y="149"/>
                    <a:pt x="1" y="570"/>
                  </a:cubicBezTo>
                  <a:cubicBezTo>
                    <a:pt x="1" y="570"/>
                    <a:pt x="4234" y="1349"/>
                    <a:pt x="8321" y="1349"/>
                  </a:cubicBezTo>
                  <a:cubicBezTo>
                    <a:pt x="10005" y="1349"/>
                    <a:pt x="11664" y="1217"/>
                    <a:pt x="12991" y="844"/>
                  </a:cubicBezTo>
                  <a:cubicBezTo>
                    <a:pt x="12991" y="844"/>
                    <a:pt x="9954" y="1"/>
                    <a:pt x="57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7"/>
            <p:cNvSpPr/>
            <p:nvPr/>
          </p:nvSpPr>
          <p:spPr>
            <a:xfrm>
              <a:off x="113880" y="4081338"/>
              <a:ext cx="525515" cy="74915"/>
            </a:xfrm>
            <a:custGeom>
              <a:avLst/>
              <a:gdLst/>
              <a:ahLst/>
              <a:cxnLst/>
              <a:rect l="l" t="t" r="r" b="b"/>
              <a:pathLst>
                <a:path w="14885" h="2120" fill="none" extrusionOk="0">
                  <a:moveTo>
                    <a:pt x="0" y="0"/>
                  </a:moveTo>
                  <a:cubicBezTo>
                    <a:pt x="8502" y="2120"/>
                    <a:pt x="14885" y="243"/>
                    <a:pt x="14885" y="243"/>
                  </a:cubicBezTo>
                </a:path>
              </a:pathLst>
            </a:custGeom>
            <a:noFill/>
            <a:ln w="62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27"/>
            <p:cNvSpPr/>
            <p:nvPr/>
          </p:nvSpPr>
          <p:spPr>
            <a:xfrm>
              <a:off x="72750" y="4127769"/>
              <a:ext cx="622215" cy="94775"/>
            </a:xfrm>
            <a:custGeom>
              <a:avLst/>
              <a:gdLst/>
              <a:ahLst/>
              <a:cxnLst/>
              <a:rect l="l" t="t" r="r" b="b"/>
              <a:pathLst>
                <a:path w="17624" h="2682" extrusionOk="0">
                  <a:moveTo>
                    <a:pt x="841" y="1"/>
                  </a:moveTo>
                  <a:cubicBezTo>
                    <a:pt x="210" y="1"/>
                    <a:pt x="0" y="1042"/>
                    <a:pt x="710" y="1280"/>
                  </a:cubicBezTo>
                  <a:cubicBezTo>
                    <a:pt x="3504" y="2214"/>
                    <a:pt x="6429" y="2682"/>
                    <a:pt x="9356" y="2682"/>
                  </a:cubicBezTo>
                  <a:cubicBezTo>
                    <a:pt x="11896" y="2682"/>
                    <a:pt x="14437" y="2330"/>
                    <a:pt x="16895" y="1625"/>
                  </a:cubicBezTo>
                  <a:cubicBezTo>
                    <a:pt x="17624" y="1416"/>
                    <a:pt x="17400" y="355"/>
                    <a:pt x="16743" y="355"/>
                  </a:cubicBezTo>
                  <a:cubicBezTo>
                    <a:pt x="16683" y="355"/>
                    <a:pt x="16619" y="364"/>
                    <a:pt x="16551" y="383"/>
                  </a:cubicBezTo>
                  <a:cubicBezTo>
                    <a:pt x="14201" y="1057"/>
                    <a:pt x="11782" y="1392"/>
                    <a:pt x="9365" y="1392"/>
                  </a:cubicBezTo>
                  <a:cubicBezTo>
                    <a:pt x="6556" y="1392"/>
                    <a:pt x="3748" y="939"/>
                    <a:pt x="1052" y="37"/>
                  </a:cubicBezTo>
                  <a:cubicBezTo>
                    <a:pt x="977" y="12"/>
                    <a:pt x="907" y="1"/>
                    <a:pt x="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2" name="Google Shape;1622;p27"/>
            <p:cNvGrpSpPr/>
            <p:nvPr/>
          </p:nvGrpSpPr>
          <p:grpSpPr>
            <a:xfrm>
              <a:off x="240710" y="3567401"/>
              <a:ext cx="322723" cy="274323"/>
              <a:chOff x="603318" y="2676266"/>
              <a:chExt cx="179151" cy="152216"/>
            </a:xfrm>
          </p:grpSpPr>
          <p:sp>
            <p:nvSpPr>
              <p:cNvPr id="1623" name="Google Shape;1623;p27"/>
              <p:cNvSpPr/>
              <p:nvPr/>
            </p:nvSpPr>
            <p:spPr>
              <a:xfrm>
                <a:off x="643177" y="2728305"/>
                <a:ext cx="78197" cy="100177"/>
              </a:xfrm>
              <a:custGeom>
                <a:avLst/>
                <a:gdLst/>
                <a:ahLst/>
                <a:cxnLst/>
                <a:rect l="l" t="t" r="r" b="b"/>
                <a:pathLst>
                  <a:path w="2003" h="2566" extrusionOk="0">
                    <a:moveTo>
                      <a:pt x="967" y="1"/>
                    </a:moveTo>
                    <a:cubicBezTo>
                      <a:pt x="954" y="1"/>
                      <a:pt x="941" y="8"/>
                      <a:pt x="936" y="24"/>
                    </a:cubicBezTo>
                    <a:cubicBezTo>
                      <a:pt x="735" y="832"/>
                      <a:pt x="263" y="1092"/>
                      <a:pt x="30" y="1172"/>
                    </a:cubicBezTo>
                    <a:cubicBezTo>
                      <a:pt x="0" y="1183"/>
                      <a:pt x="2" y="1224"/>
                      <a:pt x="33" y="1233"/>
                    </a:cubicBezTo>
                    <a:cubicBezTo>
                      <a:pt x="647" y="1402"/>
                      <a:pt x="868" y="2156"/>
                      <a:pt x="942" y="2539"/>
                    </a:cubicBezTo>
                    <a:cubicBezTo>
                      <a:pt x="946" y="2557"/>
                      <a:pt x="960" y="2566"/>
                      <a:pt x="973" y="2566"/>
                    </a:cubicBezTo>
                    <a:cubicBezTo>
                      <a:pt x="988" y="2566"/>
                      <a:pt x="1002" y="2556"/>
                      <a:pt x="1005" y="2538"/>
                    </a:cubicBezTo>
                    <a:cubicBezTo>
                      <a:pt x="1163" y="1584"/>
                      <a:pt x="1719" y="1320"/>
                      <a:pt x="1971" y="1248"/>
                    </a:cubicBezTo>
                    <a:cubicBezTo>
                      <a:pt x="2001" y="1239"/>
                      <a:pt x="2002" y="1198"/>
                      <a:pt x="1971" y="1189"/>
                    </a:cubicBezTo>
                    <a:cubicBezTo>
                      <a:pt x="1256" y="957"/>
                      <a:pt x="1056" y="341"/>
                      <a:pt x="999" y="27"/>
                    </a:cubicBezTo>
                    <a:cubicBezTo>
                      <a:pt x="996" y="10"/>
                      <a:pt x="982" y="1"/>
                      <a:pt x="9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27"/>
              <p:cNvSpPr/>
              <p:nvPr/>
            </p:nvSpPr>
            <p:spPr>
              <a:xfrm>
                <a:off x="733513" y="2676266"/>
                <a:ext cx="48956" cy="62737"/>
              </a:xfrm>
              <a:custGeom>
                <a:avLst/>
                <a:gdLst/>
                <a:ahLst/>
                <a:cxnLst/>
                <a:rect l="l" t="t" r="r" b="b"/>
                <a:pathLst>
                  <a:path w="1254" h="1607" extrusionOk="0">
                    <a:moveTo>
                      <a:pt x="606" y="0"/>
                    </a:moveTo>
                    <a:cubicBezTo>
                      <a:pt x="598" y="0"/>
                      <a:pt x="590" y="5"/>
                      <a:pt x="587" y="15"/>
                    </a:cubicBezTo>
                    <a:cubicBezTo>
                      <a:pt x="461" y="521"/>
                      <a:pt x="164" y="684"/>
                      <a:pt x="20" y="733"/>
                    </a:cubicBezTo>
                    <a:cubicBezTo>
                      <a:pt x="0" y="741"/>
                      <a:pt x="2" y="768"/>
                      <a:pt x="21" y="772"/>
                    </a:cubicBezTo>
                    <a:cubicBezTo>
                      <a:pt x="405" y="878"/>
                      <a:pt x="543" y="1351"/>
                      <a:pt x="591" y="1590"/>
                    </a:cubicBezTo>
                    <a:cubicBezTo>
                      <a:pt x="593" y="1601"/>
                      <a:pt x="601" y="1607"/>
                      <a:pt x="610" y="1607"/>
                    </a:cubicBezTo>
                    <a:cubicBezTo>
                      <a:pt x="619" y="1607"/>
                      <a:pt x="628" y="1601"/>
                      <a:pt x="630" y="1590"/>
                    </a:cubicBezTo>
                    <a:cubicBezTo>
                      <a:pt x="729" y="993"/>
                      <a:pt x="1076" y="827"/>
                      <a:pt x="1235" y="781"/>
                    </a:cubicBezTo>
                    <a:cubicBezTo>
                      <a:pt x="1254" y="777"/>
                      <a:pt x="1254" y="750"/>
                      <a:pt x="1235" y="744"/>
                    </a:cubicBezTo>
                    <a:cubicBezTo>
                      <a:pt x="787" y="599"/>
                      <a:pt x="661" y="212"/>
                      <a:pt x="626" y="17"/>
                    </a:cubicBezTo>
                    <a:cubicBezTo>
                      <a:pt x="624" y="6"/>
                      <a:pt x="615" y="0"/>
                      <a:pt x="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27"/>
              <p:cNvSpPr/>
              <p:nvPr/>
            </p:nvSpPr>
            <p:spPr>
              <a:xfrm>
                <a:off x="603318" y="2690203"/>
                <a:ext cx="29748" cy="38142"/>
              </a:xfrm>
              <a:custGeom>
                <a:avLst/>
                <a:gdLst/>
                <a:ahLst/>
                <a:cxnLst/>
                <a:rect l="l" t="t" r="r" b="b"/>
                <a:pathLst>
                  <a:path w="762" h="977" extrusionOk="0">
                    <a:moveTo>
                      <a:pt x="369" y="0"/>
                    </a:moveTo>
                    <a:cubicBezTo>
                      <a:pt x="364" y="0"/>
                      <a:pt x="359" y="3"/>
                      <a:pt x="357" y="9"/>
                    </a:cubicBezTo>
                    <a:cubicBezTo>
                      <a:pt x="280" y="317"/>
                      <a:pt x="101" y="415"/>
                      <a:pt x="11" y="447"/>
                    </a:cubicBezTo>
                    <a:cubicBezTo>
                      <a:pt x="0" y="450"/>
                      <a:pt x="0" y="466"/>
                      <a:pt x="12" y="469"/>
                    </a:cubicBezTo>
                    <a:cubicBezTo>
                      <a:pt x="245" y="533"/>
                      <a:pt x="330" y="821"/>
                      <a:pt x="359" y="967"/>
                    </a:cubicBezTo>
                    <a:cubicBezTo>
                      <a:pt x="360" y="974"/>
                      <a:pt x="365" y="977"/>
                      <a:pt x="370" y="977"/>
                    </a:cubicBezTo>
                    <a:cubicBezTo>
                      <a:pt x="376" y="977"/>
                      <a:pt x="382" y="973"/>
                      <a:pt x="383" y="966"/>
                    </a:cubicBezTo>
                    <a:cubicBezTo>
                      <a:pt x="442" y="603"/>
                      <a:pt x="654" y="503"/>
                      <a:pt x="750" y="475"/>
                    </a:cubicBezTo>
                    <a:cubicBezTo>
                      <a:pt x="762" y="472"/>
                      <a:pt x="762" y="455"/>
                      <a:pt x="751" y="453"/>
                    </a:cubicBezTo>
                    <a:cubicBezTo>
                      <a:pt x="478" y="364"/>
                      <a:pt x="402" y="130"/>
                      <a:pt x="380" y="9"/>
                    </a:cubicBezTo>
                    <a:cubicBezTo>
                      <a:pt x="379" y="3"/>
                      <a:pt x="374"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med">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626"/>
        <p:cNvGrpSpPr/>
        <p:nvPr/>
      </p:nvGrpSpPr>
      <p:grpSpPr>
        <a:xfrm>
          <a:off x="0" y="0"/>
          <a:ext cx="0" cy="0"/>
          <a:chOff x="0" y="0"/>
          <a:chExt cx="0" cy="0"/>
        </a:xfrm>
      </p:grpSpPr>
      <p:sp>
        <p:nvSpPr>
          <p:cNvPr id="1627" name="Google Shape;1627;p28"/>
          <p:cNvSpPr txBox="1">
            <a:spLocks noGrp="1"/>
          </p:cNvSpPr>
          <p:nvPr>
            <p:ph type="title" hasCustomPrompt="1"/>
          </p:nvPr>
        </p:nvSpPr>
        <p:spPr>
          <a:xfrm>
            <a:off x="4053850" y="706175"/>
            <a:ext cx="4377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accen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28" name="Google Shape;1628;p28"/>
          <p:cNvSpPr txBox="1">
            <a:spLocks noGrp="1"/>
          </p:cNvSpPr>
          <p:nvPr>
            <p:ph type="subTitle" idx="1"/>
          </p:nvPr>
        </p:nvSpPr>
        <p:spPr>
          <a:xfrm>
            <a:off x="4053850" y="1464174"/>
            <a:ext cx="4377000" cy="37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629" name="Google Shape;1629;p28"/>
          <p:cNvSpPr txBox="1">
            <a:spLocks noGrp="1"/>
          </p:cNvSpPr>
          <p:nvPr>
            <p:ph type="title" idx="2" hasCustomPrompt="1"/>
          </p:nvPr>
        </p:nvSpPr>
        <p:spPr>
          <a:xfrm>
            <a:off x="4053850" y="2003879"/>
            <a:ext cx="4377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30" name="Google Shape;1630;p28"/>
          <p:cNvSpPr txBox="1">
            <a:spLocks noGrp="1"/>
          </p:cNvSpPr>
          <p:nvPr>
            <p:ph type="subTitle" idx="3"/>
          </p:nvPr>
        </p:nvSpPr>
        <p:spPr>
          <a:xfrm>
            <a:off x="4053850" y="2764450"/>
            <a:ext cx="4377000" cy="37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631" name="Google Shape;1631;p28"/>
          <p:cNvSpPr txBox="1">
            <a:spLocks noGrp="1"/>
          </p:cNvSpPr>
          <p:nvPr>
            <p:ph type="title" idx="4" hasCustomPrompt="1"/>
          </p:nvPr>
        </p:nvSpPr>
        <p:spPr>
          <a:xfrm>
            <a:off x="4053850" y="3301583"/>
            <a:ext cx="4377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accen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32" name="Google Shape;1632;p28"/>
          <p:cNvSpPr txBox="1">
            <a:spLocks noGrp="1"/>
          </p:cNvSpPr>
          <p:nvPr>
            <p:ph type="subTitle" idx="5"/>
          </p:nvPr>
        </p:nvSpPr>
        <p:spPr>
          <a:xfrm>
            <a:off x="4053850" y="4064725"/>
            <a:ext cx="4377000" cy="37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633" name="Google Shape;1633;p28"/>
          <p:cNvSpPr/>
          <p:nvPr/>
        </p:nvSpPr>
        <p:spPr>
          <a:xfrm rot="3277423" flipH="1">
            <a:off x="8135855" y="-454216"/>
            <a:ext cx="1723326" cy="1553805"/>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28"/>
          <p:cNvSpPr/>
          <p:nvPr/>
        </p:nvSpPr>
        <p:spPr>
          <a:xfrm flipH="1">
            <a:off x="-751773" y="4141665"/>
            <a:ext cx="1841184" cy="1659981"/>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5" name="Google Shape;1635;p28"/>
          <p:cNvGrpSpPr/>
          <p:nvPr/>
        </p:nvGrpSpPr>
        <p:grpSpPr>
          <a:xfrm rot="10800000" flipH="1">
            <a:off x="-226951" y="56586"/>
            <a:ext cx="1752288" cy="731502"/>
            <a:chOff x="-226946" y="78300"/>
            <a:chExt cx="1880340" cy="788086"/>
          </a:xfrm>
        </p:grpSpPr>
        <p:sp>
          <p:nvSpPr>
            <p:cNvPr id="1636" name="Google Shape;1636;p28"/>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8"/>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8"/>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8"/>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28"/>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8"/>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8"/>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8"/>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8"/>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28"/>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8"/>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8"/>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8"/>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9" name="Google Shape;1649;p28"/>
          <p:cNvGrpSpPr/>
          <p:nvPr/>
        </p:nvGrpSpPr>
        <p:grpSpPr>
          <a:xfrm flipH="1">
            <a:off x="7580211" y="4379686"/>
            <a:ext cx="1752288" cy="731502"/>
            <a:chOff x="-226946" y="78300"/>
            <a:chExt cx="1880340" cy="788086"/>
          </a:xfrm>
        </p:grpSpPr>
        <p:sp>
          <p:nvSpPr>
            <p:cNvPr id="1650" name="Google Shape;1650;p28"/>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8"/>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8"/>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8"/>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8"/>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8"/>
            <p:cNvSpPr/>
            <p:nvPr/>
          </p:nvSpPr>
          <p:spPr>
            <a:xfrm>
              <a:off x="446941"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8"/>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8"/>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8"/>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8"/>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8"/>
            <p:cNvSpPr/>
            <p:nvPr/>
          </p:nvSpPr>
          <p:spPr>
            <a:xfrm>
              <a:off x="448767"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8"/>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8"/>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3" name="Google Shape;1663;p28"/>
          <p:cNvGrpSpPr/>
          <p:nvPr/>
        </p:nvGrpSpPr>
        <p:grpSpPr>
          <a:xfrm>
            <a:off x="237859" y="4516840"/>
            <a:ext cx="466944" cy="457179"/>
            <a:chOff x="237850" y="4593267"/>
            <a:chExt cx="439146" cy="430935"/>
          </a:xfrm>
        </p:grpSpPr>
        <p:sp>
          <p:nvSpPr>
            <p:cNvPr id="1664" name="Google Shape;1664;p28"/>
            <p:cNvSpPr/>
            <p:nvPr/>
          </p:nvSpPr>
          <p:spPr>
            <a:xfrm>
              <a:off x="237850" y="4700140"/>
              <a:ext cx="253034" cy="324062"/>
            </a:xfrm>
            <a:custGeom>
              <a:avLst/>
              <a:gdLst/>
              <a:ahLst/>
              <a:cxnLst/>
              <a:rect l="l" t="t" r="r" b="b"/>
              <a:pathLst>
                <a:path w="2280" h="2920" extrusionOk="0">
                  <a:moveTo>
                    <a:pt x="1103" y="0"/>
                  </a:moveTo>
                  <a:cubicBezTo>
                    <a:pt x="1087" y="0"/>
                    <a:pt x="1072" y="9"/>
                    <a:pt x="1068" y="27"/>
                  </a:cubicBezTo>
                  <a:cubicBezTo>
                    <a:pt x="838" y="945"/>
                    <a:pt x="301" y="1241"/>
                    <a:pt x="36" y="1333"/>
                  </a:cubicBezTo>
                  <a:cubicBezTo>
                    <a:pt x="1" y="1345"/>
                    <a:pt x="4" y="1393"/>
                    <a:pt x="39" y="1404"/>
                  </a:cubicBezTo>
                  <a:cubicBezTo>
                    <a:pt x="736" y="1595"/>
                    <a:pt x="990" y="2454"/>
                    <a:pt x="1074" y="2890"/>
                  </a:cubicBezTo>
                  <a:cubicBezTo>
                    <a:pt x="1077" y="2910"/>
                    <a:pt x="1093" y="2920"/>
                    <a:pt x="1109" y="2920"/>
                  </a:cubicBezTo>
                  <a:cubicBezTo>
                    <a:pt x="1126" y="2920"/>
                    <a:pt x="1142" y="2909"/>
                    <a:pt x="1145" y="2889"/>
                  </a:cubicBezTo>
                  <a:cubicBezTo>
                    <a:pt x="1325" y="1802"/>
                    <a:pt x="1957" y="1502"/>
                    <a:pt x="2244" y="1420"/>
                  </a:cubicBezTo>
                  <a:cubicBezTo>
                    <a:pt x="2278" y="1411"/>
                    <a:pt x="2280" y="1362"/>
                    <a:pt x="2246" y="1351"/>
                  </a:cubicBezTo>
                  <a:cubicBezTo>
                    <a:pt x="1431" y="1089"/>
                    <a:pt x="1202" y="387"/>
                    <a:pt x="1138" y="29"/>
                  </a:cubicBezTo>
                  <a:cubicBezTo>
                    <a:pt x="1134" y="10"/>
                    <a:pt x="1118" y="0"/>
                    <a:pt x="1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8"/>
            <p:cNvSpPr/>
            <p:nvPr/>
          </p:nvSpPr>
          <p:spPr>
            <a:xfrm>
              <a:off x="553475" y="4593267"/>
              <a:ext cx="123521" cy="158257"/>
            </a:xfrm>
            <a:custGeom>
              <a:avLst/>
              <a:gdLst/>
              <a:ahLst/>
              <a:cxnLst/>
              <a:rect l="l" t="t" r="r" b="b"/>
              <a:pathLst>
                <a:path w="1113" h="1426" extrusionOk="0">
                  <a:moveTo>
                    <a:pt x="538" y="0"/>
                  </a:moveTo>
                  <a:cubicBezTo>
                    <a:pt x="530" y="0"/>
                    <a:pt x="523" y="4"/>
                    <a:pt x="521" y="13"/>
                  </a:cubicBezTo>
                  <a:cubicBezTo>
                    <a:pt x="409" y="462"/>
                    <a:pt x="146" y="605"/>
                    <a:pt x="18" y="650"/>
                  </a:cubicBezTo>
                  <a:cubicBezTo>
                    <a:pt x="0" y="656"/>
                    <a:pt x="2" y="680"/>
                    <a:pt x="19" y="684"/>
                  </a:cubicBezTo>
                  <a:cubicBezTo>
                    <a:pt x="360" y="778"/>
                    <a:pt x="484" y="1198"/>
                    <a:pt x="524" y="1411"/>
                  </a:cubicBezTo>
                  <a:cubicBezTo>
                    <a:pt x="526" y="1421"/>
                    <a:pt x="533" y="1425"/>
                    <a:pt x="541" y="1425"/>
                  </a:cubicBezTo>
                  <a:cubicBezTo>
                    <a:pt x="549" y="1425"/>
                    <a:pt x="557" y="1420"/>
                    <a:pt x="558" y="1410"/>
                  </a:cubicBezTo>
                  <a:cubicBezTo>
                    <a:pt x="646" y="880"/>
                    <a:pt x="955" y="734"/>
                    <a:pt x="1096" y="693"/>
                  </a:cubicBezTo>
                  <a:cubicBezTo>
                    <a:pt x="1112" y="689"/>
                    <a:pt x="1112" y="665"/>
                    <a:pt x="1096" y="659"/>
                  </a:cubicBezTo>
                  <a:cubicBezTo>
                    <a:pt x="699" y="531"/>
                    <a:pt x="587" y="189"/>
                    <a:pt x="555" y="14"/>
                  </a:cubicBezTo>
                  <a:cubicBezTo>
                    <a:pt x="554" y="5"/>
                    <a:pt x="546" y="0"/>
                    <a:pt x="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6" name="Google Shape;1666;p28"/>
          <p:cNvGrpSpPr/>
          <p:nvPr/>
        </p:nvGrpSpPr>
        <p:grpSpPr>
          <a:xfrm>
            <a:off x="8221779" y="135561"/>
            <a:ext cx="751835" cy="640075"/>
            <a:chOff x="8221841" y="135563"/>
            <a:chExt cx="675200" cy="573544"/>
          </a:xfrm>
        </p:grpSpPr>
        <p:sp>
          <p:nvSpPr>
            <p:cNvPr id="1667" name="Google Shape;1667;p28"/>
            <p:cNvSpPr/>
            <p:nvPr/>
          </p:nvSpPr>
          <p:spPr>
            <a:xfrm>
              <a:off x="8371886" y="331774"/>
              <a:ext cx="294541" cy="377332"/>
            </a:xfrm>
            <a:custGeom>
              <a:avLst/>
              <a:gdLst/>
              <a:ahLst/>
              <a:cxnLst/>
              <a:rect l="l" t="t" r="r" b="b"/>
              <a:pathLst>
                <a:path w="2654" h="3400" extrusionOk="0">
                  <a:moveTo>
                    <a:pt x="1284" y="0"/>
                  </a:moveTo>
                  <a:cubicBezTo>
                    <a:pt x="1266" y="0"/>
                    <a:pt x="1248" y="11"/>
                    <a:pt x="1243" y="32"/>
                  </a:cubicBezTo>
                  <a:cubicBezTo>
                    <a:pt x="976" y="1101"/>
                    <a:pt x="350" y="1446"/>
                    <a:pt x="41" y="1553"/>
                  </a:cubicBezTo>
                  <a:cubicBezTo>
                    <a:pt x="1" y="1567"/>
                    <a:pt x="4" y="1622"/>
                    <a:pt x="46" y="1634"/>
                  </a:cubicBezTo>
                  <a:cubicBezTo>
                    <a:pt x="858" y="1856"/>
                    <a:pt x="1152" y="2858"/>
                    <a:pt x="1250" y="3365"/>
                  </a:cubicBezTo>
                  <a:cubicBezTo>
                    <a:pt x="1255" y="3388"/>
                    <a:pt x="1273" y="3399"/>
                    <a:pt x="1291" y="3399"/>
                  </a:cubicBezTo>
                  <a:cubicBezTo>
                    <a:pt x="1310" y="3399"/>
                    <a:pt x="1329" y="3387"/>
                    <a:pt x="1334" y="3364"/>
                  </a:cubicBezTo>
                  <a:cubicBezTo>
                    <a:pt x="1543" y="2100"/>
                    <a:pt x="2279" y="1749"/>
                    <a:pt x="2613" y="1653"/>
                  </a:cubicBezTo>
                  <a:cubicBezTo>
                    <a:pt x="2653" y="1643"/>
                    <a:pt x="2653" y="1586"/>
                    <a:pt x="2613" y="1574"/>
                  </a:cubicBezTo>
                  <a:cubicBezTo>
                    <a:pt x="1667" y="1267"/>
                    <a:pt x="1400" y="450"/>
                    <a:pt x="1325" y="34"/>
                  </a:cubicBezTo>
                  <a:cubicBezTo>
                    <a:pt x="1320" y="12"/>
                    <a:pt x="1302" y="0"/>
                    <a:pt x="12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8"/>
            <p:cNvSpPr/>
            <p:nvPr/>
          </p:nvSpPr>
          <p:spPr>
            <a:xfrm>
              <a:off x="8712370" y="135563"/>
              <a:ext cx="184671" cy="236387"/>
            </a:xfrm>
            <a:custGeom>
              <a:avLst/>
              <a:gdLst/>
              <a:ahLst/>
              <a:cxnLst/>
              <a:rect l="l" t="t" r="r" b="b"/>
              <a:pathLst>
                <a:path w="1664" h="2130" extrusionOk="0">
                  <a:moveTo>
                    <a:pt x="804" y="0"/>
                  </a:moveTo>
                  <a:cubicBezTo>
                    <a:pt x="793" y="0"/>
                    <a:pt x="782" y="6"/>
                    <a:pt x="778" y="19"/>
                  </a:cubicBezTo>
                  <a:cubicBezTo>
                    <a:pt x="611" y="690"/>
                    <a:pt x="220" y="906"/>
                    <a:pt x="26" y="973"/>
                  </a:cubicBezTo>
                  <a:cubicBezTo>
                    <a:pt x="0" y="982"/>
                    <a:pt x="3" y="1017"/>
                    <a:pt x="29" y="1024"/>
                  </a:cubicBezTo>
                  <a:cubicBezTo>
                    <a:pt x="538" y="1163"/>
                    <a:pt x="721" y="1790"/>
                    <a:pt x="784" y="2109"/>
                  </a:cubicBezTo>
                  <a:cubicBezTo>
                    <a:pt x="786" y="2123"/>
                    <a:pt x="797" y="2130"/>
                    <a:pt x="808" y="2130"/>
                  </a:cubicBezTo>
                  <a:cubicBezTo>
                    <a:pt x="820" y="2130"/>
                    <a:pt x="832" y="2122"/>
                    <a:pt x="835" y="2108"/>
                  </a:cubicBezTo>
                  <a:cubicBezTo>
                    <a:pt x="966" y="1315"/>
                    <a:pt x="1427" y="1096"/>
                    <a:pt x="1636" y="1036"/>
                  </a:cubicBezTo>
                  <a:cubicBezTo>
                    <a:pt x="1662" y="1029"/>
                    <a:pt x="1663" y="994"/>
                    <a:pt x="1638" y="985"/>
                  </a:cubicBezTo>
                  <a:cubicBezTo>
                    <a:pt x="1044" y="794"/>
                    <a:pt x="877" y="282"/>
                    <a:pt x="830" y="21"/>
                  </a:cubicBezTo>
                  <a:cubicBezTo>
                    <a:pt x="827" y="7"/>
                    <a:pt x="815" y="0"/>
                    <a:pt x="8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8"/>
            <p:cNvSpPr/>
            <p:nvPr/>
          </p:nvSpPr>
          <p:spPr>
            <a:xfrm>
              <a:off x="8221841" y="188056"/>
              <a:ext cx="112090" cy="143830"/>
            </a:xfrm>
            <a:custGeom>
              <a:avLst/>
              <a:gdLst/>
              <a:ahLst/>
              <a:cxnLst/>
              <a:rect l="l" t="t" r="r" b="b"/>
              <a:pathLst>
                <a:path w="1010" h="1296" extrusionOk="0">
                  <a:moveTo>
                    <a:pt x="488" y="1"/>
                  </a:moveTo>
                  <a:cubicBezTo>
                    <a:pt x="481" y="1"/>
                    <a:pt x="474" y="4"/>
                    <a:pt x="472" y="12"/>
                  </a:cubicBezTo>
                  <a:cubicBezTo>
                    <a:pt x="371" y="420"/>
                    <a:pt x="133" y="551"/>
                    <a:pt x="16" y="591"/>
                  </a:cubicBezTo>
                  <a:cubicBezTo>
                    <a:pt x="1" y="597"/>
                    <a:pt x="1" y="618"/>
                    <a:pt x="17" y="623"/>
                  </a:cubicBezTo>
                  <a:cubicBezTo>
                    <a:pt x="326" y="708"/>
                    <a:pt x="438" y="1088"/>
                    <a:pt x="475" y="1282"/>
                  </a:cubicBezTo>
                  <a:cubicBezTo>
                    <a:pt x="477" y="1291"/>
                    <a:pt x="484" y="1295"/>
                    <a:pt x="491" y="1295"/>
                  </a:cubicBezTo>
                  <a:cubicBezTo>
                    <a:pt x="498" y="1295"/>
                    <a:pt x="505" y="1290"/>
                    <a:pt x="507" y="1281"/>
                  </a:cubicBezTo>
                  <a:cubicBezTo>
                    <a:pt x="587" y="800"/>
                    <a:pt x="868" y="666"/>
                    <a:pt x="995" y="630"/>
                  </a:cubicBezTo>
                  <a:cubicBezTo>
                    <a:pt x="1010" y="626"/>
                    <a:pt x="1010" y="605"/>
                    <a:pt x="995" y="600"/>
                  </a:cubicBezTo>
                  <a:cubicBezTo>
                    <a:pt x="633" y="484"/>
                    <a:pt x="532" y="172"/>
                    <a:pt x="504" y="14"/>
                  </a:cubicBezTo>
                  <a:cubicBezTo>
                    <a:pt x="502" y="5"/>
                    <a:pt x="495" y="1"/>
                    <a:pt x="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711"/>
        <p:cNvGrpSpPr/>
        <p:nvPr/>
      </p:nvGrpSpPr>
      <p:grpSpPr>
        <a:xfrm>
          <a:off x="0" y="0"/>
          <a:ext cx="0" cy="0"/>
          <a:chOff x="0" y="0"/>
          <a:chExt cx="0" cy="0"/>
        </a:xfrm>
      </p:grpSpPr>
      <p:sp>
        <p:nvSpPr>
          <p:cNvPr id="1712" name="Google Shape;1712;p30"/>
          <p:cNvSpPr/>
          <p:nvPr/>
        </p:nvSpPr>
        <p:spPr>
          <a:xfrm>
            <a:off x="-610775" y="4199351"/>
            <a:ext cx="1460499" cy="1316778"/>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0"/>
          <p:cNvSpPr/>
          <p:nvPr/>
        </p:nvSpPr>
        <p:spPr>
          <a:xfrm>
            <a:off x="8188675" y="-596662"/>
            <a:ext cx="1460499" cy="1316778"/>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0"/>
          <p:cNvSpPr/>
          <p:nvPr/>
        </p:nvSpPr>
        <p:spPr>
          <a:xfrm>
            <a:off x="8291250" y="4199351"/>
            <a:ext cx="1460499" cy="1316778"/>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0"/>
          <p:cNvSpPr/>
          <p:nvPr/>
        </p:nvSpPr>
        <p:spPr>
          <a:xfrm>
            <a:off x="-486400" y="-596649"/>
            <a:ext cx="1460499" cy="1316778"/>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6" name="Google Shape;1716;p30"/>
          <p:cNvGrpSpPr/>
          <p:nvPr/>
        </p:nvGrpSpPr>
        <p:grpSpPr>
          <a:xfrm>
            <a:off x="72750" y="4027274"/>
            <a:ext cx="776983" cy="924934"/>
            <a:chOff x="72750" y="4027274"/>
            <a:chExt cx="776983" cy="924934"/>
          </a:xfrm>
        </p:grpSpPr>
        <p:sp>
          <p:nvSpPr>
            <p:cNvPr id="1717" name="Google Shape;1717;p30"/>
            <p:cNvSpPr/>
            <p:nvPr/>
          </p:nvSpPr>
          <p:spPr>
            <a:xfrm>
              <a:off x="179793" y="4539289"/>
              <a:ext cx="383624" cy="412919"/>
            </a:xfrm>
            <a:custGeom>
              <a:avLst/>
              <a:gdLst/>
              <a:ahLst/>
              <a:cxnLst/>
              <a:rect l="l" t="t" r="r" b="b"/>
              <a:pathLst>
                <a:path w="10866" h="11685" extrusionOk="0">
                  <a:moveTo>
                    <a:pt x="6074" y="1"/>
                  </a:moveTo>
                  <a:lnTo>
                    <a:pt x="5125" y="147"/>
                  </a:lnTo>
                  <a:cubicBezTo>
                    <a:pt x="5125" y="147"/>
                    <a:pt x="5189" y="8678"/>
                    <a:pt x="5092" y="9093"/>
                  </a:cubicBezTo>
                  <a:cubicBezTo>
                    <a:pt x="4995" y="9506"/>
                    <a:pt x="268" y="10091"/>
                    <a:pt x="0" y="11163"/>
                  </a:cubicBezTo>
                  <a:cubicBezTo>
                    <a:pt x="1966" y="11558"/>
                    <a:pt x="3925" y="11684"/>
                    <a:pt x="5627" y="11684"/>
                  </a:cubicBezTo>
                  <a:cubicBezTo>
                    <a:pt x="8651" y="11684"/>
                    <a:pt x="10866" y="11285"/>
                    <a:pt x="10866" y="11285"/>
                  </a:cubicBezTo>
                  <a:cubicBezTo>
                    <a:pt x="10792" y="10188"/>
                    <a:pt x="6577" y="9482"/>
                    <a:pt x="6310" y="9190"/>
                  </a:cubicBezTo>
                  <a:cubicBezTo>
                    <a:pt x="6041" y="8897"/>
                    <a:pt x="6074" y="1"/>
                    <a:pt x="60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0"/>
            <p:cNvSpPr/>
            <p:nvPr/>
          </p:nvSpPr>
          <p:spPr>
            <a:xfrm>
              <a:off x="320905" y="4539289"/>
              <a:ext cx="109869" cy="67601"/>
            </a:xfrm>
            <a:custGeom>
              <a:avLst/>
              <a:gdLst/>
              <a:ahLst/>
              <a:cxnLst/>
              <a:rect l="l" t="t" r="r" b="b"/>
              <a:pathLst>
                <a:path w="3112" h="1913" extrusionOk="0">
                  <a:moveTo>
                    <a:pt x="1" y="1"/>
                  </a:moveTo>
                  <a:cubicBezTo>
                    <a:pt x="31" y="1360"/>
                    <a:pt x="688" y="1913"/>
                    <a:pt x="1388" y="1913"/>
                  </a:cubicBezTo>
                  <a:cubicBezTo>
                    <a:pt x="2219" y="1913"/>
                    <a:pt x="3111" y="1134"/>
                    <a:pt x="30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0"/>
            <p:cNvSpPr/>
            <p:nvPr/>
          </p:nvSpPr>
          <p:spPr>
            <a:xfrm>
              <a:off x="96793" y="4027274"/>
              <a:ext cx="565127" cy="522536"/>
            </a:xfrm>
            <a:custGeom>
              <a:avLst/>
              <a:gdLst/>
              <a:ahLst/>
              <a:cxnLst/>
              <a:rect l="l" t="t" r="r" b="b"/>
              <a:pathLst>
                <a:path w="16007" h="14787" extrusionOk="0">
                  <a:moveTo>
                    <a:pt x="7463" y="0"/>
                  </a:moveTo>
                  <a:cubicBezTo>
                    <a:pt x="5092" y="0"/>
                    <a:pt x="2485" y="244"/>
                    <a:pt x="1" y="975"/>
                  </a:cubicBezTo>
                  <a:cubicBezTo>
                    <a:pt x="159" y="4844"/>
                    <a:pt x="1130" y="10077"/>
                    <a:pt x="1663" y="12703"/>
                  </a:cubicBezTo>
                  <a:cubicBezTo>
                    <a:pt x="1866" y="13706"/>
                    <a:pt x="2699" y="14458"/>
                    <a:pt x="3717" y="14561"/>
                  </a:cubicBezTo>
                  <a:cubicBezTo>
                    <a:pt x="3813" y="14570"/>
                    <a:pt x="3913" y="14580"/>
                    <a:pt x="4016" y="14589"/>
                  </a:cubicBezTo>
                  <a:lnTo>
                    <a:pt x="4019" y="14591"/>
                  </a:lnTo>
                  <a:cubicBezTo>
                    <a:pt x="4695" y="14654"/>
                    <a:pt x="5505" y="14715"/>
                    <a:pt x="6395" y="14752"/>
                  </a:cubicBezTo>
                  <a:cubicBezTo>
                    <a:pt x="6668" y="14763"/>
                    <a:pt x="6950" y="14771"/>
                    <a:pt x="7238" y="14777"/>
                  </a:cubicBezTo>
                  <a:cubicBezTo>
                    <a:pt x="7482" y="14783"/>
                    <a:pt x="7730" y="14786"/>
                    <a:pt x="7982" y="14786"/>
                  </a:cubicBezTo>
                  <a:cubicBezTo>
                    <a:pt x="8070" y="14786"/>
                    <a:pt x="8158" y="14786"/>
                    <a:pt x="8247" y="14785"/>
                  </a:cubicBezTo>
                  <a:cubicBezTo>
                    <a:pt x="9583" y="14779"/>
                    <a:pt x="11000" y="14698"/>
                    <a:pt x="12348" y="14483"/>
                  </a:cubicBezTo>
                  <a:cubicBezTo>
                    <a:pt x="13281" y="14334"/>
                    <a:pt x="14029" y="13627"/>
                    <a:pt x="14242" y="12706"/>
                  </a:cubicBezTo>
                  <a:cubicBezTo>
                    <a:pt x="14818" y="10232"/>
                    <a:pt x="15900" y="5087"/>
                    <a:pt x="16006" y="975"/>
                  </a:cubicBezTo>
                  <a:cubicBezTo>
                    <a:pt x="16006" y="975"/>
                    <a:pt x="12206" y="0"/>
                    <a:pt x="74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0"/>
            <p:cNvSpPr/>
            <p:nvPr/>
          </p:nvSpPr>
          <p:spPr>
            <a:xfrm>
              <a:off x="186113" y="4099147"/>
              <a:ext cx="136489" cy="449458"/>
            </a:xfrm>
            <a:custGeom>
              <a:avLst/>
              <a:gdLst/>
              <a:ahLst/>
              <a:cxnLst/>
              <a:rect l="l" t="t" r="r" b="b"/>
              <a:pathLst>
                <a:path w="3866" h="12719" extrusionOk="0">
                  <a:moveTo>
                    <a:pt x="74" y="1"/>
                  </a:moveTo>
                  <a:lnTo>
                    <a:pt x="74" y="1"/>
                  </a:lnTo>
                  <a:cubicBezTo>
                    <a:pt x="1" y="5001"/>
                    <a:pt x="1486" y="12555"/>
                    <a:pt x="1486" y="12555"/>
                  </a:cubicBezTo>
                  <a:lnTo>
                    <a:pt x="1489" y="12557"/>
                  </a:lnTo>
                  <a:cubicBezTo>
                    <a:pt x="2165" y="12620"/>
                    <a:pt x="2975" y="12681"/>
                    <a:pt x="3865" y="12718"/>
                  </a:cubicBezTo>
                  <a:cubicBezTo>
                    <a:pt x="2731" y="5668"/>
                    <a:pt x="2390" y="295"/>
                    <a:pt x="2390" y="295"/>
                  </a:cubicBezTo>
                  <a:lnTo>
                    <a:pt x="74" y="1"/>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0"/>
            <p:cNvSpPr/>
            <p:nvPr/>
          </p:nvSpPr>
          <p:spPr>
            <a:xfrm>
              <a:off x="304842" y="4112928"/>
              <a:ext cx="83143" cy="436878"/>
            </a:xfrm>
            <a:custGeom>
              <a:avLst/>
              <a:gdLst/>
              <a:ahLst/>
              <a:cxnLst/>
              <a:rect l="l" t="t" r="r" b="b"/>
              <a:pathLst>
                <a:path w="2355" h="12363" extrusionOk="0">
                  <a:moveTo>
                    <a:pt x="1" y="0"/>
                  </a:moveTo>
                  <a:cubicBezTo>
                    <a:pt x="404" y="6522"/>
                    <a:pt x="1157" y="11244"/>
                    <a:pt x="1345" y="12353"/>
                  </a:cubicBezTo>
                  <a:cubicBezTo>
                    <a:pt x="1589" y="12359"/>
                    <a:pt x="1837" y="12362"/>
                    <a:pt x="2090" y="12362"/>
                  </a:cubicBezTo>
                  <a:cubicBezTo>
                    <a:pt x="2178" y="12362"/>
                    <a:pt x="2266" y="12362"/>
                    <a:pt x="2354" y="12361"/>
                  </a:cubicBezTo>
                  <a:cubicBezTo>
                    <a:pt x="1069" y="3193"/>
                    <a:pt x="1023" y="69"/>
                    <a:pt x="1023" y="69"/>
                  </a:cubicBezTo>
                  <a:lnTo>
                    <a:pt x="1" y="0"/>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0"/>
            <p:cNvSpPr/>
            <p:nvPr/>
          </p:nvSpPr>
          <p:spPr>
            <a:xfrm>
              <a:off x="142265" y="4047627"/>
              <a:ext cx="458683" cy="47706"/>
            </a:xfrm>
            <a:custGeom>
              <a:avLst/>
              <a:gdLst/>
              <a:ahLst/>
              <a:cxnLst/>
              <a:rect l="l" t="t" r="r" b="b"/>
              <a:pathLst>
                <a:path w="12992" h="1350" extrusionOk="0">
                  <a:moveTo>
                    <a:pt x="5757" y="1"/>
                  </a:moveTo>
                  <a:cubicBezTo>
                    <a:pt x="3996" y="1"/>
                    <a:pt x="2031" y="149"/>
                    <a:pt x="1" y="570"/>
                  </a:cubicBezTo>
                  <a:cubicBezTo>
                    <a:pt x="1" y="570"/>
                    <a:pt x="4234" y="1349"/>
                    <a:pt x="8321" y="1349"/>
                  </a:cubicBezTo>
                  <a:cubicBezTo>
                    <a:pt x="10005" y="1349"/>
                    <a:pt x="11664" y="1217"/>
                    <a:pt x="12991" y="844"/>
                  </a:cubicBezTo>
                  <a:cubicBezTo>
                    <a:pt x="12991" y="844"/>
                    <a:pt x="9954" y="1"/>
                    <a:pt x="57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0"/>
            <p:cNvSpPr/>
            <p:nvPr/>
          </p:nvSpPr>
          <p:spPr>
            <a:xfrm>
              <a:off x="113880" y="4081338"/>
              <a:ext cx="525515" cy="74915"/>
            </a:xfrm>
            <a:custGeom>
              <a:avLst/>
              <a:gdLst/>
              <a:ahLst/>
              <a:cxnLst/>
              <a:rect l="l" t="t" r="r" b="b"/>
              <a:pathLst>
                <a:path w="14885" h="2120" fill="none" extrusionOk="0">
                  <a:moveTo>
                    <a:pt x="0" y="0"/>
                  </a:moveTo>
                  <a:cubicBezTo>
                    <a:pt x="8502" y="2120"/>
                    <a:pt x="14885" y="243"/>
                    <a:pt x="14885" y="243"/>
                  </a:cubicBezTo>
                </a:path>
              </a:pathLst>
            </a:custGeom>
            <a:noFill/>
            <a:ln w="62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0"/>
            <p:cNvSpPr/>
            <p:nvPr/>
          </p:nvSpPr>
          <p:spPr>
            <a:xfrm>
              <a:off x="72750" y="4127769"/>
              <a:ext cx="622215" cy="94775"/>
            </a:xfrm>
            <a:custGeom>
              <a:avLst/>
              <a:gdLst/>
              <a:ahLst/>
              <a:cxnLst/>
              <a:rect l="l" t="t" r="r" b="b"/>
              <a:pathLst>
                <a:path w="17624" h="2682" extrusionOk="0">
                  <a:moveTo>
                    <a:pt x="841" y="1"/>
                  </a:moveTo>
                  <a:cubicBezTo>
                    <a:pt x="210" y="1"/>
                    <a:pt x="0" y="1042"/>
                    <a:pt x="710" y="1280"/>
                  </a:cubicBezTo>
                  <a:cubicBezTo>
                    <a:pt x="3504" y="2214"/>
                    <a:pt x="6429" y="2682"/>
                    <a:pt x="9356" y="2682"/>
                  </a:cubicBezTo>
                  <a:cubicBezTo>
                    <a:pt x="11896" y="2682"/>
                    <a:pt x="14437" y="2330"/>
                    <a:pt x="16895" y="1625"/>
                  </a:cubicBezTo>
                  <a:cubicBezTo>
                    <a:pt x="17624" y="1416"/>
                    <a:pt x="17400" y="355"/>
                    <a:pt x="16743" y="355"/>
                  </a:cubicBezTo>
                  <a:cubicBezTo>
                    <a:pt x="16683" y="355"/>
                    <a:pt x="16619" y="364"/>
                    <a:pt x="16551" y="383"/>
                  </a:cubicBezTo>
                  <a:cubicBezTo>
                    <a:pt x="14201" y="1057"/>
                    <a:pt x="11782" y="1392"/>
                    <a:pt x="9365" y="1392"/>
                  </a:cubicBezTo>
                  <a:cubicBezTo>
                    <a:pt x="6556" y="1392"/>
                    <a:pt x="3748" y="939"/>
                    <a:pt x="1052" y="37"/>
                  </a:cubicBezTo>
                  <a:cubicBezTo>
                    <a:pt x="977" y="12"/>
                    <a:pt x="907" y="1"/>
                    <a:pt x="8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5" name="Google Shape;1725;p30"/>
            <p:cNvGrpSpPr/>
            <p:nvPr/>
          </p:nvGrpSpPr>
          <p:grpSpPr>
            <a:xfrm>
              <a:off x="527010" y="4602126"/>
              <a:ext cx="322723" cy="274323"/>
              <a:chOff x="762250" y="3250412"/>
              <a:chExt cx="179151" cy="152216"/>
            </a:xfrm>
          </p:grpSpPr>
          <p:sp>
            <p:nvSpPr>
              <p:cNvPr id="1726" name="Google Shape;1726;p30"/>
              <p:cNvSpPr/>
              <p:nvPr/>
            </p:nvSpPr>
            <p:spPr>
              <a:xfrm>
                <a:off x="802109" y="3302451"/>
                <a:ext cx="78197" cy="100177"/>
              </a:xfrm>
              <a:custGeom>
                <a:avLst/>
                <a:gdLst/>
                <a:ahLst/>
                <a:cxnLst/>
                <a:rect l="l" t="t" r="r" b="b"/>
                <a:pathLst>
                  <a:path w="2003" h="2566" extrusionOk="0">
                    <a:moveTo>
                      <a:pt x="967" y="1"/>
                    </a:moveTo>
                    <a:cubicBezTo>
                      <a:pt x="954" y="1"/>
                      <a:pt x="941" y="8"/>
                      <a:pt x="936" y="24"/>
                    </a:cubicBezTo>
                    <a:cubicBezTo>
                      <a:pt x="735" y="832"/>
                      <a:pt x="263" y="1092"/>
                      <a:pt x="30" y="1172"/>
                    </a:cubicBezTo>
                    <a:cubicBezTo>
                      <a:pt x="0" y="1183"/>
                      <a:pt x="2" y="1224"/>
                      <a:pt x="33" y="1233"/>
                    </a:cubicBezTo>
                    <a:cubicBezTo>
                      <a:pt x="647" y="1402"/>
                      <a:pt x="868" y="2156"/>
                      <a:pt x="942" y="2539"/>
                    </a:cubicBezTo>
                    <a:cubicBezTo>
                      <a:pt x="946" y="2557"/>
                      <a:pt x="960" y="2566"/>
                      <a:pt x="973" y="2566"/>
                    </a:cubicBezTo>
                    <a:cubicBezTo>
                      <a:pt x="988" y="2566"/>
                      <a:pt x="1002" y="2556"/>
                      <a:pt x="1005" y="2538"/>
                    </a:cubicBezTo>
                    <a:cubicBezTo>
                      <a:pt x="1163" y="1584"/>
                      <a:pt x="1719" y="1320"/>
                      <a:pt x="1971" y="1248"/>
                    </a:cubicBezTo>
                    <a:cubicBezTo>
                      <a:pt x="2001" y="1239"/>
                      <a:pt x="2002" y="1198"/>
                      <a:pt x="1971" y="1189"/>
                    </a:cubicBezTo>
                    <a:cubicBezTo>
                      <a:pt x="1256" y="957"/>
                      <a:pt x="1056" y="341"/>
                      <a:pt x="999" y="27"/>
                    </a:cubicBezTo>
                    <a:cubicBezTo>
                      <a:pt x="996" y="10"/>
                      <a:pt x="982" y="1"/>
                      <a:pt x="9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0"/>
              <p:cNvSpPr/>
              <p:nvPr/>
            </p:nvSpPr>
            <p:spPr>
              <a:xfrm>
                <a:off x="892445" y="3250412"/>
                <a:ext cx="48956" cy="62737"/>
              </a:xfrm>
              <a:custGeom>
                <a:avLst/>
                <a:gdLst/>
                <a:ahLst/>
                <a:cxnLst/>
                <a:rect l="l" t="t" r="r" b="b"/>
                <a:pathLst>
                  <a:path w="1254" h="1607" extrusionOk="0">
                    <a:moveTo>
                      <a:pt x="606" y="0"/>
                    </a:moveTo>
                    <a:cubicBezTo>
                      <a:pt x="598" y="0"/>
                      <a:pt x="590" y="5"/>
                      <a:pt x="587" y="15"/>
                    </a:cubicBezTo>
                    <a:cubicBezTo>
                      <a:pt x="461" y="521"/>
                      <a:pt x="164" y="684"/>
                      <a:pt x="20" y="733"/>
                    </a:cubicBezTo>
                    <a:cubicBezTo>
                      <a:pt x="0" y="741"/>
                      <a:pt x="2" y="768"/>
                      <a:pt x="21" y="772"/>
                    </a:cubicBezTo>
                    <a:cubicBezTo>
                      <a:pt x="405" y="878"/>
                      <a:pt x="543" y="1351"/>
                      <a:pt x="591" y="1590"/>
                    </a:cubicBezTo>
                    <a:cubicBezTo>
                      <a:pt x="593" y="1601"/>
                      <a:pt x="601" y="1607"/>
                      <a:pt x="610" y="1607"/>
                    </a:cubicBezTo>
                    <a:cubicBezTo>
                      <a:pt x="619" y="1607"/>
                      <a:pt x="628" y="1601"/>
                      <a:pt x="630" y="1590"/>
                    </a:cubicBezTo>
                    <a:cubicBezTo>
                      <a:pt x="729" y="993"/>
                      <a:pt x="1076" y="827"/>
                      <a:pt x="1235" y="781"/>
                    </a:cubicBezTo>
                    <a:cubicBezTo>
                      <a:pt x="1254" y="777"/>
                      <a:pt x="1254" y="750"/>
                      <a:pt x="1235" y="744"/>
                    </a:cubicBezTo>
                    <a:cubicBezTo>
                      <a:pt x="787" y="599"/>
                      <a:pt x="661" y="212"/>
                      <a:pt x="626" y="17"/>
                    </a:cubicBezTo>
                    <a:cubicBezTo>
                      <a:pt x="624" y="6"/>
                      <a:pt x="615" y="0"/>
                      <a:pt x="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0"/>
              <p:cNvSpPr/>
              <p:nvPr/>
            </p:nvSpPr>
            <p:spPr>
              <a:xfrm>
                <a:off x="762250" y="3264349"/>
                <a:ext cx="29748" cy="38142"/>
              </a:xfrm>
              <a:custGeom>
                <a:avLst/>
                <a:gdLst/>
                <a:ahLst/>
                <a:cxnLst/>
                <a:rect l="l" t="t" r="r" b="b"/>
                <a:pathLst>
                  <a:path w="762" h="977" extrusionOk="0">
                    <a:moveTo>
                      <a:pt x="369" y="0"/>
                    </a:moveTo>
                    <a:cubicBezTo>
                      <a:pt x="364" y="0"/>
                      <a:pt x="359" y="3"/>
                      <a:pt x="357" y="9"/>
                    </a:cubicBezTo>
                    <a:cubicBezTo>
                      <a:pt x="280" y="317"/>
                      <a:pt x="101" y="415"/>
                      <a:pt x="11" y="447"/>
                    </a:cubicBezTo>
                    <a:cubicBezTo>
                      <a:pt x="0" y="450"/>
                      <a:pt x="0" y="466"/>
                      <a:pt x="12" y="469"/>
                    </a:cubicBezTo>
                    <a:cubicBezTo>
                      <a:pt x="245" y="533"/>
                      <a:pt x="330" y="821"/>
                      <a:pt x="359" y="967"/>
                    </a:cubicBezTo>
                    <a:cubicBezTo>
                      <a:pt x="360" y="974"/>
                      <a:pt x="365" y="977"/>
                      <a:pt x="370" y="977"/>
                    </a:cubicBezTo>
                    <a:cubicBezTo>
                      <a:pt x="376" y="977"/>
                      <a:pt x="382" y="973"/>
                      <a:pt x="383" y="966"/>
                    </a:cubicBezTo>
                    <a:cubicBezTo>
                      <a:pt x="442" y="603"/>
                      <a:pt x="654" y="503"/>
                      <a:pt x="750" y="475"/>
                    </a:cubicBezTo>
                    <a:cubicBezTo>
                      <a:pt x="762" y="472"/>
                      <a:pt x="762" y="455"/>
                      <a:pt x="751" y="453"/>
                    </a:cubicBezTo>
                    <a:cubicBezTo>
                      <a:pt x="478" y="364"/>
                      <a:pt x="402" y="130"/>
                      <a:pt x="380" y="9"/>
                    </a:cubicBezTo>
                    <a:cubicBezTo>
                      <a:pt x="379" y="3"/>
                      <a:pt x="374"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29" name="Google Shape;1729;p30"/>
          <p:cNvGrpSpPr/>
          <p:nvPr/>
        </p:nvGrpSpPr>
        <p:grpSpPr>
          <a:xfrm>
            <a:off x="8430774" y="230041"/>
            <a:ext cx="592531" cy="1360197"/>
            <a:chOff x="42999" y="1560741"/>
            <a:chExt cx="592531" cy="1360197"/>
          </a:xfrm>
        </p:grpSpPr>
        <p:grpSp>
          <p:nvGrpSpPr>
            <p:cNvPr id="1730" name="Google Shape;1730;p30"/>
            <p:cNvGrpSpPr/>
            <p:nvPr/>
          </p:nvGrpSpPr>
          <p:grpSpPr>
            <a:xfrm>
              <a:off x="42999" y="1823659"/>
              <a:ext cx="592531" cy="1097280"/>
              <a:chOff x="42999" y="1823659"/>
              <a:chExt cx="592531" cy="1097280"/>
            </a:xfrm>
          </p:grpSpPr>
          <p:sp>
            <p:nvSpPr>
              <p:cNvPr id="1731" name="Google Shape;1731;p30"/>
              <p:cNvSpPr/>
              <p:nvPr/>
            </p:nvSpPr>
            <p:spPr>
              <a:xfrm rot="3050236">
                <a:off x="181603" y="1883405"/>
                <a:ext cx="289420" cy="288962"/>
              </a:xfrm>
              <a:custGeom>
                <a:avLst/>
                <a:gdLst/>
                <a:ahLst/>
                <a:cxnLst/>
                <a:rect l="l" t="t" r="r" b="b"/>
                <a:pathLst>
                  <a:path w="4863" h="4862" extrusionOk="0">
                    <a:moveTo>
                      <a:pt x="2432" y="0"/>
                    </a:moveTo>
                    <a:cubicBezTo>
                      <a:pt x="1090" y="0"/>
                      <a:pt x="1" y="1088"/>
                      <a:pt x="1" y="2430"/>
                    </a:cubicBezTo>
                    <a:cubicBezTo>
                      <a:pt x="1" y="3774"/>
                      <a:pt x="1090" y="4862"/>
                      <a:pt x="2432" y="4862"/>
                    </a:cubicBezTo>
                    <a:cubicBezTo>
                      <a:pt x="3774" y="4862"/>
                      <a:pt x="4862" y="3774"/>
                      <a:pt x="4862" y="2430"/>
                    </a:cubicBezTo>
                    <a:cubicBezTo>
                      <a:pt x="4862" y="1088"/>
                      <a:pt x="3774" y="0"/>
                      <a:pt x="2432" y="0"/>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0"/>
              <p:cNvSpPr/>
              <p:nvPr/>
            </p:nvSpPr>
            <p:spPr>
              <a:xfrm rot="3050236">
                <a:off x="217877" y="1967430"/>
                <a:ext cx="233952" cy="161003"/>
              </a:xfrm>
              <a:custGeom>
                <a:avLst/>
                <a:gdLst/>
                <a:ahLst/>
                <a:cxnLst/>
                <a:rect l="l" t="t" r="r" b="b"/>
                <a:pathLst>
                  <a:path w="3931" h="2709" extrusionOk="0">
                    <a:moveTo>
                      <a:pt x="367" y="1"/>
                    </a:moveTo>
                    <a:cubicBezTo>
                      <a:pt x="250" y="1"/>
                      <a:pt x="128" y="3"/>
                      <a:pt x="0" y="9"/>
                    </a:cubicBezTo>
                    <a:cubicBezTo>
                      <a:pt x="0" y="9"/>
                      <a:pt x="693" y="2709"/>
                      <a:pt x="2129" y="2709"/>
                    </a:cubicBezTo>
                    <a:cubicBezTo>
                      <a:pt x="2355" y="2709"/>
                      <a:pt x="2600" y="2642"/>
                      <a:pt x="2863" y="2487"/>
                    </a:cubicBezTo>
                    <a:cubicBezTo>
                      <a:pt x="2863" y="2487"/>
                      <a:pt x="3931" y="1"/>
                      <a:pt x="3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0"/>
              <p:cNvSpPr/>
              <p:nvPr/>
            </p:nvSpPr>
            <p:spPr>
              <a:xfrm rot="3050236">
                <a:off x="271126" y="2047999"/>
                <a:ext cx="110043" cy="75717"/>
              </a:xfrm>
              <a:custGeom>
                <a:avLst/>
                <a:gdLst/>
                <a:ahLst/>
                <a:cxnLst/>
                <a:rect l="l" t="t" r="r" b="b"/>
                <a:pathLst>
                  <a:path w="1849" h="1274" extrusionOk="0">
                    <a:moveTo>
                      <a:pt x="173" y="1"/>
                    </a:moveTo>
                    <a:cubicBezTo>
                      <a:pt x="118" y="1"/>
                      <a:pt x="60" y="2"/>
                      <a:pt x="0" y="5"/>
                    </a:cubicBezTo>
                    <a:cubicBezTo>
                      <a:pt x="0" y="5"/>
                      <a:pt x="326" y="1274"/>
                      <a:pt x="1001" y="1274"/>
                    </a:cubicBezTo>
                    <a:cubicBezTo>
                      <a:pt x="1108" y="1274"/>
                      <a:pt x="1223" y="1242"/>
                      <a:pt x="1347" y="1169"/>
                    </a:cubicBezTo>
                    <a:cubicBezTo>
                      <a:pt x="1347" y="1169"/>
                      <a:pt x="1849"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0"/>
              <p:cNvSpPr/>
              <p:nvPr/>
            </p:nvSpPr>
            <p:spPr>
              <a:xfrm rot="3050236">
                <a:off x="126024" y="2155559"/>
                <a:ext cx="426482" cy="419238"/>
              </a:xfrm>
              <a:custGeom>
                <a:avLst/>
                <a:gdLst/>
                <a:ahLst/>
                <a:cxnLst/>
                <a:rect l="l" t="t" r="r" b="b"/>
                <a:pathLst>
                  <a:path w="7166" h="7054" extrusionOk="0">
                    <a:moveTo>
                      <a:pt x="2214" y="1"/>
                    </a:moveTo>
                    <a:lnTo>
                      <a:pt x="0" y="3668"/>
                    </a:lnTo>
                    <a:lnTo>
                      <a:pt x="4926" y="7054"/>
                    </a:lnTo>
                    <a:cubicBezTo>
                      <a:pt x="5717" y="6389"/>
                      <a:pt x="7165" y="4265"/>
                      <a:pt x="7165" y="4265"/>
                    </a:cubicBezTo>
                    <a:lnTo>
                      <a:pt x="221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0"/>
              <p:cNvSpPr/>
              <p:nvPr/>
            </p:nvSpPr>
            <p:spPr>
              <a:xfrm rot="3050236">
                <a:off x="208093" y="2038058"/>
                <a:ext cx="207528" cy="321174"/>
              </a:xfrm>
              <a:custGeom>
                <a:avLst/>
                <a:gdLst/>
                <a:ahLst/>
                <a:cxnLst/>
                <a:rect l="l" t="t" r="r" b="b"/>
                <a:pathLst>
                  <a:path w="3487" h="5404" extrusionOk="0">
                    <a:moveTo>
                      <a:pt x="2485" y="1"/>
                    </a:moveTo>
                    <a:cubicBezTo>
                      <a:pt x="2394" y="1"/>
                      <a:pt x="2304" y="19"/>
                      <a:pt x="2222" y="59"/>
                    </a:cubicBezTo>
                    <a:cubicBezTo>
                      <a:pt x="2085" y="127"/>
                      <a:pt x="1980" y="247"/>
                      <a:pt x="1895" y="374"/>
                    </a:cubicBezTo>
                    <a:cubicBezTo>
                      <a:pt x="1559" y="873"/>
                      <a:pt x="1462" y="1494"/>
                      <a:pt x="1171" y="2019"/>
                    </a:cubicBezTo>
                    <a:cubicBezTo>
                      <a:pt x="889" y="2528"/>
                      <a:pt x="438" y="2927"/>
                      <a:pt x="156" y="3434"/>
                    </a:cubicBezTo>
                    <a:cubicBezTo>
                      <a:pt x="87" y="3560"/>
                      <a:pt x="28" y="3693"/>
                      <a:pt x="14" y="3834"/>
                    </a:cubicBezTo>
                    <a:cubicBezTo>
                      <a:pt x="1" y="3975"/>
                      <a:pt x="44" y="4084"/>
                      <a:pt x="128" y="4200"/>
                    </a:cubicBezTo>
                    <a:lnTo>
                      <a:pt x="128" y="4199"/>
                    </a:lnTo>
                    <a:cubicBezTo>
                      <a:pt x="331" y="4484"/>
                      <a:pt x="610" y="4706"/>
                      <a:pt x="910" y="4885"/>
                    </a:cubicBezTo>
                    <a:cubicBezTo>
                      <a:pt x="1211" y="5063"/>
                      <a:pt x="1534" y="5199"/>
                      <a:pt x="1856" y="5334"/>
                    </a:cubicBezTo>
                    <a:cubicBezTo>
                      <a:pt x="1942" y="5370"/>
                      <a:pt x="2041" y="5404"/>
                      <a:pt x="2131" y="5404"/>
                    </a:cubicBezTo>
                    <a:cubicBezTo>
                      <a:pt x="2193" y="5404"/>
                      <a:pt x="2251" y="5388"/>
                      <a:pt x="2298" y="5345"/>
                    </a:cubicBezTo>
                    <a:cubicBezTo>
                      <a:pt x="2358" y="5290"/>
                      <a:pt x="2380" y="5203"/>
                      <a:pt x="2374" y="5123"/>
                    </a:cubicBezTo>
                    <a:cubicBezTo>
                      <a:pt x="2368" y="5043"/>
                      <a:pt x="2335" y="4966"/>
                      <a:pt x="2301" y="4894"/>
                    </a:cubicBezTo>
                    <a:cubicBezTo>
                      <a:pt x="2225" y="4733"/>
                      <a:pt x="2129" y="4581"/>
                      <a:pt x="2019" y="4440"/>
                    </a:cubicBezTo>
                    <a:cubicBezTo>
                      <a:pt x="1916" y="4309"/>
                      <a:pt x="1792" y="4163"/>
                      <a:pt x="1820" y="3997"/>
                    </a:cubicBezTo>
                    <a:cubicBezTo>
                      <a:pt x="1837" y="3897"/>
                      <a:pt x="1911" y="3815"/>
                      <a:pt x="1992" y="3754"/>
                    </a:cubicBezTo>
                    <a:cubicBezTo>
                      <a:pt x="2074" y="3691"/>
                      <a:pt x="2167" y="3645"/>
                      <a:pt x="2244" y="3579"/>
                    </a:cubicBezTo>
                    <a:cubicBezTo>
                      <a:pt x="2411" y="3443"/>
                      <a:pt x="2507" y="3225"/>
                      <a:pt x="2498" y="3012"/>
                    </a:cubicBezTo>
                    <a:cubicBezTo>
                      <a:pt x="2486" y="2745"/>
                      <a:pt x="2323" y="2480"/>
                      <a:pt x="2403" y="2225"/>
                    </a:cubicBezTo>
                    <a:cubicBezTo>
                      <a:pt x="2476" y="1991"/>
                      <a:pt x="2780" y="1791"/>
                      <a:pt x="2988" y="1658"/>
                    </a:cubicBezTo>
                    <a:cubicBezTo>
                      <a:pt x="3194" y="1525"/>
                      <a:pt x="3403" y="1351"/>
                      <a:pt x="3447" y="1109"/>
                    </a:cubicBezTo>
                    <a:cubicBezTo>
                      <a:pt x="3486" y="906"/>
                      <a:pt x="3398" y="698"/>
                      <a:pt x="3286" y="525"/>
                    </a:cubicBezTo>
                    <a:cubicBezTo>
                      <a:pt x="3170" y="347"/>
                      <a:pt x="3023" y="185"/>
                      <a:pt x="2834" y="88"/>
                    </a:cubicBezTo>
                    <a:cubicBezTo>
                      <a:pt x="2727" y="33"/>
                      <a:pt x="2605" y="1"/>
                      <a:pt x="24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0"/>
              <p:cNvSpPr/>
              <p:nvPr/>
            </p:nvSpPr>
            <p:spPr>
              <a:xfrm rot="3050236">
                <a:off x="224669" y="2663806"/>
                <a:ext cx="215443" cy="212115"/>
              </a:xfrm>
              <a:custGeom>
                <a:avLst/>
                <a:gdLst/>
                <a:ahLst/>
                <a:cxnLst/>
                <a:rect l="l" t="t" r="r" b="b"/>
                <a:pathLst>
                  <a:path w="3620" h="3569" extrusionOk="0">
                    <a:moveTo>
                      <a:pt x="938" y="1"/>
                    </a:moveTo>
                    <a:lnTo>
                      <a:pt x="0" y="1286"/>
                    </a:lnTo>
                    <a:cubicBezTo>
                      <a:pt x="178" y="1378"/>
                      <a:pt x="332" y="1409"/>
                      <a:pt x="461" y="1409"/>
                    </a:cubicBezTo>
                    <a:cubicBezTo>
                      <a:pt x="738" y="1409"/>
                      <a:pt x="893" y="1263"/>
                      <a:pt x="893" y="1263"/>
                    </a:cubicBezTo>
                    <a:lnTo>
                      <a:pt x="1505" y="2020"/>
                    </a:lnTo>
                    <a:cubicBezTo>
                      <a:pt x="1505" y="2020"/>
                      <a:pt x="936" y="3292"/>
                      <a:pt x="1267" y="3568"/>
                    </a:cubicBezTo>
                    <a:cubicBezTo>
                      <a:pt x="2918" y="2108"/>
                      <a:pt x="3620" y="714"/>
                      <a:pt x="3620" y="714"/>
                    </a:cubicBezTo>
                    <a:cubicBezTo>
                      <a:pt x="3569" y="670"/>
                      <a:pt x="3501" y="651"/>
                      <a:pt x="3420" y="651"/>
                    </a:cubicBezTo>
                    <a:cubicBezTo>
                      <a:pt x="2962" y="651"/>
                      <a:pt x="2126" y="1266"/>
                      <a:pt x="2126" y="1266"/>
                    </a:cubicBezTo>
                    <a:lnTo>
                      <a:pt x="2124" y="1266"/>
                    </a:lnTo>
                    <a:lnTo>
                      <a:pt x="1224" y="869"/>
                    </a:lnTo>
                    <a:cubicBezTo>
                      <a:pt x="1511" y="325"/>
                      <a:pt x="938" y="1"/>
                      <a:pt x="9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0"/>
              <p:cNvSpPr/>
              <p:nvPr/>
            </p:nvSpPr>
            <p:spPr>
              <a:xfrm rot="3050236">
                <a:off x="191355" y="2402867"/>
                <a:ext cx="299359" cy="316538"/>
              </a:xfrm>
              <a:custGeom>
                <a:avLst/>
                <a:gdLst/>
                <a:ahLst/>
                <a:cxnLst/>
                <a:rect l="l" t="t" r="r" b="b"/>
                <a:pathLst>
                  <a:path w="5030" h="5326" extrusionOk="0">
                    <a:moveTo>
                      <a:pt x="3292" y="0"/>
                    </a:moveTo>
                    <a:cubicBezTo>
                      <a:pt x="3292" y="0"/>
                      <a:pt x="2270" y="1056"/>
                      <a:pt x="1234" y="2399"/>
                    </a:cubicBezTo>
                    <a:cubicBezTo>
                      <a:pt x="1149" y="2513"/>
                      <a:pt x="1061" y="2628"/>
                      <a:pt x="974" y="2742"/>
                    </a:cubicBezTo>
                    <a:cubicBezTo>
                      <a:pt x="940" y="2790"/>
                      <a:pt x="906" y="2836"/>
                      <a:pt x="870" y="2886"/>
                    </a:cubicBezTo>
                    <a:cubicBezTo>
                      <a:pt x="677" y="3148"/>
                      <a:pt x="488" y="3422"/>
                      <a:pt x="308" y="3695"/>
                    </a:cubicBezTo>
                    <a:cubicBezTo>
                      <a:pt x="203" y="3857"/>
                      <a:pt x="98" y="4022"/>
                      <a:pt x="1" y="4186"/>
                    </a:cubicBezTo>
                    <a:lnTo>
                      <a:pt x="2140" y="5250"/>
                    </a:lnTo>
                    <a:cubicBezTo>
                      <a:pt x="2243" y="5301"/>
                      <a:pt x="2353" y="5326"/>
                      <a:pt x="2463" y="5326"/>
                    </a:cubicBezTo>
                    <a:cubicBezTo>
                      <a:pt x="2657" y="5326"/>
                      <a:pt x="2849" y="5248"/>
                      <a:pt x="2989" y="5101"/>
                    </a:cubicBezTo>
                    <a:cubicBezTo>
                      <a:pt x="2997" y="5092"/>
                      <a:pt x="3006" y="5083"/>
                      <a:pt x="3013" y="5074"/>
                    </a:cubicBezTo>
                    <a:cubicBezTo>
                      <a:pt x="3210" y="4866"/>
                      <a:pt x="3461" y="4593"/>
                      <a:pt x="3722" y="4283"/>
                    </a:cubicBezTo>
                    <a:cubicBezTo>
                      <a:pt x="3767" y="4234"/>
                      <a:pt x="3810" y="4181"/>
                      <a:pt x="3852" y="4129"/>
                    </a:cubicBezTo>
                    <a:cubicBezTo>
                      <a:pt x="3945" y="4017"/>
                      <a:pt x="4039" y="3902"/>
                      <a:pt x="4130" y="3784"/>
                    </a:cubicBezTo>
                    <a:cubicBezTo>
                      <a:pt x="4412" y="3420"/>
                      <a:pt x="4682" y="3034"/>
                      <a:pt x="4886" y="2662"/>
                    </a:cubicBezTo>
                    <a:cubicBezTo>
                      <a:pt x="5030" y="2402"/>
                      <a:pt x="5001" y="2080"/>
                      <a:pt x="4812" y="1850"/>
                    </a:cubicBezTo>
                    <a:lnTo>
                      <a:pt x="32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0"/>
              <p:cNvSpPr/>
              <p:nvPr/>
            </p:nvSpPr>
            <p:spPr>
              <a:xfrm rot="3050236">
                <a:off x="160296" y="2522906"/>
                <a:ext cx="203302" cy="130098"/>
              </a:xfrm>
              <a:custGeom>
                <a:avLst/>
                <a:gdLst/>
                <a:ahLst/>
                <a:cxnLst/>
                <a:rect l="l" t="t" r="r" b="b"/>
                <a:pathLst>
                  <a:path w="3416" h="2189" extrusionOk="0">
                    <a:moveTo>
                      <a:pt x="562" y="1"/>
                    </a:moveTo>
                    <a:cubicBezTo>
                      <a:pt x="369" y="265"/>
                      <a:pt x="180" y="537"/>
                      <a:pt x="0" y="810"/>
                    </a:cubicBezTo>
                    <a:cubicBezTo>
                      <a:pt x="1129" y="1461"/>
                      <a:pt x="2265" y="1990"/>
                      <a:pt x="2705" y="2189"/>
                    </a:cubicBezTo>
                    <a:cubicBezTo>
                      <a:pt x="2902" y="1981"/>
                      <a:pt x="3153" y="1708"/>
                      <a:pt x="3416" y="1398"/>
                    </a:cubicBezTo>
                    <a:lnTo>
                      <a:pt x="3416" y="1398"/>
                    </a:lnTo>
                    <a:lnTo>
                      <a:pt x="3414" y="1399"/>
                    </a:lnTo>
                    <a:cubicBezTo>
                      <a:pt x="2348" y="964"/>
                      <a:pt x="1108" y="301"/>
                      <a:pt x="562"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0"/>
              <p:cNvSpPr/>
              <p:nvPr/>
            </p:nvSpPr>
            <p:spPr>
              <a:xfrm rot="3050236">
                <a:off x="220921" y="2534233"/>
                <a:ext cx="187828" cy="102819"/>
              </a:xfrm>
              <a:custGeom>
                <a:avLst/>
                <a:gdLst/>
                <a:ahLst/>
                <a:cxnLst/>
                <a:rect l="l" t="t" r="r" b="b"/>
                <a:pathLst>
                  <a:path w="3156" h="1730" extrusionOk="0">
                    <a:moveTo>
                      <a:pt x="260" y="1"/>
                    </a:moveTo>
                    <a:cubicBezTo>
                      <a:pt x="175" y="113"/>
                      <a:pt x="87" y="228"/>
                      <a:pt x="0" y="342"/>
                    </a:cubicBezTo>
                    <a:cubicBezTo>
                      <a:pt x="1512" y="1147"/>
                      <a:pt x="2499" y="1572"/>
                      <a:pt x="2878" y="1729"/>
                    </a:cubicBezTo>
                    <a:cubicBezTo>
                      <a:pt x="2972" y="1617"/>
                      <a:pt x="3065" y="1502"/>
                      <a:pt x="3156" y="1384"/>
                    </a:cubicBezTo>
                    <a:cubicBezTo>
                      <a:pt x="1772" y="831"/>
                      <a:pt x="791" y="307"/>
                      <a:pt x="260"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0"/>
              <p:cNvSpPr/>
              <p:nvPr/>
            </p:nvSpPr>
            <p:spPr>
              <a:xfrm rot="3050236">
                <a:off x="218815" y="2366366"/>
                <a:ext cx="228893" cy="269290"/>
              </a:xfrm>
              <a:custGeom>
                <a:avLst/>
                <a:gdLst/>
                <a:ahLst/>
                <a:cxnLst/>
                <a:rect l="l" t="t" r="r" b="b"/>
                <a:pathLst>
                  <a:path w="3846" h="4531" extrusionOk="0">
                    <a:moveTo>
                      <a:pt x="3628" y="0"/>
                    </a:moveTo>
                    <a:cubicBezTo>
                      <a:pt x="3589" y="0"/>
                      <a:pt x="3551" y="12"/>
                      <a:pt x="3521" y="39"/>
                    </a:cubicBezTo>
                    <a:lnTo>
                      <a:pt x="3521" y="37"/>
                    </a:lnTo>
                    <a:cubicBezTo>
                      <a:pt x="2458" y="973"/>
                      <a:pt x="1588" y="2094"/>
                      <a:pt x="777" y="3248"/>
                    </a:cubicBezTo>
                    <a:cubicBezTo>
                      <a:pt x="549" y="3574"/>
                      <a:pt x="323" y="3900"/>
                      <a:pt x="99" y="4229"/>
                    </a:cubicBezTo>
                    <a:cubicBezTo>
                      <a:pt x="1" y="4372"/>
                      <a:pt x="131" y="4531"/>
                      <a:pt x="260" y="4531"/>
                    </a:cubicBezTo>
                    <a:cubicBezTo>
                      <a:pt x="309" y="4531"/>
                      <a:pt x="358" y="4508"/>
                      <a:pt x="395" y="4454"/>
                    </a:cubicBezTo>
                    <a:cubicBezTo>
                      <a:pt x="1176" y="3314"/>
                      <a:pt x="1962" y="2167"/>
                      <a:pt x="2906" y="1152"/>
                    </a:cubicBezTo>
                    <a:cubicBezTo>
                      <a:pt x="3173" y="866"/>
                      <a:pt x="3452" y="593"/>
                      <a:pt x="3746" y="334"/>
                    </a:cubicBezTo>
                    <a:cubicBezTo>
                      <a:pt x="3822" y="267"/>
                      <a:pt x="3846" y="157"/>
                      <a:pt x="3782" y="73"/>
                    </a:cubicBezTo>
                    <a:cubicBezTo>
                      <a:pt x="3747" y="27"/>
                      <a:pt x="3687" y="0"/>
                      <a:pt x="36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30"/>
              <p:cNvSpPr/>
              <p:nvPr/>
            </p:nvSpPr>
            <p:spPr>
              <a:xfrm rot="3050236">
                <a:off x="251200" y="2431331"/>
                <a:ext cx="163546" cy="202844"/>
              </a:xfrm>
              <a:custGeom>
                <a:avLst/>
                <a:gdLst/>
                <a:ahLst/>
                <a:cxnLst/>
                <a:rect l="l" t="t" r="r" b="b"/>
                <a:pathLst>
                  <a:path w="2748" h="3413" fill="none" extrusionOk="0">
                    <a:moveTo>
                      <a:pt x="1" y="3412"/>
                    </a:moveTo>
                    <a:cubicBezTo>
                      <a:pt x="823" y="2205"/>
                      <a:pt x="1743" y="1061"/>
                      <a:pt x="2747" y="0"/>
                    </a:cubicBezTo>
                  </a:path>
                </a:pathLst>
              </a:custGeom>
              <a:noFill/>
              <a:ln w="41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2" name="Google Shape;1742;p30"/>
            <p:cNvSpPr/>
            <p:nvPr/>
          </p:nvSpPr>
          <p:spPr>
            <a:xfrm>
              <a:off x="247922" y="1560741"/>
              <a:ext cx="143616" cy="180504"/>
            </a:xfrm>
            <a:custGeom>
              <a:avLst/>
              <a:gdLst/>
              <a:ahLst/>
              <a:cxnLst/>
              <a:rect l="l" t="t" r="r" b="b"/>
              <a:pathLst>
                <a:path w="2845" h="3646" extrusionOk="0">
                  <a:moveTo>
                    <a:pt x="1374" y="1"/>
                  </a:moveTo>
                  <a:cubicBezTo>
                    <a:pt x="1355" y="1"/>
                    <a:pt x="1336" y="12"/>
                    <a:pt x="1331" y="34"/>
                  </a:cubicBezTo>
                  <a:cubicBezTo>
                    <a:pt x="1045" y="1181"/>
                    <a:pt x="374" y="1551"/>
                    <a:pt x="42" y="1664"/>
                  </a:cubicBezTo>
                  <a:cubicBezTo>
                    <a:pt x="1" y="1679"/>
                    <a:pt x="4" y="1741"/>
                    <a:pt x="47" y="1752"/>
                  </a:cubicBezTo>
                  <a:cubicBezTo>
                    <a:pt x="919" y="1991"/>
                    <a:pt x="1234" y="3063"/>
                    <a:pt x="1340" y="3608"/>
                  </a:cubicBezTo>
                  <a:cubicBezTo>
                    <a:pt x="1344" y="3633"/>
                    <a:pt x="1364" y="3645"/>
                    <a:pt x="1383" y="3645"/>
                  </a:cubicBezTo>
                  <a:cubicBezTo>
                    <a:pt x="1403" y="3645"/>
                    <a:pt x="1424" y="3632"/>
                    <a:pt x="1428" y="3606"/>
                  </a:cubicBezTo>
                  <a:cubicBezTo>
                    <a:pt x="1653" y="2251"/>
                    <a:pt x="2443" y="1875"/>
                    <a:pt x="2799" y="1773"/>
                  </a:cubicBezTo>
                  <a:cubicBezTo>
                    <a:pt x="2843" y="1761"/>
                    <a:pt x="2844" y="1702"/>
                    <a:pt x="2801" y="1687"/>
                  </a:cubicBezTo>
                  <a:cubicBezTo>
                    <a:pt x="1786" y="1358"/>
                    <a:pt x="1499" y="484"/>
                    <a:pt x="1419" y="37"/>
                  </a:cubicBezTo>
                  <a:cubicBezTo>
                    <a:pt x="1414" y="13"/>
                    <a:pt x="1394" y="1"/>
                    <a:pt x="1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0"/>
            <p:cNvSpPr/>
            <p:nvPr/>
          </p:nvSpPr>
          <p:spPr>
            <a:xfrm>
              <a:off x="413852" y="1710575"/>
              <a:ext cx="90006" cy="113075"/>
            </a:xfrm>
            <a:custGeom>
              <a:avLst/>
              <a:gdLst/>
              <a:ahLst/>
              <a:cxnLst/>
              <a:rect l="l" t="t" r="r" b="b"/>
              <a:pathLst>
                <a:path w="1783" h="2284" extrusionOk="0">
                  <a:moveTo>
                    <a:pt x="862" y="0"/>
                  </a:moveTo>
                  <a:cubicBezTo>
                    <a:pt x="850" y="0"/>
                    <a:pt x="838" y="7"/>
                    <a:pt x="835" y="22"/>
                  </a:cubicBezTo>
                  <a:cubicBezTo>
                    <a:pt x="656" y="740"/>
                    <a:pt x="235" y="971"/>
                    <a:pt x="29" y="1043"/>
                  </a:cubicBezTo>
                  <a:cubicBezTo>
                    <a:pt x="0" y="1052"/>
                    <a:pt x="3" y="1089"/>
                    <a:pt x="30" y="1098"/>
                  </a:cubicBezTo>
                  <a:cubicBezTo>
                    <a:pt x="577" y="1247"/>
                    <a:pt x="775" y="1919"/>
                    <a:pt x="841" y="2261"/>
                  </a:cubicBezTo>
                  <a:cubicBezTo>
                    <a:pt x="844" y="2276"/>
                    <a:pt x="856" y="2284"/>
                    <a:pt x="868" y="2284"/>
                  </a:cubicBezTo>
                  <a:cubicBezTo>
                    <a:pt x="881" y="2284"/>
                    <a:pt x="894" y="2275"/>
                    <a:pt x="896" y="2259"/>
                  </a:cubicBezTo>
                  <a:cubicBezTo>
                    <a:pt x="1036" y="1410"/>
                    <a:pt x="1532" y="1174"/>
                    <a:pt x="1756" y="1111"/>
                  </a:cubicBezTo>
                  <a:cubicBezTo>
                    <a:pt x="1783" y="1104"/>
                    <a:pt x="1783" y="1065"/>
                    <a:pt x="1756" y="1056"/>
                  </a:cubicBezTo>
                  <a:cubicBezTo>
                    <a:pt x="1120" y="852"/>
                    <a:pt x="941" y="302"/>
                    <a:pt x="890" y="23"/>
                  </a:cubicBezTo>
                  <a:cubicBezTo>
                    <a:pt x="887" y="8"/>
                    <a:pt x="875" y="0"/>
                    <a:pt x="8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0"/>
            <p:cNvSpPr/>
            <p:nvPr/>
          </p:nvSpPr>
          <p:spPr>
            <a:xfrm>
              <a:off x="174675" y="1735675"/>
              <a:ext cx="54670" cy="68766"/>
            </a:xfrm>
            <a:custGeom>
              <a:avLst/>
              <a:gdLst/>
              <a:ahLst/>
              <a:cxnLst/>
              <a:rect l="l" t="t" r="r" b="b"/>
              <a:pathLst>
                <a:path w="1083" h="1389" extrusionOk="0">
                  <a:moveTo>
                    <a:pt x="524" y="1"/>
                  </a:moveTo>
                  <a:cubicBezTo>
                    <a:pt x="516" y="1"/>
                    <a:pt x="509" y="5"/>
                    <a:pt x="507" y="13"/>
                  </a:cubicBezTo>
                  <a:cubicBezTo>
                    <a:pt x="398" y="451"/>
                    <a:pt x="143" y="591"/>
                    <a:pt x="17" y="634"/>
                  </a:cubicBezTo>
                  <a:cubicBezTo>
                    <a:pt x="1" y="640"/>
                    <a:pt x="2" y="663"/>
                    <a:pt x="19" y="667"/>
                  </a:cubicBezTo>
                  <a:cubicBezTo>
                    <a:pt x="350" y="758"/>
                    <a:pt x="469" y="1167"/>
                    <a:pt x="510" y="1375"/>
                  </a:cubicBezTo>
                  <a:cubicBezTo>
                    <a:pt x="512" y="1384"/>
                    <a:pt x="519" y="1389"/>
                    <a:pt x="527" y="1389"/>
                  </a:cubicBezTo>
                  <a:cubicBezTo>
                    <a:pt x="535" y="1389"/>
                    <a:pt x="543" y="1384"/>
                    <a:pt x="544" y="1375"/>
                  </a:cubicBezTo>
                  <a:cubicBezTo>
                    <a:pt x="629" y="858"/>
                    <a:pt x="931" y="715"/>
                    <a:pt x="1066" y="676"/>
                  </a:cubicBezTo>
                  <a:cubicBezTo>
                    <a:pt x="1083" y="672"/>
                    <a:pt x="1083" y="648"/>
                    <a:pt x="1066" y="643"/>
                  </a:cubicBezTo>
                  <a:cubicBezTo>
                    <a:pt x="680" y="518"/>
                    <a:pt x="571" y="185"/>
                    <a:pt x="541" y="15"/>
                  </a:cubicBezTo>
                  <a:cubicBezTo>
                    <a:pt x="540" y="6"/>
                    <a:pt x="531" y="1"/>
                    <a:pt x="5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5" name="Google Shape;1745;p30"/>
          <p:cNvGrpSpPr/>
          <p:nvPr/>
        </p:nvGrpSpPr>
        <p:grpSpPr>
          <a:xfrm rot="10800000" flipH="1">
            <a:off x="-109761" y="11417"/>
            <a:ext cx="1316802" cy="548666"/>
            <a:chOff x="-226946" y="78300"/>
            <a:chExt cx="1880340" cy="788086"/>
          </a:xfrm>
        </p:grpSpPr>
        <p:sp>
          <p:nvSpPr>
            <p:cNvPr id="1746" name="Google Shape;1746;p30"/>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0"/>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0"/>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0"/>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0"/>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0"/>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0"/>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0"/>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0"/>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0"/>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0"/>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0"/>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0"/>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9" name="Google Shape;1759;p30"/>
          <p:cNvGrpSpPr/>
          <p:nvPr/>
        </p:nvGrpSpPr>
        <p:grpSpPr>
          <a:xfrm flipH="1">
            <a:off x="7936959" y="4583417"/>
            <a:ext cx="1316802" cy="548666"/>
            <a:chOff x="-226946" y="78300"/>
            <a:chExt cx="1880340" cy="788086"/>
          </a:xfrm>
        </p:grpSpPr>
        <p:sp>
          <p:nvSpPr>
            <p:cNvPr id="1760" name="Google Shape;1760;p30"/>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30"/>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0"/>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0"/>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0"/>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0"/>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0"/>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0"/>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0"/>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0"/>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0"/>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0"/>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0"/>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773"/>
        <p:cNvGrpSpPr/>
        <p:nvPr/>
      </p:nvGrpSpPr>
      <p:grpSpPr>
        <a:xfrm>
          <a:off x="0" y="0"/>
          <a:ext cx="0" cy="0"/>
          <a:chOff x="0" y="0"/>
          <a:chExt cx="0" cy="0"/>
        </a:xfrm>
      </p:grpSpPr>
      <p:sp>
        <p:nvSpPr>
          <p:cNvPr id="1774" name="Google Shape;1774;p31"/>
          <p:cNvSpPr/>
          <p:nvPr/>
        </p:nvSpPr>
        <p:spPr>
          <a:xfrm flipH="1">
            <a:off x="-739248" y="3774015"/>
            <a:ext cx="1841184" cy="1659981"/>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1"/>
          <p:cNvSpPr/>
          <p:nvPr/>
        </p:nvSpPr>
        <p:spPr>
          <a:xfrm rot="3277423" flipH="1">
            <a:off x="8069005" y="-354566"/>
            <a:ext cx="1723326" cy="1553805"/>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6" name="Google Shape;1776;p31"/>
          <p:cNvGrpSpPr/>
          <p:nvPr/>
        </p:nvGrpSpPr>
        <p:grpSpPr>
          <a:xfrm rot="10800000">
            <a:off x="7798374" y="56586"/>
            <a:ext cx="1752288" cy="731502"/>
            <a:chOff x="-226946" y="78300"/>
            <a:chExt cx="1880340" cy="788086"/>
          </a:xfrm>
        </p:grpSpPr>
        <p:sp>
          <p:nvSpPr>
            <p:cNvPr id="1777" name="Google Shape;1777;p31"/>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1"/>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1"/>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1"/>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1"/>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1"/>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1"/>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1"/>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1"/>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1"/>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1"/>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1"/>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1"/>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0" name="Google Shape;1790;p31"/>
          <p:cNvGrpSpPr/>
          <p:nvPr/>
        </p:nvGrpSpPr>
        <p:grpSpPr>
          <a:xfrm rot="10800000" flipH="1">
            <a:off x="16786" y="4292686"/>
            <a:ext cx="1752288" cy="731502"/>
            <a:chOff x="-226946" y="78300"/>
            <a:chExt cx="1880340" cy="788086"/>
          </a:xfrm>
        </p:grpSpPr>
        <p:sp>
          <p:nvSpPr>
            <p:cNvPr id="1791" name="Google Shape;1791;p31"/>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1"/>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1"/>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1"/>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1"/>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1"/>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1"/>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1"/>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1"/>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1"/>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1"/>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1"/>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1"/>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4" name="Google Shape;1804;p31"/>
          <p:cNvGrpSpPr/>
          <p:nvPr/>
        </p:nvGrpSpPr>
        <p:grpSpPr>
          <a:xfrm flipH="1">
            <a:off x="350097" y="135561"/>
            <a:ext cx="751835" cy="640075"/>
            <a:chOff x="8221841" y="135563"/>
            <a:chExt cx="675200" cy="573544"/>
          </a:xfrm>
        </p:grpSpPr>
        <p:sp>
          <p:nvSpPr>
            <p:cNvPr id="1805" name="Google Shape;1805;p31"/>
            <p:cNvSpPr/>
            <p:nvPr/>
          </p:nvSpPr>
          <p:spPr>
            <a:xfrm>
              <a:off x="8371886" y="331774"/>
              <a:ext cx="294541" cy="377332"/>
            </a:xfrm>
            <a:custGeom>
              <a:avLst/>
              <a:gdLst/>
              <a:ahLst/>
              <a:cxnLst/>
              <a:rect l="l" t="t" r="r" b="b"/>
              <a:pathLst>
                <a:path w="2654" h="3400" extrusionOk="0">
                  <a:moveTo>
                    <a:pt x="1284" y="0"/>
                  </a:moveTo>
                  <a:cubicBezTo>
                    <a:pt x="1266" y="0"/>
                    <a:pt x="1248" y="11"/>
                    <a:pt x="1243" y="32"/>
                  </a:cubicBezTo>
                  <a:cubicBezTo>
                    <a:pt x="976" y="1101"/>
                    <a:pt x="350" y="1446"/>
                    <a:pt x="41" y="1553"/>
                  </a:cubicBezTo>
                  <a:cubicBezTo>
                    <a:pt x="1" y="1567"/>
                    <a:pt x="4" y="1622"/>
                    <a:pt x="46" y="1634"/>
                  </a:cubicBezTo>
                  <a:cubicBezTo>
                    <a:pt x="858" y="1856"/>
                    <a:pt x="1152" y="2858"/>
                    <a:pt x="1250" y="3365"/>
                  </a:cubicBezTo>
                  <a:cubicBezTo>
                    <a:pt x="1255" y="3388"/>
                    <a:pt x="1273" y="3399"/>
                    <a:pt x="1291" y="3399"/>
                  </a:cubicBezTo>
                  <a:cubicBezTo>
                    <a:pt x="1310" y="3399"/>
                    <a:pt x="1329" y="3387"/>
                    <a:pt x="1334" y="3364"/>
                  </a:cubicBezTo>
                  <a:cubicBezTo>
                    <a:pt x="1543" y="2100"/>
                    <a:pt x="2279" y="1749"/>
                    <a:pt x="2613" y="1653"/>
                  </a:cubicBezTo>
                  <a:cubicBezTo>
                    <a:pt x="2653" y="1643"/>
                    <a:pt x="2653" y="1586"/>
                    <a:pt x="2613" y="1574"/>
                  </a:cubicBezTo>
                  <a:cubicBezTo>
                    <a:pt x="1667" y="1267"/>
                    <a:pt x="1400" y="450"/>
                    <a:pt x="1325" y="34"/>
                  </a:cubicBezTo>
                  <a:cubicBezTo>
                    <a:pt x="1320" y="12"/>
                    <a:pt x="1302" y="0"/>
                    <a:pt x="12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1"/>
            <p:cNvSpPr/>
            <p:nvPr/>
          </p:nvSpPr>
          <p:spPr>
            <a:xfrm>
              <a:off x="8712370" y="135563"/>
              <a:ext cx="184671" cy="236387"/>
            </a:xfrm>
            <a:custGeom>
              <a:avLst/>
              <a:gdLst/>
              <a:ahLst/>
              <a:cxnLst/>
              <a:rect l="l" t="t" r="r" b="b"/>
              <a:pathLst>
                <a:path w="1664" h="2130" extrusionOk="0">
                  <a:moveTo>
                    <a:pt x="804" y="0"/>
                  </a:moveTo>
                  <a:cubicBezTo>
                    <a:pt x="793" y="0"/>
                    <a:pt x="782" y="6"/>
                    <a:pt x="778" y="19"/>
                  </a:cubicBezTo>
                  <a:cubicBezTo>
                    <a:pt x="611" y="690"/>
                    <a:pt x="220" y="906"/>
                    <a:pt x="26" y="973"/>
                  </a:cubicBezTo>
                  <a:cubicBezTo>
                    <a:pt x="0" y="982"/>
                    <a:pt x="3" y="1017"/>
                    <a:pt x="29" y="1024"/>
                  </a:cubicBezTo>
                  <a:cubicBezTo>
                    <a:pt x="538" y="1163"/>
                    <a:pt x="721" y="1790"/>
                    <a:pt x="784" y="2109"/>
                  </a:cubicBezTo>
                  <a:cubicBezTo>
                    <a:pt x="786" y="2123"/>
                    <a:pt x="797" y="2130"/>
                    <a:pt x="808" y="2130"/>
                  </a:cubicBezTo>
                  <a:cubicBezTo>
                    <a:pt x="820" y="2130"/>
                    <a:pt x="832" y="2122"/>
                    <a:pt x="835" y="2108"/>
                  </a:cubicBezTo>
                  <a:cubicBezTo>
                    <a:pt x="966" y="1315"/>
                    <a:pt x="1427" y="1096"/>
                    <a:pt x="1636" y="1036"/>
                  </a:cubicBezTo>
                  <a:cubicBezTo>
                    <a:pt x="1662" y="1029"/>
                    <a:pt x="1663" y="994"/>
                    <a:pt x="1638" y="985"/>
                  </a:cubicBezTo>
                  <a:cubicBezTo>
                    <a:pt x="1044" y="794"/>
                    <a:pt x="877" y="282"/>
                    <a:pt x="830" y="21"/>
                  </a:cubicBezTo>
                  <a:cubicBezTo>
                    <a:pt x="827" y="7"/>
                    <a:pt x="815" y="0"/>
                    <a:pt x="8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1"/>
            <p:cNvSpPr/>
            <p:nvPr/>
          </p:nvSpPr>
          <p:spPr>
            <a:xfrm>
              <a:off x="8221841" y="188056"/>
              <a:ext cx="112090" cy="143830"/>
            </a:xfrm>
            <a:custGeom>
              <a:avLst/>
              <a:gdLst/>
              <a:ahLst/>
              <a:cxnLst/>
              <a:rect l="l" t="t" r="r" b="b"/>
              <a:pathLst>
                <a:path w="1010" h="1296" extrusionOk="0">
                  <a:moveTo>
                    <a:pt x="488" y="1"/>
                  </a:moveTo>
                  <a:cubicBezTo>
                    <a:pt x="481" y="1"/>
                    <a:pt x="474" y="4"/>
                    <a:pt x="472" y="12"/>
                  </a:cubicBezTo>
                  <a:cubicBezTo>
                    <a:pt x="371" y="420"/>
                    <a:pt x="133" y="551"/>
                    <a:pt x="16" y="591"/>
                  </a:cubicBezTo>
                  <a:cubicBezTo>
                    <a:pt x="1" y="597"/>
                    <a:pt x="1" y="618"/>
                    <a:pt x="17" y="623"/>
                  </a:cubicBezTo>
                  <a:cubicBezTo>
                    <a:pt x="326" y="708"/>
                    <a:pt x="438" y="1088"/>
                    <a:pt x="475" y="1282"/>
                  </a:cubicBezTo>
                  <a:cubicBezTo>
                    <a:pt x="477" y="1291"/>
                    <a:pt x="484" y="1295"/>
                    <a:pt x="491" y="1295"/>
                  </a:cubicBezTo>
                  <a:cubicBezTo>
                    <a:pt x="498" y="1295"/>
                    <a:pt x="505" y="1290"/>
                    <a:pt x="507" y="1281"/>
                  </a:cubicBezTo>
                  <a:cubicBezTo>
                    <a:pt x="587" y="800"/>
                    <a:pt x="868" y="666"/>
                    <a:pt x="995" y="630"/>
                  </a:cubicBezTo>
                  <a:cubicBezTo>
                    <a:pt x="1010" y="626"/>
                    <a:pt x="1010" y="605"/>
                    <a:pt x="995" y="600"/>
                  </a:cubicBezTo>
                  <a:cubicBezTo>
                    <a:pt x="633" y="484"/>
                    <a:pt x="532" y="172"/>
                    <a:pt x="504" y="14"/>
                  </a:cubicBezTo>
                  <a:cubicBezTo>
                    <a:pt x="502" y="5"/>
                    <a:pt x="495" y="1"/>
                    <a:pt x="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8" name="Google Shape;1808;p31"/>
          <p:cNvGrpSpPr/>
          <p:nvPr/>
        </p:nvGrpSpPr>
        <p:grpSpPr>
          <a:xfrm>
            <a:off x="8298597" y="4338411"/>
            <a:ext cx="751835" cy="640075"/>
            <a:chOff x="8221841" y="135563"/>
            <a:chExt cx="675200" cy="573544"/>
          </a:xfrm>
        </p:grpSpPr>
        <p:sp>
          <p:nvSpPr>
            <p:cNvPr id="1809" name="Google Shape;1809;p31"/>
            <p:cNvSpPr/>
            <p:nvPr/>
          </p:nvSpPr>
          <p:spPr>
            <a:xfrm>
              <a:off x="8371886" y="331774"/>
              <a:ext cx="294541" cy="377332"/>
            </a:xfrm>
            <a:custGeom>
              <a:avLst/>
              <a:gdLst/>
              <a:ahLst/>
              <a:cxnLst/>
              <a:rect l="l" t="t" r="r" b="b"/>
              <a:pathLst>
                <a:path w="2654" h="3400" extrusionOk="0">
                  <a:moveTo>
                    <a:pt x="1284" y="0"/>
                  </a:moveTo>
                  <a:cubicBezTo>
                    <a:pt x="1266" y="0"/>
                    <a:pt x="1248" y="11"/>
                    <a:pt x="1243" y="32"/>
                  </a:cubicBezTo>
                  <a:cubicBezTo>
                    <a:pt x="976" y="1101"/>
                    <a:pt x="350" y="1446"/>
                    <a:pt x="41" y="1553"/>
                  </a:cubicBezTo>
                  <a:cubicBezTo>
                    <a:pt x="1" y="1567"/>
                    <a:pt x="4" y="1622"/>
                    <a:pt x="46" y="1634"/>
                  </a:cubicBezTo>
                  <a:cubicBezTo>
                    <a:pt x="858" y="1856"/>
                    <a:pt x="1152" y="2858"/>
                    <a:pt x="1250" y="3365"/>
                  </a:cubicBezTo>
                  <a:cubicBezTo>
                    <a:pt x="1255" y="3388"/>
                    <a:pt x="1273" y="3399"/>
                    <a:pt x="1291" y="3399"/>
                  </a:cubicBezTo>
                  <a:cubicBezTo>
                    <a:pt x="1310" y="3399"/>
                    <a:pt x="1329" y="3387"/>
                    <a:pt x="1334" y="3364"/>
                  </a:cubicBezTo>
                  <a:cubicBezTo>
                    <a:pt x="1543" y="2100"/>
                    <a:pt x="2279" y="1749"/>
                    <a:pt x="2613" y="1653"/>
                  </a:cubicBezTo>
                  <a:cubicBezTo>
                    <a:pt x="2653" y="1643"/>
                    <a:pt x="2653" y="1586"/>
                    <a:pt x="2613" y="1574"/>
                  </a:cubicBezTo>
                  <a:cubicBezTo>
                    <a:pt x="1667" y="1267"/>
                    <a:pt x="1400" y="450"/>
                    <a:pt x="1325" y="34"/>
                  </a:cubicBezTo>
                  <a:cubicBezTo>
                    <a:pt x="1320" y="12"/>
                    <a:pt x="1302" y="0"/>
                    <a:pt x="12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1"/>
            <p:cNvSpPr/>
            <p:nvPr/>
          </p:nvSpPr>
          <p:spPr>
            <a:xfrm>
              <a:off x="8712370" y="135563"/>
              <a:ext cx="184671" cy="236387"/>
            </a:xfrm>
            <a:custGeom>
              <a:avLst/>
              <a:gdLst/>
              <a:ahLst/>
              <a:cxnLst/>
              <a:rect l="l" t="t" r="r" b="b"/>
              <a:pathLst>
                <a:path w="1664" h="2130" extrusionOk="0">
                  <a:moveTo>
                    <a:pt x="804" y="0"/>
                  </a:moveTo>
                  <a:cubicBezTo>
                    <a:pt x="793" y="0"/>
                    <a:pt x="782" y="6"/>
                    <a:pt x="778" y="19"/>
                  </a:cubicBezTo>
                  <a:cubicBezTo>
                    <a:pt x="611" y="690"/>
                    <a:pt x="220" y="906"/>
                    <a:pt x="26" y="973"/>
                  </a:cubicBezTo>
                  <a:cubicBezTo>
                    <a:pt x="0" y="982"/>
                    <a:pt x="3" y="1017"/>
                    <a:pt x="29" y="1024"/>
                  </a:cubicBezTo>
                  <a:cubicBezTo>
                    <a:pt x="538" y="1163"/>
                    <a:pt x="721" y="1790"/>
                    <a:pt x="784" y="2109"/>
                  </a:cubicBezTo>
                  <a:cubicBezTo>
                    <a:pt x="786" y="2123"/>
                    <a:pt x="797" y="2130"/>
                    <a:pt x="808" y="2130"/>
                  </a:cubicBezTo>
                  <a:cubicBezTo>
                    <a:pt x="820" y="2130"/>
                    <a:pt x="832" y="2122"/>
                    <a:pt x="835" y="2108"/>
                  </a:cubicBezTo>
                  <a:cubicBezTo>
                    <a:pt x="966" y="1315"/>
                    <a:pt x="1427" y="1096"/>
                    <a:pt x="1636" y="1036"/>
                  </a:cubicBezTo>
                  <a:cubicBezTo>
                    <a:pt x="1662" y="1029"/>
                    <a:pt x="1663" y="994"/>
                    <a:pt x="1638" y="985"/>
                  </a:cubicBezTo>
                  <a:cubicBezTo>
                    <a:pt x="1044" y="794"/>
                    <a:pt x="877" y="282"/>
                    <a:pt x="830" y="21"/>
                  </a:cubicBezTo>
                  <a:cubicBezTo>
                    <a:pt x="827" y="7"/>
                    <a:pt x="815" y="0"/>
                    <a:pt x="8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1"/>
            <p:cNvSpPr/>
            <p:nvPr/>
          </p:nvSpPr>
          <p:spPr>
            <a:xfrm>
              <a:off x="8221841" y="188056"/>
              <a:ext cx="112090" cy="143830"/>
            </a:xfrm>
            <a:custGeom>
              <a:avLst/>
              <a:gdLst/>
              <a:ahLst/>
              <a:cxnLst/>
              <a:rect l="l" t="t" r="r" b="b"/>
              <a:pathLst>
                <a:path w="1010" h="1296" extrusionOk="0">
                  <a:moveTo>
                    <a:pt x="488" y="1"/>
                  </a:moveTo>
                  <a:cubicBezTo>
                    <a:pt x="481" y="1"/>
                    <a:pt x="474" y="4"/>
                    <a:pt x="472" y="12"/>
                  </a:cubicBezTo>
                  <a:cubicBezTo>
                    <a:pt x="371" y="420"/>
                    <a:pt x="133" y="551"/>
                    <a:pt x="16" y="591"/>
                  </a:cubicBezTo>
                  <a:cubicBezTo>
                    <a:pt x="1" y="597"/>
                    <a:pt x="1" y="618"/>
                    <a:pt x="17" y="623"/>
                  </a:cubicBezTo>
                  <a:cubicBezTo>
                    <a:pt x="326" y="708"/>
                    <a:pt x="438" y="1088"/>
                    <a:pt x="475" y="1282"/>
                  </a:cubicBezTo>
                  <a:cubicBezTo>
                    <a:pt x="477" y="1291"/>
                    <a:pt x="484" y="1295"/>
                    <a:pt x="491" y="1295"/>
                  </a:cubicBezTo>
                  <a:cubicBezTo>
                    <a:pt x="498" y="1295"/>
                    <a:pt x="505" y="1290"/>
                    <a:pt x="507" y="1281"/>
                  </a:cubicBezTo>
                  <a:cubicBezTo>
                    <a:pt x="587" y="800"/>
                    <a:pt x="868" y="666"/>
                    <a:pt x="995" y="630"/>
                  </a:cubicBezTo>
                  <a:cubicBezTo>
                    <a:pt x="1010" y="626"/>
                    <a:pt x="1010" y="605"/>
                    <a:pt x="995" y="600"/>
                  </a:cubicBezTo>
                  <a:cubicBezTo>
                    <a:pt x="633" y="484"/>
                    <a:pt x="532" y="172"/>
                    <a:pt x="504" y="14"/>
                  </a:cubicBezTo>
                  <a:cubicBezTo>
                    <a:pt x="502" y="5"/>
                    <a:pt x="495" y="1"/>
                    <a:pt x="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1153823552"/>
      </p:ext>
    </p:extLst>
  </p:cSld>
  <p:clrMapOvr>
    <a:masterClrMapping/>
  </p:clrMapOvr>
  <p:transition spd="med">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8"/>
        <p:cNvGrpSpPr/>
        <p:nvPr/>
      </p:nvGrpSpPr>
      <p:grpSpPr>
        <a:xfrm>
          <a:off x="0" y="0"/>
          <a:ext cx="0" cy="0"/>
          <a:chOff x="0" y="0"/>
          <a:chExt cx="0" cy="0"/>
        </a:xfrm>
      </p:grpSpPr>
      <p:sp>
        <p:nvSpPr>
          <p:cNvPr id="89" name="Google Shape;89;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0" name="Google Shape;90;p4"/>
          <p:cNvSpPr txBox="1">
            <a:spLocks noGrp="1"/>
          </p:cNvSpPr>
          <p:nvPr>
            <p:ph type="body" idx="1"/>
          </p:nvPr>
        </p:nvSpPr>
        <p:spPr>
          <a:xfrm>
            <a:off x="720000" y="1116775"/>
            <a:ext cx="7704000" cy="399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
        <p:nvSpPr>
          <p:cNvPr id="91" name="Google Shape;91;p4"/>
          <p:cNvSpPr/>
          <p:nvPr/>
        </p:nvSpPr>
        <p:spPr>
          <a:xfrm rot="7522660">
            <a:off x="8235759" y="4277899"/>
            <a:ext cx="1286237" cy="1159705"/>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rot="10800000">
            <a:off x="-584196" y="-446654"/>
            <a:ext cx="1460499" cy="1316778"/>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4"/>
          <p:cNvGrpSpPr/>
          <p:nvPr/>
        </p:nvGrpSpPr>
        <p:grpSpPr>
          <a:xfrm rot="10800000">
            <a:off x="7932762" y="11417"/>
            <a:ext cx="1316802" cy="548666"/>
            <a:chOff x="-226946" y="78300"/>
            <a:chExt cx="1880340" cy="788086"/>
          </a:xfrm>
        </p:grpSpPr>
        <p:sp>
          <p:nvSpPr>
            <p:cNvPr id="94" name="Google Shape;94;p4"/>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4"/>
          <p:cNvGrpSpPr/>
          <p:nvPr/>
        </p:nvGrpSpPr>
        <p:grpSpPr>
          <a:xfrm>
            <a:off x="-113958" y="4583417"/>
            <a:ext cx="1316802" cy="548666"/>
            <a:chOff x="-226946" y="78300"/>
            <a:chExt cx="1880340" cy="788086"/>
          </a:xfrm>
        </p:grpSpPr>
        <p:sp>
          <p:nvSpPr>
            <p:cNvPr id="108" name="Google Shape;108;p4"/>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 name="Google Shape;121;p4"/>
          <p:cNvSpPr/>
          <p:nvPr/>
        </p:nvSpPr>
        <p:spPr>
          <a:xfrm rot="-1038765" flipH="1">
            <a:off x="111057" y="483625"/>
            <a:ext cx="453104" cy="610791"/>
          </a:xfrm>
          <a:custGeom>
            <a:avLst/>
            <a:gdLst/>
            <a:ahLst/>
            <a:cxnLst/>
            <a:rect l="l" t="t" r="r" b="b"/>
            <a:pathLst>
              <a:path w="9354" h="12682" fill="none" extrusionOk="0">
                <a:moveTo>
                  <a:pt x="1" y="0"/>
                </a:moveTo>
                <a:cubicBezTo>
                  <a:pt x="974" y="2470"/>
                  <a:pt x="2989" y="4354"/>
                  <a:pt x="4886" y="6211"/>
                </a:cubicBezTo>
                <a:cubicBezTo>
                  <a:pt x="6784" y="8069"/>
                  <a:pt x="8696" y="10110"/>
                  <a:pt x="9354" y="12682"/>
                </a:cubicBezTo>
              </a:path>
            </a:pathLst>
          </a:custGeom>
          <a:noFill/>
          <a:ln w="62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rot="-1038765" flipH="1">
            <a:off x="251650" y="676675"/>
            <a:ext cx="60840" cy="191300"/>
          </a:xfrm>
          <a:custGeom>
            <a:avLst/>
            <a:gdLst/>
            <a:ahLst/>
            <a:cxnLst/>
            <a:rect l="l" t="t" r="r" b="b"/>
            <a:pathLst>
              <a:path w="1256" h="3972" fill="none" extrusionOk="0">
                <a:moveTo>
                  <a:pt x="1256" y="3972"/>
                </a:moveTo>
                <a:cubicBezTo>
                  <a:pt x="510" y="2784"/>
                  <a:pt x="74" y="1402"/>
                  <a:pt x="1" y="0"/>
                </a:cubicBezTo>
              </a:path>
            </a:pathLst>
          </a:custGeom>
          <a:noFill/>
          <a:ln w="62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rot="-1038765" flipH="1">
            <a:off x="464796" y="108796"/>
            <a:ext cx="38945" cy="143041"/>
          </a:xfrm>
          <a:custGeom>
            <a:avLst/>
            <a:gdLst/>
            <a:ahLst/>
            <a:cxnLst/>
            <a:rect l="l" t="t" r="r" b="b"/>
            <a:pathLst>
              <a:path w="804" h="2970" fill="none" extrusionOk="0">
                <a:moveTo>
                  <a:pt x="1" y="477"/>
                </a:moveTo>
                <a:cubicBezTo>
                  <a:pt x="257" y="1308"/>
                  <a:pt x="516" y="2138"/>
                  <a:pt x="772" y="2970"/>
                </a:cubicBezTo>
                <a:cubicBezTo>
                  <a:pt x="783" y="1980"/>
                  <a:pt x="793" y="990"/>
                  <a:pt x="804" y="1"/>
                </a:cubicBezTo>
              </a:path>
            </a:pathLst>
          </a:custGeom>
          <a:noFill/>
          <a:ln w="62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rot="-1038765" flipH="1">
            <a:off x="335398" y="188094"/>
            <a:ext cx="213861" cy="263735"/>
          </a:xfrm>
          <a:custGeom>
            <a:avLst/>
            <a:gdLst/>
            <a:ahLst/>
            <a:cxnLst/>
            <a:rect l="l" t="t" r="r" b="b"/>
            <a:pathLst>
              <a:path w="4415" h="5476" extrusionOk="0">
                <a:moveTo>
                  <a:pt x="1705" y="1"/>
                </a:moveTo>
                <a:cubicBezTo>
                  <a:pt x="747" y="1"/>
                  <a:pt x="0" y="2926"/>
                  <a:pt x="2644" y="5475"/>
                </a:cubicBezTo>
                <a:cubicBezTo>
                  <a:pt x="4414" y="4524"/>
                  <a:pt x="3068" y="790"/>
                  <a:pt x="2001" y="96"/>
                </a:cubicBezTo>
                <a:cubicBezTo>
                  <a:pt x="1902" y="31"/>
                  <a:pt x="1802" y="1"/>
                  <a:pt x="1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rot="-1038765" flipH="1">
            <a:off x="419176" y="157885"/>
            <a:ext cx="261138" cy="278280"/>
          </a:xfrm>
          <a:custGeom>
            <a:avLst/>
            <a:gdLst/>
            <a:ahLst/>
            <a:cxnLst/>
            <a:rect l="l" t="t" r="r" b="b"/>
            <a:pathLst>
              <a:path w="5391" h="5778" extrusionOk="0">
                <a:moveTo>
                  <a:pt x="2059" y="0"/>
                </a:moveTo>
                <a:cubicBezTo>
                  <a:pt x="1909" y="0"/>
                  <a:pt x="1759" y="42"/>
                  <a:pt x="1609" y="133"/>
                </a:cubicBezTo>
                <a:cubicBezTo>
                  <a:pt x="1" y="1111"/>
                  <a:pt x="867" y="5777"/>
                  <a:pt x="3861" y="5777"/>
                </a:cubicBezTo>
                <a:cubicBezTo>
                  <a:pt x="4321" y="5777"/>
                  <a:pt x="4831" y="5667"/>
                  <a:pt x="5390" y="5417"/>
                </a:cubicBezTo>
                <a:cubicBezTo>
                  <a:pt x="5390" y="5417"/>
                  <a:pt x="3763" y="0"/>
                  <a:pt x="2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rot="-1038765" flipH="1">
            <a:off x="184063" y="429533"/>
            <a:ext cx="36184" cy="129989"/>
          </a:xfrm>
          <a:custGeom>
            <a:avLst/>
            <a:gdLst/>
            <a:ahLst/>
            <a:cxnLst/>
            <a:rect l="l" t="t" r="r" b="b"/>
            <a:pathLst>
              <a:path w="747" h="2699" fill="none" extrusionOk="0">
                <a:moveTo>
                  <a:pt x="0" y="1022"/>
                </a:moveTo>
                <a:cubicBezTo>
                  <a:pt x="69" y="1580"/>
                  <a:pt x="139" y="2140"/>
                  <a:pt x="208" y="2698"/>
                </a:cubicBezTo>
                <a:cubicBezTo>
                  <a:pt x="302" y="1785"/>
                  <a:pt x="482" y="880"/>
                  <a:pt x="746" y="1"/>
                </a:cubicBezTo>
              </a:path>
            </a:pathLst>
          </a:custGeom>
          <a:noFill/>
          <a:ln w="62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rot="-1038765" flipH="1">
            <a:off x="194625" y="483875"/>
            <a:ext cx="137278" cy="203918"/>
          </a:xfrm>
          <a:custGeom>
            <a:avLst/>
            <a:gdLst/>
            <a:ahLst/>
            <a:cxnLst/>
            <a:rect l="l" t="t" r="r" b="b"/>
            <a:pathLst>
              <a:path w="2834" h="4234" extrusionOk="0">
                <a:moveTo>
                  <a:pt x="1128" y="1"/>
                </a:moveTo>
                <a:cubicBezTo>
                  <a:pt x="1017" y="1"/>
                  <a:pt x="913" y="48"/>
                  <a:pt x="827" y="148"/>
                </a:cubicBezTo>
                <a:cubicBezTo>
                  <a:pt x="193" y="886"/>
                  <a:pt x="0" y="3914"/>
                  <a:pt x="1502" y="4234"/>
                </a:cubicBezTo>
                <a:cubicBezTo>
                  <a:pt x="2833" y="1914"/>
                  <a:pt x="1833" y="1"/>
                  <a:pt x="11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rot="-1038765" flipH="1">
            <a:off x="92401" y="487484"/>
            <a:ext cx="167601" cy="228625"/>
          </a:xfrm>
          <a:custGeom>
            <a:avLst/>
            <a:gdLst/>
            <a:ahLst/>
            <a:cxnLst/>
            <a:rect l="l" t="t" r="r" b="b"/>
            <a:pathLst>
              <a:path w="3460" h="4747" extrusionOk="0">
                <a:moveTo>
                  <a:pt x="1464" y="0"/>
                </a:moveTo>
                <a:cubicBezTo>
                  <a:pt x="45" y="0"/>
                  <a:pt x="1" y="4712"/>
                  <a:pt x="1" y="4712"/>
                </a:cubicBezTo>
                <a:cubicBezTo>
                  <a:pt x="171" y="4735"/>
                  <a:pt x="332" y="4747"/>
                  <a:pt x="484" y="4747"/>
                </a:cubicBezTo>
                <a:cubicBezTo>
                  <a:pt x="3459" y="4747"/>
                  <a:pt x="3175" y="438"/>
                  <a:pt x="1650" y="26"/>
                </a:cubicBezTo>
                <a:cubicBezTo>
                  <a:pt x="1586" y="9"/>
                  <a:pt x="1523"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rot="-1038765" flipH="1">
            <a:off x="310894" y="569585"/>
            <a:ext cx="289475" cy="154070"/>
          </a:xfrm>
          <a:custGeom>
            <a:avLst/>
            <a:gdLst/>
            <a:ahLst/>
            <a:cxnLst/>
            <a:rect l="l" t="t" r="r" b="b"/>
            <a:pathLst>
              <a:path w="5976" h="3199" extrusionOk="0">
                <a:moveTo>
                  <a:pt x="276" y="0"/>
                </a:moveTo>
                <a:cubicBezTo>
                  <a:pt x="184" y="0"/>
                  <a:pt x="92" y="4"/>
                  <a:pt x="1" y="11"/>
                </a:cubicBezTo>
                <a:cubicBezTo>
                  <a:pt x="1" y="11"/>
                  <a:pt x="2187" y="3198"/>
                  <a:pt x="5309" y="3198"/>
                </a:cubicBezTo>
                <a:cubicBezTo>
                  <a:pt x="5527" y="3198"/>
                  <a:pt x="5749" y="3183"/>
                  <a:pt x="5976" y="3150"/>
                </a:cubicBezTo>
                <a:cubicBezTo>
                  <a:pt x="5976" y="3150"/>
                  <a:pt x="3087" y="0"/>
                  <a:pt x="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rot="-1038765" flipH="1">
            <a:off x="104106" y="624994"/>
            <a:ext cx="181212" cy="309874"/>
          </a:xfrm>
          <a:custGeom>
            <a:avLst/>
            <a:gdLst/>
            <a:ahLst/>
            <a:cxnLst/>
            <a:rect l="l" t="t" r="r" b="b"/>
            <a:pathLst>
              <a:path w="3741" h="6434" extrusionOk="0">
                <a:moveTo>
                  <a:pt x="2626" y="1"/>
                </a:moveTo>
                <a:cubicBezTo>
                  <a:pt x="2625" y="1"/>
                  <a:pt x="0" y="3129"/>
                  <a:pt x="1475" y="6434"/>
                </a:cubicBezTo>
                <a:cubicBezTo>
                  <a:pt x="1475" y="6434"/>
                  <a:pt x="3741" y="3140"/>
                  <a:pt x="26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 name="Google Shape;131;p4"/>
          <p:cNvGrpSpPr/>
          <p:nvPr/>
        </p:nvGrpSpPr>
        <p:grpSpPr>
          <a:xfrm>
            <a:off x="364960" y="815554"/>
            <a:ext cx="279824" cy="274333"/>
            <a:chOff x="237850" y="4593267"/>
            <a:chExt cx="439146" cy="430935"/>
          </a:xfrm>
        </p:grpSpPr>
        <p:sp>
          <p:nvSpPr>
            <p:cNvPr id="132" name="Google Shape;132;p4"/>
            <p:cNvSpPr/>
            <p:nvPr/>
          </p:nvSpPr>
          <p:spPr>
            <a:xfrm>
              <a:off x="237850" y="4700140"/>
              <a:ext cx="253034" cy="324062"/>
            </a:xfrm>
            <a:custGeom>
              <a:avLst/>
              <a:gdLst/>
              <a:ahLst/>
              <a:cxnLst/>
              <a:rect l="l" t="t" r="r" b="b"/>
              <a:pathLst>
                <a:path w="2280" h="2920" extrusionOk="0">
                  <a:moveTo>
                    <a:pt x="1103" y="0"/>
                  </a:moveTo>
                  <a:cubicBezTo>
                    <a:pt x="1087" y="0"/>
                    <a:pt x="1072" y="9"/>
                    <a:pt x="1068" y="27"/>
                  </a:cubicBezTo>
                  <a:cubicBezTo>
                    <a:pt x="838" y="945"/>
                    <a:pt x="301" y="1241"/>
                    <a:pt x="36" y="1333"/>
                  </a:cubicBezTo>
                  <a:cubicBezTo>
                    <a:pt x="1" y="1345"/>
                    <a:pt x="4" y="1393"/>
                    <a:pt x="39" y="1404"/>
                  </a:cubicBezTo>
                  <a:cubicBezTo>
                    <a:pt x="736" y="1595"/>
                    <a:pt x="990" y="2454"/>
                    <a:pt x="1074" y="2890"/>
                  </a:cubicBezTo>
                  <a:cubicBezTo>
                    <a:pt x="1077" y="2910"/>
                    <a:pt x="1093" y="2920"/>
                    <a:pt x="1109" y="2920"/>
                  </a:cubicBezTo>
                  <a:cubicBezTo>
                    <a:pt x="1126" y="2920"/>
                    <a:pt x="1142" y="2909"/>
                    <a:pt x="1145" y="2889"/>
                  </a:cubicBezTo>
                  <a:cubicBezTo>
                    <a:pt x="1325" y="1802"/>
                    <a:pt x="1957" y="1502"/>
                    <a:pt x="2244" y="1420"/>
                  </a:cubicBezTo>
                  <a:cubicBezTo>
                    <a:pt x="2278" y="1411"/>
                    <a:pt x="2280" y="1362"/>
                    <a:pt x="2246" y="1351"/>
                  </a:cubicBezTo>
                  <a:cubicBezTo>
                    <a:pt x="1431" y="1089"/>
                    <a:pt x="1202" y="387"/>
                    <a:pt x="1138" y="29"/>
                  </a:cubicBezTo>
                  <a:cubicBezTo>
                    <a:pt x="1134" y="10"/>
                    <a:pt x="1118" y="0"/>
                    <a:pt x="1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a:off x="553475" y="4593267"/>
              <a:ext cx="123521" cy="158257"/>
            </a:xfrm>
            <a:custGeom>
              <a:avLst/>
              <a:gdLst/>
              <a:ahLst/>
              <a:cxnLst/>
              <a:rect l="l" t="t" r="r" b="b"/>
              <a:pathLst>
                <a:path w="1113" h="1426" extrusionOk="0">
                  <a:moveTo>
                    <a:pt x="538" y="0"/>
                  </a:moveTo>
                  <a:cubicBezTo>
                    <a:pt x="530" y="0"/>
                    <a:pt x="523" y="4"/>
                    <a:pt x="521" y="13"/>
                  </a:cubicBezTo>
                  <a:cubicBezTo>
                    <a:pt x="409" y="462"/>
                    <a:pt x="146" y="605"/>
                    <a:pt x="18" y="650"/>
                  </a:cubicBezTo>
                  <a:cubicBezTo>
                    <a:pt x="0" y="656"/>
                    <a:pt x="2" y="680"/>
                    <a:pt x="19" y="684"/>
                  </a:cubicBezTo>
                  <a:cubicBezTo>
                    <a:pt x="360" y="778"/>
                    <a:pt x="484" y="1198"/>
                    <a:pt x="524" y="1411"/>
                  </a:cubicBezTo>
                  <a:cubicBezTo>
                    <a:pt x="526" y="1421"/>
                    <a:pt x="533" y="1425"/>
                    <a:pt x="541" y="1425"/>
                  </a:cubicBezTo>
                  <a:cubicBezTo>
                    <a:pt x="549" y="1425"/>
                    <a:pt x="557" y="1420"/>
                    <a:pt x="558" y="1410"/>
                  </a:cubicBezTo>
                  <a:cubicBezTo>
                    <a:pt x="646" y="880"/>
                    <a:pt x="955" y="734"/>
                    <a:pt x="1096" y="693"/>
                  </a:cubicBezTo>
                  <a:cubicBezTo>
                    <a:pt x="1112" y="689"/>
                    <a:pt x="1112" y="665"/>
                    <a:pt x="1096" y="659"/>
                  </a:cubicBezTo>
                  <a:cubicBezTo>
                    <a:pt x="699" y="531"/>
                    <a:pt x="587" y="189"/>
                    <a:pt x="555" y="14"/>
                  </a:cubicBezTo>
                  <a:cubicBezTo>
                    <a:pt x="554" y="5"/>
                    <a:pt x="546" y="0"/>
                    <a:pt x="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 name="Google Shape;134;p4"/>
          <p:cNvGrpSpPr/>
          <p:nvPr/>
        </p:nvGrpSpPr>
        <p:grpSpPr>
          <a:xfrm flipH="1">
            <a:off x="8335401" y="3958377"/>
            <a:ext cx="758209" cy="1088349"/>
            <a:chOff x="3953288" y="3740126"/>
            <a:chExt cx="518575" cy="744374"/>
          </a:xfrm>
        </p:grpSpPr>
        <p:sp>
          <p:nvSpPr>
            <p:cNvPr id="135" name="Google Shape;135;p4"/>
            <p:cNvSpPr/>
            <p:nvPr/>
          </p:nvSpPr>
          <p:spPr>
            <a:xfrm>
              <a:off x="3953288" y="3987025"/>
              <a:ext cx="518575" cy="497475"/>
            </a:xfrm>
            <a:custGeom>
              <a:avLst/>
              <a:gdLst/>
              <a:ahLst/>
              <a:cxnLst/>
              <a:rect l="l" t="t" r="r" b="b"/>
              <a:pathLst>
                <a:path w="20743" h="19899" extrusionOk="0">
                  <a:moveTo>
                    <a:pt x="14041" y="0"/>
                  </a:moveTo>
                  <a:cubicBezTo>
                    <a:pt x="13739" y="0"/>
                    <a:pt x="13422" y="90"/>
                    <a:pt x="13131" y="220"/>
                  </a:cubicBezTo>
                  <a:cubicBezTo>
                    <a:pt x="13046" y="258"/>
                    <a:pt x="12964" y="299"/>
                    <a:pt x="12885" y="343"/>
                  </a:cubicBezTo>
                  <a:cubicBezTo>
                    <a:pt x="10570" y="1614"/>
                    <a:pt x="8256" y="2886"/>
                    <a:pt x="5942" y="4156"/>
                  </a:cubicBezTo>
                  <a:cubicBezTo>
                    <a:pt x="4798" y="4785"/>
                    <a:pt x="3653" y="5413"/>
                    <a:pt x="2509" y="6043"/>
                  </a:cubicBezTo>
                  <a:cubicBezTo>
                    <a:pt x="1906" y="6373"/>
                    <a:pt x="0" y="6978"/>
                    <a:pt x="236" y="7912"/>
                  </a:cubicBezTo>
                  <a:cubicBezTo>
                    <a:pt x="329" y="8273"/>
                    <a:pt x="509" y="8603"/>
                    <a:pt x="718" y="8922"/>
                  </a:cubicBezTo>
                  <a:cubicBezTo>
                    <a:pt x="796" y="9039"/>
                    <a:pt x="876" y="9154"/>
                    <a:pt x="958" y="9270"/>
                  </a:cubicBezTo>
                  <a:cubicBezTo>
                    <a:pt x="1187" y="9590"/>
                    <a:pt x="1421" y="9903"/>
                    <a:pt x="1597" y="10232"/>
                  </a:cubicBezTo>
                  <a:cubicBezTo>
                    <a:pt x="1606" y="10246"/>
                    <a:pt x="1614" y="10260"/>
                    <a:pt x="1621" y="10275"/>
                  </a:cubicBezTo>
                  <a:cubicBezTo>
                    <a:pt x="1687" y="10397"/>
                    <a:pt x="1756" y="10521"/>
                    <a:pt x="1821" y="10645"/>
                  </a:cubicBezTo>
                  <a:cubicBezTo>
                    <a:pt x="1947" y="10878"/>
                    <a:pt x="2072" y="11109"/>
                    <a:pt x="2197" y="11341"/>
                  </a:cubicBezTo>
                  <a:cubicBezTo>
                    <a:pt x="2265" y="11464"/>
                    <a:pt x="2330" y="11588"/>
                    <a:pt x="2397" y="11711"/>
                  </a:cubicBezTo>
                  <a:cubicBezTo>
                    <a:pt x="2587" y="12062"/>
                    <a:pt x="2776" y="12414"/>
                    <a:pt x="2966" y="12765"/>
                  </a:cubicBezTo>
                  <a:cubicBezTo>
                    <a:pt x="3032" y="12886"/>
                    <a:pt x="3096" y="13006"/>
                    <a:pt x="3162" y="13126"/>
                  </a:cubicBezTo>
                  <a:lnTo>
                    <a:pt x="3166" y="13135"/>
                  </a:lnTo>
                  <a:cubicBezTo>
                    <a:pt x="3599" y="13936"/>
                    <a:pt x="4032" y="14738"/>
                    <a:pt x="4465" y="15538"/>
                  </a:cubicBezTo>
                  <a:cubicBezTo>
                    <a:pt x="4532" y="15662"/>
                    <a:pt x="4598" y="15786"/>
                    <a:pt x="4665" y="15908"/>
                  </a:cubicBezTo>
                  <a:cubicBezTo>
                    <a:pt x="4838" y="16231"/>
                    <a:pt x="5011" y="16551"/>
                    <a:pt x="5186" y="16872"/>
                  </a:cubicBezTo>
                  <a:cubicBezTo>
                    <a:pt x="5251" y="16996"/>
                    <a:pt x="5318" y="17119"/>
                    <a:pt x="5384" y="17243"/>
                  </a:cubicBezTo>
                  <a:cubicBezTo>
                    <a:pt x="5623" y="17684"/>
                    <a:pt x="5862" y="18126"/>
                    <a:pt x="6101" y="18567"/>
                  </a:cubicBezTo>
                  <a:cubicBezTo>
                    <a:pt x="6163" y="18683"/>
                    <a:pt x="6226" y="18798"/>
                    <a:pt x="6289" y="18914"/>
                  </a:cubicBezTo>
                  <a:lnTo>
                    <a:pt x="6301" y="18937"/>
                  </a:lnTo>
                  <a:cubicBezTo>
                    <a:pt x="6483" y="19276"/>
                    <a:pt x="6689" y="19628"/>
                    <a:pt x="7032" y="19795"/>
                  </a:cubicBezTo>
                  <a:cubicBezTo>
                    <a:pt x="7181" y="19868"/>
                    <a:pt x="7338" y="19899"/>
                    <a:pt x="7498" y="19899"/>
                  </a:cubicBezTo>
                  <a:cubicBezTo>
                    <a:pt x="7909" y="19899"/>
                    <a:pt x="8340" y="19696"/>
                    <a:pt x="8719" y="19496"/>
                  </a:cubicBezTo>
                  <a:cubicBezTo>
                    <a:pt x="11994" y="17764"/>
                    <a:pt x="15270" y="16029"/>
                    <a:pt x="18548" y="14295"/>
                  </a:cubicBezTo>
                  <a:cubicBezTo>
                    <a:pt x="19161" y="13971"/>
                    <a:pt x="20456" y="13490"/>
                    <a:pt x="20685" y="12759"/>
                  </a:cubicBezTo>
                  <a:cubicBezTo>
                    <a:pt x="20708" y="12688"/>
                    <a:pt x="20721" y="12615"/>
                    <a:pt x="20729" y="12538"/>
                  </a:cubicBezTo>
                  <a:cubicBezTo>
                    <a:pt x="20742" y="12390"/>
                    <a:pt x="20729" y="12233"/>
                    <a:pt x="20696" y="12073"/>
                  </a:cubicBezTo>
                  <a:cubicBezTo>
                    <a:pt x="20630" y="11736"/>
                    <a:pt x="20482" y="11385"/>
                    <a:pt x="20336" y="11075"/>
                  </a:cubicBezTo>
                  <a:cubicBezTo>
                    <a:pt x="20272" y="10939"/>
                    <a:pt x="20208" y="10812"/>
                    <a:pt x="20148" y="10696"/>
                  </a:cubicBezTo>
                  <a:cubicBezTo>
                    <a:pt x="20127" y="10654"/>
                    <a:pt x="20106" y="10614"/>
                    <a:pt x="20087" y="10575"/>
                  </a:cubicBezTo>
                  <a:cubicBezTo>
                    <a:pt x="19963" y="10329"/>
                    <a:pt x="19839" y="10081"/>
                    <a:pt x="19715" y="9835"/>
                  </a:cubicBezTo>
                  <a:cubicBezTo>
                    <a:pt x="19652" y="9709"/>
                    <a:pt x="19590" y="9584"/>
                    <a:pt x="19526" y="9458"/>
                  </a:cubicBezTo>
                  <a:cubicBezTo>
                    <a:pt x="19261" y="8930"/>
                    <a:pt x="18996" y="8403"/>
                    <a:pt x="18730" y="7875"/>
                  </a:cubicBezTo>
                  <a:cubicBezTo>
                    <a:pt x="18667" y="7749"/>
                    <a:pt x="18605" y="7624"/>
                    <a:pt x="18540" y="7498"/>
                  </a:cubicBezTo>
                  <a:cubicBezTo>
                    <a:pt x="18431" y="7278"/>
                    <a:pt x="18321" y="7058"/>
                    <a:pt x="18211" y="6839"/>
                  </a:cubicBezTo>
                  <a:cubicBezTo>
                    <a:pt x="18148" y="6713"/>
                    <a:pt x="18085" y="6588"/>
                    <a:pt x="18021" y="6463"/>
                  </a:cubicBezTo>
                  <a:cubicBezTo>
                    <a:pt x="17779" y="5979"/>
                    <a:pt x="17536" y="5497"/>
                    <a:pt x="17293" y="5013"/>
                  </a:cubicBezTo>
                  <a:cubicBezTo>
                    <a:pt x="17230" y="4888"/>
                    <a:pt x="17167" y="4762"/>
                    <a:pt x="17103" y="4637"/>
                  </a:cubicBezTo>
                  <a:cubicBezTo>
                    <a:pt x="16991" y="4413"/>
                    <a:pt x="16879" y="4189"/>
                    <a:pt x="16767" y="3967"/>
                  </a:cubicBezTo>
                  <a:cubicBezTo>
                    <a:pt x="16725" y="3883"/>
                    <a:pt x="16682" y="3800"/>
                    <a:pt x="16642" y="3718"/>
                  </a:cubicBezTo>
                  <a:cubicBezTo>
                    <a:pt x="16621" y="3674"/>
                    <a:pt x="16600" y="3633"/>
                    <a:pt x="16579" y="3589"/>
                  </a:cubicBezTo>
                  <a:cubicBezTo>
                    <a:pt x="16427" y="3282"/>
                    <a:pt x="16282" y="2961"/>
                    <a:pt x="16134" y="2637"/>
                  </a:cubicBezTo>
                  <a:cubicBezTo>
                    <a:pt x="16078" y="2510"/>
                    <a:pt x="16018" y="2382"/>
                    <a:pt x="15960" y="2253"/>
                  </a:cubicBezTo>
                  <a:cubicBezTo>
                    <a:pt x="15821" y="1950"/>
                    <a:pt x="15676" y="1649"/>
                    <a:pt x="15522" y="1358"/>
                  </a:cubicBezTo>
                  <a:cubicBezTo>
                    <a:pt x="15458" y="1232"/>
                    <a:pt x="15389" y="1110"/>
                    <a:pt x="15319" y="989"/>
                  </a:cubicBezTo>
                  <a:lnTo>
                    <a:pt x="15318" y="989"/>
                  </a:lnTo>
                  <a:cubicBezTo>
                    <a:pt x="15221" y="819"/>
                    <a:pt x="15116" y="655"/>
                    <a:pt x="15007" y="495"/>
                  </a:cubicBezTo>
                  <a:cubicBezTo>
                    <a:pt x="14758" y="135"/>
                    <a:pt x="14411" y="0"/>
                    <a:pt x="14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3990738" y="4021700"/>
              <a:ext cx="446675" cy="428475"/>
            </a:xfrm>
            <a:custGeom>
              <a:avLst/>
              <a:gdLst/>
              <a:ahLst/>
              <a:cxnLst/>
              <a:rect l="l" t="t" r="r" b="b"/>
              <a:pathLst>
                <a:path w="17867" h="17139" extrusionOk="0">
                  <a:moveTo>
                    <a:pt x="12093" y="0"/>
                  </a:moveTo>
                  <a:cubicBezTo>
                    <a:pt x="11833" y="0"/>
                    <a:pt x="11561" y="77"/>
                    <a:pt x="11311" y="189"/>
                  </a:cubicBezTo>
                  <a:cubicBezTo>
                    <a:pt x="11238" y="221"/>
                    <a:pt x="11166" y="257"/>
                    <a:pt x="11097" y="295"/>
                  </a:cubicBezTo>
                  <a:cubicBezTo>
                    <a:pt x="9105" y="1389"/>
                    <a:pt x="7112" y="2484"/>
                    <a:pt x="5119" y="3580"/>
                  </a:cubicBezTo>
                  <a:cubicBezTo>
                    <a:pt x="4134" y="4120"/>
                    <a:pt x="3147" y="4662"/>
                    <a:pt x="2162" y="5204"/>
                  </a:cubicBezTo>
                  <a:cubicBezTo>
                    <a:pt x="1643" y="5489"/>
                    <a:pt x="1" y="6009"/>
                    <a:pt x="205" y="6815"/>
                  </a:cubicBezTo>
                  <a:cubicBezTo>
                    <a:pt x="283" y="7125"/>
                    <a:pt x="440" y="7409"/>
                    <a:pt x="620" y="7685"/>
                  </a:cubicBezTo>
                  <a:cubicBezTo>
                    <a:pt x="687" y="7785"/>
                    <a:pt x="756" y="7885"/>
                    <a:pt x="828" y="7983"/>
                  </a:cubicBezTo>
                  <a:cubicBezTo>
                    <a:pt x="1023" y="8258"/>
                    <a:pt x="1225" y="8530"/>
                    <a:pt x="1377" y="8812"/>
                  </a:cubicBezTo>
                  <a:cubicBezTo>
                    <a:pt x="1384" y="8824"/>
                    <a:pt x="1390" y="8837"/>
                    <a:pt x="1396" y="8849"/>
                  </a:cubicBezTo>
                  <a:cubicBezTo>
                    <a:pt x="1455" y="8955"/>
                    <a:pt x="1513" y="9061"/>
                    <a:pt x="1570" y="9168"/>
                  </a:cubicBezTo>
                  <a:cubicBezTo>
                    <a:pt x="1679" y="9368"/>
                    <a:pt x="1786" y="9567"/>
                    <a:pt x="1893" y="9767"/>
                  </a:cubicBezTo>
                  <a:cubicBezTo>
                    <a:pt x="1952" y="9873"/>
                    <a:pt x="2008" y="9980"/>
                    <a:pt x="2067" y="10086"/>
                  </a:cubicBezTo>
                  <a:cubicBezTo>
                    <a:pt x="2229" y="10388"/>
                    <a:pt x="2394" y="10691"/>
                    <a:pt x="2556" y="10994"/>
                  </a:cubicBezTo>
                  <a:cubicBezTo>
                    <a:pt x="2611" y="11097"/>
                    <a:pt x="2667" y="11201"/>
                    <a:pt x="2723" y="11304"/>
                  </a:cubicBezTo>
                  <a:lnTo>
                    <a:pt x="2728" y="11313"/>
                  </a:lnTo>
                  <a:cubicBezTo>
                    <a:pt x="3101" y="12003"/>
                    <a:pt x="3474" y="12693"/>
                    <a:pt x="3846" y="13382"/>
                  </a:cubicBezTo>
                  <a:cubicBezTo>
                    <a:pt x="3904" y="13490"/>
                    <a:pt x="3961" y="13596"/>
                    <a:pt x="4019" y="13702"/>
                  </a:cubicBezTo>
                  <a:cubicBezTo>
                    <a:pt x="4168" y="13978"/>
                    <a:pt x="4318" y="14255"/>
                    <a:pt x="4467" y="14532"/>
                  </a:cubicBezTo>
                  <a:cubicBezTo>
                    <a:pt x="4525" y="14639"/>
                    <a:pt x="4582" y="14744"/>
                    <a:pt x="4638" y="14851"/>
                  </a:cubicBezTo>
                  <a:cubicBezTo>
                    <a:pt x="4844" y="15230"/>
                    <a:pt x="5050" y="15611"/>
                    <a:pt x="5256" y="15991"/>
                  </a:cubicBezTo>
                  <a:cubicBezTo>
                    <a:pt x="5310" y="16091"/>
                    <a:pt x="5362" y="16191"/>
                    <a:pt x="5418" y="16290"/>
                  </a:cubicBezTo>
                  <a:lnTo>
                    <a:pt x="5428" y="16309"/>
                  </a:lnTo>
                  <a:cubicBezTo>
                    <a:pt x="5585" y="16600"/>
                    <a:pt x="5762" y="16905"/>
                    <a:pt x="6058" y="17050"/>
                  </a:cubicBezTo>
                  <a:cubicBezTo>
                    <a:pt x="6186" y="17112"/>
                    <a:pt x="6321" y="17138"/>
                    <a:pt x="6458" y="17138"/>
                  </a:cubicBezTo>
                  <a:cubicBezTo>
                    <a:pt x="6812" y="17138"/>
                    <a:pt x="7185" y="16965"/>
                    <a:pt x="7510" y="16791"/>
                  </a:cubicBezTo>
                  <a:cubicBezTo>
                    <a:pt x="10331" y="15299"/>
                    <a:pt x="13154" y="13805"/>
                    <a:pt x="15975" y="12312"/>
                  </a:cubicBezTo>
                  <a:cubicBezTo>
                    <a:pt x="16505" y="12031"/>
                    <a:pt x="17620" y="11618"/>
                    <a:pt x="17819" y="10988"/>
                  </a:cubicBezTo>
                  <a:cubicBezTo>
                    <a:pt x="17838" y="10927"/>
                    <a:pt x="17848" y="10864"/>
                    <a:pt x="17854" y="10798"/>
                  </a:cubicBezTo>
                  <a:cubicBezTo>
                    <a:pt x="17866" y="10672"/>
                    <a:pt x="17854" y="10536"/>
                    <a:pt x="17828" y="10398"/>
                  </a:cubicBezTo>
                  <a:cubicBezTo>
                    <a:pt x="17769" y="10109"/>
                    <a:pt x="17644" y="9806"/>
                    <a:pt x="17517" y="9537"/>
                  </a:cubicBezTo>
                  <a:cubicBezTo>
                    <a:pt x="17462" y="9421"/>
                    <a:pt x="17405" y="9312"/>
                    <a:pt x="17354" y="9212"/>
                  </a:cubicBezTo>
                  <a:cubicBezTo>
                    <a:pt x="17337" y="9176"/>
                    <a:pt x="17319" y="9142"/>
                    <a:pt x="17302" y="9107"/>
                  </a:cubicBezTo>
                  <a:cubicBezTo>
                    <a:pt x="17196" y="8895"/>
                    <a:pt x="17089" y="8682"/>
                    <a:pt x="16981" y="8470"/>
                  </a:cubicBezTo>
                  <a:cubicBezTo>
                    <a:pt x="16928" y="8362"/>
                    <a:pt x="16874" y="8253"/>
                    <a:pt x="16819" y="8146"/>
                  </a:cubicBezTo>
                  <a:cubicBezTo>
                    <a:pt x="16590" y="7691"/>
                    <a:pt x="16362" y="7237"/>
                    <a:pt x="16133" y="6782"/>
                  </a:cubicBezTo>
                  <a:cubicBezTo>
                    <a:pt x="16080" y="6673"/>
                    <a:pt x="16024" y="6565"/>
                    <a:pt x="15969" y="6458"/>
                  </a:cubicBezTo>
                  <a:cubicBezTo>
                    <a:pt x="15875" y="6268"/>
                    <a:pt x="15781" y="6079"/>
                    <a:pt x="15686" y="5889"/>
                  </a:cubicBezTo>
                  <a:cubicBezTo>
                    <a:pt x="15630" y="5782"/>
                    <a:pt x="15577" y="5674"/>
                    <a:pt x="15521" y="5565"/>
                  </a:cubicBezTo>
                  <a:cubicBezTo>
                    <a:pt x="15314" y="5150"/>
                    <a:pt x="15105" y="4734"/>
                    <a:pt x="14895" y="4317"/>
                  </a:cubicBezTo>
                  <a:cubicBezTo>
                    <a:pt x="14841" y="4210"/>
                    <a:pt x="14787" y="4101"/>
                    <a:pt x="14732" y="3993"/>
                  </a:cubicBezTo>
                  <a:cubicBezTo>
                    <a:pt x="14635" y="3801"/>
                    <a:pt x="14539" y="3608"/>
                    <a:pt x="14442" y="3416"/>
                  </a:cubicBezTo>
                  <a:cubicBezTo>
                    <a:pt x="14406" y="3344"/>
                    <a:pt x="14369" y="3272"/>
                    <a:pt x="14335" y="3201"/>
                  </a:cubicBezTo>
                  <a:cubicBezTo>
                    <a:pt x="14315" y="3165"/>
                    <a:pt x="14297" y="3128"/>
                    <a:pt x="14280" y="3090"/>
                  </a:cubicBezTo>
                  <a:cubicBezTo>
                    <a:pt x="14150" y="2826"/>
                    <a:pt x="14024" y="2550"/>
                    <a:pt x="13897" y="2271"/>
                  </a:cubicBezTo>
                  <a:cubicBezTo>
                    <a:pt x="13848" y="2160"/>
                    <a:pt x="13797" y="2051"/>
                    <a:pt x="13747" y="1941"/>
                  </a:cubicBezTo>
                  <a:cubicBezTo>
                    <a:pt x="13627" y="1680"/>
                    <a:pt x="13502" y="1420"/>
                    <a:pt x="13371" y="1169"/>
                  </a:cubicBezTo>
                  <a:cubicBezTo>
                    <a:pt x="13314" y="1062"/>
                    <a:pt x="13256" y="956"/>
                    <a:pt x="13194" y="851"/>
                  </a:cubicBezTo>
                  <a:cubicBezTo>
                    <a:pt x="13109" y="705"/>
                    <a:pt x="13021" y="563"/>
                    <a:pt x="12926" y="426"/>
                  </a:cubicBezTo>
                  <a:cubicBezTo>
                    <a:pt x="12711" y="116"/>
                    <a:pt x="12412" y="0"/>
                    <a:pt x="12093"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3971238" y="4139950"/>
              <a:ext cx="137875" cy="78850"/>
            </a:xfrm>
            <a:custGeom>
              <a:avLst/>
              <a:gdLst/>
              <a:ahLst/>
              <a:cxnLst/>
              <a:rect l="l" t="t" r="r" b="b"/>
              <a:pathLst>
                <a:path w="5515" h="3154" extrusionOk="0">
                  <a:moveTo>
                    <a:pt x="5209" y="0"/>
                  </a:moveTo>
                  <a:cubicBezTo>
                    <a:pt x="5177" y="0"/>
                    <a:pt x="5143" y="9"/>
                    <a:pt x="5108" y="28"/>
                  </a:cubicBezTo>
                  <a:cubicBezTo>
                    <a:pt x="3405" y="953"/>
                    <a:pt x="1703" y="1879"/>
                    <a:pt x="0" y="2805"/>
                  </a:cubicBezTo>
                  <a:cubicBezTo>
                    <a:pt x="79" y="2922"/>
                    <a:pt x="160" y="3037"/>
                    <a:pt x="242" y="3153"/>
                  </a:cubicBezTo>
                  <a:cubicBezTo>
                    <a:pt x="1932" y="2234"/>
                    <a:pt x="3621" y="1314"/>
                    <a:pt x="5312" y="395"/>
                  </a:cubicBezTo>
                  <a:lnTo>
                    <a:pt x="5311" y="395"/>
                  </a:lnTo>
                  <a:cubicBezTo>
                    <a:pt x="5515" y="284"/>
                    <a:pt x="5396" y="0"/>
                    <a:pt x="5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4130263" y="4092475"/>
              <a:ext cx="69250" cy="40550"/>
            </a:xfrm>
            <a:custGeom>
              <a:avLst/>
              <a:gdLst/>
              <a:ahLst/>
              <a:cxnLst/>
              <a:rect l="l" t="t" r="r" b="b"/>
              <a:pathLst>
                <a:path w="2770" h="1622" extrusionOk="0">
                  <a:moveTo>
                    <a:pt x="2465" y="0"/>
                  </a:moveTo>
                  <a:cubicBezTo>
                    <a:pt x="2433" y="0"/>
                    <a:pt x="2399" y="9"/>
                    <a:pt x="2364" y="28"/>
                  </a:cubicBezTo>
                  <a:lnTo>
                    <a:pt x="202" y="1225"/>
                  </a:lnTo>
                  <a:cubicBezTo>
                    <a:pt x="0" y="1338"/>
                    <a:pt x="118" y="1622"/>
                    <a:pt x="304" y="1622"/>
                  </a:cubicBezTo>
                  <a:cubicBezTo>
                    <a:pt x="336" y="1622"/>
                    <a:pt x="370" y="1613"/>
                    <a:pt x="405" y="1594"/>
                  </a:cubicBezTo>
                  <a:lnTo>
                    <a:pt x="2567" y="397"/>
                  </a:lnTo>
                  <a:cubicBezTo>
                    <a:pt x="2769" y="285"/>
                    <a:pt x="2651" y="0"/>
                    <a:pt x="2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4227763" y="4011750"/>
              <a:ext cx="113600" cy="67250"/>
            </a:xfrm>
            <a:custGeom>
              <a:avLst/>
              <a:gdLst/>
              <a:ahLst/>
              <a:cxnLst/>
              <a:rect l="l" t="t" r="r" b="b"/>
              <a:pathLst>
                <a:path w="4544" h="2690" extrusionOk="0">
                  <a:moveTo>
                    <a:pt x="4340" y="0"/>
                  </a:moveTo>
                  <a:lnTo>
                    <a:pt x="201" y="2294"/>
                  </a:lnTo>
                  <a:cubicBezTo>
                    <a:pt x="0" y="2406"/>
                    <a:pt x="119" y="2689"/>
                    <a:pt x="304" y="2689"/>
                  </a:cubicBezTo>
                  <a:cubicBezTo>
                    <a:pt x="337" y="2689"/>
                    <a:pt x="371" y="2681"/>
                    <a:pt x="406" y="2661"/>
                  </a:cubicBezTo>
                  <a:lnTo>
                    <a:pt x="4543" y="369"/>
                  </a:lnTo>
                  <a:cubicBezTo>
                    <a:pt x="4479" y="243"/>
                    <a:pt x="4410" y="121"/>
                    <a:pt x="43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4312063" y="4043350"/>
              <a:ext cx="44600" cy="29775"/>
            </a:xfrm>
            <a:custGeom>
              <a:avLst/>
              <a:gdLst/>
              <a:ahLst/>
              <a:cxnLst/>
              <a:rect l="l" t="t" r="r" b="b"/>
              <a:pathLst>
                <a:path w="1784" h="1191" extrusionOk="0">
                  <a:moveTo>
                    <a:pt x="1609" y="0"/>
                  </a:moveTo>
                  <a:cubicBezTo>
                    <a:pt x="1140" y="266"/>
                    <a:pt x="670" y="530"/>
                    <a:pt x="201" y="794"/>
                  </a:cubicBezTo>
                  <a:cubicBezTo>
                    <a:pt x="1" y="907"/>
                    <a:pt x="117" y="1191"/>
                    <a:pt x="301" y="1191"/>
                  </a:cubicBezTo>
                  <a:cubicBezTo>
                    <a:pt x="334" y="1191"/>
                    <a:pt x="369" y="1182"/>
                    <a:pt x="404" y="1162"/>
                  </a:cubicBezTo>
                  <a:cubicBezTo>
                    <a:pt x="865" y="903"/>
                    <a:pt x="1324" y="644"/>
                    <a:pt x="1783" y="384"/>
                  </a:cubicBezTo>
                  <a:cubicBezTo>
                    <a:pt x="1727" y="257"/>
                    <a:pt x="1667" y="129"/>
                    <a:pt x="16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4199738" y="4083375"/>
              <a:ext cx="93825" cy="53175"/>
            </a:xfrm>
            <a:custGeom>
              <a:avLst/>
              <a:gdLst/>
              <a:ahLst/>
              <a:cxnLst/>
              <a:rect l="l" t="t" r="r" b="b"/>
              <a:pathLst>
                <a:path w="3753" h="2127" extrusionOk="0">
                  <a:moveTo>
                    <a:pt x="3445" y="1"/>
                  </a:moveTo>
                  <a:cubicBezTo>
                    <a:pt x="3413" y="1"/>
                    <a:pt x="3379" y="9"/>
                    <a:pt x="3345" y="28"/>
                  </a:cubicBezTo>
                  <a:cubicBezTo>
                    <a:pt x="2298" y="596"/>
                    <a:pt x="1251" y="1164"/>
                    <a:pt x="204" y="1731"/>
                  </a:cubicBezTo>
                  <a:cubicBezTo>
                    <a:pt x="0" y="1842"/>
                    <a:pt x="120" y="2127"/>
                    <a:pt x="308" y="2127"/>
                  </a:cubicBezTo>
                  <a:cubicBezTo>
                    <a:pt x="340" y="2127"/>
                    <a:pt x="374" y="2119"/>
                    <a:pt x="409" y="2100"/>
                  </a:cubicBezTo>
                  <a:cubicBezTo>
                    <a:pt x="1455" y="1532"/>
                    <a:pt x="2501" y="964"/>
                    <a:pt x="3549" y="396"/>
                  </a:cubicBezTo>
                  <a:cubicBezTo>
                    <a:pt x="3752" y="285"/>
                    <a:pt x="3633" y="1"/>
                    <a:pt x="34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4132363" y="4158275"/>
              <a:ext cx="24550" cy="17375"/>
            </a:xfrm>
            <a:custGeom>
              <a:avLst/>
              <a:gdLst/>
              <a:ahLst/>
              <a:cxnLst/>
              <a:rect l="l" t="t" r="r" b="b"/>
              <a:pathLst>
                <a:path w="982" h="695" extrusionOk="0">
                  <a:moveTo>
                    <a:pt x="736" y="1"/>
                  </a:moveTo>
                  <a:cubicBezTo>
                    <a:pt x="702" y="1"/>
                    <a:pt x="668" y="9"/>
                    <a:pt x="636" y="28"/>
                  </a:cubicBezTo>
                  <a:lnTo>
                    <a:pt x="142" y="301"/>
                  </a:lnTo>
                  <a:cubicBezTo>
                    <a:pt x="47" y="354"/>
                    <a:pt x="0" y="490"/>
                    <a:pt x="60" y="586"/>
                  </a:cubicBezTo>
                  <a:cubicBezTo>
                    <a:pt x="101" y="654"/>
                    <a:pt x="173" y="695"/>
                    <a:pt x="247" y="695"/>
                  </a:cubicBezTo>
                  <a:cubicBezTo>
                    <a:pt x="280" y="695"/>
                    <a:pt x="315" y="686"/>
                    <a:pt x="347" y="668"/>
                  </a:cubicBezTo>
                  <a:lnTo>
                    <a:pt x="839" y="395"/>
                  </a:lnTo>
                  <a:cubicBezTo>
                    <a:pt x="936" y="341"/>
                    <a:pt x="981" y="205"/>
                    <a:pt x="921" y="110"/>
                  </a:cubicBezTo>
                  <a:cubicBezTo>
                    <a:pt x="880" y="42"/>
                    <a:pt x="810" y="1"/>
                    <a:pt x="7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3993813" y="4188675"/>
              <a:ext cx="110050" cy="64500"/>
            </a:xfrm>
            <a:custGeom>
              <a:avLst/>
              <a:gdLst/>
              <a:ahLst/>
              <a:cxnLst/>
              <a:rect l="l" t="t" r="r" b="b"/>
              <a:pathLst>
                <a:path w="4402" h="2580" extrusionOk="0">
                  <a:moveTo>
                    <a:pt x="4097" y="0"/>
                  </a:moveTo>
                  <a:cubicBezTo>
                    <a:pt x="4065" y="0"/>
                    <a:pt x="4031" y="9"/>
                    <a:pt x="3996" y="28"/>
                  </a:cubicBezTo>
                  <a:cubicBezTo>
                    <a:pt x="2665" y="755"/>
                    <a:pt x="1332" y="1482"/>
                    <a:pt x="0" y="2209"/>
                  </a:cubicBezTo>
                  <a:cubicBezTo>
                    <a:pt x="67" y="2331"/>
                    <a:pt x="135" y="2455"/>
                    <a:pt x="200" y="2579"/>
                  </a:cubicBezTo>
                  <a:cubicBezTo>
                    <a:pt x="1535" y="1852"/>
                    <a:pt x="2866" y="1124"/>
                    <a:pt x="4201" y="395"/>
                  </a:cubicBezTo>
                  <a:cubicBezTo>
                    <a:pt x="4402" y="285"/>
                    <a:pt x="4284" y="0"/>
                    <a:pt x="40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4086313" y="4193100"/>
              <a:ext cx="64575" cy="38000"/>
            </a:xfrm>
            <a:custGeom>
              <a:avLst/>
              <a:gdLst/>
              <a:ahLst/>
              <a:cxnLst/>
              <a:rect l="l" t="t" r="r" b="b"/>
              <a:pathLst>
                <a:path w="2583" h="1520" extrusionOk="0">
                  <a:moveTo>
                    <a:pt x="2278" y="1"/>
                  </a:moveTo>
                  <a:cubicBezTo>
                    <a:pt x="2246" y="1"/>
                    <a:pt x="2212" y="9"/>
                    <a:pt x="2177" y="29"/>
                  </a:cubicBezTo>
                  <a:lnTo>
                    <a:pt x="202" y="1123"/>
                  </a:lnTo>
                  <a:cubicBezTo>
                    <a:pt x="1" y="1235"/>
                    <a:pt x="119" y="1519"/>
                    <a:pt x="305" y="1519"/>
                  </a:cubicBezTo>
                  <a:cubicBezTo>
                    <a:pt x="337" y="1519"/>
                    <a:pt x="372" y="1511"/>
                    <a:pt x="406" y="1492"/>
                  </a:cubicBezTo>
                  <a:lnTo>
                    <a:pt x="2380" y="397"/>
                  </a:lnTo>
                  <a:cubicBezTo>
                    <a:pt x="2582" y="285"/>
                    <a:pt x="2463" y="1"/>
                    <a:pt x="22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4008213" y="4257425"/>
              <a:ext cx="33225" cy="22375"/>
            </a:xfrm>
            <a:custGeom>
              <a:avLst/>
              <a:gdLst/>
              <a:ahLst/>
              <a:cxnLst/>
              <a:rect l="l" t="t" r="r" b="b"/>
              <a:pathLst>
                <a:path w="1329" h="895" extrusionOk="0">
                  <a:moveTo>
                    <a:pt x="1021" y="1"/>
                  </a:moveTo>
                  <a:cubicBezTo>
                    <a:pt x="989" y="1"/>
                    <a:pt x="955" y="9"/>
                    <a:pt x="920" y="28"/>
                  </a:cubicBezTo>
                  <a:cubicBezTo>
                    <a:pt x="614" y="193"/>
                    <a:pt x="306" y="359"/>
                    <a:pt x="0" y="525"/>
                  </a:cubicBezTo>
                  <a:cubicBezTo>
                    <a:pt x="68" y="648"/>
                    <a:pt x="135" y="772"/>
                    <a:pt x="200" y="895"/>
                  </a:cubicBezTo>
                  <a:cubicBezTo>
                    <a:pt x="509" y="728"/>
                    <a:pt x="817" y="562"/>
                    <a:pt x="1124" y="395"/>
                  </a:cubicBezTo>
                  <a:cubicBezTo>
                    <a:pt x="1328" y="285"/>
                    <a:pt x="1210" y="1"/>
                    <a:pt x="1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4173538" y="4136100"/>
              <a:ext cx="85475" cy="50075"/>
            </a:xfrm>
            <a:custGeom>
              <a:avLst/>
              <a:gdLst/>
              <a:ahLst/>
              <a:cxnLst/>
              <a:rect l="l" t="t" r="r" b="b"/>
              <a:pathLst>
                <a:path w="3419" h="2003" extrusionOk="0">
                  <a:moveTo>
                    <a:pt x="3115" y="1"/>
                  </a:moveTo>
                  <a:cubicBezTo>
                    <a:pt x="3083" y="1"/>
                    <a:pt x="3049" y="10"/>
                    <a:pt x="3013" y="29"/>
                  </a:cubicBezTo>
                  <a:cubicBezTo>
                    <a:pt x="2076" y="555"/>
                    <a:pt x="1139" y="1080"/>
                    <a:pt x="201" y="1606"/>
                  </a:cubicBezTo>
                  <a:cubicBezTo>
                    <a:pt x="1" y="1719"/>
                    <a:pt x="118" y="2003"/>
                    <a:pt x="304" y="2003"/>
                  </a:cubicBezTo>
                  <a:cubicBezTo>
                    <a:pt x="336" y="2003"/>
                    <a:pt x="371" y="1994"/>
                    <a:pt x="406" y="1974"/>
                  </a:cubicBezTo>
                  <a:cubicBezTo>
                    <a:pt x="1343" y="1449"/>
                    <a:pt x="2279" y="924"/>
                    <a:pt x="3216" y="398"/>
                  </a:cubicBezTo>
                  <a:cubicBezTo>
                    <a:pt x="3419" y="285"/>
                    <a:pt x="3300" y="1"/>
                    <a:pt x="31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a:off x="4296863" y="4099950"/>
              <a:ext cx="30400" cy="20625"/>
            </a:xfrm>
            <a:custGeom>
              <a:avLst/>
              <a:gdLst/>
              <a:ahLst/>
              <a:cxnLst/>
              <a:rect l="l" t="t" r="r" b="b"/>
              <a:pathLst>
                <a:path w="1216" h="825" extrusionOk="0">
                  <a:moveTo>
                    <a:pt x="969" y="0"/>
                  </a:moveTo>
                  <a:cubicBezTo>
                    <a:pt x="936" y="0"/>
                    <a:pt x="902" y="9"/>
                    <a:pt x="870" y="26"/>
                  </a:cubicBezTo>
                  <a:lnTo>
                    <a:pt x="142" y="431"/>
                  </a:lnTo>
                  <a:cubicBezTo>
                    <a:pt x="45" y="483"/>
                    <a:pt x="0" y="619"/>
                    <a:pt x="60" y="716"/>
                  </a:cubicBezTo>
                  <a:cubicBezTo>
                    <a:pt x="101" y="783"/>
                    <a:pt x="172" y="824"/>
                    <a:pt x="247" y="824"/>
                  </a:cubicBezTo>
                  <a:cubicBezTo>
                    <a:pt x="280" y="824"/>
                    <a:pt x="314" y="816"/>
                    <a:pt x="346" y="798"/>
                  </a:cubicBezTo>
                  <a:lnTo>
                    <a:pt x="1075" y="395"/>
                  </a:lnTo>
                  <a:cubicBezTo>
                    <a:pt x="1170" y="341"/>
                    <a:pt x="1215" y="205"/>
                    <a:pt x="1157" y="108"/>
                  </a:cubicBezTo>
                  <a:cubicBezTo>
                    <a:pt x="1116" y="41"/>
                    <a:pt x="1044" y="0"/>
                    <a:pt x="9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a:off x="4346238" y="4076750"/>
              <a:ext cx="26250" cy="19300"/>
            </a:xfrm>
            <a:custGeom>
              <a:avLst/>
              <a:gdLst/>
              <a:ahLst/>
              <a:cxnLst/>
              <a:rect l="l" t="t" r="r" b="b"/>
              <a:pathLst>
                <a:path w="1050" h="772" extrusionOk="0">
                  <a:moveTo>
                    <a:pt x="861" y="0"/>
                  </a:moveTo>
                  <a:cubicBezTo>
                    <a:pt x="642" y="124"/>
                    <a:pt x="421" y="250"/>
                    <a:pt x="201" y="373"/>
                  </a:cubicBezTo>
                  <a:cubicBezTo>
                    <a:pt x="1" y="488"/>
                    <a:pt x="117" y="771"/>
                    <a:pt x="302" y="771"/>
                  </a:cubicBezTo>
                  <a:cubicBezTo>
                    <a:pt x="334" y="771"/>
                    <a:pt x="369" y="762"/>
                    <a:pt x="404" y="742"/>
                  </a:cubicBezTo>
                  <a:cubicBezTo>
                    <a:pt x="619" y="621"/>
                    <a:pt x="834" y="499"/>
                    <a:pt x="1049" y="378"/>
                  </a:cubicBezTo>
                  <a:cubicBezTo>
                    <a:pt x="1007" y="294"/>
                    <a:pt x="966" y="211"/>
                    <a:pt x="924" y="129"/>
                  </a:cubicBezTo>
                  <a:cubicBezTo>
                    <a:pt x="903" y="85"/>
                    <a:pt x="882" y="44"/>
                    <a:pt x="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a:off x="4326238" y="4102950"/>
              <a:ext cx="59375" cy="37400"/>
            </a:xfrm>
            <a:custGeom>
              <a:avLst/>
              <a:gdLst/>
              <a:ahLst/>
              <a:cxnLst/>
              <a:rect l="l" t="t" r="r" b="b"/>
              <a:pathLst>
                <a:path w="2375" h="1496" extrusionOk="0">
                  <a:moveTo>
                    <a:pt x="2185" y="0"/>
                  </a:moveTo>
                  <a:lnTo>
                    <a:pt x="203" y="1100"/>
                  </a:lnTo>
                  <a:cubicBezTo>
                    <a:pt x="0" y="1211"/>
                    <a:pt x="119" y="1495"/>
                    <a:pt x="306" y="1495"/>
                  </a:cubicBezTo>
                  <a:cubicBezTo>
                    <a:pt x="338" y="1495"/>
                    <a:pt x="372" y="1487"/>
                    <a:pt x="407" y="1467"/>
                  </a:cubicBezTo>
                  <a:lnTo>
                    <a:pt x="2375" y="376"/>
                  </a:lnTo>
                  <a:cubicBezTo>
                    <a:pt x="2312" y="251"/>
                    <a:pt x="2249" y="125"/>
                    <a:pt x="2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p:nvPr/>
          </p:nvSpPr>
          <p:spPr>
            <a:xfrm>
              <a:off x="4267638" y="4151700"/>
              <a:ext cx="33000" cy="21325"/>
            </a:xfrm>
            <a:custGeom>
              <a:avLst/>
              <a:gdLst/>
              <a:ahLst/>
              <a:cxnLst/>
              <a:rect l="l" t="t" r="r" b="b"/>
              <a:pathLst>
                <a:path w="1320" h="853" extrusionOk="0">
                  <a:moveTo>
                    <a:pt x="1076" y="1"/>
                  </a:moveTo>
                  <a:cubicBezTo>
                    <a:pt x="1042" y="1"/>
                    <a:pt x="1008" y="9"/>
                    <a:pt x="975" y="26"/>
                  </a:cubicBezTo>
                  <a:cubicBezTo>
                    <a:pt x="696" y="170"/>
                    <a:pt x="418" y="314"/>
                    <a:pt x="141" y="459"/>
                  </a:cubicBezTo>
                  <a:cubicBezTo>
                    <a:pt x="42" y="510"/>
                    <a:pt x="0" y="650"/>
                    <a:pt x="59" y="746"/>
                  </a:cubicBezTo>
                  <a:cubicBezTo>
                    <a:pt x="101" y="814"/>
                    <a:pt x="170" y="853"/>
                    <a:pt x="243" y="853"/>
                  </a:cubicBezTo>
                  <a:cubicBezTo>
                    <a:pt x="277" y="853"/>
                    <a:pt x="311" y="845"/>
                    <a:pt x="344" y="828"/>
                  </a:cubicBezTo>
                  <a:cubicBezTo>
                    <a:pt x="623" y="683"/>
                    <a:pt x="900" y="538"/>
                    <a:pt x="1178" y="394"/>
                  </a:cubicBezTo>
                  <a:cubicBezTo>
                    <a:pt x="1277" y="343"/>
                    <a:pt x="1320" y="202"/>
                    <a:pt x="1260" y="108"/>
                  </a:cubicBezTo>
                  <a:cubicBezTo>
                    <a:pt x="1219" y="40"/>
                    <a:pt x="1149" y="1"/>
                    <a:pt x="10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4"/>
            <p:cNvSpPr/>
            <p:nvPr/>
          </p:nvSpPr>
          <p:spPr>
            <a:xfrm>
              <a:off x="4146538" y="4188225"/>
              <a:ext cx="89850" cy="55700"/>
            </a:xfrm>
            <a:custGeom>
              <a:avLst/>
              <a:gdLst/>
              <a:ahLst/>
              <a:cxnLst/>
              <a:rect l="l" t="t" r="r" b="b"/>
              <a:pathLst>
                <a:path w="3594" h="2228" extrusionOk="0">
                  <a:moveTo>
                    <a:pt x="3297" y="0"/>
                  </a:moveTo>
                  <a:cubicBezTo>
                    <a:pt x="3264" y="0"/>
                    <a:pt x="3229" y="10"/>
                    <a:pt x="3193" y="31"/>
                  </a:cubicBezTo>
                  <a:lnTo>
                    <a:pt x="196" y="1828"/>
                  </a:lnTo>
                  <a:cubicBezTo>
                    <a:pt x="0" y="1946"/>
                    <a:pt x="116" y="2228"/>
                    <a:pt x="297" y="2228"/>
                  </a:cubicBezTo>
                  <a:cubicBezTo>
                    <a:pt x="330" y="2228"/>
                    <a:pt x="365" y="2218"/>
                    <a:pt x="401" y="2197"/>
                  </a:cubicBezTo>
                  <a:lnTo>
                    <a:pt x="3398" y="400"/>
                  </a:lnTo>
                  <a:cubicBezTo>
                    <a:pt x="3594" y="282"/>
                    <a:pt x="3478" y="0"/>
                    <a:pt x="32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4"/>
            <p:cNvSpPr/>
            <p:nvPr/>
          </p:nvSpPr>
          <p:spPr>
            <a:xfrm>
              <a:off x="4079063" y="4266375"/>
              <a:ext cx="31050" cy="20950"/>
            </a:xfrm>
            <a:custGeom>
              <a:avLst/>
              <a:gdLst/>
              <a:ahLst/>
              <a:cxnLst/>
              <a:rect l="l" t="t" r="r" b="b"/>
              <a:pathLst>
                <a:path w="1242" h="838" extrusionOk="0">
                  <a:moveTo>
                    <a:pt x="994" y="1"/>
                  </a:moveTo>
                  <a:cubicBezTo>
                    <a:pt x="961" y="1"/>
                    <a:pt x="927" y="9"/>
                    <a:pt x="895" y="26"/>
                  </a:cubicBezTo>
                  <a:lnTo>
                    <a:pt x="143" y="443"/>
                  </a:lnTo>
                  <a:cubicBezTo>
                    <a:pt x="47" y="496"/>
                    <a:pt x="1" y="632"/>
                    <a:pt x="61" y="729"/>
                  </a:cubicBezTo>
                  <a:cubicBezTo>
                    <a:pt x="102" y="796"/>
                    <a:pt x="174" y="837"/>
                    <a:pt x="248" y="837"/>
                  </a:cubicBezTo>
                  <a:cubicBezTo>
                    <a:pt x="282" y="837"/>
                    <a:pt x="315" y="829"/>
                    <a:pt x="347" y="811"/>
                  </a:cubicBezTo>
                  <a:lnTo>
                    <a:pt x="1099" y="395"/>
                  </a:lnTo>
                  <a:cubicBezTo>
                    <a:pt x="1195" y="341"/>
                    <a:pt x="1241" y="205"/>
                    <a:pt x="1182" y="108"/>
                  </a:cubicBezTo>
                  <a:cubicBezTo>
                    <a:pt x="1140" y="41"/>
                    <a:pt x="1068"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4"/>
            <p:cNvSpPr/>
            <p:nvPr/>
          </p:nvSpPr>
          <p:spPr>
            <a:xfrm>
              <a:off x="4027438" y="4293675"/>
              <a:ext cx="28600" cy="21725"/>
            </a:xfrm>
            <a:custGeom>
              <a:avLst/>
              <a:gdLst/>
              <a:ahLst/>
              <a:cxnLst/>
              <a:rect l="l" t="t" r="r" b="b"/>
              <a:pathLst>
                <a:path w="1144" h="869" extrusionOk="0">
                  <a:moveTo>
                    <a:pt x="900" y="0"/>
                  </a:moveTo>
                  <a:cubicBezTo>
                    <a:pt x="866" y="0"/>
                    <a:pt x="831" y="9"/>
                    <a:pt x="800" y="27"/>
                  </a:cubicBezTo>
                  <a:cubicBezTo>
                    <a:pt x="533" y="184"/>
                    <a:pt x="267" y="342"/>
                    <a:pt x="0" y="499"/>
                  </a:cubicBezTo>
                  <a:cubicBezTo>
                    <a:pt x="66" y="620"/>
                    <a:pt x="130" y="739"/>
                    <a:pt x="196" y="860"/>
                  </a:cubicBezTo>
                  <a:lnTo>
                    <a:pt x="200" y="869"/>
                  </a:lnTo>
                  <a:cubicBezTo>
                    <a:pt x="469" y="711"/>
                    <a:pt x="736" y="552"/>
                    <a:pt x="1005" y="394"/>
                  </a:cubicBezTo>
                  <a:cubicBezTo>
                    <a:pt x="1103" y="337"/>
                    <a:pt x="1143" y="211"/>
                    <a:pt x="1087" y="109"/>
                  </a:cubicBezTo>
                  <a:cubicBezTo>
                    <a:pt x="1050" y="41"/>
                    <a:pt x="975" y="0"/>
                    <a:pt x="9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a:off x="4053388" y="4308675"/>
              <a:ext cx="66325" cy="38925"/>
            </a:xfrm>
            <a:custGeom>
              <a:avLst/>
              <a:gdLst/>
              <a:ahLst/>
              <a:cxnLst/>
              <a:rect l="l" t="t" r="r" b="b"/>
              <a:pathLst>
                <a:path w="2653" h="1557" extrusionOk="0">
                  <a:moveTo>
                    <a:pt x="2348" y="1"/>
                  </a:moveTo>
                  <a:cubicBezTo>
                    <a:pt x="2315" y="1"/>
                    <a:pt x="2281" y="9"/>
                    <a:pt x="2246" y="28"/>
                  </a:cubicBezTo>
                  <a:lnTo>
                    <a:pt x="202" y="1161"/>
                  </a:lnTo>
                  <a:cubicBezTo>
                    <a:pt x="0" y="1273"/>
                    <a:pt x="119" y="1557"/>
                    <a:pt x="305" y="1557"/>
                  </a:cubicBezTo>
                  <a:cubicBezTo>
                    <a:pt x="338" y="1557"/>
                    <a:pt x="372" y="1548"/>
                    <a:pt x="407" y="1529"/>
                  </a:cubicBezTo>
                  <a:lnTo>
                    <a:pt x="2450" y="396"/>
                  </a:lnTo>
                  <a:cubicBezTo>
                    <a:pt x="2653" y="284"/>
                    <a:pt x="2534" y="1"/>
                    <a:pt x="2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a:off x="4140788" y="4258925"/>
              <a:ext cx="68000" cy="41250"/>
            </a:xfrm>
            <a:custGeom>
              <a:avLst/>
              <a:gdLst/>
              <a:ahLst/>
              <a:cxnLst/>
              <a:rect l="l" t="t" r="r" b="b"/>
              <a:pathLst>
                <a:path w="2720" h="1650" extrusionOk="0">
                  <a:moveTo>
                    <a:pt x="2419" y="1"/>
                  </a:moveTo>
                  <a:cubicBezTo>
                    <a:pt x="2387" y="1"/>
                    <a:pt x="2352" y="10"/>
                    <a:pt x="2316" y="30"/>
                  </a:cubicBezTo>
                  <a:cubicBezTo>
                    <a:pt x="1610" y="438"/>
                    <a:pt x="905" y="845"/>
                    <a:pt x="199" y="1253"/>
                  </a:cubicBezTo>
                  <a:cubicBezTo>
                    <a:pt x="0" y="1367"/>
                    <a:pt x="116" y="1649"/>
                    <a:pt x="299" y="1649"/>
                  </a:cubicBezTo>
                  <a:cubicBezTo>
                    <a:pt x="332" y="1649"/>
                    <a:pt x="367" y="1640"/>
                    <a:pt x="402" y="1620"/>
                  </a:cubicBezTo>
                  <a:cubicBezTo>
                    <a:pt x="1108" y="1212"/>
                    <a:pt x="1814" y="805"/>
                    <a:pt x="2520" y="399"/>
                  </a:cubicBezTo>
                  <a:cubicBezTo>
                    <a:pt x="2719" y="284"/>
                    <a:pt x="2603" y="1"/>
                    <a:pt x="2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a:off x="4238813" y="4188675"/>
              <a:ext cx="101575" cy="58500"/>
            </a:xfrm>
            <a:custGeom>
              <a:avLst/>
              <a:gdLst/>
              <a:ahLst/>
              <a:cxnLst/>
              <a:rect l="l" t="t" r="r" b="b"/>
              <a:pathLst>
                <a:path w="4063" h="2340" extrusionOk="0">
                  <a:moveTo>
                    <a:pt x="3756" y="1"/>
                  </a:moveTo>
                  <a:cubicBezTo>
                    <a:pt x="3724" y="1"/>
                    <a:pt x="3690" y="9"/>
                    <a:pt x="3655" y="28"/>
                  </a:cubicBezTo>
                  <a:lnTo>
                    <a:pt x="202" y="1943"/>
                  </a:lnTo>
                  <a:cubicBezTo>
                    <a:pt x="0" y="2055"/>
                    <a:pt x="118" y="2340"/>
                    <a:pt x="304" y="2340"/>
                  </a:cubicBezTo>
                  <a:cubicBezTo>
                    <a:pt x="336" y="2340"/>
                    <a:pt x="371" y="2331"/>
                    <a:pt x="405" y="2312"/>
                  </a:cubicBezTo>
                  <a:lnTo>
                    <a:pt x="3859" y="397"/>
                  </a:lnTo>
                  <a:cubicBezTo>
                    <a:pt x="4062" y="285"/>
                    <a:pt x="3943" y="1"/>
                    <a:pt x="37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4358013" y="4148575"/>
              <a:ext cx="50550" cy="32500"/>
            </a:xfrm>
            <a:custGeom>
              <a:avLst/>
              <a:gdLst/>
              <a:ahLst/>
              <a:cxnLst/>
              <a:rect l="l" t="t" r="r" b="b"/>
              <a:pathLst>
                <a:path w="2022" h="1300" extrusionOk="0">
                  <a:moveTo>
                    <a:pt x="1832" y="1"/>
                  </a:moveTo>
                  <a:lnTo>
                    <a:pt x="202" y="904"/>
                  </a:lnTo>
                  <a:cubicBezTo>
                    <a:pt x="1" y="1016"/>
                    <a:pt x="120" y="1300"/>
                    <a:pt x="306" y="1300"/>
                  </a:cubicBezTo>
                  <a:cubicBezTo>
                    <a:pt x="338" y="1300"/>
                    <a:pt x="372" y="1291"/>
                    <a:pt x="407" y="1272"/>
                  </a:cubicBezTo>
                  <a:lnTo>
                    <a:pt x="2022" y="377"/>
                  </a:lnTo>
                  <a:cubicBezTo>
                    <a:pt x="1959" y="251"/>
                    <a:pt x="1896" y="126"/>
                    <a:pt x="18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a:off x="4388288" y="4174450"/>
              <a:ext cx="33275" cy="23675"/>
            </a:xfrm>
            <a:custGeom>
              <a:avLst/>
              <a:gdLst/>
              <a:ahLst/>
              <a:cxnLst/>
              <a:rect l="l" t="t" r="r" b="b"/>
              <a:pathLst>
                <a:path w="1331" h="947" extrusionOk="0">
                  <a:moveTo>
                    <a:pt x="1140" y="0"/>
                  </a:moveTo>
                  <a:cubicBezTo>
                    <a:pt x="827" y="182"/>
                    <a:pt x="512" y="366"/>
                    <a:pt x="199" y="549"/>
                  </a:cubicBezTo>
                  <a:cubicBezTo>
                    <a:pt x="0" y="664"/>
                    <a:pt x="115" y="947"/>
                    <a:pt x="299" y="947"/>
                  </a:cubicBezTo>
                  <a:cubicBezTo>
                    <a:pt x="332" y="947"/>
                    <a:pt x="367" y="937"/>
                    <a:pt x="403" y="916"/>
                  </a:cubicBezTo>
                  <a:cubicBezTo>
                    <a:pt x="712" y="736"/>
                    <a:pt x="1021" y="557"/>
                    <a:pt x="1330" y="376"/>
                  </a:cubicBezTo>
                  <a:cubicBezTo>
                    <a:pt x="1267" y="251"/>
                    <a:pt x="1205" y="127"/>
                    <a:pt x="1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
            <p:cNvSpPr/>
            <p:nvPr/>
          </p:nvSpPr>
          <p:spPr>
            <a:xfrm>
              <a:off x="4240913" y="4210350"/>
              <a:ext cx="126825" cy="72500"/>
            </a:xfrm>
            <a:custGeom>
              <a:avLst/>
              <a:gdLst/>
              <a:ahLst/>
              <a:cxnLst/>
              <a:rect l="l" t="t" r="r" b="b"/>
              <a:pathLst>
                <a:path w="5073" h="2900" extrusionOk="0">
                  <a:moveTo>
                    <a:pt x="4767" y="1"/>
                  </a:moveTo>
                  <a:cubicBezTo>
                    <a:pt x="4735" y="1"/>
                    <a:pt x="4701" y="9"/>
                    <a:pt x="4667" y="28"/>
                  </a:cubicBezTo>
                  <a:lnTo>
                    <a:pt x="202" y="2503"/>
                  </a:lnTo>
                  <a:cubicBezTo>
                    <a:pt x="1" y="2615"/>
                    <a:pt x="119" y="2900"/>
                    <a:pt x="305" y="2900"/>
                  </a:cubicBezTo>
                  <a:cubicBezTo>
                    <a:pt x="337" y="2900"/>
                    <a:pt x="372" y="2891"/>
                    <a:pt x="407" y="2872"/>
                  </a:cubicBezTo>
                  <a:lnTo>
                    <a:pt x="4871" y="397"/>
                  </a:lnTo>
                  <a:cubicBezTo>
                    <a:pt x="5072" y="285"/>
                    <a:pt x="4954" y="1"/>
                    <a:pt x="4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a:off x="4169913" y="4301225"/>
              <a:ext cx="33900" cy="20975"/>
            </a:xfrm>
            <a:custGeom>
              <a:avLst/>
              <a:gdLst/>
              <a:ahLst/>
              <a:cxnLst/>
              <a:rect l="l" t="t" r="r" b="b"/>
              <a:pathLst>
                <a:path w="1356" h="839" extrusionOk="0">
                  <a:moveTo>
                    <a:pt x="1114" y="0"/>
                  </a:moveTo>
                  <a:cubicBezTo>
                    <a:pt x="1080" y="0"/>
                    <a:pt x="1046" y="8"/>
                    <a:pt x="1012" y="25"/>
                  </a:cubicBezTo>
                  <a:cubicBezTo>
                    <a:pt x="721" y="165"/>
                    <a:pt x="430" y="306"/>
                    <a:pt x="140" y="446"/>
                  </a:cubicBezTo>
                  <a:cubicBezTo>
                    <a:pt x="40" y="494"/>
                    <a:pt x="0" y="640"/>
                    <a:pt x="58" y="732"/>
                  </a:cubicBezTo>
                  <a:cubicBezTo>
                    <a:pt x="100" y="802"/>
                    <a:pt x="168" y="838"/>
                    <a:pt x="241" y="838"/>
                  </a:cubicBezTo>
                  <a:cubicBezTo>
                    <a:pt x="275" y="838"/>
                    <a:pt x="310" y="831"/>
                    <a:pt x="343" y="815"/>
                  </a:cubicBezTo>
                  <a:cubicBezTo>
                    <a:pt x="634" y="674"/>
                    <a:pt x="925" y="534"/>
                    <a:pt x="1215" y="392"/>
                  </a:cubicBezTo>
                  <a:cubicBezTo>
                    <a:pt x="1315" y="344"/>
                    <a:pt x="1355" y="200"/>
                    <a:pt x="1297" y="107"/>
                  </a:cubicBezTo>
                  <a:cubicBezTo>
                    <a:pt x="1254" y="38"/>
                    <a:pt x="1186" y="0"/>
                    <a:pt x="1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a:off x="4064888" y="4340800"/>
              <a:ext cx="71875" cy="43950"/>
            </a:xfrm>
            <a:custGeom>
              <a:avLst/>
              <a:gdLst/>
              <a:ahLst/>
              <a:cxnLst/>
              <a:rect l="l" t="t" r="r" b="b"/>
              <a:pathLst>
                <a:path w="2875" h="1758" extrusionOk="0">
                  <a:moveTo>
                    <a:pt x="2570" y="1"/>
                  </a:moveTo>
                  <a:cubicBezTo>
                    <a:pt x="2537" y="1"/>
                    <a:pt x="2503" y="9"/>
                    <a:pt x="2468" y="29"/>
                  </a:cubicBezTo>
                  <a:cubicBezTo>
                    <a:pt x="1646" y="481"/>
                    <a:pt x="823" y="935"/>
                    <a:pt x="1" y="1387"/>
                  </a:cubicBezTo>
                  <a:cubicBezTo>
                    <a:pt x="68" y="1511"/>
                    <a:pt x="134" y="1635"/>
                    <a:pt x="201" y="1757"/>
                  </a:cubicBezTo>
                  <a:cubicBezTo>
                    <a:pt x="1025" y="1303"/>
                    <a:pt x="1849" y="851"/>
                    <a:pt x="2673" y="397"/>
                  </a:cubicBezTo>
                  <a:cubicBezTo>
                    <a:pt x="2875" y="285"/>
                    <a:pt x="2756" y="1"/>
                    <a:pt x="2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a:off x="4082913" y="4388225"/>
              <a:ext cx="47150" cy="29875"/>
            </a:xfrm>
            <a:custGeom>
              <a:avLst/>
              <a:gdLst/>
              <a:ahLst/>
              <a:cxnLst/>
              <a:rect l="l" t="t" r="r" b="b"/>
              <a:pathLst>
                <a:path w="1886" h="1195" extrusionOk="0">
                  <a:moveTo>
                    <a:pt x="1577" y="0"/>
                  </a:moveTo>
                  <a:cubicBezTo>
                    <a:pt x="1545" y="0"/>
                    <a:pt x="1512" y="9"/>
                    <a:pt x="1477" y="27"/>
                  </a:cubicBezTo>
                  <a:cubicBezTo>
                    <a:pt x="984" y="293"/>
                    <a:pt x="492" y="559"/>
                    <a:pt x="1" y="824"/>
                  </a:cubicBezTo>
                  <a:cubicBezTo>
                    <a:pt x="68" y="948"/>
                    <a:pt x="135" y="1071"/>
                    <a:pt x="201" y="1195"/>
                  </a:cubicBezTo>
                  <a:cubicBezTo>
                    <a:pt x="693" y="929"/>
                    <a:pt x="1187" y="662"/>
                    <a:pt x="1681" y="396"/>
                  </a:cubicBezTo>
                  <a:cubicBezTo>
                    <a:pt x="1886" y="285"/>
                    <a:pt x="1766" y="0"/>
                    <a:pt x="1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4149738" y="4351175"/>
              <a:ext cx="46350" cy="27250"/>
            </a:xfrm>
            <a:custGeom>
              <a:avLst/>
              <a:gdLst/>
              <a:ahLst/>
              <a:cxnLst/>
              <a:rect l="l" t="t" r="r" b="b"/>
              <a:pathLst>
                <a:path w="1854" h="1090" extrusionOk="0">
                  <a:moveTo>
                    <a:pt x="1616" y="1"/>
                  </a:moveTo>
                  <a:cubicBezTo>
                    <a:pt x="1582" y="1"/>
                    <a:pt x="1547" y="8"/>
                    <a:pt x="1515" y="24"/>
                  </a:cubicBezTo>
                  <a:cubicBezTo>
                    <a:pt x="1055" y="248"/>
                    <a:pt x="595" y="472"/>
                    <a:pt x="135" y="696"/>
                  </a:cubicBezTo>
                  <a:cubicBezTo>
                    <a:pt x="34" y="747"/>
                    <a:pt x="1" y="887"/>
                    <a:pt x="53" y="982"/>
                  </a:cubicBezTo>
                  <a:cubicBezTo>
                    <a:pt x="93" y="1053"/>
                    <a:pt x="163" y="1089"/>
                    <a:pt x="236" y="1089"/>
                  </a:cubicBezTo>
                  <a:cubicBezTo>
                    <a:pt x="271" y="1089"/>
                    <a:pt x="307" y="1081"/>
                    <a:pt x="340" y="1064"/>
                  </a:cubicBezTo>
                  <a:cubicBezTo>
                    <a:pt x="800" y="841"/>
                    <a:pt x="1259" y="617"/>
                    <a:pt x="1718" y="393"/>
                  </a:cubicBezTo>
                  <a:cubicBezTo>
                    <a:pt x="1821" y="344"/>
                    <a:pt x="1853" y="203"/>
                    <a:pt x="1800" y="106"/>
                  </a:cubicBezTo>
                  <a:cubicBezTo>
                    <a:pt x="1761" y="36"/>
                    <a:pt x="1690" y="1"/>
                    <a:pt x="16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4247113" y="4273625"/>
              <a:ext cx="110375" cy="63375"/>
            </a:xfrm>
            <a:custGeom>
              <a:avLst/>
              <a:gdLst/>
              <a:ahLst/>
              <a:cxnLst/>
              <a:rect l="l" t="t" r="r" b="b"/>
              <a:pathLst>
                <a:path w="4415" h="2535" extrusionOk="0">
                  <a:moveTo>
                    <a:pt x="4110" y="1"/>
                  </a:moveTo>
                  <a:cubicBezTo>
                    <a:pt x="4078" y="1"/>
                    <a:pt x="4043" y="9"/>
                    <a:pt x="4008" y="29"/>
                  </a:cubicBezTo>
                  <a:lnTo>
                    <a:pt x="203" y="2138"/>
                  </a:lnTo>
                  <a:cubicBezTo>
                    <a:pt x="1" y="2250"/>
                    <a:pt x="119" y="2534"/>
                    <a:pt x="306" y="2534"/>
                  </a:cubicBezTo>
                  <a:cubicBezTo>
                    <a:pt x="338" y="2534"/>
                    <a:pt x="372" y="2526"/>
                    <a:pt x="406" y="2507"/>
                  </a:cubicBezTo>
                  <a:lnTo>
                    <a:pt x="4213" y="396"/>
                  </a:lnTo>
                  <a:cubicBezTo>
                    <a:pt x="4415" y="284"/>
                    <a:pt x="4296" y="1"/>
                    <a:pt x="4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4382363" y="4223475"/>
              <a:ext cx="63825" cy="40250"/>
            </a:xfrm>
            <a:custGeom>
              <a:avLst/>
              <a:gdLst/>
              <a:ahLst/>
              <a:cxnLst/>
              <a:rect l="l" t="t" r="r" b="b"/>
              <a:pathLst>
                <a:path w="2553" h="1610" extrusionOk="0">
                  <a:moveTo>
                    <a:pt x="2364" y="0"/>
                  </a:moveTo>
                  <a:cubicBezTo>
                    <a:pt x="1643" y="403"/>
                    <a:pt x="922" y="808"/>
                    <a:pt x="203" y="1214"/>
                  </a:cubicBezTo>
                  <a:cubicBezTo>
                    <a:pt x="1" y="1326"/>
                    <a:pt x="118" y="1610"/>
                    <a:pt x="303" y="1610"/>
                  </a:cubicBezTo>
                  <a:cubicBezTo>
                    <a:pt x="336" y="1610"/>
                    <a:pt x="370" y="1601"/>
                    <a:pt x="406" y="1581"/>
                  </a:cubicBezTo>
                  <a:cubicBezTo>
                    <a:pt x="1121" y="1180"/>
                    <a:pt x="1837" y="778"/>
                    <a:pt x="2552" y="377"/>
                  </a:cubicBezTo>
                  <a:cubicBezTo>
                    <a:pt x="2489" y="251"/>
                    <a:pt x="2427" y="126"/>
                    <a:pt x="23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4418013" y="4254400"/>
              <a:ext cx="43700" cy="33000"/>
            </a:xfrm>
            <a:custGeom>
              <a:avLst/>
              <a:gdLst/>
              <a:ahLst/>
              <a:cxnLst/>
              <a:rect l="l" t="t" r="r" b="b"/>
              <a:pathLst>
                <a:path w="1748" h="1320" extrusionOk="0">
                  <a:moveTo>
                    <a:pt x="1561" y="1"/>
                  </a:moveTo>
                  <a:cubicBezTo>
                    <a:pt x="1102" y="307"/>
                    <a:pt x="646" y="611"/>
                    <a:pt x="189" y="916"/>
                  </a:cubicBezTo>
                  <a:cubicBezTo>
                    <a:pt x="0" y="1042"/>
                    <a:pt x="111" y="1320"/>
                    <a:pt x="284" y="1320"/>
                  </a:cubicBezTo>
                  <a:cubicBezTo>
                    <a:pt x="318" y="1320"/>
                    <a:pt x="355" y="1309"/>
                    <a:pt x="392" y="1284"/>
                  </a:cubicBezTo>
                  <a:cubicBezTo>
                    <a:pt x="844" y="983"/>
                    <a:pt x="1296" y="681"/>
                    <a:pt x="1747" y="380"/>
                  </a:cubicBezTo>
                  <a:cubicBezTo>
                    <a:pt x="1684" y="244"/>
                    <a:pt x="1619" y="116"/>
                    <a:pt x="15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4263963" y="4305900"/>
              <a:ext cx="118275" cy="69725"/>
            </a:xfrm>
            <a:custGeom>
              <a:avLst/>
              <a:gdLst/>
              <a:ahLst/>
              <a:cxnLst/>
              <a:rect l="l" t="t" r="r" b="b"/>
              <a:pathLst>
                <a:path w="4731" h="2789" extrusionOk="0">
                  <a:moveTo>
                    <a:pt x="4429" y="0"/>
                  </a:moveTo>
                  <a:cubicBezTo>
                    <a:pt x="4397" y="0"/>
                    <a:pt x="4362" y="9"/>
                    <a:pt x="4327" y="29"/>
                  </a:cubicBezTo>
                  <a:cubicBezTo>
                    <a:pt x="2951" y="816"/>
                    <a:pt x="1576" y="1604"/>
                    <a:pt x="200" y="2390"/>
                  </a:cubicBezTo>
                  <a:cubicBezTo>
                    <a:pt x="0" y="2505"/>
                    <a:pt x="117" y="2788"/>
                    <a:pt x="301" y="2788"/>
                  </a:cubicBezTo>
                  <a:cubicBezTo>
                    <a:pt x="334" y="2788"/>
                    <a:pt x="369" y="2779"/>
                    <a:pt x="404" y="2759"/>
                  </a:cubicBezTo>
                  <a:cubicBezTo>
                    <a:pt x="1780" y="1971"/>
                    <a:pt x="3155" y="1184"/>
                    <a:pt x="4531" y="398"/>
                  </a:cubicBezTo>
                  <a:cubicBezTo>
                    <a:pt x="4730" y="284"/>
                    <a:pt x="4614" y="0"/>
                    <a:pt x="4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4181663" y="4392525"/>
              <a:ext cx="44275" cy="28425"/>
            </a:xfrm>
            <a:custGeom>
              <a:avLst/>
              <a:gdLst/>
              <a:ahLst/>
              <a:cxnLst/>
              <a:rect l="l" t="t" r="r" b="b"/>
              <a:pathLst>
                <a:path w="1771" h="1137" extrusionOk="0">
                  <a:moveTo>
                    <a:pt x="1529" y="0"/>
                  </a:moveTo>
                  <a:cubicBezTo>
                    <a:pt x="1495" y="0"/>
                    <a:pt x="1461" y="8"/>
                    <a:pt x="1430" y="25"/>
                  </a:cubicBezTo>
                  <a:lnTo>
                    <a:pt x="138" y="742"/>
                  </a:lnTo>
                  <a:cubicBezTo>
                    <a:pt x="38" y="797"/>
                    <a:pt x="0" y="929"/>
                    <a:pt x="55" y="1029"/>
                  </a:cubicBezTo>
                  <a:cubicBezTo>
                    <a:pt x="93" y="1097"/>
                    <a:pt x="167" y="1136"/>
                    <a:pt x="242" y="1136"/>
                  </a:cubicBezTo>
                  <a:cubicBezTo>
                    <a:pt x="276" y="1136"/>
                    <a:pt x="311" y="1128"/>
                    <a:pt x="342" y="1111"/>
                  </a:cubicBezTo>
                  <a:lnTo>
                    <a:pt x="1635" y="394"/>
                  </a:lnTo>
                  <a:cubicBezTo>
                    <a:pt x="1733" y="339"/>
                    <a:pt x="1771" y="208"/>
                    <a:pt x="1717" y="108"/>
                  </a:cubicBezTo>
                  <a:cubicBezTo>
                    <a:pt x="1678" y="40"/>
                    <a:pt x="1604" y="0"/>
                    <a:pt x="15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4105838" y="4431525"/>
              <a:ext cx="44325" cy="28925"/>
            </a:xfrm>
            <a:custGeom>
              <a:avLst/>
              <a:gdLst/>
              <a:ahLst/>
              <a:cxnLst/>
              <a:rect l="l" t="t" r="r" b="b"/>
              <a:pathLst>
                <a:path w="1773" h="1157" extrusionOk="0">
                  <a:moveTo>
                    <a:pt x="1469" y="0"/>
                  </a:moveTo>
                  <a:cubicBezTo>
                    <a:pt x="1437" y="0"/>
                    <a:pt x="1402" y="9"/>
                    <a:pt x="1367" y="28"/>
                  </a:cubicBezTo>
                  <a:lnTo>
                    <a:pt x="0" y="787"/>
                  </a:lnTo>
                  <a:cubicBezTo>
                    <a:pt x="63" y="903"/>
                    <a:pt x="124" y="1018"/>
                    <a:pt x="187" y="1134"/>
                  </a:cubicBezTo>
                  <a:lnTo>
                    <a:pt x="200" y="1157"/>
                  </a:lnTo>
                  <a:lnTo>
                    <a:pt x="1572" y="397"/>
                  </a:lnTo>
                  <a:cubicBezTo>
                    <a:pt x="1773" y="285"/>
                    <a:pt x="1655" y="0"/>
                    <a:pt x="14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4154763" y="4429650"/>
              <a:ext cx="68075" cy="39900"/>
            </a:xfrm>
            <a:custGeom>
              <a:avLst/>
              <a:gdLst/>
              <a:ahLst/>
              <a:cxnLst/>
              <a:rect l="l" t="t" r="r" b="b"/>
              <a:pathLst>
                <a:path w="2723" h="1596" extrusionOk="0">
                  <a:moveTo>
                    <a:pt x="2418" y="1"/>
                  </a:moveTo>
                  <a:cubicBezTo>
                    <a:pt x="2386" y="1"/>
                    <a:pt x="2352" y="9"/>
                    <a:pt x="2317" y="29"/>
                  </a:cubicBezTo>
                  <a:lnTo>
                    <a:pt x="202" y="1200"/>
                  </a:lnTo>
                  <a:cubicBezTo>
                    <a:pt x="1" y="1312"/>
                    <a:pt x="118" y="1596"/>
                    <a:pt x="304" y="1596"/>
                  </a:cubicBezTo>
                  <a:cubicBezTo>
                    <a:pt x="337" y="1596"/>
                    <a:pt x="371" y="1587"/>
                    <a:pt x="406" y="1568"/>
                  </a:cubicBezTo>
                  <a:lnTo>
                    <a:pt x="2521" y="396"/>
                  </a:lnTo>
                  <a:cubicBezTo>
                    <a:pt x="2722" y="284"/>
                    <a:pt x="2604" y="1"/>
                    <a:pt x="2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4253313" y="4372050"/>
              <a:ext cx="80425" cy="46750"/>
            </a:xfrm>
            <a:custGeom>
              <a:avLst/>
              <a:gdLst/>
              <a:ahLst/>
              <a:cxnLst/>
              <a:rect l="l" t="t" r="r" b="b"/>
              <a:pathLst>
                <a:path w="3217" h="1870" extrusionOk="0">
                  <a:moveTo>
                    <a:pt x="2911" y="0"/>
                  </a:moveTo>
                  <a:cubicBezTo>
                    <a:pt x="2879" y="0"/>
                    <a:pt x="2844" y="9"/>
                    <a:pt x="2809" y="28"/>
                  </a:cubicBezTo>
                  <a:lnTo>
                    <a:pt x="202" y="1473"/>
                  </a:lnTo>
                  <a:cubicBezTo>
                    <a:pt x="1" y="1585"/>
                    <a:pt x="118" y="1869"/>
                    <a:pt x="305" y="1869"/>
                  </a:cubicBezTo>
                  <a:cubicBezTo>
                    <a:pt x="337" y="1869"/>
                    <a:pt x="371" y="1861"/>
                    <a:pt x="406" y="1842"/>
                  </a:cubicBezTo>
                  <a:lnTo>
                    <a:pt x="3014" y="395"/>
                  </a:lnTo>
                  <a:cubicBezTo>
                    <a:pt x="3216" y="283"/>
                    <a:pt x="3097" y="0"/>
                    <a:pt x="2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4378363" y="4312250"/>
              <a:ext cx="57975" cy="36975"/>
            </a:xfrm>
            <a:custGeom>
              <a:avLst/>
              <a:gdLst/>
              <a:ahLst/>
              <a:cxnLst/>
              <a:rect l="l" t="t" r="r" b="b"/>
              <a:pathLst>
                <a:path w="2319" h="1479" extrusionOk="0">
                  <a:moveTo>
                    <a:pt x="2024" y="0"/>
                  </a:moveTo>
                  <a:cubicBezTo>
                    <a:pt x="1991" y="0"/>
                    <a:pt x="1956" y="10"/>
                    <a:pt x="1920" y="32"/>
                  </a:cubicBezTo>
                  <a:cubicBezTo>
                    <a:pt x="1345" y="381"/>
                    <a:pt x="770" y="729"/>
                    <a:pt x="196" y="1078"/>
                  </a:cubicBezTo>
                  <a:cubicBezTo>
                    <a:pt x="0" y="1197"/>
                    <a:pt x="115" y="1478"/>
                    <a:pt x="295" y="1478"/>
                  </a:cubicBezTo>
                  <a:cubicBezTo>
                    <a:pt x="328" y="1478"/>
                    <a:pt x="364" y="1469"/>
                    <a:pt x="400" y="1447"/>
                  </a:cubicBezTo>
                  <a:cubicBezTo>
                    <a:pt x="975" y="1097"/>
                    <a:pt x="1549" y="748"/>
                    <a:pt x="2124" y="400"/>
                  </a:cubicBezTo>
                  <a:cubicBezTo>
                    <a:pt x="2318" y="282"/>
                    <a:pt x="2205"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4451913" y="4288850"/>
              <a:ext cx="19950" cy="18425"/>
            </a:xfrm>
            <a:custGeom>
              <a:avLst/>
              <a:gdLst/>
              <a:ahLst/>
              <a:cxnLst/>
              <a:rect l="l" t="t" r="r" b="b"/>
              <a:pathLst>
                <a:path w="798" h="737" extrusionOk="0">
                  <a:moveTo>
                    <a:pt x="752" y="0"/>
                  </a:moveTo>
                  <a:lnTo>
                    <a:pt x="136" y="342"/>
                  </a:lnTo>
                  <a:cubicBezTo>
                    <a:pt x="37" y="398"/>
                    <a:pt x="0" y="529"/>
                    <a:pt x="54" y="627"/>
                  </a:cubicBezTo>
                  <a:cubicBezTo>
                    <a:pt x="92" y="697"/>
                    <a:pt x="165" y="736"/>
                    <a:pt x="239" y="736"/>
                  </a:cubicBezTo>
                  <a:cubicBezTo>
                    <a:pt x="274" y="736"/>
                    <a:pt x="309" y="728"/>
                    <a:pt x="340" y="710"/>
                  </a:cubicBezTo>
                  <a:lnTo>
                    <a:pt x="784" y="465"/>
                  </a:lnTo>
                  <a:cubicBezTo>
                    <a:pt x="797" y="317"/>
                    <a:pt x="784" y="160"/>
                    <a:pt x="7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4145988" y="4022250"/>
              <a:ext cx="115950" cy="65800"/>
            </a:xfrm>
            <a:custGeom>
              <a:avLst/>
              <a:gdLst/>
              <a:ahLst/>
              <a:cxnLst/>
              <a:rect l="l" t="t" r="r" b="b"/>
              <a:pathLst>
                <a:path w="4638" h="2632" extrusionOk="0">
                  <a:moveTo>
                    <a:pt x="4333" y="0"/>
                  </a:moveTo>
                  <a:cubicBezTo>
                    <a:pt x="4301" y="0"/>
                    <a:pt x="4267" y="9"/>
                    <a:pt x="4232" y="28"/>
                  </a:cubicBezTo>
                  <a:cubicBezTo>
                    <a:pt x="2889" y="764"/>
                    <a:pt x="1547" y="1500"/>
                    <a:pt x="203" y="2235"/>
                  </a:cubicBezTo>
                  <a:cubicBezTo>
                    <a:pt x="1" y="2348"/>
                    <a:pt x="120" y="2632"/>
                    <a:pt x="307" y="2632"/>
                  </a:cubicBezTo>
                  <a:cubicBezTo>
                    <a:pt x="339" y="2632"/>
                    <a:pt x="373" y="2623"/>
                    <a:pt x="408" y="2604"/>
                  </a:cubicBezTo>
                  <a:cubicBezTo>
                    <a:pt x="1750" y="1868"/>
                    <a:pt x="3093" y="1132"/>
                    <a:pt x="4435" y="397"/>
                  </a:cubicBezTo>
                  <a:cubicBezTo>
                    <a:pt x="4638" y="284"/>
                    <a:pt x="4519" y="0"/>
                    <a:pt x="4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3999488" y="4107875"/>
              <a:ext cx="105675" cy="60750"/>
            </a:xfrm>
            <a:custGeom>
              <a:avLst/>
              <a:gdLst/>
              <a:ahLst/>
              <a:cxnLst/>
              <a:rect l="l" t="t" r="r" b="b"/>
              <a:pathLst>
                <a:path w="4227" h="2430" extrusionOk="0">
                  <a:moveTo>
                    <a:pt x="3923" y="1"/>
                  </a:moveTo>
                  <a:cubicBezTo>
                    <a:pt x="3890" y="1"/>
                    <a:pt x="3856" y="9"/>
                    <a:pt x="3821" y="28"/>
                  </a:cubicBezTo>
                  <a:lnTo>
                    <a:pt x="203" y="2035"/>
                  </a:lnTo>
                  <a:cubicBezTo>
                    <a:pt x="1" y="2147"/>
                    <a:pt x="119" y="2430"/>
                    <a:pt x="306" y="2430"/>
                  </a:cubicBezTo>
                  <a:cubicBezTo>
                    <a:pt x="338" y="2430"/>
                    <a:pt x="372" y="2421"/>
                    <a:pt x="408" y="2402"/>
                  </a:cubicBezTo>
                  <a:lnTo>
                    <a:pt x="4026" y="397"/>
                  </a:lnTo>
                  <a:cubicBezTo>
                    <a:pt x="4227" y="285"/>
                    <a:pt x="4109" y="1"/>
                    <a:pt x="39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3983163" y="4016875"/>
              <a:ext cx="464725" cy="437100"/>
            </a:xfrm>
            <a:custGeom>
              <a:avLst/>
              <a:gdLst/>
              <a:ahLst/>
              <a:cxnLst/>
              <a:rect l="l" t="t" r="r" b="b"/>
              <a:pathLst>
                <a:path w="18589" h="17484" extrusionOk="0">
                  <a:moveTo>
                    <a:pt x="14920" y="0"/>
                  </a:moveTo>
                  <a:cubicBezTo>
                    <a:pt x="14785" y="0"/>
                    <a:pt x="14648" y="11"/>
                    <a:pt x="14514" y="31"/>
                  </a:cubicBezTo>
                  <a:cubicBezTo>
                    <a:pt x="14421" y="44"/>
                    <a:pt x="14330" y="62"/>
                    <a:pt x="14242" y="82"/>
                  </a:cubicBezTo>
                  <a:cubicBezTo>
                    <a:pt x="11670" y="674"/>
                    <a:pt x="9097" y="1265"/>
                    <a:pt x="6524" y="1858"/>
                  </a:cubicBezTo>
                  <a:cubicBezTo>
                    <a:pt x="5252" y="2150"/>
                    <a:pt x="3979" y="2443"/>
                    <a:pt x="2707" y="2737"/>
                  </a:cubicBezTo>
                  <a:cubicBezTo>
                    <a:pt x="2037" y="2891"/>
                    <a:pt x="38" y="2952"/>
                    <a:pt x="10" y="3916"/>
                  </a:cubicBezTo>
                  <a:cubicBezTo>
                    <a:pt x="1" y="4288"/>
                    <a:pt x="84" y="4655"/>
                    <a:pt x="198" y="5019"/>
                  </a:cubicBezTo>
                  <a:cubicBezTo>
                    <a:pt x="241" y="5152"/>
                    <a:pt x="287" y="5285"/>
                    <a:pt x="335" y="5419"/>
                  </a:cubicBezTo>
                  <a:cubicBezTo>
                    <a:pt x="466" y="5788"/>
                    <a:pt x="607" y="6154"/>
                    <a:pt x="687" y="6519"/>
                  </a:cubicBezTo>
                  <a:cubicBezTo>
                    <a:pt x="692" y="6534"/>
                    <a:pt x="695" y="6551"/>
                    <a:pt x="698" y="6566"/>
                  </a:cubicBezTo>
                  <a:cubicBezTo>
                    <a:pt x="729" y="6703"/>
                    <a:pt x="761" y="6840"/>
                    <a:pt x="790" y="6976"/>
                  </a:cubicBezTo>
                  <a:cubicBezTo>
                    <a:pt x="847" y="7234"/>
                    <a:pt x="905" y="7491"/>
                    <a:pt x="962" y="7749"/>
                  </a:cubicBezTo>
                  <a:cubicBezTo>
                    <a:pt x="992" y="7885"/>
                    <a:pt x="1023" y="8024"/>
                    <a:pt x="1053" y="8160"/>
                  </a:cubicBezTo>
                  <a:cubicBezTo>
                    <a:pt x="1140" y="8549"/>
                    <a:pt x="1228" y="8939"/>
                    <a:pt x="1313" y="9329"/>
                  </a:cubicBezTo>
                  <a:cubicBezTo>
                    <a:pt x="1343" y="9461"/>
                    <a:pt x="1373" y="9596"/>
                    <a:pt x="1402" y="9729"/>
                  </a:cubicBezTo>
                  <a:lnTo>
                    <a:pt x="1405" y="9739"/>
                  </a:lnTo>
                  <a:cubicBezTo>
                    <a:pt x="1604" y="10629"/>
                    <a:pt x="1801" y="11517"/>
                    <a:pt x="1998" y="12405"/>
                  </a:cubicBezTo>
                  <a:cubicBezTo>
                    <a:pt x="2029" y="12542"/>
                    <a:pt x="2059" y="12680"/>
                    <a:pt x="2090" y="12815"/>
                  </a:cubicBezTo>
                  <a:cubicBezTo>
                    <a:pt x="2170" y="13172"/>
                    <a:pt x="2249" y="13529"/>
                    <a:pt x="2329" y="13886"/>
                  </a:cubicBezTo>
                  <a:cubicBezTo>
                    <a:pt x="2359" y="14023"/>
                    <a:pt x="2389" y="14159"/>
                    <a:pt x="2419" y="14296"/>
                  </a:cubicBezTo>
                  <a:cubicBezTo>
                    <a:pt x="2529" y="14786"/>
                    <a:pt x="2638" y="15275"/>
                    <a:pt x="2747" y="15766"/>
                  </a:cubicBezTo>
                  <a:cubicBezTo>
                    <a:pt x="2776" y="15895"/>
                    <a:pt x="2804" y="16023"/>
                    <a:pt x="2832" y="16152"/>
                  </a:cubicBezTo>
                  <a:lnTo>
                    <a:pt x="2838" y="16177"/>
                  </a:lnTo>
                  <a:cubicBezTo>
                    <a:pt x="2922" y="16552"/>
                    <a:pt x="3023" y="16946"/>
                    <a:pt x="3308" y="17201"/>
                  </a:cubicBezTo>
                  <a:cubicBezTo>
                    <a:pt x="3545" y="17414"/>
                    <a:pt x="3851" y="17484"/>
                    <a:pt x="4173" y="17484"/>
                  </a:cubicBezTo>
                  <a:cubicBezTo>
                    <a:pt x="4452" y="17484"/>
                    <a:pt x="4742" y="17431"/>
                    <a:pt x="5012" y="17374"/>
                  </a:cubicBezTo>
                  <a:cubicBezTo>
                    <a:pt x="8636" y="16599"/>
                    <a:pt x="12261" y="15825"/>
                    <a:pt x="15887" y="15048"/>
                  </a:cubicBezTo>
                  <a:cubicBezTo>
                    <a:pt x="16566" y="14904"/>
                    <a:pt x="17943" y="14795"/>
                    <a:pt x="18363" y="14154"/>
                  </a:cubicBezTo>
                  <a:cubicBezTo>
                    <a:pt x="18404" y="14093"/>
                    <a:pt x="18437" y="14026"/>
                    <a:pt x="18465" y="13953"/>
                  </a:cubicBezTo>
                  <a:cubicBezTo>
                    <a:pt x="18517" y="13816"/>
                    <a:pt x="18547" y="13660"/>
                    <a:pt x="18560" y="13499"/>
                  </a:cubicBezTo>
                  <a:cubicBezTo>
                    <a:pt x="18589" y="13156"/>
                    <a:pt x="18543" y="12778"/>
                    <a:pt x="18486" y="12439"/>
                  </a:cubicBezTo>
                  <a:cubicBezTo>
                    <a:pt x="18462" y="12292"/>
                    <a:pt x="18434" y="12150"/>
                    <a:pt x="18408" y="12023"/>
                  </a:cubicBezTo>
                  <a:cubicBezTo>
                    <a:pt x="18399" y="11977"/>
                    <a:pt x="18390" y="11933"/>
                    <a:pt x="18383" y="11890"/>
                  </a:cubicBezTo>
                  <a:cubicBezTo>
                    <a:pt x="18331" y="11618"/>
                    <a:pt x="18278" y="11347"/>
                    <a:pt x="18228" y="11077"/>
                  </a:cubicBezTo>
                  <a:cubicBezTo>
                    <a:pt x="18201" y="10939"/>
                    <a:pt x="18174" y="10800"/>
                    <a:pt x="18147" y="10663"/>
                  </a:cubicBezTo>
                  <a:cubicBezTo>
                    <a:pt x="18037" y="10082"/>
                    <a:pt x="17926" y="9502"/>
                    <a:pt x="17813" y="8921"/>
                  </a:cubicBezTo>
                  <a:cubicBezTo>
                    <a:pt x="17787" y="8784"/>
                    <a:pt x="17760" y="8646"/>
                    <a:pt x="17734" y="8508"/>
                  </a:cubicBezTo>
                  <a:cubicBezTo>
                    <a:pt x="17689" y="8266"/>
                    <a:pt x="17642" y="8026"/>
                    <a:pt x="17596" y="7784"/>
                  </a:cubicBezTo>
                  <a:cubicBezTo>
                    <a:pt x="17569" y="7646"/>
                    <a:pt x="17544" y="7509"/>
                    <a:pt x="17516" y="7370"/>
                  </a:cubicBezTo>
                  <a:cubicBezTo>
                    <a:pt x="17416" y="6839"/>
                    <a:pt x="17314" y="6309"/>
                    <a:pt x="17211" y="5778"/>
                  </a:cubicBezTo>
                  <a:cubicBezTo>
                    <a:pt x="17184" y="5640"/>
                    <a:pt x="17157" y="5501"/>
                    <a:pt x="17131" y="5364"/>
                  </a:cubicBezTo>
                  <a:cubicBezTo>
                    <a:pt x="17084" y="5118"/>
                    <a:pt x="17038" y="4873"/>
                    <a:pt x="16990" y="4627"/>
                  </a:cubicBezTo>
                  <a:cubicBezTo>
                    <a:pt x="16972" y="4536"/>
                    <a:pt x="16954" y="4443"/>
                    <a:pt x="16938" y="4352"/>
                  </a:cubicBezTo>
                  <a:cubicBezTo>
                    <a:pt x="16929" y="4306"/>
                    <a:pt x="16920" y="4260"/>
                    <a:pt x="16913" y="4212"/>
                  </a:cubicBezTo>
                  <a:cubicBezTo>
                    <a:pt x="16850" y="3874"/>
                    <a:pt x="16798" y="3528"/>
                    <a:pt x="16744" y="3176"/>
                  </a:cubicBezTo>
                  <a:cubicBezTo>
                    <a:pt x="16723" y="3037"/>
                    <a:pt x="16702" y="2898"/>
                    <a:pt x="16680" y="2758"/>
                  </a:cubicBezTo>
                  <a:cubicBezTo>
                    <a:pt x="16629" y="2430"/>
                    <a:pt x="16572" y="2100"/>
                    <a:pt x="16505" y="1777"/>
                  </a:cubicBezTo>
                  <a:cubicBezTo>
                    <a:pt x="16475" y="1640"/>
                    <a:pt x="16444" y="1503"/>
                    <a:pt x="16408" y="1368"/>
                  </a:cubicBezTo>
                  <a:cubicBezTo>
                    <a:pt x="16360" y="1177"/>
                    <a:pt x="16305" y="991"/>
                    <a:pt x="16244" y="807"/>
                  </a:cubicBezTo>
                  <a:cubicBezTo>
                    <a:pt x="16035" y="199"/>
                    <a:pt x="15492" y="0"/>
                    <a:pt x="14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4016488" y="4047350"/>
              <a:ext cx="400250" cy="376525"/>
            </a:xfrm>
            <a:custGeom>
              <a:avLst/>
              <a:gdLst/>
              <a:ahLst/>
              <a:cxnLst/>
              <a:rect l="l" t="t" r="r" b="b"/>
              <a:pathLst>
                <a:path w="16010" h="15061" extrusionOk="0">
                  <a:moveTo>
                    <a:pt x="12849" y="1"/>
                  </a:moveTo>
                  <a:cubicBezTo>
                    <a:pt x="12733" y="1"/>
                    <a:pt x="12615" y="10"/>
                    <a:pt x="12500" y="27"/>
                  </a:cubicBezTo>
                  <a:cubicBezTo>
                    <a:pt x="12421" y="39"/>
                    <a:pt x="12344" y="54"/>
                    <a:pt x="12267" y="72"/>
                  </a:cubicBezTo>
                  <a:cubicBezTo>
                    <a:pt x="10051" y="581"/>
                    <a:pt x="7834" y="1091"/>
                    <a:pt x="5619" y="1602"/>
                  </a:cubicBezTo>
                  <a:cubicBezTo>
                    <a:pt x="4523" y="1854"/>
                    <a:pt x="3428" y="2106"/>
                    <a:pt x="2332" y="2358"/>
                  </a:cubicBezTo>
                  <a:cubicBezTo>
                    <a:pt x="1755" y="2490"/>
                    <a:pt x="32" y="2544"/>
                    <a:pt x="10" y="3373"/>
                  </a:cubicBezTo>
                  <a:cubicBezTo>
                    <a:pt x="1" y="3694"/>
                    <a:pt x="72" y="4011"/>
                    <a:pt x="171" y="4324"/>
                  </a:cubicBezTo>
                  <a:cubicBezTo>
                    <a:pt x="208" y="4439"/>
                    <a:pt x="248" y="4554"/>
                    <a:pt x="289" y="4669"/>
                  </a:cubicBezTo>
                  <a:cubicBezTo>
                    <a:pt x="402" y="4987"/>
                    <a:pt x="523" y="5302"/>
                    <a:pt x="592" y="5615"/>
                  </a:cubicBezTo>
                  <a:cubicBezTo>
                    <a:pt x="595" y="5629"/>
                    <a:pt x="599" y="5644"/>
                    <a:pt x="601" y="5657"/>
                  </a:cubicBezTo>
                  <a:cubicBezTo>
                    <a:pt x="628" y="5774"/>
                    <a:pt x="654" y="5893"/>
                    <a:pt x="680" y="6011"/>
                  </a:cubicBezTo>
                  <a:cubicBezTo>
                    <a:pt x="731" y="6232"/>
                    <a:pt x="778" y="6453"/>
                    <a:pt x="828" y="6675"/>
                  </a:cubicBezTo>
                  <a:cubicBezTo>
                    <a:pt x="855" y="6793"/>
                    <a:pt x="881" y="6911"/>
                    <a:pt x="907" y="7029"/>
                  </a:cubicBezTo>
                  <a:cubicBezTo>
                    <a:pt x="983" y="7365"/>
                    <a:pt x="1058" y="7701"/>
                    <a:pt x="1131" y="8036"/>
                  </a:cubicBezTo>
                  <a:cubicBezTo>
                    <a:pt x="1158" y="8151"/>
                    <a:pt x="1181" y="8266"/>
                    <a:pt x="1208" y="8381"/>
                  </a:cubicBezTo>
                  <a:lnTo>
                    <a:pt x="1210" y="8390"/>
                  </a:lnTo>
                  <a:cubicBezTo>
                    <a:pt x="1381" y="9156"/>
                    <a:pt x="1550" y="9922"/>
                    <a:pt x="1722" y="10686"/>
                  </a:cubicBezTo>
                  <a:cubicBezTo>
                    <a:pt x="1749" y="10805"/>
                    <a:pt x="1774" y="10922"/>
                    <a:pt x="1801" y="11040"/>
                  </a:cubicBezTo>
                  <a:cubicBezTo>
                    <a:pt x="1868" y="11347"/>
                    <a:pt x="1937" y="11655"/>
                    <a:pt x="2005" y="11961"/>
                  </a:cubicBezTo>
                  <a:cubicBezTo>
                    <a:pt x="2032" y="12080"/>
                    <a:pt x="2058" y="12197"/>
                    <a:pt x="2084" y="12314"/>
                  </a:cubicBezTo>
                  <a:cubicBezTo>
                    <a:pt x="2179" y="12737"/>
                    <a:pt x="2273" y="13158"/>
                    <a:pt x="2367" y="13580"/>
                  </a:cubicBezTo>
                  <a:cubicBezTo>
                    <a:pt x="2392" y="13691"/>
                    <a:pt x="2416" y="13801"/>
                    <a:pt x="2440" y="13912"/>
                  </a:cubicBezTo>
                  <a:lnTo>
                    <a:pt x="2446" y="13934"/>
                  </a:lnTo>
                  <a:cubicBezTo>
                    <a:pt x="2517" y="14256"/>
                    <a:pt x="2604" y="14597"/>
                    <a:pt x="2849" y="14816"/>
                  </a:cubicBezTo>
                  <a:cubicBezTo>
                    <a:pt x="3053" y="15000"/>
                    <a:pt x="3317" y="15060"/>
                    <a:pt x="3595" y="15060"/>
                  </a:cubicBezTo>
                  <a:cubicBezTo>
                    <a:pt x="3835" y="15060"/>
                    <a:pt x="4085" y="15015"/>
                    <a:pt x="4317" y="14965"/>
                  </a:cubicBezTo>
                  <a:cubicBezTo>
                    <a:pt x="7439" y="14298"/>
                    <a:pt x="10561" y="13631"/>
                    <a:pt x="13684" y="12964"/>
                  </a:cubicBezTo>
                  <a:cubicBezTo>
                    <a:pt x="14269" y="12838"/>
                    <a:pt x="15454" y="12744"/>
                    <a:pt x="15817" y="12192"/>
                  </a:cubicBezTo>
                  <a:cubicBezTo>
                    <a:pt x="15851" y="12140"/>
                    <a:pt x="15880" y="12082"/>
                    <a:pt x="15903" y="12019"/>
                  </a:cubicBezTo>
                  <a:cubicBezTo>
                    <a:pt x="15950" y="11901"/>
                    <a:pt x="15975" y="11767"/>
                    <a:pt x="15986" y="11628"/>
                  </a:cubicBezTo>
                  <a:cubicBezTo>
                    <a:pt x="16009" y="11332"/>
                    <a:pt x="15971" y="11007"/>
                    <a:pt x="15923" y="10714"/>
                  </a:cubicBezTo>
                  <a:cubicBezTo>
                    <a:pt x="15901" y="10587"/>
                    <a:pt x="15877" y="10467"/>
                    <a:pt x="15856" y="10358"/>
                  </a:cubicBezTo>
                  <a:cubicBezTo>
                    <a:pt x="15848" y="10317"/>
                    <a:pt x="15839" y="10278"/>
                    <a:pt x="15833" y="10243"/>
                  </a:cubicBezTo>
                  <a:cubicBezTo>
                    <a:pt x="15789" y="10010"/>
                    <a:pt x="15744" y="9775"/>
                    <a:pt x="15699" y="9541"/>
                  </a:cubicBezTo>
                  <a:cubicBezTo>
                    <a:pt x="15675" y="9423"/>
                    <a:pt x="15654" y="9305"/>
                    <a:pt x="15630" y="9186"/>
                  </a:cubicBezTo>
                  <a:cubicBezTo>
                    <a:pt x="15535" y="8686"/>
                    <a:pt x="15439" y="8186"/>
                    <a:pt x="15342" y="7686"/>
                  </a:cubicBezTo>
                  <a:cubicBezTo>
                    <a:pt x="15320" y="7568"/>
                    <a:pt x="15297" y="7448"/>
                    <a:pt x="15274" y="7329"/>
                  </a:cubicBezTo>
                  <a:cubicBezTo>
                    <a:pt x="15235" y="7121"/>
                    <a:pt x="15196" y="6914"/>
                    <a:pt x="15156" y="6707"/>
                  </a:cubicBezTo>
                  <a:cubicBezTo>
                    <a:pt x="15132" y="6587"/>
                    <a:pt x="15109" y="6469"/>
                    <a:pt x="15087" y="6350"/>
                  </a:cubicBezTo>
                  <a:cubicBezTo>
                    <a:pt x="14999" y="5893"/>
                    <a:pt x="14912" y="5436"/>
                    <a:pt x="14823" y="4978"/>
                  </a:cubicBezTo>
                  <a:cubicBezTo>
                    <a:pt x="14800" y="4860"/>
                    <a:pt x="14778" y="4741"/>
                    <a:pt x="14754" y="4621"/>
                  </a:cubicBezTo>
                  <a:cubicBezTo>
                    <a:pt x="14714" y="4409"/>
                    <a:pt x="14675" y="4199"/>
                    <a:pt x="14633" y="3987"/>
                  </a:cubicBezTo>
                  <a:cubicBezTo>
                    <a:pt x="14618" y="3908"/>
                    <a:pt x="14603" y="3829"/>
                    <a:pt x="14588" y="3751"/>
                  </a:cubicBezTo>
                  <a:cubicBezTo>
                    <a:pt x="14581" y="3711"/>
                    <a:pt x="14574" y="3670"/>
                    <a:pt x="14566" y="3630"/>
                  </a:cubicBezTo>
                  <a:cubicBezTo>
                    <a:pt x="14512" y="3339"/>
                    <a:pt x="14468" y="3041"/>
                    <a:pt x="14421" y="2738"/>
                  </a:cubicBezTo>
                  <a:cubicBezTo>
                    <a:pt x="14403" y="2618"/>
                    <a:pt x="14385" y="2499"/>
                    <a:pt x="14366" y="2378"/>
                  </a:cubicBezTo>
                  <a:cubicBezTo>
                    <a:pt x="14323" y="2094"/>
                    <a:pt x="14274" y="1811"/>
                    <a:pt x="14215" y="1533"/>
                  </a:cubicBezTo>
                  <a:cubicBezTo>
                    <a:pt x="14190" y="1414"/>
                    <a:pt x="14163" y="1297"/>
                    <a:pt x="14132" y="1181"/>
                  </a:cubicBezTo>
                  <a:lnTo>
                    <a:pt x="14133" y="1179"/>
                  </a:lnTo>
                  <a:cubicBezTo>
                    <a:pt x="14091" y="1015"/>
                    <a:pt x="14044" y="854"/>
                    <a:pt x="13990" y="696"/>
                  </a:cubicBezTo>
                  <a:cubicBezTo>
                    <a:pt x="13811" y="171"/>
                    <a:pt x="13342" y="1"/>
                    <a:pt x="12849"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3988138" y="4110150"/>
              <a:ext cx="150375" cy="42225"/>
            </a:xfrm>
            <a:custGeom>
              <a:avLst/>
              <a:gdLst/>
              <a:ahLst/>
              <a:cxnLst/>
              <a:rect l="l" t="t" r="r" b="b"/>
              <a:pathLst>
                <a:path w="6015" h="1689" extrusionOk="0">
                  <a:moveTo>
                    <a:pt x="5722" y="0"/>
                  </a:moveTo>
                  <a:cubicBezTo>
                    <a:pt x="5706" y="0"/>
                    <a:pt x="5689" y="2"/>
                    <a:pt x="5671" y="6"/>
                  </a:cubicBezTo>
                  <a:cubicBezTo>
                    <a:pt x="3781" y="435"/>
                    <a:pt x="1890" y="860"/>
                    <a:pt x="0" y="1288"/>
                  </a:cubicBezTo>
                  <a:cubicBezTo>
                    <a:pt x="44" y="1421"/>
                    <a:pt x="90" y="1554"/>
                    <a:pt x="136" y="1688"/>
                  </a:cubicBezTo>
                  <a:cubicBezTo>
                    <a:pt x="2014" y="1264"/>
                    <a:pt x="3890" y="841"/>
                    <a:pt x="5766" y="417"/>
                  </a:cubicBezTo>
                  <a:cubicBezTo>
                    <a:pt x="6014" y="361"/>
                    <a:pt x="5947" y="0"/>
                    <a:pt x="57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4163538" y="4089175"/>
              <a:ext cx="74850" cy="24650"/>
            </a:xfrm>
            <a:custGeom>
              <a:avLst/>
              <a:gdLst/>
              <a:ahLst/>
              <a:cxnLst/>
              <a:rect l="l" t="t" r="r" b="b"/>
              <a:pathLst>
                <a:path w="2994" h="986" extrusionOk="0">
                  <a:moveTo>
                    <a:pt x="2705" y="0"/>
                  </a:moveTo>
                  <a:cubicBezTo>
                    <a:pt x="2688" y="0"/>
                    <a:pt x="2671" y="2"/>
                    <a:pt x="2652" y="6"/>
                  </a:cubicBezTo>
                  <a:lnTo>
                    <a:pt x="246" y="569"/>
                  </a:lnTo>
                  <a:cubicBezTo>
                    <a:pt x="0" y="627"/>
                    <a:pt x="66" y="986"/>
                    <a:pt x="289" y="986"/>
                  </a:cubicBezTo>
                  <a:cubicBezTo>
                    <a:pt x="306" y="986"/>
                    <a:pt x="323" y="984"/>
                    <a:pt x="342" y="979"/>
                  </a:cubicBezTo>
                  <a:lnTo>
                    <a:pt x="2748" y="417"/>
                  </a:lnTo>
                  <a:cubicBezTo>
                    <a:pt x="2994" y="358"/>
                    <a:pt x="2928" y="0"/>
                    <a:pt x="27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4272088" y="4051075"/>
              <a:ext cx="123725" cy="37350"/>
            </a:xfrm>
            <a:custGeom>
              <a:avLst/>
              <a:gdLst/>
              <a:ahLst/>
              <a:cxnLst/>
              <a:rect l="l" t="t" r="r" b="b"/>
              <a:pathLst>
                <a:path w="4949" h="1494" extrusionOk="0">
                  <a:moveTo>
                    <a:pt x="4851" y="0"/>
                  </a:moveTo>
                  <a:lnTo>
                    <a:pt x="245" y="1078"/>
                  </a:lnTo>
                  <a:cubicBezTo>
                    <a:pt x="1" y="1135"/>
                    <a:pt x="66" y="1493"/>
                    <a:pt x="287" y="1493"/>
                  </a:cubicBezTo>
                  <a:cubicBezTo>
                    <a:pt x="304" y="1493"/>
                    <a:pt x="322" y="1491"/>
                    <a:pt x="340" y="1487"/>
                  </a:cubicBezTo>
                  <a:lnTo>
                    <a:pt x="4948" y="409"/>
                  </a:lnTo>
                  <a:cubicBezTo>
                    <a:pt x="4918" y="272"/>
                    <a:pt x="4887" y="135"/>
                    <a:pt x="48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4354788" y="4085850"/>
              <a:ext cx="46975" cy="19900"/>
            </a:xfrm>
            <a:custGeom>
              <a:avLst/>
              <a:gdLst/>
              <a:ahLst/>
              <a:cxnLst/>
              <a:rect l="l" t="t" r="r" b="b"/>
              <a:pathLst>
                <a:path w="1879" h="796" extrusionOk="0">
                  <a:moveTo>
                    <a:pt x="1815" y="0"/>
                  </a:moveTo>
                  <a:cubicBezTo>
                    <a:pt x="1292" y="127"/>
                    <a:pt x="768" y="254"/>
                    <a:pt x="244" y="380"/>
                  </a:cubicBezTo>
                  <a:cubicBezTo>
                    <a:pt x="1" y="438"/>
                    <a:pt x="64" y="795"/>
                    <a:pt x="286" y="795"/>
                  </a:cubicBezTo>
                  <a:cubicBezTo>
                    <a:pt x="303" y="795"/>
                    <a:pt x="321" y="793"/>
                    <a:pt x="340" y="789"/>
                  </a:cubicBezTo>
                  <a:cubicBezTo>
                    <a:pt x="853" y="666"/>
                    <a:pt x="1365" y="541"/>
                    <a:pt x="1879" y="417"/>
                  </a:cubicBezTo>
                  <a:cubicBezTo>
                    <a:pt x="1858" y="278"/>
                    <a:pt x="1837" y="139"/>
                    <a:pt x="1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4229413" y="4106075"/>
              <a:ext cx="101900" cy="30100"/>
            </a:xfrm>
            <a:custGeom>
              <a:avLst/>
              <a:gdLst/>
              <a:ahLst/>
              <a:cxnLst/>
              <a:rect l="l" t="t" r="r" b="b"/>
              <a:pathLst>
                <a:path w="4076" h="1204" extrusionOk="0">
                  <a:moveTo>
                    <a:pt x="3785" y="0"/>
                  </a:moveTo>
                  <a:cubicBezTo>
                    <a:pt x="3769" y="0"/>
                    <a:pt x="3752" y="2"/>
                    <a:pt x="3734" y="6"/>
                  </a:cubicBezTo>
                  <a:cubicBezTo>
                    <a:pt x="2571" y="266"/>
                    <a:pt x="1410" y="527"/>
                    <a:pt x="247" y="789"/>
                  </a:cubicBezTo>
                  <a:cubicBezTo>
                    <a:pt x="1" y="844"/>
                    <a:pt x="67" y="1204"/>
                    <a:pt x="293" y="1204"/>
                  </a:cubicBezTo>
                  <a:cubicBezTo>
                    <a:pt x="309" y="1204"/>
                    <a:pt x="326" y="1202"/>
                    <a:pt x="344" y="1198"/>
                  </a:cubicBezTo>
                  <a:cubicBezTo>
                    <a:pt x="1505" y="938"/>
                    <a:pt x="2667" y="677"/>
                    <a:pt x="3829" y="415"/>
                  </a:cubicBezTo>
                  <a:cubicBezTo>
                    <a:pt x="4076" y="360"/>
                    <a:pt x="4009" y="0"/>
                    <a:pt x="37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4153938" y="4141275"/>
              <a:ext cx="25550" cy="13725"/>
            </a:xfrm>
            <a:custGeom>
              <a:avLst/>
              <a:gdLst/>
              <a:ahLst/>
              <a:cxnLst/>
              <a:rect l="l" t="t" r="r" b="b"/>
              <a:pathLst>
                <a:path w="1022" h="549" extrusionOk="0">
                  <a:moveTo>
                    <a:pt x="785" y="0"/>
                  </a:moveTo>
                  <a:cubicBezTo>
                    <a:pt x="770" y="0"/>
                    <a:pt x="754" y="2"/>
                    <a:pt x="738" y="6"/>
                  </a:cubicBezTo>
                  <a:lnTo>
                    <a:pt x="188" y="134"/>
                  </a:lnTo>
                  <a:cubicBezTo>
                    <a:pt x="81" y="158"/>
                    <a:pt x="0" y="278"/>
                    <a:pt x="32" y="387"/>
                  </a:cubicBezTo>
                  <a:cubicBezTo>
                    <a:pt x="57" y="482"/>
                    <a:pt x="140" y="549"/>
                    <a:pt x="236" y="549"/>
                  </a:cubicBezTo>
                  <a:cubicBezTo>
                    <a:pt x="252" y="549"/>
                    <a:pt x="268" y="547"/>
                    <a:pt x="284" y="543"/>
                  </a:cubicBezTo>
                  <a:lnTo>
                    <a:pt x="833" y="415"/>
                  </a:lnTo>
                  <a:cubicBezTo>
                    <a:pt x="941" y="390"/>
                    <a:pt x="1021" y="272"/>
                    <a:pt x="990" y="163"/>
                  </a:cubicBezTo>
                  <a:cubicBezTo>
                    <a:pt x="963" y="68"/>
                    <a:pt x="881" y="0"/>
                    <a:pt x="7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4000588" y="4155650"/>
              <a:ext cx="119550" cy="35650"/>
            </a:xfrm>
            <a:custGeom>
              <a:avLst/>
              <a:gdLst/>
              <a:ahLst/>
              <a:cxnLst/>
              <a:rect l="l" t="t" r="r" b="b"/>
              <a:pathLst>
                <a:path w="4782" h="1426" extrusionOk="0">
                  <a:moveTo>
                    <a:pt x="4493" y="1"/>
                  </a:moveTo>
                  <a:cubicBezTo>
                    <a:pt x="4476" y="1"/>
                    <a:pt x="4458" y="3"/>
                    <a:pt x="4440" y="7"/>
                  </a:cubicBezTo>
                  <a:cubicBezTo>
                    <a:pt x="2961" y="343"/>
                    <a:pt x="1480" y="680"/>
                    <a:pt x="1" y="1015"/>
                  </a:cubicBezTo>
                  <a:cubicBezTo>
                    <a:pt x="32" y="1152"/>
                    <a:pt x="64" y="1289"/>
                    <a:pt x="93" y="1425"/>
                  </a:cubicBezTo>
                  <a:cubicBezTo>
                    <a:pt x="1574" y="1089"/>
                    <a:pt x="3055" y="753"/>
                    <a:pt x="4537" y="416"/>
                  </a:cubicBezTo>
                  <a:cubicBezTo>
                    <a:pt x="4782" y="359"/>
                    <a:pt x="4717" y="1"/>
                    <a:pt x="4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4094538" y="4172750"/>
              <a:ext cx="69600" cy="23425"/>
            </a:xfrm>
            <a:custGeom>
              <a:avLst/>
              <a:gdLst/>
              <a:ahLst/>
              <a:cxnLst/>
              <a:rect l="l" t="t" r="r" b="b"/>
              <a:pathLst>
                <a:path w="2784" h="937" extrusionOk="0">
                  <a:moveTo>
                    <a:pt x="2494" y="1"/>
                  </a:moveTo>
                  <a:cubicBezTo>
                    <a:pt x="2478" y="1"/>
                    <a:pt x="2460" y="3"/>
                    <a:pt x="2442" y="7"/>
                  </a:cubicBezTo>
                  <a:lnTo>
                    <a:pt x="246" y="520"/>
                  </a:lnTo>
                  <a:cubicBezTo>
                    <a:pt x="0" y="579"/>
                    <a:pt x="66" y="937"/>
                    <a:pt x="289" y="937"/>
                  </a:cubicBezTo>
                  <a:cubicBezTo>
                    <a:pt x="306" y="937"/>
                    <a:pt x="323" y="935"/>
                    <a:pt x="342" y="931"/>
                  </a:cubicBezTo>
                  <a:lnTo>
                    <a:pt x="2539" y="417"/>
                  </a:lnTo>
                  <a:cubicBezTo>
                    <a:pt x="2783" y="359"/>
                    <a:pt x="2718" y="1"/>
                    <a:pt x="24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4007213" y="4204750"/>
              <a:ext cx="34100" cy="16125"/>
            </a:xfrm>
            <a:custGeom>
              <a:avLst/>
              <a:gdLst/>
              <a:ahLst/>
              <a:cxnLst/>
              <a:rect l="l" t="t" r="r" b="b"/>
              <a:pathLst>
                <a:path w="1364" h="645" extrusionOk="0">
                  <a:moveTo>
                    <a:pt x="1071" y="0"/>
                  </a:moveTo>
                  <a:cubicBezTo>
                    <a:pt x="1055" y="0"/>
                    <a:pt x="1038" y="2"/>
                    <a:pt x="1021" y="6"/>
                  </a:cubicBezTo>
                  <a:cubicBezTo>
                    <a:pt x="681" y="82"/>
                    <a:pt x="340" y="158"/>
                    <a:pt x="0" y="234"/>
                  </a:cubicBezTo>
                  <a:cubicBezTo>
                    <a:pt x="31" y="370"/>
                    <a:pt x="61" y="509"/>
                    <a:pt x="93" y="645"/>
                  </a:cubicBezTo>
                  <a:cubicBezTo>
                    <a:pt x="434" y="567"/>
                    <a:pt x="775" y="493"/>
                    <a:pt x="1117" y="416"/>
                  </a:cubicBezTo>
                  <a:cubicBezTo>
                    <a:pt x="1363" y="361"/>
                    <a:pt x="1296"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4190688" y="4147400"/>
              <a:ext cx="93025" cy="29325"/>
            </a:xfrm>
            <a:custGeom>
              <a:avLst/>
              <a:gdLst/>
              <a:ahLst/>
              <a:cxnLst/>
              <a:rect l="l" t="t" r="r" b="b"/>
              <a:pathLst>
                <a:path w="3721" h="1173" extrusionOk="0">
                  <a:moveTo>
                    <a:pt x="3433" y="1"/>
                  </a:moveTo>
                  <a:cubicBezTo>
                    <a:pt x="3416" y="1"/>
                    <a:pt x="3399" y="3"/>
                    <a:pt x="3380" y="7"/>
                  </a:cubicBezTo>
                  <a:lnTo>
                    <a:pt x="245" y="757"/>
                  </a:lnTo>
                  <a:cubicBezTo>
                    <a:pt x="0" y="815"/>
                    <a:pt x="65" y="1172"/>
                    <a:pt x="286" y="1172"/>
                  </a:cubicBezTo>
                  <a:cubicBezTo>
                    <a:pt x="304" y="1172"/>
                    <a:pt x="322" y="1170"/>
                    <a:pt x="341" y="1166"/>
                  </a:cubicBezTo>
                  <a:lnTo>
                    <a:pt x="3475" y="416"/>
                  </a:lnTo>
                  <a:cubicBezTo>
                    <a:pt x="3721" y="358"/>
                    <a:pt x="3656" y="1"/>
                    <a:pt x="3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4327188" y="4131600"/>
              <a:ext cx="32075" cy="15275"/>
            </a:xfrm>
            <a:custGeom>
              <a:avLst/>
              <a:gdLst/>
              <a:ahLst/>
              <a:cxnLst/>
              <a:rect l="l" t="t" r="r" b="b"/>
              <a:pathLst>
                <a:path w="1283" h="611" extrusionOk="0">
                  <a:moveTo>
                    <a:pt x="1047" y="1"/>
                  </a:moveTo>
                  <a:cubicBezTo>
                    <a:pt x="1031" y="1"/>
                    <a:pt x="1015" y="3"/>
                    <a:pt x="999" y="6"/>
                  </a:cubicBezTo>
                  <a:lnTo>
                    <a:pt x="189" y="196"/>
                  </a:lnTo>
                  <a:cubicBezTo>
                    <a:pt x="81" y="220"/>
                    <a:pt x="1" y="339"/>
                    <a:pt x="32" y="448"/>
                  </a:cubicBezTo>
                  <a:cubicBezTo>
                    <a:pt x="59" y="543"/>
                    <a:pt x="141" y="611"/>
                    <a:pt x="236" y="611"/>
                  </a:cubicBezTo>
                  <a:cubicBezTo>
                    <a:pt x="252" y="611"/>
                    <a:pt x="268" y="609"/>
                    <a:pt x="284" y="605"/>
                  </a:cubicBezTo>
                  <a:lnTo>
                    <a:pt x="1096" y="415"/>
                  </a:lnTo>
                  <a:cubicBezTo>
                    <a:pt x="1202" y="390"/>
                    <a:pt x="1283" y="272"/>
                    <a:pt x="1253" y="163"/>
                  </a:cubicBezTo>
                  <a:cubicBezTo>
                    <a:pt x="1226" y="68"/>
                    <a:pt x="1143"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4381438" y="4122200"/>
              <a:ext cx="26500" cy="14900"/>
            </a:xfrm>
            <a:custGeom>
              <a:avLst/>
              <a:gdLst/>
              <a:ahLst/>
              <a:cxnLst/>
              <a:rect l="l" t="t" r="r" b="b"/>
              <a:pathLst>
                <a:path w="1060" h="596" extrusionOk="0">
                  <a:moveTo>
                    <a:pt x="982" y="0"/>
                  </a:moveTo>
                  <a:cubicBezTo>
                    <a:pt x="735" y="58"/>
                    <a:pt x="489" y="120"/>
                    <a:pt x="244" y="178"/>
                  </a:cubicBezTo>
                  <a:cubicBezTo>
                    <a:pt x="1" y="239"/>
                    <a:pt x="65" y="595"/>
                    <a:pt x="285" y="595"/>
                  </a:cubicBezTo>
                  <a:cubicBezTo>
                    <a:pt x="303" y="595"/>
                    <a:pt x="321" y="593"/>
                    <a:pt x="340" y="588"/>
                  </a:cubicBezTo>
                  <a:cubicBezTo>
                    <a:pt x="579" y="530"/>
                    <a:pt x="820" y="472"/>
                    <a:pt x="1059" y="414"/>
                  </a:cubicBezTo>
                  <a:cubicBezTo>
                    <a:pt x="1041" y="323"/>
                    <a:pt x="1023" y="230"/>
                    <a:pt x="1007" y="139"/>
                  </a:cubicBezTo>
                  <a:cubicBezTo>
                    <a:pt x="998" y="93"/>
                    <a:pt x="989" y="47"/>
                    <a:pt x="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4350113" y="4150975"/>
              <a:ext cx="63350" cy="23350"/>
            </a:xfrm>
            <a:custGeom>
              <a:avLst/>
              <a:gdLst/>
              <a:ahLst/>
              <a:cxnLst/>
              <a:rect l="l" t="t" r="r" b="b"/>
              <a:pathLst>
                <a:path w="2534" h="934" extrusionOk="0">
                  <a:moveTo>
                    <a:pt x="2453" y="0"/>
                  </a:moveTo>
                  <a:lnTo>
                    <a:pt x="245" y="517"/>
                  </a:lnTo>
                  <a:cubicBezTo>
                    <a:pt x="0" y="575"/>
                    <a:pt x="66" y="933"/>
                    <a:pt x="290" y="933"/>
                  </a:cubicBezTo>
                  <a:cubicBezTo>
                    <a:pt x="306" y="933"/>
                    <a:pt x="324" y="931"/>
                    <a:pt x="342" y="927"/>
                  </a:cubicBezTo>
                  <a:lnTo>
                    <a:pt x="2533" y="414"/>
                  </a:lnTo>
                  <a:cubicBezTo>
                    <a:pt x="2506" y="276"/>
                    <a:pt x="2479" y="137"/>
                    <a:pt x="2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4284763" y="4174125"/>
              <a:ext cx="34800" cy="15275"/>
            </a:xfrm>
            <a:custGeom>
              <a:avLst/>
              <a:gdLst/>
              <a:ahLst/>
              <a:cxnLst/>
              <a:rect l="l" t="t" r="r" b="b"/>
              <a:pathLst>
                <a:path w="1392" h="611" extrusionOk="0">
                  <a:moveTo>
                    <a:pt x="1154" y="1"/>
                  </a:moveTo>
                  <a:cubicBezTo>
                    <a:pt x="1139" y="1"/>
                    <a:pt x="1124" y="2"/>
                    <a:pt x="1108" y="6"/>
                  </a:cubicBezTo>
                  <a:cubicBezTo>
                    <a:pt x="800" y="68"/>
                    <a:pt x="495" y="132"/>
                    <a:pt x="187" y="195"/>
                  </a:cubicBezTo>
                  <a:cubicBezTo>
                    <a:pt x="80" y="218"/>
                    <a:pt x="0" y="340"/>
                    <a:pt x="30" y="447"/>
                  </a:cubicBezTo>
                  <a:cubicBezTo>
                    <a:pt x="57" y="546"/>
                    <a:pt x="141" y="610"/>
                    <a:pt x="237" y="610"/>
                  </a:cubicBezTo>
                  <a:cubicBezTo>
                    <a:pt x="252" y="610"/>
                    <a:pt x="267" y="609"/>
                    <a:pt x="283" y="606"/>
                  </a:cubicBezTo>
                  <a:cubicBezTo>
                    <a:pt x="590" y="541"/>
                    <a:pt x="898" y="479"/>
                    <a:pt x="1204" y="415"/>
                  </a:cubicBezTo>
                  <a:cubicBezTo>
                    <a:pt x="1312" y="392"/>
                    <a:pt x="1392" y="270"/>
                    <a:pt x="1362" y="162"/>
                  </a:cubicBezTo>
                  <a:cubicBezTo>
                    <a:pt x="1333" y="65"/>
                    <a:pt x="1251" y="1"/>
                    <a:pt x="11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4148963" y="4191425"/>
              <a:ext cx="98775" cy="33475"/>
            </a:xfrm>
            <a:custGeom>
              <a:avLst/>
              <a:gdLst/>
              <a:ahLst/>
              <a:cxnLst/>
              <a:rect l="l" t="t" r="r" b="b"/>
              <a:pathLst>
                <a:path w="3951" h="1339" extrusionOk="0">
                  <a:moveTo>
                    <a:pt x="3674" y="1"/>
                  </a:moveTo>
                  <a:cubicBezTo>
                    <a:pt x="3655" y="1"/>
                    <a:pt x="3635" y="3"/>
                    <a:pt x="3614" y="9"/>
                  </a:cubicBezTo>
                  <a:cubicBezTo>
                    <a:pt x="2490" y="312"/>
                    <a:pt x="1366" y="617"/>
                    <a:pt x="241" y="921"/>
                  </a:cubicBezTo>
                  <a:cubicBezTo>
                    <a:pt x="1" y="986"/>
                    <a:pt x="62" y="1338"/>
                    <a:pt x="277" y="1338"/>
                  </a:cubicBezTo>
                  <a:cubicBezTo>
                    <a:pt x="296" y="1338"/>
                    <a:pt x="316" y="1336"/>
                    <a:pt x="336" y="1330"/>
                  </a:cubicBezTo>
                  <a:cubicBezTo>
                    <a:pt x="1462" y="1027"/>
                    <a:pt x="2586" y="723"/>
                    <a:pt x="3710" y="418"/>
                  </a:cubicBezTo>
                  <a:cubicBezTo>
                    <a:pt x="3950" y="354"/>
                    <a:pt x="3890" y="1"/>
                    <a:pt x="36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4072213" y="4232500"/>
              <a:ext cx="32750" cy="15425"/>
            </a:xfrm>
            <a:custGeom>
              <a:avLst/>
              <a:gdLst/>
              <a:ahLst/>
              <a:cxnLst/>
              <a:rect l="l" t="t" r="r" b="b"/>
              <a:pathLst>
                <a:path w="1310" h="617" extrusionOk="0">
                  <a:moveTo>
                    <a:pt x="1074" y="1"/>
                  </a:moveTo>
                  <a:cubicBezTo>
                    <a:pt x="1058" y="1"/>
                    <a:pt x="1042" y="3"/>
                    <a:pt x="1026" y="7"/>
                  </a:cubicBezTo>
                  <a:lnTo>
                    <a:pt x="188" y="202"/>
                  </a:lnTo>
                  <a:cubicBezTo>
                    <a:pt x="81" y="227"/>
                    <a:pt x="0" y="345"/>
                    <a:pt x="32" y="454"/>
                  </a:cubicBezTo>
                  <a:cubicBezTo>
                    <a:pt x="59" y="549"/>
                    <a:pt x="141" y="617"/>
                    <a:pt x="236" y="617"/>
                  </a:cubicBezTo>
                  <a:cubicBezTo>
                    <a:pt x="252" y="617"/>
                    <a:pt x="268" y="615"/>
                    <a:pt x="284" y="611"/>
                  </a:cubicBezTo>
                  <a:lnTo>
                    <a:pt x="1121" y="416"/>
                  </a:lnTo>
                  <a:cubicBezTo>
                    <a:pt x="1229" y="390"/>
                    <a:pt x="1309" y="272"/>
                    <a:pt x="1278" y="163"/>
                  </a:cubicBezTo>
                  <a:cubicBezTo>
                    <a:pt x="1252" y="68"/>
                    <a:pt x="1169"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4015963" y="4244025"/>
              <a:ext cx="29525" cy="16350"/>
            </a:xfrm>
            <a:custGeom>
              <a:avLst/>
              <a:gdLst/>
              <a:ahLst/>
              <a:cxnLst/>
              <a:rect l="l" t="t" r="r" b="b"/>
              <a:pathLst>
                <a:path w="1181" h="654" extrusionOk="0">
                  <a:moveTo>
                    <a:pt x="948" y="1"/>
                  </a:moveTo>
                  <a:cubicBezTo>
                    <a:pt x="933" y="1"/>
                    <a:pt x="917" y="3"/>
                    <a:pt x="901" y="7"/>
                  </a:cubicBezTo>
                  <a:cubicBezTo>
                    <a:pt x="599" y="86"/>
                    <a:pt x="301" y="164"/>
                    <a:pt x="1" y="243"/>
                  </a:cubicBezTo>
                  <a:cubicBezTo>
                    <a:pt x="32" y="377"/>
                    <a:pt x="61" y="510"/>
                    <a:pt x="90" y="643"/>
                  </a:cubicBezTo>
                  <a:lnTo>
                    <a:pt x="93" y="653"/>
                  </a:lnTo>
                  <a:cubicBezTo>
                    <a:pt x="395" y="574"/>
                    <a:pt x="695" y="495"/>
                    <a:pt x="996" y="416"/>
                  </a:cubicBezTo>
                  <a:cubicBezTo>
                    <a:pt x="1107" y="387"/>
                    <a:pt x="1180" y="277"/>
                    <a:pt x="1153" y="164"/>
                  </a:cubicBezTo>
                  <a:cubicBezTo>
                    <a:pt x="1131" y="70"/>
                    <a:pt x="1043" y="1"/>
                    <a:pt x="9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4031088" y="4275400"/>
              <a:ext cx="71575" cy="23925"/>
            </a:xfrm>
            <a:custGeom>
              <a:avLst/>
              <a:gdLst/>
              <a:ahLst/>
              <a:cxnLst/>
              <a:rect l="l" t="t" r="r" b="b"/>
              <a:pathLst>
                <a:path w="2863" h="957" extrusionOk="0">
                  <a:moveTo>
                    <a:pt x="2574" y="1"/>
                  </a:moveTo>
                  <a:cubicBezTo>
                    <a:pt x="2557" y="1"/>
                    <a:pt x="2540" y="3"/>
                    <a:pt x="2521" y="7"/>
                  </a:cubicBezTo>
                  <a:lnTo>
                    <a:pt x="245" y="540"/>
                  </a:lnTo>
                  <a:cubicBezTo>
                    <a:pt x="1" y="598"/>
                    <a:pt x="66" y="957"/>
                    <a:pt x="290" y="957"/>
                  </a:cubicBezTo>
                  <a:cubicBezTo>
                    <a:pt x="306" y="957"/>
                    <a:pt x="324" y="955"/>
                    <a:pt x="342" y="950"/>
                  </a:cubicBezTo>
                  <a:lnTo>
                    <a:pt x="341" y="950"/>
                  </a:lnTo>
                  <a:lnTo>
                    <a:pt x="2617" y="418"/>
                  </a:lnTo>
                  <a:cubicBezTo>
                    <a:pt x="2863" y="361"/>
                    <a:pt x="2797"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4128063" y="4251875"/>
              <a:ext cx="73850" cy="25600"/>
            </a:xfrm>
            <a:custGeom>
              <a:avLst/>
              <a:gdLst/>
              <a:ahLst/>
              <a:cxnLst/>
              <a:rect l="l" t="t" r="r" b="b"/>
              <a:pathLst>
                <a:path w="2954" h="1024" extrusionOk="0">
                  <a:moveTo>
                    <a:pt x="2670" y="1"/>
                  </a:moveTo>
                  <a:cubicBezTo>
                    <a:pt x="2652" y="1"/>
                    <a:pt x="2634" y="3"/>
                    <a:pt x="2614" y="8"/>
                  </a:cubicBezTo>
                  <a:cubicBezTo>
                    <a:pt x="1825" y="208"/>
                    <a:pt x="1035" y="408"/>
                    <a:pt x="244" y="606"/>
                  </a:cubicBezTo>
                  <a:cubicBezTo>
                    <a:pt x="1" y="668"/>
                    <a:pt x="65" y="1024"/>
                    <a:pt x="284" y="1024"/>
                  </a:cubicBezTo>
                  <a:cubicBezTo>
                    <a:pt x="302" y="1024"/>
                    <a:pt x="320" y="1022"/>
                    <a:pt x="340" y="1017"/>
                  </a:cubicBezTo>
                  <a:cubicBezTo>
                    <a:pt x="1131" y="817"/>
                    <a:pt x="1920" y="618"/>
                    <a:pt x="2711" y="418"/>
                  </a:cubicBezTo>
                  <a:cubicBezTo>
                    <a:pt x="2953" y="357"/>
                    <a:pt x="2891" y="1"/>
                    <a:pt x="26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4236863" y="4220150"/>
              <a:ext cx="110800" cy="33100"/>
            </a:xfrm>
            <a:custGeom>
              <a:avLst/>
              <a:gdLst/>
              <a:ahLst/>
              <a:cxnLst/>
              <a:rect l="l" t="t" r="r" b="b"/>
              <a:pathLst>
                <a:path w="4432" h="1324" extrusionOk="0">
                  <a:moveTo>
                    <a:pt x="4142" y="0"/>
                  </a:moveTo>
                  <a:cubicBezTo>
                    <a:pt x="4126" y="0"/>
                    <a:pt x="4108" y="2"/>
                    <a:pt x="4090" y="6"/>
                  </a:cubicBezTo>
                  <a:lnTo>
                    <a:pt x="245" y="907"/>
                  </a:lnTo>
                  <a:cubicBezTo>
                    <a:pt x="0" y="964"/>
                    <a:pt x="66" y="1323"/>
                    <a:pt x="289" y="1323"/>
                  </a:cubicBezTo>
                  <a:cubicBezTo>
                    <a:pt x="306" y="1323"/>
                    <a:pt x="323" y="1321"/>
                    <a:pt x="342" y="1317"/>
                  </a:cubicBezTo>
                  <a:lnTo>
                    <a:pt x="4185" y="417"/>
                  </a:lnTo>
                  <a:cubicBezTo>
                    <a:pt x="4431" y="359"/>
                    <a:pt x="4365" y="0"/>
                    <a:pt x="4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4369588" y="4201125"/>
              <a:ext cx="53500" cy="21025"/>
            </a:xfrm>
            <a:custGeom>
              <a:avLst/>
              <a:gdLst/>
              <a:ahLst/>
              <a:cxnLst/>
              <a:rect l="l" t="t" r="r" b="b"/>
              <a:pathLst>
                <a:path w="2140" h="841" extrusionOk="0">
                  <a:moveTo>
                    <a:pt x="2059" y="0"/>
                  </a:moveTo>
                  <a:lnTo>
                    <a:pt x="245" y="424"/>
                  </a:lnTo>
                  <a:cubicBezTo>
                    <a:pt x="1" y="483"/>
                    <a:pt x="66" y="841"/>
                    <a:pt x="288" y="841"/>
                  </a:cubicBezTo>
                  <a:cubicBezTo>
                    <a:pt x="305" y="841"/>
                    <a:pt x="322" y="839"/>
                    <a:pt x="341" y="835"/>
                  </a:cubicBezTo>
                  <a:lnTo>
                    <a:pt x="2139" y="414"/>
                  </a:lnTo>
                  <a:cubicBezTo>
                    <a:pt x="2112" y="276"/>
                    <a:pt x="2087" y="139"/>
                    <a:pt x="20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4394038" y="4229550"/>
              <a:ext cx="34500" cy="17225"/>
            </a:xfrm>
            <a:custGeom>
              <a:avLst/>
              <a:gdLst/>
              <a:ahLst/>
              <a:cxnLst/>
              <a:rect l="l" t="t" r="r" b="b"/>
              <a:pathLst>
                <a:path w="1380" h="689" extrusionOk="0">
                  <a:moveTo>
                    <a:pt x="1299" y="1"/>
                  </a:moveTo>
                  <a:cubicBezTo>
                    <a:pt x="948" y="90"/>
                    <a:pt x="594" y="181"/>
                    <a:pt x="243" y="271"/>
                  </a:cubicBezTo>
                  <a:cubicBezTo>
                    <a:pt x="0" y="333"/>
                    <a:pt x="64" y="689"/>
                    <a:pt x="282" y="689"/>
                  </a:cubicBezTo>
                  <a:cubicBezTo>
                    <a:pt x="300" y="689"/>
                    <a:pt x="319" y="686"/>
                    <a:pt x="339" y="681"/>
                  </a:cubicBezTo>
                  <a:cubicBezTo>
                    <a:pt x="685" y="592"/>
                    <a:pt x="1031" y="502"/>
                    <a:pt x="1379" y="414"/>
                  </a:cubicBezTo>
                  <a:cubicBezTo>
                    <a:pt x="1352" y="277"/>
                    <a:pt x="1325" y="139"/>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4229163" y="4248475"/>
              <a:ext cx="138900" cy="39650"/>
            </a:xfrm>
            <a:custGeom>
              <a:avLst/>
              <a:gdLst/>
              <a:ahLst/>
              <a:cxnLst/>
              <a:rect l="l" t="t" r="r" b="b"/>
              <a:pathLst>
                <a:path w="5556" h="1586" extrusionOk="0">
                  <a:moveTo>
                    <a:pt x="5267" y="0"/>
                  </a:moveTo>
                  <a:cubicBezTo>
                    <a:pt x="5250" y="0"/>
                    <a:pt x="5233" y="2"/>
                    <a:pt x="5214" y="6"/>
                  </a:cubicBezTo>
                  <a:lnTo>
                    <a:pt x="245" y="1169"/>
                  </a:lnTo>
                  <a:cubicBezTo>
                    <a:pt x="1" y="1228"/>
                    <a:pt x="66" y="1586"/>
                    <a:pt x="290" y="1586"/>
                  </a:cubicBezTo>
                  <a:cubicBezTo>
                    <a:pt x="306" y="1586"/>
                    <a:pt x="324" y="1584"/>
                    <a:pt x="342" y="1580"/>
                  </a:cubicBezTo>
                  <a:lnTo>
                    <a:pt x="5311" y="417"/>
                  </a:lnTo>
                  <a:cubicBezTo>
                    <a:pt x="5556" y="359"/>
                    <a:pt x="5490" y="0"/>
                    <a:pt x="5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4150038" y="4291575"/>
              <a:ext cx="35600" cy="14675"/>
            </a:xfrm>
            <a:custGeom>
              <a:avLst/>
              <a:gdLst/>
              <a:ahLst/>
              <a:cxnLst/>
              <a:rect l="l" t="t" r="r" b="b"/>
              <a:pathLst>
                <a:path w="1424" h="587" extrusionOk="0">
                  <a:moveTo>
                    <a:pt x="1185" y="1"/>
                  </a:moveTo>
                  <a:cubicBezTo>
                    <a:pt x="1171" y="1"/>
                    <a:pt x="1156" y="2"/>
                    <a:pt x="1141" y="5"/>
                  </a:cubicBezTo>
                  <a:cubicBezTo>
                    <a:pt x="823" y="60"/>
                    <a:pt x="505" y="117"/>
                    <a:pt x="188" y="172"/>
                  </a:cubicBezTo>
                  <a:cubicBezTo>
                    <a:pt x="79" y="192"/>
                    <a:pt x="1" y="320"/>
                    <a:pt x="31" y="426"/>
                  </a:cubicBezTo>
                  <a:cubicBezTo>
                    <a:pt x="58" y="526"/>
                    <a:pt x="141" y="587"/>
                    <a:pt x="239" y="587"/>
                  </a:cubicBezTo>
                  <a:cubicBezTo>
                    <a:pt x="253" y="587"/>
                    <a:pt x="268" y="585"/>
                    <a:pt x="283" y="583"/>
                  </a:cubicBezTo>
                  <a:cubicBezTo>
                    <a:pt x="601" y="526"/>
                    <a:pt x="919" y="471"/>
                    <a:pt x="1237" y="414"/>
                  </a:cubicBezTo>
                  <a:cubicBezTo>
                    <a:pt x="1346" y="395"/>
                    <a:pt x="1423" y="266"/>
                    <a:pt x="1394" y="162"/>
                  </a:cubicBezTo>
                  <a:cubicBezTo>
                    <a:pt x="1365" y="61"/>
                    <a:pt x="1283" y="1"/>
                    <a:pt x="11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4033138" y="4311000"/>
              <a:ext cx="77150" cy="26275"/>
            </a:xfrm>
            <a:custGeom>
              <a:avLst/>
              <a:gdLst/>
              <a:ahLst/>
              <a:cxnLst/>
              <a:rect l="l" t="t" r="r" b="b"/>
              <a:pathLst>
                <a:path w="3086" h="1051" extrusionOk="0">
                  <a:moveTo>
                    <a:pt x="2797" y="1"/>
                  </a:moveTo>
                  <a:cubicBezTo>
                    <a:pt x="2780" y="1"/>
                    <a:pt x="2763" y="3"/>
                    <a:pt x="2744" y="7"/>
                  </a:cubicBezTo>
                  <a:cubicBezTo>
                    <a:pt x="1829" y="218"/>
                    <a:pt x="914" y="428"/>
                    <a:pt x="0" y="640"/>
                  </a:cubicBezTo>
                  <a:cubicBezTo>
                    <a:pt x="30" y="777"/>
                    <a:pt x="60" y="915"/>
                    <a:pt x="91" y="1050"/>
                  </a:cubicBezTo>
                  <a:cubicBezTo>
                    <a:pt x="1008" y="839"/>
                    <a:pt x="1923" y="628"/>
                    <a:pt x="2839" y="416"/>
                  </a:cubicBezTo>
                  <a:cubicBezTo>
                    <a:pt x="3085" y="359"/>
                    <a:pt x="3020" y="1"/>
                    <a:pt x="27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4041388" y="4354750"/>
              <a:ext cx="49525" cy="19550"/>
            </a:xfrm>
            <a:custGeom>
              <a:avLst/>
              <a:gdLst/>
              <a:ahLst/>
              <a:cxnLst/>
              <a:rect l="l" t="t" r="r" b="b"/>
              <a:pathLst>
                <a:path w="1981" h="782" extrusionOk="0">
                  <a:moveTo>
                    <a:pt x="1688" y="1"/>
                  </a:moveTo>
                  <a:cubicBezTo>
                    <a:pt x="1672" y="1"/>
                    <a:pt x="1655" y="3"/>
                    <a:pt x="1638" y="6"/>
                  </a:cubicBezTo>
                  <a:cubicBezTo>
                    <a:pt x="1091" y="127"/>
                    <a:pt x="545" y="250"/>
                    <a:pt x="0" y="371"/>
                  </a:cubicBezTo>
                  <a:cubicBezTo>
                    <a:pt x="30" y="508"/>
                    <a:pt x="62" y="644"/>
                    <a:pt x="91" y="781"/>
                  </a:cubicBezTo>
                  <a:lnTo>
                    <a:pt x="1733" y="417"/>
                  </a:lnTo>
                  <a:cubicBezTo>
                    <a:pt x="1980" y="361"/>
                    <a:pt x="1913" y="1"/>
                    <a:pt x="16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4115338" y="4337575"/>
              <a:ext cx="49250" cy="17225"/>
            </a:xfrm>
            <a:custGeom>
              <a:avLst/>
              <a:gdLst/>
              <a:ahLst/>
              <a:cxnLst/>
              <a:rect l="l" t="t" r="r" b="b"/>
              <a:pathLst>
                <a:path w="1970" h="689" extrusionOk="0">
                  <a:moveTo>
                    <a:pt x="1733" y="0"/>
                  </a:moveTo>
                  <a:cubicBezTo>
                    <a:pt x="1719" y="0"/>
                    <a:pt x="1706" y="2"/>
                    <a:pt x="1692" y="4"/>
                  </a:cubicBezTo>
                  <a:cubicBezTo>
                    <a:pt x="1189" y="93"/>
                    <a:pt x="686" y="185"/>
                    <a:pt x="183" y="274"/>
                  </a:cubicBezTo>
                  <a:cubicBezTo>
                    <a:pt x="71" y="295"/>
                    <a:pt x="1" y="420"/>
                    <a:pt x="25" y="528"/>
                  </a:cubicBezTo>
                  <a:cubicBezTo>
                    <a:pt x="50" y="629"/>
                    <a:pt x="140" y="688"/>
                    <a:pt x="237" y="688"/>
                  </a:cubicBezTo>
                  <a:cubicBezTo>
                    <a:pt x="251" y="688"/>
                    <a:pt x="265" y="687"/>
                    <a:pt x="278" y="685"/>
                  </a:cubicBezTo>
                  <a:cubicBezTo>
                    <a:pt x="781" y="593"/>
                    <a:pt x="1284" y="504"/>
                    <a:pt x="1787" y="414"/>
                  </a:cubicBezTo>
                  <a:cubicBezTo>
                    <a:pt x="1899" y="393"/>
                    <a:pt x="1970" y="268"/>
                    <a:pt x="1944" y="161"/>
                  </a:cubicBezTo>
                  <a:cubicBezTo>
                    <a:pt x="1921" y="60"/>
                    <a:pt x="1830"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4220363" y="4306525"/>
              <a:ext cx="120625" cy="35400"/>
            </a:xfrm>
            <a:custGeom>
              <a:avLst/>
              <a:gdLst/>
              <a:ahLst/>
              <a:cxnLst/>
              <a:rect l="l" t="t" r="r" b="b"/>
              <a:pathLst>
                <a:path w="4825" h="1416" extrusionOk="0">
                  <a:moveTo>
                    <a:pt x="4535" y="1"/>
                  </a:moveTo>
                  <a:cubicBezTo>
                    <a:pt x="4518" y="1"/>
                    <a:pt x="4501" y="3"/>
                    <a:pt x="4483" y="7"/>
                  </a:cubicBezTo>
                  <a:lnTo>
                    <a:pt x="246" y="1000"/>
                  </a:lnTo>
                  <a:cubicBezTo>
                    <a:pt x="1" y="1056"/>
                    <a:pt x="66" y="1415"/>
                    <a:pt x="289" y="1415"/>
                  </a:cubicBezTo>
                  <a:cubicBezTo>
                    <a:pt x="305" y="1415"/>
                    <a:pt x="323" y="1413"/>
                    <a:pt x="342" y="1409"/>
                  </a:cubicBezTo>
                  <a:lnTo>
                    <a:pt x="4580" y="417"/>
                  </a:lnTo>
                  <a:cubicBezTo>
                    <a:pt x="4824" y="360"/>
                    <a:pt x="4758" y="1"/>
                    <a:pt x="4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4370463" y="4283450"/>
              <a:ext cx="68400" cy="24875"/>
            </a:xfrm>
            <a:custGeom>
              <a:avLst/>
              <a:gdLst/>
              <a:ahLst/>
              <a:cxnLst/>
              <a:rect l="l" t="t" r="r" b="b"/>
              <a:pathLst>
                <a:path w="2736" h="995" extrusionOk="0">
                  <a:moveTo>
                    <a:pt x="2655" y="0"/>
                  </a:moveTo>
                  <a:cubicBezTo>
                    <a:pt x="1852" y="193"/>
                    <a:pt x="1047" y="385"/>
                    <a:pt x="244" y="578"/>
                  </a:cubicBezTo>
                  <a:cubicBezTo>
                    <a:pt x="0" y="636"/>
                    <a:pt x="65" y="995"/>
                    <a:pt x="288" y="995"/>
                  </a:cubicBezTo>
                  <a:cubicBezTo>
                    <a:pt x="305" y="995"/>
                    <a:pt x="323" y="993"/>
                    <a:pt x="341" y="988"/>
                  </a:cubicBezTo>
                  <a:cubicBezTo>
                    <a:pt x="1138" y="796"/>
                    <a:pt x="1937" y="605"/>
                    <a:pt x="2736" y="414"/>
                  </a:cubicBezTo>
                  <a:cubicBezTo>
                    <a:pt x="2709" y="276"/>
                    <a:pt x="2683" y="137"/>
                    <a:pt x="2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4398313" y="4317425"/>
              <a:ext cx="47000" cy="23225"/>
            </a:xfrm>
            <a:custGeom>
              <a:avLst/>
              <a:gdLst/>
              <a:ahLst/>
              <a:cxnLst/>
              <a:rect l="l" t="t" r="r" b="b"/>
              <a:pathLst>
                <a:path w="1880" h="929" extrusionOk="0">
                  <a:moveTo>
                    <a:pt x="1802" y="1"/>
                  </a:moveTo>
                  <a:lnTo>
                    <a:pt x="1802" y="2"/>
                  </a:lnTo>
                  <a:cubicBezTo>
                    <a:pt x="1280" y="171"/>
                    <a:pt x="757" y="340"/>
                    <a:pt x="233" y="508"/>
                  </a:cubicBezTo>
                  <a:cubicBezTo>
                    <a:pt x="0" y="583"/>
                    <a:pt x="56" y="929"/>
                    <a:pt x="262" y="929"/>
                  </a:cubicBezTo>
                  <a:cubicBezTo>
                    <a:pt x="283" y="929"/>
                    <a:pt x="305" y="925"/>
                    <a:pt x="329" y="917"/>
                  </a:cubicBezTo>
                  <a:cubicBezTo>
                    <a:pt x="847" y="750"/>
                    <a:pt x="1363" y="585"/>
                    <a:pt x="1880" y="417"/>
                  </a:cubicBezTo>
                  <a:cubicBezTo>
                    <a:pt x="1856" y="270"/>
                    <a:pt x="1828" y="128"/>
                    <a:pt x="1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4226013" y="4344350"/>
              <a:ext cx="129975" cy="39300"/>
            </a:xfrm>
            <a:custGeom>
              <a:avLst/>
              <a:gdLst/>
              <a:ahLst/>
              <a:cxnLst/>
              <a:rect l="l" t="t" r="r" b="b"/>
              <a:pathLst>
                <a:path w="5199" h="1572" extrusionOk="0">
                  <a:moveTo>
                    <a:pt x="4915" y="0"/>
                  </a:moveTo>
                  <a:cubicBezTo>
                    <a:pt x="4897" y="0"/>
                    <a:pt x="4879" y="3"/>
                    <a:pt x="4860" y="8"/>
                  </a:cubicBezTo>
                  <a:cubicBezTo>
                    <a:pt x="3321" y="390"/>
                    <a:pt x="1783" y="772"/>
                    <a:pt x="244" y="1154"/>
                  </a:cubicBezTo>
                  <a:cubicBezTo>
                    <a:pt x="1" y="1215"/>
                    <a:pt x="65" y="1571"/>
                    <a:pt x="286" y="1571"/>
                  </a:cubicBezTo>
                  <a:cubicBezTo>
                    <a:pt x="303" y="1571"/>
                    <a:pt x="322" y="1569"/>
                    <a:pt x="341" y="1564"/>
                  </a:cubicBezTo>
                  <a:cubicBezTo>
                    <a:pt x="1879" y="1182"/>
                    <a:pt x="3418" y="800"/>
                    <a:pt x="4955" y="418"/>
                  </a:cubicBezTo>
                  <a:cubicBezTo>
                    <a:pt x="5198" y="357"/>
                    <a:pt x="5134" y="0"/>
                    <a:pt x="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4134488" y="4385475"/>
              <a:ext cx="47525" cy="18950"/>
            </a:xfrm>
            <a:custGeom>
              <a:avLst/>
              <a:gdLst/>
              <a:ahLst/>
              <a:cxnLst/>
              <a:rect l="l" t="t" r="r" b="b"/>
              <a:pathLst>
                <a:path w="1901" h="758" extrusionOk="0">
                  <a:moveTo>
                    <a:pt x="1667" y="1"/>
                  </a:moveTo>
                  <a:cubicBezTo>
                    <a:pt x="1652" y="1"/>
                    <a:pt x="1637" y="2"/>
                    <a:pt x="1622" y="6"/>
                  </a:cubicBezTo>
                  <a:lnTo>
                    <a:pt x="183" y="343"/>
                  </a:lnTo>
                  <a:cubicBezTo>
                    <a:pt x="72" y="369"/>
                    <a:pt x="0" y="485"/>
                    <a:pt x="26" y="596"/>
                  </a:cubicBezTo>
                  <a:cubicBezTo>
                    <a:pt x="49" y="691"/>
                    <a:pt x="138" y="757"/>
                    <a:pt x="234" y="757"/>
                  </a:cubicBezTo>
                  <a:cubicBezTo>
                    <a:pt x="249" y="757"/>
                    <a:pt x="264" y="756"/>
                    <a:pt x="280" y="752"/>
                  </a:cubicBezTo>
                  <a:lnTo>
                    <a:pt x="1717" y="416"/>
                  </a:lnTo>
                  <a:cubicBezTo>
                    <a:pt x="1829" y="390"/>
                    <a:pt x="1901" y="273"/>
                    <a:pt x="1875" y="163"/>
                  </a:cubicBezTo>
                  <a:cubicBezTo>
                    <a:pt x="1852" y="67"/>
                    <a:pt x="1763"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
            <p:cNvSpPr/>
            <p:nvPr/>
          </p:nvSpPr>
          <p:spPr>
            <a:xfrm>
              <a:off x="4051838" y="4401950"/>
              <a:ext cx="46600" cy="19350"/>
            </a:xfrm>
            <a:custGeom>
              <a:avLst/>
              <a:gdLst/>
              <a:ahLst/>
              <a:cxnLst/>
              <a:rect l="l" t="t" r="r" b="b"/>
              <a:pathLst>
                <a:path w="1864" h="774" extrusionOk="0">
                  <a:moveTo>
                    <a:pt x="1577" y="0"/>
                  </a:moveTo>
                  <a:cubicBezTo>
                    <a:pt x="1561" y="0"/>
                    <a:pt x="1543" y="2"/>
                    <a:pt x="1524" y="7"/>
                  </a:cubicBezTo>
                  <a:lnTo>
                    <a:pt x="0" y="363"/>
                  </a:lnTo>
                  <a:cubicBezTo>
                    <a:pt x="30" y="492"/>
                    <a:pt x="57" y="620"/>
                    <a:pt x="87" y="749"/>
                  </a:cubicBezTo>
                  <a:lnTo>
                    <a:pt x="93" y="774"/>
                  </a:lnTo>
                  <a:lnTo>
                    <a:pt x="1620" y="416"/>
                  </a:lnTo>
                  <a:cubicBezTo>
                    <a:pt x="1864" y="359"/>
                    <a:pt x="1799" y="0"/>
                    <a:pt x="1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a:off x="4095363" y="4419925"/>
              <a:ext cx="73500" cy="24350"/>
            </a:xfrm>
            <a:custGeom>
              <a:avLst/>
              <a:gdLst/>
              <a:ahLst/>
              <a:cxnLst/>
              <a:rect l="l" t="t" r="r" b="b"/>
              <a:pathLst>
                <a:path w="2940" h="974" extrusionOk="0">
                  <a:moveTo>
                    <a:pt x="2653" y="1"/>
                  </a:moveTo>
                  <a:cubicBezTo>
                    <a:pt x="2636" y="1"/>
                    <a:pt x="2618" y="3"/>
                    <a:pt x="2600" y="7"/>
                  </a:cubicBezTo>
                  <a:lnTo>
                    <a:pt x="246" y="558"/>
                  </a:lnTo>
                  <a:cubicBezTo>
                    <a:pt x="0" y="615"/>
                    <a:pt x="66" y="973"/>
                    <a:pt x="288" y="973"/>
                  </a:cubicBezTo>
                  <a:cubicBezTo>
                    <a:pt x="305" y="973"/>
                    <a:pt x="323" y="971"/>
                    <a:pt x="342" y="967"/>
                  </a:cubicBezTo>
                  <a:lnTo>
                    <a:pt x="2695" y="416"/>
                  </a:lnTo>
                  <a:cubicBezTo>
                    <a:pt x="2940" y="359"/>
                    <a:pt x="2874" y="1"/>
                    <a:pt x="2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4204013" y="4394750"/>
              <a:ext cx="87250" cy="27550"/>
            </a:xfrm>
            <a:custGeom>
              <a:avLst/>
              <a:gdLst/>
              <a:ahLst/>
              <a:cxnLst/>
              <a:rect l="l" t="t" r="r" b="b"/>
              <a:pathLst>
                <a:path w="3490" h="1102" extrusionOk="0">
                  <a:moveTo>
                    <a:pt x="3202" y="0"/>
                  </a:moveTo>
                  <a:cubicBezTo>
                    <a:pt x="3185" y="0"/>
                    <a:pt x="3167" y="2"/>
                    <a:pt x="3148" y="7"/>
                  </a:cubicBezTo>
                  <a:lnTo>
                    <a:pt x="245" y="686"/>
                  </a:lnTo>
                  <a:cubicBezTo>
                    <a:pt x="1" y="743"/>
                    <a:pt x="66" y="1101"/>
                    <a:pt x="288" y="1101"/>
                  </a:cubicBezTo>
                  <a:cubicBezTo>
                    <a:pt x="304" y="1101"/>
                    <a:pt x="322" y="1099"/>
                    <a:pt x="341" y="1095"/>
                  </a:cubicBezTo>
                  <a:lnTo>
                    <a:pt x="3244" y="416"/>
                  </a:lnTo>
                  <a:cubicBezTo>
                    <a:pt x="3489" y="359"/>
                    <a:pt x="3424" y="0"/>
                    <a:pt x="3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4343313" y="4365300"/>
              <a:ext cx="63025" cy="24100"/>
            </a:xfrm>
            <a:custGeom>
              <a:avLst/>
              <a:gdLst/>
              <a:ahLst/>
              <a:cxnLst/>
              <a:rect l="l" t="t" r="r" b="b"/>
              <a:pathLst>
                <a:path w="2521" h="964" extrusionOk="0">
                  <a:moveTo>
                    <a:pt x="2244" y="0"/>
                  </a:moveTo>
                  <a:cubicBezTo>
                    <a:pt x="2225" y="0"/>
                    <a:pt x="2205" y="3"/>
                    <a:pt x="2184" y="8"/>
                  </a:cubicBezTo>
                  <a:cubicBezTo>
                    <a:pt x="1536" y="188"/>
                    <a:pt x="889" y="365"/>
                    <a:pt x="241" y="544"/>
                  </a:cubicBezTo>
                  <a:cubicBezTo>
                    <a:pt x="0" y="610"/>
                    <a:pt x="62" y="963"/>
                    <a:pt x="277" y="963"/>
                  </a:cubicBezTo>
                  <a:cubicBezTo>
                    <a:pt x="296" y="963"/>
                    <a:pt x="315" y="960"/>
                    <a:pt x="336" y="955"/>
                  </a:cubicBezTo>
                  <a:cubicBezTo>
                    <a:pt x="984" y="776"/>
                    <a:pt x="1632" y="597"/>
                    <a:pt x="2280" y="417"/>
                  </a:cubicBezTo>
                  <a:cubicBezTo>
                    <a:pt x="2520" y="351"/>
                    <a:pt x="2458" y="0"/>
                    <a:pt x="2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4425438" y="4354350"/>
              <a:ext cx="21750" cy="14400"/>
            </a:xfrm>
            <a:custGeom>
              <a:avLst/>
              <a:gdLst/>
              <a:ahLst/>
              <a:cxnLst/>
              <a:rect l="l" t="t" r="r" b="b"/>
              <a:pathLst>
                <a:path w="870" h="576" extrusionOk="0">
                  <a:moveTo>
                    <a:pt x="869" y="0"/>
                  </a:moveTo>
                  <a:lnTo>
                    <a:pt x="184" y="160"/>
                  </a:lnTo>
                  <a:cubicBezTo>
                    <a:pt x="74" y="185"/>
                    <a:pt x="1" y="302"/>
                    <a:pt x="28" y="412"/>
                  </a:cubicBezTo>
                  <a:cubicBezTo>
                    <a:pt x="50" y="509"/>
                    <a:pt x="138" y="575"/>
                    <a:pt x="234" y="575"/>
                  </a:cubicBezTo>
                  <a:cubicBezTo>
                    <a:pt x="249" y="575"/>
                    <a:pt x="265" y="574"/>
                    <a:pt x="280" y="570"/>
                  </a:cubicBezTo>
                  <a:lnTo>
                    <a:pt x="774" y="454"/>
                  </a:lnTo>
                  <a:cubicBezTo>
                    <a:pt x="828" y="317"/>
                    <a:pt x="856" y="161"/>
                    <a:pt x="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a:off x="4190938" y="4038600"/>
              <a:ext cx="126650" cy="36275"/>
            </a:xfrm>
            <a:custGeom>
              <a:avLst/>
              <a:gdLst/>
              <a:ahLst/>
              <a:cxnLst/>
              <a:rect l="l" t="t" r="r" b="b"/>
              <a:pathLst>
                <a:path w="5066" h="1451" extrusionOk="0">
                  <a:moveTo>
                    <a:pt x="4775" y="1"/>
                  </a:moveTo>
                  <a:cubicBezTo>
                    <a:pt x="4759" y="1"/>
                    <a:pt x="4742" y="3"/>
                    <a:pt x="4724" y="7"/>
                  </a:cubicBezTo>
                  <a:cubicBezTo>
                    <a:pt x="3231" y="350"/>
                    <a:pt x="1740" y="692"/>
                    <a:pt x="247" y="1034"/>
                  </a:cubicBezTo>
                  <a:cubicBezTo>
                    <a:pt x="1" y="1089"/>
                    <a:pt x="67" y="1450"/>
                    <a:pt x="292" y="1450"/>
                  </a:cubicBezTo>
                  <a:cubicBezTo>
                    <a:pt x="308" y="1450"/>
                    <a:pt x="325" y="1448"/>
                    <a:pt x="343" y="1444"/>
                  </a:cubicBezTo>
                  <a:cubicBezTo>
                    <a:pt x="1835" y="1101"/>
                    <a:pt x="3328" y="759"/>
                    <a:pt x="4821" y="417"/>
                  </a:cubicBezTo>
                  <a:cubicBezTo>
                    <a:pt x="5066" y="360"/>
                    <a:pt x="4999" y="1"/>
                    <a:pt x="47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
            <p:cNvSpPr/>
            <p:nvPr/>
          </p:nvSpPr>
          <p:spPr>
            <a:xfrm>
              <a:off x="4028038" y="4078300"/>
              <a:ext cx="115375" cy="34150"/>
            </a:xfrm>
            <a:custGeom>
              <a:avLst/>
              <a:gdLst/>
              <a:ahLst/>
              <a:cxnLst/>
              <a:rect l="l" t="t" r="r" b="b"/>
              <a:pathLst>
                <a:path w="4615" h="1366" extrusionOk="0">
                  <a:moveTo>
                    <a:pt x="4327" y="0"/>
                  </a:moveTo>
                  <a:cubicBezTo>
                    <a:pt x="4310" y="0"/>
                    <a:pt x="4292" y="2"/>
                    <a:pt x="4273" y="7"/>
                  </a:cubicBezTo>
                  <a:lnTo>
                    <a:pt x="246" y="949"/>
                  </a:lnTo>
                  <a:cubicBezTo>
                    <a:pt x="0" y="1007"/>
                    <a:pt x="66" y="1365"/>
                    <a:pt x="289" y="1365"/>
                  </a:cubicBezTo>
                  <a:cubicBezTo>
                    <a:pt x="306" y="1365"/>
                    <a:pt x="323" y="1363"/>
                    <a:pt x="342" y="1359"/>
                  </a:cubicBezTo>
                  <a:lnTo>
                    <a:pt x="4369" y="416"/>
                  </a:lnTo>
                  <a:cubicBezTo>
                    <a:pt x="4615" y="359"/>
                    <a:pt x="4549" y="0"/>
                    <a:pt x="43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
            <p:cNvSpPr/>
            <p:nvPr/>
          </p:nvSpPr>
          <p:spPr>
            <a:xfrm>
              <a:off x="4160315" y="3740126"/>
              <a:ext cx="95325" cy="122118"/>
            </a:xfrm>
            <a:custGeom>
              <a:avLst/>
              <a:gdLst/>
              <a:ahLst/>
              <a:cxnLst/>
              <a:rect l="l" t="t" r="r" b="b"/>
              <a:pathLst>
                <a:path w="2492" h="3192" extrusionOk="0">
                  <a:moveTo>
                    <a:pt x="1280" y="0"/>
                  </a:moveTo>
                  <a:cubicBezTo>
                    <a:pt x="1263" y="0"/>
                    <a:pt x="1245" y="11"/>
                    <a:pt x="1241" y="33"/>
                  </a:cubicBezTo>
                  <a:cubicBezTo>
                    <a:pt x="1044" y="1221"/>
                    <a:pt x="353" y="1550"/>
                    <a:pt x="39" y="1639"/>
                  </a:cubicBezTo>
                  <a:cubicBezTo>
                    <a:pt x="2" y="1650"/>
                    <a:pt x="1" y="1702"/>
                    <a:pt x="38" y="1714"/>
                  </a:cubicBezTo>
                  <a:cubicBezTo>
                    <a:pt x="928" y="2002"/>
                    <a:pt x="1178" y="2769"/>
                    <a:pt x="1249" y="3160"/>
                  </a:cubicBezTo>
                  <a:cubicBezTo>
                    <a:pt x="1252" y="3181"/>
                    <a:pt x="1270" y="3192"/>
                    <a:pt x="1288" y="3192"/>
                  </a:cubicBezTo>
                  <a:cubicBezTo>
                    <a:pt x="1304" y="3192"/>
                    <a:pt x="1321" y="3182"/>
                    <a:pt x="1326" y="3162"/>
                  </a:cubicBezTo>
                  <a:cubicBezTo>
                    <a:pt x="1577" y="2157"/>
                    <a:pt x="2164" y="1835"/>
                    <a:pt x="2453" y="1733"/>
                  </a:cubicBezTo>
                  <a:cubicBezTo>
                    <a:pt x="2492" y="1721"/>
                    <a:pt x="2489" y="1669"/>
                    <a:pt x="2450" y="1657"/>
                  </a:cubicBezTo>
                  <a:cubicBezTo>
                    <a:pt x="1687" y="1448"/>
                    <a:pt x="1411" y="509"/>
                    <a:pt x="1319" y="32"/>
                  </a:cubicBezTo>
                  <a:cubicBezTo>
                    <a:pt x="1314" y="11"/>
                    <a:pt x="1297" y="0"/>
                    <a:pt x="12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
            <p:cNvSpPr/>
            <p:nvPr/>
          </p:nvSpPr>
          <p:spPr>
            <a:xfrm>
              <a:off x="4090194" y="3842848"/>
              <a:ext cx="46592" cy="59682"/>
            </a:xfrm>
            <a:custGeom>
              <a:avLst/>
              <a:gdLst/>
              <a:ahLst/>
              <a:cxnLst/>
              <a:rect l="l" t="t" r="r" b="b"/>
              <a:pathLst>
                <a:path w="1218" h="1560" extrusionOk="0">
                  <a:moveTo>
                    <a:pt x="625" y="1"/>
                  </a:moveTo>
                  <a:cubicBezTo>
                    <a:pt x="617" y="1"/>
                    <a:pt x="608" y="7"/>
                    <a:pt x="607" y="17"/>
                  </a:cubicBezTo>
                  <a:cubicBezTo>
                    <a:pt x="510" y="596"/>
                    <a:pt x="172" y="758"/>
                    <a:pt x="20" y="801"/>
                  </a:cubicBezTo>
                  <a:cubicBezTo>
                    <a:pt x="1" y="807"/>
                    <a:pt x="1" y="832"/>
                    <a:pt x="19" y="838"/>
                  </a:cubicBezTo>
                  <a:cubicBezTo>
                    <a:pt x="453" y="978"/>
                    <a:pt x="575" y="1353"/>
                    <a:pt x="610" y="1543"/>
                  </a:cubicBezTo>
                  <a:cubicBezTo>
                    <a:pt x="612" y="1553"/>
                    <a:pt x="621" y="1559"/>
                    <a:pt x="629" y="1559"/>
                  </a:cubicBezTo>
                  <a:cubicBezTo>
                    <a:pt x="637" y="1559"/>
                    <a:pt x="645" y="1554"/>
                    <a:pt x="647" y="1544"/>
                  </a:cubicBezTo>
                  <a:cubicBezTo>
                    <a:pt x="769" y="1055"/>
                    <a:pt x="1056" y="896"/>
                    <a:pt x="1198" y="847"/>
                  </a:cubicBezTo>
                  <a:cubicBezTo>
                    <a:pt x="1217" y="841"/>
                    <a:pt x="1216" y="816"/>
                    <a:pt x="1196" y="810"/>
                  </a:cubicBezTo>
                  <a:cubicBezTo>
                    <a:pt x="823" y="708"/>
                    <a:pt x="689" y="250"/>
                    <a:pt x="644" y="17"/>
                  </a:cubicBezTo>
                  <a:cubicBezTo>
                    <a:pt x="642" y="6"/>
                    <a:pt x="633" y="1"/>
                    <a:pt x="6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0"/>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0"/>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5" name="Google Shape;15;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56997301"/>
      </p:ext>
    </p:extLst>
  </p:cSld>
  <p:clrMapOvr>
    <a:masterClrMapping/>
  </p:clrMapOvr>
  <p:transition spd="med">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2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1" name="Google Shape;21;p2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38055825"/>
      </p:ext>
    </p:extLst>
  </p:cSld>
  <p:clrMapOvr>
    <a:masterClrMapping/>
  </p:clrMapOvr>
  <p:transition spd="med">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7" name="Google Shape;27;p2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43875763"/>
      </p:ext>
    </p:extLst>
  </p:cSld>
  <p:clrMapOvr>
    <a:masterClrMapping/>
  </p:clrMapOvr>
  <p:transition spd="med">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3" name="Google Shape;33;p23"/>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4" name="Google Shape;34;p2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0288152"/>
      </p:ext>
    </p:extLst>
  </p:cSld>
  <p:clrMapOvr>
    <a:masterClrMapping/>
  </p:clrMapOvr>
  <p:transition spd="med">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0" name="Google Shape;40;p24"/>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24"/>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2" name="Google Shape;42;p24"/>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3" name="Google Shape;43;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00761131"/>
      </p:ext>
    </p:extLst>
  </p:cSld>
  <p:clrMapOvr>
    <a:masterClrMapping/>
  </p:clrMapOvr>
  <p:transition spd="med">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33605218"/>
      </p:ext>
    </p:extLst>
  </p:cSld>
  <p:clrMapOvr>
    <a:masterClrMapping/>
  </p:clrMapOvr>
  <p:transition spd="med">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77817441"/>
      </p:ext>
    </p:extLst>
  </p:cSld>
  <p:clrMapOvr>
    <a:masterClrMapping/>
  </p:clrMapOvr>
  <p:transition spd="med">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8" name="Google Shape;58;p27"/>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9" name="Google Shape;59;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75135816"/>
      </p:ext>
    </p:extLst>
  </p:cSld>
  <p:clrMapOvr>
    <a:masterClrMapping/>
  </p:clrMapOvr>
  <p:transition spd="med">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8"/>
          <p:cNvSpPr>
            <a:spLocks noGrp="1"/>
          </p:cNvSpPr>
          <p:nvPr>
            <p:ph type="pic" idx="2"/>
          </p:nvPr>
        </p:nvSpPr>
        <p:spPr>
          <a:xfrm>
            <a:off x="3887391" y="740569"/>
            <a:ext cx="4629150" cy="3655219"/>
          </a:xfrm>
          <a:prstGeom prst="rect">
            <a:avLst/>
          </a:prstGeom>
          <a:noFill/>
          <a:ln>
            <a:noFill/>
          </a:ln>
        </p:spPr>
      </p:sp>
      <p:sp>
        <p:nvSpPr>
          <p:cNvPr id="65" name="Google Shape;65;p28"/>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6" name="Google Shape;66;p2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68549622"/>
      </p:ext>
    </p:extLst>
  </p:cSld>
  <p:clrMapOvr>
    <a:masterClrMapping/>
  </p:clrMapOvr>
  <p:transition spd="med">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2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9"/>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2" name="Google Shape;72;p2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47900937"/>
      </p:ext>
    </p:extLst>
  </p:cSld>
  <p:clrMapOvr>
    <a:masterClrMapping/>
  </p:clrMapOvr>
  <p:transition spd="med">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9"/>
        <p:cNvGrpSpPr/>
        <p:nvPr/>
      </p:nvGrpSpPr>
      <p:grpSpPr>
        <a:xfrm>
          <a:off x="0" y="0"/>
          <a:ext cx="0" cy="0"/>
          <a:chOff x="0" y="0"/>
          <a:chExt cx="0" cy="0"/>
        </a:xfrm>
      </p:grpSpPr>
      <p:sp>
        <p:nvSpPr>
          <p:cNvPr id="220" name="Google Shape;220;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1" name="Google Shape;221;p5"/>
          <p:cNvSpPr txBox="1">
            <a:spLocks noGrp="1"/>
          </p:cNvSpPr>
          <p:nvPr>
            <p:ph type="subTitle" idx="1"/>
          </p:nvPr>
        </p:nvSpPr>
        <p:spPr>
          <a:xfrm>
            <a:off x="4974266" y="2827216"/>
            <a:ext cx="2505600" cy="108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22" name="Google Shape;222;p5"/>
          <p:cNvSpPr txBox="1">
            <a:spLocks noGrp="1"/>
          </p:cNvSpPr>
          <p:nvPr>
            <p:ph type="subTitle" idx="2"/>
          </p:nvPr>
        </p:nvSpPr>
        <p:spPr>
          <a:xfrm>
            <a:off x="1664249" y="2827216"/>
            <a:ext cx="2505600" cy="108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23" name="Google Shape;223;p5"/>
          <p:cNvSpPr txBox="1">
            <a:spLocks noGrp="1"/>
          </p:cNvSpPr>
          <p:nvPr>
            <p:ph type="subTitle" idx="3"/>
          </p:nvPr>
        </p:nvSpPr>
        <p:spPr>
          <a:xfrm>
            <a:off x="4974262" y="2494912"/>
            <a:ext cx="2505600" cy="495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lt1"/>
                </a:solidFill>
                <a:latin typeface="Taviraj Medium"/>
                <a:ea typeface="Taviraj Medium"/>
                <a:cs typeface="Taviraj Medium"/>
                <a:sym typeface="Taviraj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24" name="Google Shape;224;p5"/>
          <p:cNvSpPr txBox="1">
            <a:spLocks noGrp="1"/>
          </p:cNvSpPr>
          <p:nvPr>
            <p:ph type="subTitle" idx="4"/>
          </p:nvPr>
        </p:nvSpPr>
        <p:spPr>
          <a:xfrm>
            <a:off x="1664024" y="2494912"/>
            <a:ext cx="2505600" cy="495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lt1"/>
                </a:solidFill>
                <a:latin typeface="Taviraj Medium"/>
                <a:ea typeface="Taviraj Medium"/>
                <a:cs typeface="Taviraj Medium"/>
                <a:sym typeface="Taviraj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225" name="Google Shape;225;p5"/>
          <p:cNvGrpSpPr/>
          <p:nvPr/>
        </p:nvGrpSpPr>
        <p:grpSpPr>
          <a:xfrm rot="10800000" flipH="1">
            <a:off x="-99598" y="11417"/>
            <a:ext cx="1316802" cy="548666"/>
            <a:chOff x="-226946" y="78300"/>
            <a:chExt cx="1880340" cy="788086"/>
          </a:xfrm>
        </p:grpSpPr>
        <p:sp>
          <p:nvSpPr>
            <p:cNvPr id="226" name="Google Shape;226;p5"/>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5"/>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5"/>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5"/>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5"/>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5"/>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5"/>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5"/>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5"/>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5"/>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5"/>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5"/>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 name="Google Shape;239;p5"/>
          <p:cNvGrpSpPr/>
          <p:nvPr/>
        </p:nvGrpSpPr>
        <p:grpSpPr>
          <a:xfrm flipH="1">
            <a:off x="7947122" y="4583417"/>
            <a:ext cx="1316802" cy="548666"/>
            <a:chOff x="-226946" y="78300"/>
            <a:chExt cx="1880340" cy="788086"/>
          </a:xfrm>
        </p:grpSpPr>
        <p:sp>
          <p:nvSpPr>
            <p:cNvPr id="240" name="Google Shape;240;p5"/>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5"/>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5"/>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5"/>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5"/>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5"/>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5"/>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5"/>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5"/>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253;p5"/>
          <p:cNvSpPr/>
          <p:nvPr/>
        </p:nvSpPr>
        <p:spPr>
          <a:xfrm>
            <a:off x="-605024" y="4239688"/>
            <a:ext cx="1460499" cy="1316778"/>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rot="2977874">
            <a:off x="8336476" y="-372639"/>
            <a:ext cx="1460502" cy="1316762"/>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rot="10800000">
            <a:off x="8434166" y="294172"/>
            <a:ext cx="288810" cy="370591"/>
          </a:xfrm>
          <a:custGeom>
            <a:avLst/>
            <a:gdLst/>
            <a:ahLst/>
            <a:cxnLst/>
            <a:rect l="l" t="t" r="r" b="b"/>
            <a:pathLst>
              <a:path w="4236" h="5391" extrusionOk="0">
                <a:moveTo>
                  <a:pt x="810" y="0"/>
                </a:moveTo>
                <a:lnTo>
                  <a:pt x="1" y="335"/>
                </a:lnTo>
                <a:cubicBezTo>
                  <a:pt x="1" y="335"/>
                  <a:pt x="1404" y="2026"/>
                  <a:pt x="2007" y="3233"/>
                </a:cubicBezTo>
                <a:cubicBezTo>
                  <a:pt x="2007" y="3233"/>
                  <a:pt x="1592" y="5253"/>
                  <a:pt x="2260" y="5381"/>
                </a:cubicBezTo>
                <a:cubicBezTo>
                  <a:pt x="2293" y="5388"/>
                  <a:pt x="2325" y="5391"/>
                  <a:pt x="2355" y="5391"/>
                </a:cubicBezTo>
                <a:cubicBezTo>
                  <a:pt x="2942" y="5391"/>
                  <a:pt x="3080" y="4268"/>
                  <a:pt x="3080" y="4268"/>
                </a:cubicBezTo>
                <a:cubicBezTo>
                  <a:pt x="3080" y="4268"/>
                  <a:pt x="3094" y="4268"/>
                  <a:pt x="3119" y="4268"/>
                </a:cubicBezTo>
                <a:cubicBezTo>
                  <a:pt x="3322" y="4268"/>
                  <a:pt x="4236" y="4238"/>
                  <a:pt x="4180" y="3683"/>
                </a:cubicBezTo>
                <a:cubicBezTo>
                  <a:pt x="4119" y="3057"/>
                  <a:pt x="2814" y="2823"/>
                  <a:pt x="2814" y="2823"/>
                </a:cubicBezTo>
                <a:cubicBezTo>
                  <a:pt x="2814" y="2823"/>
                  <a:pt x="1251" y="830"/>
                  <a:pt x="8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rot="10800000">
            <a:off x="8490329" y="493657"/>
            <a:ext cx="596984" cy="714922"/>
          </a:xfrm>
          <a:custGeom>
            <a:avLst/>
            <a:gdLst/>
            <a:ahLst/>
            <a:cxnLst/>
            <a:rect l="l" t="t" r="r" b="b"/>
            <a:pathLst>
              <a:path w="8756" h="10400" extrusionOk="0">
                <a:moveTo>
                  <a:pt x="2385" y="0"/>
                </a:moveTo>
                <a:cubicBezTo>
                  <a:pt x="2168" y="0"/>
                  <a:pt x="1977" y="23"/>
                  <a:pt x="1825" y="66"/>
                </a:cubicBezTo>
                <a:cubicBezTo>
                  <a:pt x="956" y="309"/>
                  <a:pt x="1" y="2694"/>
                  <a:pt x="1065" y="5105"/>
                </a:cubicBezTo>
                <a:cubicBezTo>
                  <a:pt x="2019" y="7266"/>
                  <a:pt x="4749" y="7962"/>
                  <a:pt x="5013" y="8169"/>
                </a:cubicBezTo>
                <a:cubicBezTo>
                  <a:pt x="5279" y="8377"/>
                  <a:pt x="5204" y="10235"/>
                  <a:pt x="5751" y="10389"/>
                </a:cubicBezTo>
                <a:cubicBezTo>
                  <a:pt x="5775" y="10396"/>
                  <a:pt x="5797" y="10399"/>
                  <a:pt x="5819" y="10399"/>
                </a:cubicBezTo>
                <a:cubicBezTo>
                  <a:pt x="6294" y="10399"/>
                  <a:pt x="6269" y="8856"/>
                  <a:pt x="6269" y="8856"/>
                </a:cubicBezTo>
                <a:lnTo>
                  <a:pt x="6269" y="8856"/>
                </a:lnTo>
                <a:cubicBezTo>
                  <a:pt x="6269" y="8856"/>
                  <a:pt x="7228" y="9381"/>
                  <a:pt x="7895" y="9381"/>
                </a:cubicBezTo>
                <a:cubicBezTo>
                  <a:pt x="8183" y="9381"/>
                  <a:pt x="8417" y="9284"/>
                  <a:pt x="8496" y="9004"/>
                </a:cubicBezTo>
                <a:cubicBezTo>
                  <a:pt x="8755" y="8075"/>
                  <a:pt x="6506" y="7665"/>
                  <a:pt x="6373" y="7523"/>
                </a:cubicBezTo>
                <a:cubicBezTo>
                  <a:pt x="6240" y="7381"/>
                  <a:pt x="7081" y="4710"/>
                  <a:pt x="6200" y="2508"/>
                </a:cubicBezTo>
                <a:cubicBezTo>
                  <a:pt x="5458" y="654"/>
                  <a:pt x="3544" y="0"/>
                  <a:pt x="23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rot="10800000">
            <a:off x="8869692" y="793585"/>
            <a:ext cx="17727" cy="13680"/>
          </a:xfrm>
          <a:custGeom>
            <a:avLst/>
            <a:gdLst/>
            <a:ahLst/>
            <a:cxnLst/>
            <a:rect l="l" t="t" r="r" b="b"/>
            <a:pathLst>
              <a:path w="260" h="199" extrusionOk="0">
                <a:moveTo>
                  <a:pt x="137" y="1"/>
                </a:moveTo>
                <a:cubicBezTo>
                  <a:pt x="69" y="1"/>
                  <a:pt x="1" y="69"/>
                  <a:pt x="42" y="146"/>
                </a:cubicBezTo>
                <a:cubicBezTo>
                  <a:pt x="61" y="183"/>
                  <a:pt x="93" y="199"/>
                  <a:pt x="125" y="199"/>
                </a:cubicBezTo>
                <a:cubicBezTo>
                  <a:pt x="191" y="199"/>
                  <a:pt x="260" y="130"/>
                  <a:pt x="218" y="52"/>
                </a:cubicBezTo>
                <a:cubicBezTo>
                  <a:pt x="199" y="16"/>
                  <a:pt x="168"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5"/>
          <p:cNvSpPr/>
          <p:nvPr/>
        </p:nvSpPr>
        <p:spPr>
          <a:xfrm rot="10800000">
            <a:off x="8875624" y="844247"/>
            <a:ext cx="17795" cy="13680"/>
          </a:xfrm>
          <a:custGeom>
            <a:avLst/>
            <a:gdLst/>
            <a:ahLst/>
            <a:cxnLst/>
            <a:rect l="l" t="t" r="r" b="b"/>
            <a:pathLst>
              <a:path w="261" h="199" extrusionOk="0">
                <a:moveTo>
                  <a:pt x="137" y="1"/>
                </a:moveTo>
                <a:cubicBezTo>
                  <a:pt x="70" y="1"/>
                  <a:pt x="0" y="69"/>
                  <a:pt x="42" y="147"/>
                </a:cubicBezTo>
                <a:cubicBezTo>
                  <a:pt x="62" y="184"/>
                  <a:pt x="93" y="199"/>
                  <a:pt x="124" y="199"/>
                </a:cubicBezTo>
                <a:cubicBezTo>
                  <a:pt x="192" y="199"/>
                  <a:pt x="260" y="130"/>
                  <a:pt x="220" y="52"/>
                </a:cubicBezTo>
                <a:cubicBezTo>
                  <a:pt x="200" y="16"/>
                  <a:pt x="169"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5"/>
          <p:cNvSpPr/>
          <p:nvPr/>
        </p:nvSpPr>
        <p:spPr>
          <a:xfrm rot="10800000">
            <a:off x="8843240" y="814688"/>
            <a:ext cx="17727" cy="13680"/>
          </a:xfrm>
          <a:custGeom>
            <a:avLst/>
            <a:gdLst/>
            <a:ahLst/>
            <a:cxnLst/>
            <a:rect l="l" t="t" r="r" b="b"/>
            <a:pathLst>
              <a:path w="260" h="199" extrusionOk="0">
                <a:moveTo>
                  <a:pt x="136" y="0"/>
                </a:moveTo>
                <a:cubicBezTo>
                  <a:pt x="69" y="0"/>
                  <a:pt x="0" y="69"/>
                  <a:pt x="41" y="146"/>
                </a:cubicBezTo>
                <a:cubicBezTo>
                  <a:pt x="60" y="183"/>
                  <a:pt x="92" y="198"/>
                  <a:pt x="124" y="198"/>
                </a:cubicBezTo>
                <a:cubicBezTo>
                  <a:pt x="192" y="198"/>
                  <a:pt x="260" y="130"/>
                  <a:pt x="218" y="52"/>
                </a:cubicBezTo>
                <a:cubicBezTo>
                  <a:pt x="199" y="15"/>
                  <a:pt x="168" y="0"/>
                  <a:pt x="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5"/>
          <p:cNvSpPr/>
          <p:nvPr/>
        </p:nvSpPr>
        <p:spPr>
          <a:xfrm rot="10800000">
            <a:off x="8729044" y="1027650"/>
            <a:ext cx="17727" cy="13611"/>
          </a:xfrm>
          <a:custGeom>
            <a:avLst/>
            <a:gdLst/>
            <a:ahLst/>
            <a:cxnLst/>
            <a:rect l="l" t="t" r="r" b="b"/>
            <a:pathLst>
              <a:path w="260" h="198" extrusionOk="0">
                <a:moveTo>
                  <a:pt x="136" y="0"/>
                </a:moveTo>
                <a:cubicBezTo>
                  <a:pt x="69" y="0"/>
                  <a:pt x="0" y="68"/>
                  <a:pt x="42" y="145"/>
                </a:cubicBezTo>
                <a:cubicBezTo>
                  <a:pt x="61" y="182"/>
                  <a:pt x="93" y="198"/>
                  <a:pt x="124" y="198"/>
                </a:cubicBezTo>
                <a:cubicBezTo>
                  <a:pt x="191" y="198"/>
                  <a:pt x="260" y="129"/>
                  <a:pt x="218" y="51"/>
                </a:cubicBezTo>
                <a:cubicBezTo>
                  <a:pt x="199" y="15"/>
                  <a:pt x="168" y="0"/>
                  <a:pt x="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5"/>
          <p:cNvSpPr/>
          <p:nvPr/>
        </p:nvSpPr>
        <p:spPr>
          <a:xfrm rot="10800000">
            <a:off x="8774927" y="1067795"/>
            <a:ext cx="17795" cy="13680"/>
          </a:xfrm>
          <a:custGeom>
            <a:avLst/>
            <a:gdLst/>
            <a:ahLst/>
            <a:cxnLst/>
            <a:rect l="l" t="t" r="r" b="b"/>
            <a:pathLst>
              <a:path w="261" h="199" extrusionOk="0">
                <a:moveTo>
                  <a:pt x="136" y="1"/>
                </a:moveTo>
                <a:cubicBezTo>
                  <a:pt x="69" y="1"/>
                  <a:pt x="1" y="69"/>
                  <a:pt x="41" y="147"/>
                </a:cubicBezTo>
                <a:cubicBezTo>
                  <a:pt x="61" y="183"/>
                  <a:pt x="92" y="198"/>
                  <a:pt x="124" y="198"/>
                </a:cubicBezTo>
                <a:cubicBezTo>
                  <a:pt x="192" y="198"/>
                  <a:pt x="261" y="130"/>
                  <a:pt x="219" y="53"/>
                </a:cubicBezTo>
                <a:cubicBezTo>
                  <a:pt x="199" y="16"/>
                  <a:pt x="168" y="1"/>
                  <a:pt x="1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5"/>
          <p:cNvSpPr/>
          <p:nvPr/>
        </p:nvSpPr>
        <p:spPr>
          <a:xfrm rot="10800000">
            <a:off x="8979184" y="1092955"/>
            <a:ext cx="17727" cy="13680"/>
          </a:xfrm>
          <a:custGeom>
            <a:avLst/>
            <a:gdLst/>
            <a:ahLst/>
            <a:cxnLst/>
            <a:rect l="l" t="t" r="r" b="b"/>
            <a:pathLst>
              <a:path w="260" h="199" extrusionOk="0">
                <a:moveTo>
                  <a:pt x="136" y="1"/>
                </a:moveTo>
                <a:cubicBezTo>
                  <a:pt x="69" y="1"/>
                  <a:pt x="1" y="69"/>
                  <a:pt x="42" y="147"/>
                </a:cubicBezTo>
                <a:cubicBezTo>
                  <a:pt x="61" y="183"/>
                  <a:pt x="92" y="198"/>
                  <a:pt x="124" y="198"/>
                </a:cubicBezTo>
                <a:cubicBezTo>
                  <a:pt x="191" y="198"/>
                  <a:pt x="260" y="130"/>
                  <a:pt x="218" y="53"/>
                </a:cubicBezTo>
                <a:cubicBezTo>
                  <a:pt x="199" y="16"/>
                  <a:pt x="168" y="1"/>
                  <a:pt x="1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5"/>
          <p:cNvSpPr/>
          <p:nvPr/>
        </p:nvSpPr>
        <p:spPr>
          <a:xfrm rot="10800000">
            <a:off x="8997183" y="1065321"/>
            <a:ext cx="17795" cy="13611"/>
          </a:xfrm>
          <a:custGeom>
            <a:avLst/>
            <a:gdLst/>
            <a:ahLst/>
            <a:cxnLst/>
            <a:rect l="l" t="t" r="r" b="b"/>
            <a:pathLst>
              <a:path w="261" h="198" extrusionOk="0">
                <a:moveTo>
                  <a:pt x="137" y="0"/>
                </a:moveTo>
                <a:cubicBezTo>
                  <a:pt x="69" y="0"/>
                  <a:pt x="1" y="68"/>
                  <a:pt x="41" y="146"/>
                </a:cubicBezTo>
                <a:cubicBezTo>
                  <a:pt x="61" y="183"/>
                  <a:pt x="93" y="198"/>
                  <a:pt x="125" y="198"/>
                </a:cubicBezTo>
                <a:cubicBezTo>
                  <a:pt x="192" y="198"/>
                  <a:pt x="261" y="130"/>
                  <a:pt x="219" y="52"/>
                </a:cubicBezTo>
                <a:cubicBezTo>
                  <a:pt x="199" y="15"/>
                  <a:pt x="168" y="0"/>
                  <a:pt x="1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5"/>
          <p:cNvSpPr/>
          <p:nvPr/>
        </p:nvSpPr>
        <p:spPr>
          <a:xfrm rot="10800000">
            <a:off x="8964662" y="1061815"/>
            <a:ext cx="17795" cy="13611"/>
          </a:xfrm>
          <a:custGeom>
            <a:avLst/>
            <a:gdLst/>
            <a:ahLst/>
            <a:cxnLst/>
            <a:rect l="l" t="t" r="r" b="b"/>
            <a:pathLst>
              <a:path w="261" h="198" extrusionOk="0">
                <a:moveTo>
                  <a:pt x="137" y="0"/>
                </a:moveTo>
                <a:cubicBezTo>
                  <a:pt x="69" y="0"/>
                  <a:pt x="0" y="68"/>
                  <a:pt x="42" y="145"/>
                </a:cubicBezTo>
                <a:cubicBezTo>
                  <a:pt x="61" y="182"/>
                  <a:pt x="93" y="198"/>
                  <a:pt x="124" y="198"/>
                </a:cubicBezTo>
                <a:cubicBezTo>
                  <a:pt x="191" y="198"/>
                  <a:pt x="260" y="129"/>
                  <a:pt x="220" y="51"/>
                </a:cubicBezTo>
                <a:cubicBezTo>
                  <a:pt x="200" y="15"/>
                  <a:pt x="169" y="0"/>
                  <a:pt x="1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5"/>
          <p:cNvSpPr/>
          <p:nvPr/>
        </p:nvSpPr>
        <p:spPr>
          <a:xfrm rot="10800000">
            <a:off x="8729306" y="1064495"/>
            <a:ext cx="241903" cy="122637"/>
          </a:xfrm>
          <a:custGeom>
            <a:avLst/>
            <a:gdLst/>
            <a:ahLst/>
            <a:cxnLst/>
            <a:rect l="l" t="t" r="r" b="b"/>
            <a:pathLst>
              <a:path w="3548" h="1784" extrusionOk="0">
                <a:moveTo>
                  <a:pt x="1038" y="1"/>
                </a:moveTo>
                <a:cubicBezTo>
                  <a:pt x="681" y="1"/>
                  <a:pt x="394" y="103"/>
                  <a:pt x="279" y="349"/>
                </a:cubicBezTo>
                <a:cubicBezTo>
                  <a:pt x="1" y="939"/>
                  <a:pt x="1846" y="1784"/>
                  <a:pt x="2838" y="1784"/>
                </a:cubicBezTo>
                <a:cubicBezTo>
                  <a:pt x="3276" y="1784"/>
                  <a:pt x="3547" y="1620"/>
                  <a:pt x="3398" y="1197"/>
                </a:cubicBezTo>
                <a:cubicBezTo>
                  <a:pt x="3191" y="608"/>
                  <a:pt x="1908" y="1"/>
                  <a:pt x="1038"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 name="Google Shape;266;p5"/>
          <p:cNvGrpSpPr/>
          <p:nvPr/>
        </p:nvGrpSpPr>
        <p:grpSpPr>
          <a:xfrm flipH="1">
            <a:off x="8807481" y="254179"/>
            <a:ext cx="279824" cy="274333"/>
            <a:chOff x="237850" y="4593267"/>
            <a:chExt cx="439146" cy="430935"/>
          </a:xfrm>
        </p:grpSpPr>
        <p:sp>
          <p:nvSpPr>
            <p:cNvPr id="267" name="Google Shape;267;p5"/>
            <p:cNvSpPr/>
            <p:nvPr/>
          </p:nvSpPr>
          <p:spPr>
            <a:xfrm>
              <a:off x="237850" y="4700140"/>
              <a:ext cx="253034" cy="324062"/>
            </a:xfrm>
            <a:custGeom>
              <a:avLst/>
              <a:gdLst/>
              <a:ahLst/>
              <a:cxnLst/>
              <a:rect l="l" t="t" r="r" b="b"/>
              <a:pathLst>
                <a:path w="2280" h="2920" extrusionOk="0">
                  <a:moveTo>
                    <a:pt x="1103" y="0"/>
                  </a:moveTo>
                  <a:cubicBezTo>
                    <a:pt x="1087" y="0"/>
                    <a:pt x="1072" y="9"/>
                    <a:pt x="1068" y="27"/>
                  </a:cubicBezTo>
                  <a:cubicBezTo>
                    <a:pt x="838" y="945"/>
                    <a:pt x="301" y="1241"/>
                    <a:pt x="36" y="1333"/>
                  </a:cubicBezTo>
                  <a:cubicBezTo>
                    <a:pt x="1" y="1345"/>
                    <a:pt x="4" y="1393"/>
                    <a:pt x="39" y="1404"/>
                  </a:cubicBezTo>
                  <a:cubicBezTo>
                    <a:pt x="736" y="1595"/>
                    <a:pt x="990" y="2454"/>
                    <a:pt x="1074" y="2890"/>
                  </a:cubicBezTo>
                  <a:cubicBezTo>
                    <a:pt x="1077" y="2910"/>
                    <a:pt x="1093" y="2920"/>
                    <a:pt x="1109" y="2920"/>
                  </a:cubicBezTo>
                  <a:cubicBezTo>
                    <a:pt x="1126" y="2920"/>
                    <a:pt x="1142" y="2909"/>
                    <a:pt x="1145" y="2889"/>
                  </a:cubicBezTo>
                  <a:cubicBezTo>
                    <a:pt x="1325" y="1802"/>
                    <a:pt x="1957" y="1502"/>
                    <a:pt x="2244" y="1420"/>
                  </a:cubicBezTo>
                  <a:cubicBezTo>
                    <a:pt x="2278" y="1411"/>
                    <a:pt x="2280" y="1362"/>
                    <a:pt x="2246" y="1351"/>
                  </a:cubicBezTo>
                  <a:cubicBezTo>
                    <a:pt x="1431" y="1089"/>
                    <a:pt x="1202" y="387"/>
                    <a:pt x="1138" y="29"/>
                  </a:cubicBezTo>
                  <a:cubicBezTo>
                    <a:pt x="1134" y="10"/>
                    <a:pt x="1118" y="0"/>
                    <a:pt x="1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5"/>
            <p:cNvSpPr/>
            <p:nvPr/>
          </p:nvSpPr>
          <p:spPr>
            <a:xfrm>
              <a:off x="553475" y="4593267"/>
              <a:ext cx="123521" cy="158257"/>
            </a:xfrm>
            <a:custGeom>
              <a:avLst/>
              <a:gdLst/>
              <a:ahLst/>
              <a:cxnLst/>
              <a:rect l="l" t="t" r="r" b="b"/>
              <a:pathLst>
                <a:path w="1113" h="1426" extrusionOk="0">
                  <a:moveTo>
                    <a:pt x="538" y="0"/>
                  </a:moveTo>
                  <a:cubicBezTo>
                    <a:pt x="530" y="0"/>
                    <a:pt x="523" y="4"/>
                    <a:pt x="521" y="13"/>
                  </a:cubicBezTo>
                  <a:cubicBezTo>
                    <a:pt x="409" y="462"/>
                    <a:pt x="146" y="605"/>
                    <a:pt x="18" y="650"/>
                  </a:cubicBezTo>
                  <a:cubicBezTo>
                    <a:pt x="0" y="656"/>
                    <a:pt x="2" y="680"/>
                    <a:pt x="19" y="684"/>
                  </a:cubicBezTo>
                  <a:cubicBezTo>
                    <a:pt x="360" y="778"/>
                    <a:pt x="484" y="1198"/>
                    <a:pt x="524" y="1411"/>
                  </a:cubicBezTo>
                  <a:cubicBezTo>
                    <a:pt x="526" y="1421"/>
                    <a:pt x="533" y="1425"/>
                    <a:pt x="541" y="1425"/>
                  </a:cubicBezTo>
                  <a:cubicBezTo>
                    <a:pt x="549" y="1425"/>
                    <a:pt x="557" y="1420"/>
                    <a:pt x="558" y="1410"/>
                  </a:cubicBezTo>
                  <a:cubicBezTo>
                    <a:pt x="646" y="880"/>
                    <a:pt x="955" y="734"/>
                    <a:pt x="1096" y="693"/>
                  </a:cubicBezTo>
                  <a:cubicBezTo>
                    <a:pt x="1112" y="689"/>
                    <a:pt x="1112" y="665"/>
                    <a:pt x="1096" y="659"/>
                  </a:cubicBezTo>
                  <a:cubicBezTo>
                    <a:pt x="699" y="531"/>
                    <a:pt x="587" y="189"/>
                    <a:pt x="555" y="14"/>
                  </a:cubicBezTo>
                  <a:cubicBezTo>
                    <a:pt x="554" y="5"/>
                    <a:pt x="546" y="0"/>
                    <a:pt x="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269;p5"/>
          <p:cNvGrpSpPr/>
          <p:nvPr/>
        </p:nvGrpSpPr>
        <p:grpSpPr>
          <a:xfrm flipH="1">
            <a:off x="34382" y="3724679"/>
            <a:ext cx="592531" cy="1360197"/>
            <a:chOff x="42999" y="1560741"/>
            <a:chExt cx="592531" cy="1360197"/>
          </a:xfrm>
        </p:grpSpPr>
        <p:grpSp>
          <p:nvGrpSpPr>
            <p:cNvPr id="270" name="Google Shape;270;p5"/>
            <p:cNvGrpSpPr/>
            <p:nvPr/>
          </p:nvGrpSpPr>
          <p:grpSpPr>
            <a:xfrm>
              <a:off x="42999" y="1823659"/>
              <a:ext cx="592531" cy="1097280"/>
              <a:chOff x="42999" y="1823659"/>
              <a:chExt cx="592531" cy="1097280"/>
            </a:xfrm>
          </p:grpSpPr>
          <p:sp>
            <p:nvSpPr>
              <p:cNvPr id="271" name="Google Shape;271;p5"/>
              <p:cNvSpPr/>
              <p:nvPr/>
            </p:nvSpPr>
            <p:spPr>
              <a:xfrm rot="3050236">
                <a:off x="181603" y="1883405"/>
                <a:ext cx="289420" cy="288962"/>
              </a:xfrm>
              <a:custGeom>
                <a:avLst/>
                <a:gdLst/>
                <a:ahLst/>
                <a:cxnLst/>
                <a:rect l="l" t="t" r="r" b="b"/>
                <a:pathLst>
                  <a:path w="4863" h="4862" extrusionOk="0">
                    <a:moveTo>
                      <a:pt x="2432" y="0"/>
                    </a:moveTo>
                    <a:cubicBezTo>
                      <a:pt x="1090" y="0"/>
                      <a:pt x="1" y="1088"/>
                      <a:pt x="1" y="2430"/>
                    </a:cubicBezTo>
                    <a:cubicBezTo>
                      <a:pt x="1" y="3774"/>
                      <a:pt x="1090" y="4862"/>
                      <a:pt x="2432" y="4862"/>
                    </a:cubicBezTo>
                    <a:cubicBezTo>
                      <a:pt x="3774" y="4862"/>
                      <a:pt x="4862" y="3774"/>
                      <a:pt x="4862" y="2430"/>
                    </a:cubicBezTo>
                    <a:cubicBezTo>
                      <a:pt x="4862" y="1088"/>
                      <a:pt x="3774" y="0"/>
                      <a:pt x="2432" y="0"/>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5"/>
              <p:cNvSpPr/>
              <p:nvPr/>
            </p:nvSpPr>
            <p:spPr>
              <a:xfrm rot="3050236">
                <a:off x="217877" y="1967430"/>
                <a:ext cx="233952" cy="161003"/>
              </a:xfrm>
              <a:custGeom>
                <a:avLst/>
                <a:gdLst/>
                <a:ahLst/>
                <a:cxnLst/>
                <a:rect l="l" t="t" r="r" b="b"/>
                <a:pathLst>
                  <a:path w="3931" h="2709" extrusionOk="0">
                    <a:moveTo>
                      <a:pt x="367" y="1"/>
                    </a:moveTo>
                    <a:cubicBezTo>
                      <a:pt x="250" y="1"/>
                      <a:pt x="128" y="3"/>
                      <a:pt x="0" y="9"/>
                    </a:cubicBezTo>
                    <a:cubicBezTo>
                      <a:pt x="0" y="9"/>
                      <a:pt x="693" y="2709"/>
                      <a:pt x="2129" y="2709"/>
                    </a:cubicBezTo>
                    <a:cubicBezTo>
                      <a:pt x="2355" y="2709"/>
                      <a:pt x="2600" y="2642"/>
                      <a:pt x="2863" y="2487"/>
                    </a:cubicBezTo>
                    <a:cubicBezTo>
                      <a:pt x="2863" y="2487"/>
                      <a:pt x="3931" y="1"/>
                      <a:pt x="3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5"/>
              <p:cNvSpPr/>
              <p:nvPr/>
            </p:nvSpPr>
            <p:spPr>
              <a:xfrm rot="3050236">
                <a:off x="271126" y="2047999"/>
                <a:ext cx="110043" cy="75717"/>
              </a:xfrm>
              <a:custGeom>
                <a:avLst/>
                <a:gdLst/>
                <a:ahLst/>
                <a:cxnLst/>
                <a:rect l="l" t="t" r="r" b="b"/>
                <a:pathLst>
                  <a:path w="1849" h="1274" extrusionOk="0">
                    <a:moveTo>
                      <a:pt x="173" y="1"/>
                    </a:moveTo>
                    <a:cubicBezTo>
                      <a:pt x="118" y="1"/>
                      <a:pt x="60" y="2"/>
                      <a:pt x="0" y="5"/>
                    </a:cubicBezTo>
                    <a:cubicBezTo>
                      <a:pt x="0" y="5"/>
                      <a:pt x="326" y="1274"/>
                      <a:pt x="1001" y="1274"/>
                    </a:cubicBezTo>
                    <a:cubicBezTo>
                      <a:pt x="1108" y="1274"/>
                      <a:pt x="1223" y="1242"/>
                      <a:pt x="1347" y="1169"/>
                    </a:cubicBezTo>
                    <a:cubicBezTo>
                      <a:pt x="1347" y="1169"/>
                      <a:pt x="1849"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5"/>
              <p:cNvSpPr/>
              <p:nvPr/>
            </p:nvSpPr>
            <p:spPr>
              <a:xfrm rot="3050236">
                <a:off x="126024" y="2155559"/>
                <a:ext cx="426482" cy="419238"/>
              </a:xfrm>
              <a:custGeom>
                <a:avLst/>
                <a:gdLst/>
                <a:ahLst/>
                <a:cxnLst/>
                <a:rect l="l" t="t" r="r" b="b"/>
                <a:pathLst>
                  <a:path w="7166" h="7054" extrusionOk="0">
                    <a:moveTo>
                      <a:pt x="2214" y="1"/>
                    </a:moveTo>
                    <a:lnTo>
                      <a:pt x="0" y="3668"/>
                    </a:lnTo>
                    <a:lnTo>
                      <a:pt x="4926" y="7054"/>
                    </a:lnTo>
                    <a:cubicBezTo>
                      <a:pt x="5717" y="6389"/>
                      <a:pt x="7165" y="4265"/>
                      <a:pt x="7165" y="4265"/>
                    </a:cubicBezTo>
                    <a:lnTo>
                      <a:pt x="221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5"/>
              <p:cNvSpPr/>
              <p:nvPr/>
            </p:nvSpPr>
            <p:spPr>
              <a:xfrm rot="3050236">
                <a:off x="208093" y="2038058"/>
                <a:ext cx="207528" cy="321174"/>
              </a:xfrm>
              <a:custGeom>
                <a:avLst/>
                <a:gdLst/>
                <a:ahLst/>
                <a:cxnLst/>
                <a:rect l="l" t="t" r="r" b="b"/>
                <a:pathLst>
                  <a:path w="3487" h="5404" extrusionOk="0">
                    <a:moveTo>
                      <a:pt x="2485" y="1"/>
                    </a:moveTo>
                    <a:cubicBezTo>
                      <a:pt x="2394" y="1"/>
                      <a:pt x="2304" y="19"/>
                      <a:pt x="2222" y="59"/>
                    </a:cubicBezTo>
                    <a:cubicBezTo>
                      <a:pt x="2085" y="127"/>
                      <a:pt x="1980" y="247"/>
                      <a:pt x="1895" y="374"/>
                    </a:cubicBezTo>
                    <a:cubicBezTo>
                      <a:pt x="1559" y="873"/>
                      <a:pt x="1462" y="1494"/>
                      <a:pt x="1171" y="2019"/>
                    </a:cubicBezTo>
                    <a:cubicBezTo>
                      <a:pt x="889" y="2528"/>
                      <a:pt x="438" y="2927"/>
                      <a:pt x="156" y="3434"/>
                    </a:cubicBezTo>
                    <a:cubicBezTo>
                      <a:pt x="87" y="3560"/>
                      <a:pt x="28" y="3693"/>
                      <a:pt x="14" y="3834"/>
                    </a:cubicBezTo>
                    <a:cubicBezTo>
                      <a:pt x="1" y="3975"/>
                      <a:pt x="44" y="4084"/>
                      <a:pt x="128" y="4200"/>
                    </a:cubicBezTo>
                    <a:lnTo>
                      <a:pt x="128" y="4199"/>
                    </a:lnTo>
                    <a:cubicBezTo>
                      <a:pt x="331" y="4484"/>
                      <a:pt x="610" y="4706"/>
                      <a:pt x="910" y="4885"/>
                    </a:cubicBezTo>
                    <a:cubicBezTo>
                      <a:pt x="1211" y="5063"/>
                      <a:pt x="1534" y="5199"/>
                      <a:pt x="1856" y="5334"/>
                    </a:cubicBezTo>
                    <a:cubicBezTo>
                      <a:pt x="1942" y="5370"/>
                      <a:pt x="2041" y="5404"/>
                      <a:pt x="2131" y="5404"/>
                    </a:cubicBezTo>
                    <a:cubicBezTo>
                      <a:pt x="2193" y="5404"/>
                      <a:pt x="2251" y="5388"/>
                      <a:pt x="2298" y="5345"/>
                    </a:cubicBezTo>
                    <a:cubicBezTo>
                      <a:pt x="2358" y="5290"/>
                      <a:pt x="2380" y="5203"/>
                      <a:pt x="2374" y="5123"/>
                    </a:cubicBezTo>
                    <a:cubicBezTo>
                      <a:pt x="2368" y="5043"/>
                      <a:pt x="2335" y="4966"/>
                      <a:pt x="2301" y="4894"/>
                    </a:cubicBezTo>
                    <a:cubicBezTo>
                      <a:pt x="2225" y="4733"/>
                      <a:pt x="2129" y="4581"/>
                      <a:pt x="2019" y="4440"/>
                    </a:cubicBezTo>
                    <a:cubicBezTo>
                      <a:pt x="1916" y="4309"/>
                      <a:pt x="1792" y="4163"/>
                      <a:pt x="1820" y="3997"/>
                    </a:cubicBezTo>
                    <a:cubicBezTo>
                      <a:pt x="1837" y="3897"/>
                      <a:pt x="1911" y="3815"/>
                      <a:pt x="1992" y="3754"/>
                    </a:cubicBezTo>
                    <a:cubicBezTo>
                      <a:pt x="2074" y="3691"/>
                      <a:pt x="2167" y="3645"/>
                      <a:pt x="2244" y="3579"/>
                    </a:cubicBezTo>
                    <a:cubicBezTo>
                      <a:pt x="2411" y="3443"/>
                      <a:pt x="2507" y="3225"/>
                      <a:pt x="2498" y="3012"/>
                    </a:cubicBezTo>
                    <a:cubicBezTo>
                      <a:pt x="2486" y="2745"/>
                      <a:pt x="2323" y="2480"/>
                      <a:pt x="2403" y="2225"/>
                    </a:cubicBezTo>
                    <a:cubicBezTo>
                      <a:pt x="2476" y="1991"/>
                      <a:pt x="2780" y="1791"/>
                      <a:pt x="2988" y="1658"/>
                    </a:cubicBezTo>
                    <a:cubicBezTo>
                      <a:pt x="3194" y="1525"/>
                      <a:pt x="3403" y="1351"/>
                      <a:pt x="3447" y="1109"/>
                    </a:cubicBezTo>
                    <a:cubicBezTo>
                      <a:pt x="3486" y="906"/>
                      <a:pt x="3398" y="698"/>
                      <a:pt x="3286" y="525"/>
                    </a:cubicBezTo>
                    <a:cubicBezTo>
                      <a:pt x="3170" y="347"/>
                      <a:pt x="3023" y="185"/>
                      <a:pt x="2834" y="88"/>
                    </a:cubicBezTo>
                    <a:cubicBezTo>
                      <a:pt x="2727" y="33"/>
                      <a:pt x="2605" y="1"/>
                      <a:pt x="24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5"/>
              <p:cNvSpPr/>
              <p:nvPr/>
            </p:nvSpPr>
            <p:spPr>
              <a:xfrm rot="3050236">
                <a:off x="224669" y="2663806"/>
                <a:ext cx="215443" cy="212115"/>
              </a:xfrm>
              <a:custGeom>
                <a:avLst/>
                <a:gdLst/>
                <a:ahLst/>
                <a:cxnLst/>
                <a:rect l="l" t="t" r="r" b="b"/>
                <a:pathLst>
                  <a:path w="3620" h="3569" extrusionOk="0">
                    <a:moveTo>
                      <a:pt x="938" y="1"/>
                    </a:moveTo>
                    <a:lnTo>
                      <a:pt x="0" y="1286"/>
                    </a:lnTo>
                    <a:cubicBezTo>
                      <a:pt x="178" y="1378"/>
                      <a:pt x="332" y="1409"/>
                      <a:pt x="461" y="1409"/>
                    </a:cubicBezTo>
                    <a:cubicBezTo>
                      <a:pt x="738" y="1409"/>
                      <a:pt x="893" y="1263"/>
                      <a:pt x="893" y="1263"/>
                    </a:cubicBezTo>
                    <a:lnTo>
                      <a:pt x="1505" y="2020"/>
                    </a:lnTo>
                    <a:cubicBezTo>
                      <a:pt x="1505" y="2020"/>
                      <a:pt x="936" y="3292"/>
                      <a:pt x="1267" y="3568"/>
                    </a:cubicBezTo>
                    <a:cubicBezTo>
                      <a:pt x="2918" y="2108"/>
                      <a:pt x="3620" y="714"/>
                      <a:pt x="3620" y="714"/>
                    </a:cubicBezTo>
                    <a:cubicBezTo>
                      <a:pt x="3569" y="670"/>
                      <a:pt x="3501" y="651"/>
                      <a:pt x="3420" y="651"/>
                    </a:cubicBezTo>
                    <a:cubicBezTo>
                      <a:pt x="2962" y="651"/>
                      <a:pt x="2126" y="1266"/>
                      <a:pt x="2126" y="1266"/>
                    </a:cubicBezTo>
                    <a:lnTo>
                      <a:pt x="2124" y="1266"/>
                    </a:lnTo>
                    <a:lnTo>
                      <a:pt x="1224" y="869"/>
                    </a:lnTo>
                    <a:cubicBezTo>
                      <a:pt x="1511" y="325"/>
                      <a:pt x="938" y="1"/>
                      <a:pt x="9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5"/>
              <p:cNvSpPr/>
              <p:nvPr/>
            </p:nvSpPr>
            <p:spPr>
              <a:xfrm rot="3050236">
                <a:off x="191355" y="2402867"/>
                <a:ext cx="299359" cy="316538"/>
              </a:xfrm>
              <a:custGeom>
                <a:avLst/>
                <a:gdLst/>
                <a:ahLst/>
                <a:cxnLst/>
                <a:rect l="l" t="t" r="r" b="b"/>
                <a:pathLst>
                  <a:path w="5030" h="5326" extrusionOk="0">
                    <a:moveTo>
                      <a:pt x="3292" y="0"/>
                    </a:moveTo>
                    <a:cubicBezTo>
                      <a:pt x="3292" y="0"/>
                      <a:pt x="2270" y="1056"/>
                      <a:pt x="1234" y="2399"/>
                    </a:cubicBezTo>
                    <a:cubicBezTo>
                      <a:pt x="1149" y="2513"/>
                      <a:pt x="1061" y="2628"/>
                      <a:pt x="974" y="2742"/>
                    </a:cubicBezTo>
                    <a:cubicBezTo>
                      <a:pt x="940" y="2790"/>
                      <a:pt x="906" y="2836"/>
                      <a:pt x="870" y="2886"/>
                    </a:cubicBezTo>
                    <a:cubicBezTo>
                      <a:pt x="677" y="3148"/>
                      <a:pt x="488" y="3422"/>
                      <a:pt x="308" y="3695"/>
                    </a:cubicBezTo>
                    <a:cubicBezTo>
                      <a:pt x="203" y="3857"/>
                      <a:pt x="98" y="4022"/>
                      <a:pt x="1" y="4186"/>
                    </a:cubicBezTo>
                    <a:lnTo>
                      <a:pt x="2140" y="5250"/>
                    </a:lnTo>
                    <a:cubicBezTo>
                      <a:pt x="2243" y="5301"/>
                      <a:pt x="2353" y="5326"/>
                      <a:pt x="2463" y="5326"/>
                    </a:cubicBezTo>
                    <a:cubicBezTo>
                      <a:pt x="2657" y="5326"/>
                      <a:pt x="2849" y="5248"/>
                      <a:pt x="2989" y="5101"/>
                    </a:cubicBezTo>
                    <a:cubicBezTo>
                      <a:pt x="2997" y="5092"/>
                      <a:pt x="3006" y="5083"/>
                      <a:pt x="3013" y="5074"/>
                    </a:cubicBezTo>
                    <a:cubicBezTo>
                      <a:pt x="3210" y="4866"/>
                      <a:pt x="3461" y="4593"/>
                      <a:pt x="3722" y="4283"/>
                    </a:cubicBezTo>
                    <a:cubicBezTo>
                      <a:pt x="3767" y="4234"/>
                      <a:pt x="3810" y="4181"/>
                      <a:pt x="3852" y="4129"/>
                    </a:cubicBezTo>
                    <a:cubicBezTo>
                      <a:pt x="3945" y="4017"/>
                      <a:pt x="4039" y="3902"/>
                      <a:pt x="4130" y="3784"/>
                    </a:cubicBezTo>
                    <a:cubicBezTo>
                      <a:pt x="4412" y="3420"/>
                      <a:pt x="4682" y="3034"/>
                      <a:pt x="4886" y="2662"/>
                    </a:cubicBezTo>
                    <a:cubicBezTo>
                      <a:pt x="5030" y="2402"/>
                      <a:pt x="5001" y="2080"/>
                      <a:pt x="4812" y="1850"/>
                    </a:cubicBezTo>
                    <a:lnTo>
                      <a:pt x="32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5"/>
              <p:cNvSpPr/>
              <p:nvPr/>
            </p:nvSpPr>
            <p:spPr>
              <a:xfrm rot="3050236">
                <a:off x="160296" y="2522906"/>
                <a:ext cx="203302" cy="130098"/>
              </a:xfrm>
              <a:custGeom>
                <a:avLst/>
                <a:gdLst/>
                <a:ahLst/>
                <a:cxnLst/>
                <a:rect l="l" t="t" r="r" b="b"/>
                <a:pathLst>
                  <a:path w="3416" h="2189" extrusionOk="0">
                    <a:moveTo>
                      <a:pt x="562" y="1"/>
                    </a:moveTo>
                    <a:cubicBezTo>
                      <a:pt x="369" y="265"/>
                      <a:pt x="180" y="537"/>
                      <a:pt x="0" y="810"/>
                    </a:cubicBezTo>
                    <a:cubicBezTo>
                      <a:pt x="1129" y="1461"/>
                      <a:pt x="2265" y="1990"/>
                      <a:pt x="2705" y="2189"/>
                    </a:cubicBezTo>
                    <a:cubicBezTo>
                      <a:pt x="2902" y="1981"/>
                      <a:pt x="3153" y="1708"/>
                      <a:pt x="3416" y="1398"/>
                    </a:cubicBezTo>
                    <a:lnTo>
                      <a:pt x="3416" y="1398"/>
                    </a:lnTo>
                    <a:lnTo>
                      <a:pt x="3414" y="1399"/>
                    </a:lnTo>
                    <a:cubicBezTo>
                      <a:pt x="2348" y="964"/>
                      <a:pt x="1108" y="301"/>
                      <a:pt x="562"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5"/>
              <p:cNvSpPr/>
              <p:nvPr/>
            </p:nvSpPr>
            <p:spPr>
              <a:xfrm rot="3050236">
                <a:off x="220921" y="2534233"/>
                <a:ext cx="187828" cy="102819"/>
              </a:xfrm>
              <a:custGeom>
                <a:avLst/>
                <a:gdLst/>
                <a:ahLst/>
                <a:cxnLst/>
                <a:rect l="l" t="t" r="r" b="b"/>
                <a:pathLst>
                  <a:path w="3156" h="1730" extrusionOk="0">
                    <a:moveTo>
                      <a:pt x="260" y="1"/>
                    </a:moveTo>
                    <a:cubicBezTo>
                      <a:pt x="175" y="113"/>
                      <a:pt x="87" y="228"/>
                      <a:pt x="0" y="342"/>
                    </a:cubicBezTo>
                    <a:cubicBezTo>
                      <a:pt x="1512" y="1147"/>
                      <a:pt x="2499" y="1572"/>
                      <a:pt x="2878" y="1729"/>
                    </a:cubicBezTo>
                    <a:cubicBezTo>
                      <a:pt x="2972" y="1617"/>
                      <a:pt x="3065" y="1502"/>
                      <a:pt x="3156" y="1384"/>
                    </a:cubicBezTo>
                    <a:cubicBezTo>
                      <a:pt x="1772" y="831"/>
                      <a:pt x="791" y="307"/>
                      <a:pt x="260"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5"/>
              <p:cNvSpPr/>
              <p:nvPr/>
            </p:nvSpPr>
            <p:spPr>
              <a:xfrm rot="3050236">
                <a:off x="218815" y="2366366"/>
                <a:ext cx="228893" cy="269290"/>
              </a:xfrm>
              <a:custGeom>
                <a:avLst/>
                <a:gdLst/>
                <a:ahLst/>
                <a:cxnLst/>
                <a:rect l="l" t="t" r="r" b="b"/>
                <a:pathLst>
                  <a:path w="3846" h="4531" extrusionOk="0">
                    <a:moveTo>
                      <a:pt x="3628" y="0"/>
                    </a:moveTo>
                    <a:cubicBezTo>
                      <a:pt x="3589" y="0"/>
                      <a:pt x="3551" y="12"/>
                      <a:pt x="3521" y="39"/>
                    </a:cubicBezTo>
                    <a:lnTo>
                      <a:pt x="3521" y="37"/>
                    </a:lnTo>
                    <a:cubicBezTo>
                      <a:pt x="2458" y="973"/>
                      <a:pt x="1588" y="2094"/>
                      <a:pt x="777" y="3248"/>
                    </a:cubicBezTo>
                    <a:cubicBezTo>
                      <a:pt x="549" y="3574"/>
                      <a:pt x="323" y="3900"/>
                      <a:pt x="99" y="4229"/>
                    </a:cubicBezTo>
                    <a:cubicBezTo>
                      <a:pt x="1" y="4372"/>
                      <a:pt x="131" y="4531"/>
                      <a:pt x="260" y="4531"/>
                    </a:cubicBezTo>
                    <a:cubicBezTo>
                      <a:pt x="309" y="4531"/>
                      <a:pt x="358" y="4508"/>
                      <a:pt x="395" y="4454"/>
                    </a:cubicBezTo>
                    <a:cubicBezTo>
                      <a:pt x="1176" y="3314"/>
                      <a:pt x="1962" y="2167"/>
                      <a:pt x="2906" y="1152"/>
                    </a:cubicBezTo>
                    <a:cubicBezTo>
                      <a:pt x="3173" y="866"/>
                      <a:pt x="3452" y="593"/>
                      <a:pt x="3746" y="334"/>
                    </a:cubicBezTo>
                    <a:cubicBezTo>
                      <a:pt x="3822" y="267"/>
                      <a:pt x="3846" y="157"/>
                      <a:pt x="3782" y="73"/>
                    </a:cubicBezTo>
                    <a:cubicBezTo>
                      <a:pt x="3747" y="27"/>
                      <a:pt x="3687" y="0"/>
                      <a:pt x="36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5"/>
              <p:cNvSpPr/>
              <p:nvPr/>
            </p:nvSpPr>
            <p:spPr>
              <a:xfrm rot="3050236">
                <a:off x="251200" y="2431331"/>
                <a:ext cx="163546" cy="202844"/>
              </a:xfrm>
              <a:custGeom>
                <a:avLst/>
                <a:gdLst/>
                <a:ahLst/>
                <a:cxnLst/>
                <a:rect l="l" t="t" r="r" b="b"/>
                <a:pathLst>
                  <a:path w="2748" h="3413" fill="none" extrusionOk="0">
                    <a:moveTo>
                      <a:pt x="1" y="3412"/>
                    </a:moveTo>
                    <a:cubicBezTo>
                      <a:pt x="823" y="2205"/>
                      <a:pt x="1743" y="1061"/>
                      <a:pt x="2747" y="0"/>
                    </a:cubicBezTo>
                  </a:path>
                </a:pathLst>
              </a:custGeom>
              <a:noFill/>
              <a:ln w="41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 name="Google Shape;282;p5"/>
            <p:cNvSpPr/>
            <p:nvPr/>
          </p:nvSpPr>
          <p:spPr>
            <a:xfrm>
              <a:off x="247922" y="1560741"/>
              <a:ext cx="143616" cy="180504"/>
            </a:xfrm>
            <a:custGeom>
              <a:avLst/>
              <a:gdLst/>
              <a:ahLst/>
              <a:cxnLst/>
              <a:rect l="l" t="t" r="r" b="b"/>
              <a:pathLst>
                <a:path w="2845" h="3646" extrusionOk="0">
                  <a:moveTo>
                    <a:pt x="1374" y="1"/>
                  </a:moveTo>
                  <a:cubicBezTo>
                    <a:pt x="1355" y="1"/>
                    <a:pt x="1336" y="12"/>
                    <a:pt x="1331" y="34"/>
                  </a:cubicBezTo>
                  <a:cubicBezTo>
                    <a:pt x="1045" y="1181"/>
                    <a:pt x="374" y="1551"/>
                    <a:pt x="42" y="1664"/>
                  </a:cubicBezTo>
                  <a:cubicBezTo>
                    <a:pt x="1" y="1679"/>
                    <a:pt x="4" y="1741"/>
                    <a:pt x="47" y="1752"/>
                  </a:cubicBezTo>
                  <a:cubicBezTo>
                    <a:pt x="919" y="1991"/>
                    <a:pt x="1234" y="3063"/>
                    <a:pt x="1340" y="3608"/>
                  </a:cubicBezTo>
                  <a:cubicBezTo>
                    <a:pt x="1344" y="3633"/>
                    <a:pt x="1364" y="3645"/>
                    <a:pt x="1383" y="3645"/>
                  </a:cubicBezTo>
                  <a:cubicBezTo>
                    <a:pt x="1403" y="3645"/>
                    <a:pt x="1424" y="3632"/>
                    <a:pt x="1428" y="3606"/>
                  </a:cubicBezTo>
                  <a:cubicBezTo>
                    <a:pt x="1653" y="2251"/>
                    <a:pt x="2443" y="1875"/>
                    <a:pt x="2799" y="1773"/>
                  </a:cubicBezTo>
                  <a:cubicBezTo>
                    <a:pt x="2843" y="1761"/>
                    <a:pt x="2844" y="1702"/>
                    <a:pt x="2801" y="1687"/>
                  </a:cubicBezTo>
                  <a:cubicBezTo>
                    <a:pt x="1786" y="1358"/>
                    <a:pt x="1499" y="484"/>
                    <a:pt x="1419" y="37"/>
                  </a:cubicBezTo>
                  <a:cubicBezTo>
                    <a:pt x="1414" y="13"/>
                    <a:pt x="1394" y="1"/>
                    <a:pt x="1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5"/>
            <p:cNvSpPr/>
            <p:nvPr/>
          </p:nvSpPr>
          <p:spPr>
            <a:xfrm>
              <a:off x="413852" y="1710575"/>
              <a:ext cx="90006" cy="113075"/>
            </a:xfrm>
            <a:custGeom>
              <a:avLst/>
              <a:gdLst/>
              <a:ahLst/>
              <a:cxnLst/>
              <a:rect l="l" t="t" r="r" b="b"/>
              <a:pathLst>
                <a:path w="1783" h="2284" extrusionOk="0">
                  <a:moveTo>
                    <a:pt x="862" y="0"/>
                  </a:moveTo>
                  <a:cubicBezTo>
                    <a:pt x="850" y="0"/>
                    <a:pt x="838" y="7"/>
                    <a:pt x="835" y="22"/>
                  </a:cubicBezTo>
                  <a:cubicBezTo>
                    <a:pt x="656" y="740"/>
                    <a:pt x="235" y="971"/>
                    <a:pt x="29" y="1043"/>
                  </a:cubicBezTo>
                  <a:cubicBezTo>
                    <a:pt x="0" y="1052"/>
                    <a:pt x="3" y="1089"/>
                    <a:pt x="30" y="1098"/>
                  </a:cubicBezTo>
                  <a:cubicBezTo>
                    <a:pt x="577" y="1247"/>
                    <a:pt x="775" y="1919"/>
                    <a:pt x="841" y="2261"/>
                  </a:cubicBezTo>
                  <a:cubicBezTo>
                    <a:pt x="844" y="2276"/>
                    <a:pt x="856" y="2284"/>
                    <a:pt x="868" y="2284"/>
                  </a:cubicBezTo>
                  <a:cubicBezTo>
                    <a:pt x="881" y="2284"/>
                    <a:pt x="894" y="2275"/>
                    <a:pt x="896" y="2259"/>
                  </a:cubicBezTo>
                  <a:cubicBezTo>
                    <a:pt x="1036" y="1410"/>
                    <a:pt x="1532" y="1174"/>
                    <a:pt x="1756" y="1111"/>
                  </a:cubicBezTo>
                  <a:cubicBezTo>
                    <a:pt x="1783" y="1104"/>
                    <a:pt x="1783" y="1065"/>
                    <a:pt x="1756" y="1056"/>
                  </a:cubicBezTo>
                  <a:cubicBezTo>
                    <a:pt x="1120" y="852"/>
                    <a:pt x="941" y="302"/>
                    <a:pt x="890" y="23"/>
                  </a:cubicBezTo>
                  <a:cubicBezTo>
                    <a:pt x="887" y="8"/>
                    <a:pt x="875" y="0"/>
                    <a:pt x="8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5"/>
            <p:cNvSpPr/>
            <p:nvPr/>
          </p:nvSpPr>
          <p:spPr>
            <a:xfrm>
              <a:off x="174675" y="1735675"/>
              <a:ext cx="54670" cy="68766"/>
            </a:xfrm>
            <a:custGeom>
              <a:avLst/>
              <a:gdLst/>
              <a:ahLst/>
              <a:cxnLst/>
              <a:rect l="l" t="t" r="r" b="b"/>
              <a:pathLst>
                <a:path w="1083" h="1389" extrusionOk="0">
                  <a:moveTo>
                    <a:pt x="524" y="1"/>
                  </a:moveTo>
                  <a:cubicBezTo>
                    <a:pt x="516" y="1"/>
                    <a:pt x="509" y="5"/>
                    <a:pt x="507" y="13"/>
                  </a:cubicBezTo>
                  <a:cubicBezTo>
                    <a:pt x="398" y="451"/>
                    <a:pt x="143" y="591"/>
                    <a:pt x="17" y="634"/>
                  </a:cubicBezTo>
                  <a:cubicBezTo>
                    <a:pt x="1" y="640"/>
                    <a:pt x="2" y="663"/>
                    <a:pt x="19" y="667"/>
                  </a:cubicBezTo>
                  <a:cubicBezTo>
                    <a:pt x="350" y="758"/>
                    <a:pt x="469" y="1167"/>
                    <a:pt x="510" y="1375"/>
                  </a:cubicBezTo>
                  <a:cubicBezTo>
                    <a:pt x="512" y="1384"/>
                    <a:pt x="519" y="1389"/>
                    <a:pt x="527" y="1389"/>
                  </a:cubicBezTo>
                  <a:cubicBezTo>
                    <a:pt x="535" y="1389"/>
                    <a:pt x="543" y="1384"/>
                    <a:pt x="544" y="1375"/>
                  </a:cubicBezTo>
                  <a:cubicBezTo>
                    <a:pt x="629" y="858"/>
                    <a:pt x="931" y="715"/>
                    <a:pt x="1066" y="676"/>
                  </a:cubicBezTo>
                  <a:cubicBezTo>
                    <a:pt x="1083" y="672"/>
                    <a:pt x="1083" y="648"/>
                    <a:pt x="1066" y="643"/>
                  </a:cubicBezTo>
                  <a:cubicBezTo>
                    <a:pt x="680" y="518"/>
                    <a:pt x="571" y="185"/>
                    <a:pt x="541" y="15"/>
                  </a:cubicBezTo>
                  <a:cubicBezTo>
                    <a:pt x="540" y="6"/>
                    <a:pt x="531" y="1"/>
                    <a:pt x="5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30"/>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0"/>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8" name="Google Shape;78;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77073658"/>
      </p:ext>
    </p:extLst>
  </p:cSld>
  <p:clrMapOvr>
    <a:masterClrMapping/>
  </p:clrMapOvr>
  <p:transition spd="med">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5"/>
        <p:cNvGrpSpPr/>
        <p:nvPr/>
      </p:nvGrpSpPr>
      <p:grpSpPr>
        <a:xfrm>
          <a:off x="0" y="0"/>
          <a:ext cx="0" cy="0"/>
          <a:chOff x="0" y="0"/>
          <a:chExt cx="0" cy="0"/>
        </a:xfrm>
      </p:grpSpPr>
      <p:sp>
        <p:nvSpPr>
          <p:cNvPr id="286" name="Google Shape;286;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7" name="Google Shape;287;p6"/>
          <p:cNvSpPr/>
          <p:nvPr/>
        </p:nvSpPr>
        <p:spPr>
          <a:xfrm flipH="1">
            <a:off x="8298688" y="4239688"/>
            <a:ext cx="1460499" cy="1316778"/>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6"/>
          <p:cNvSpPr/>
          <p:nvPr/>
        </p:nvSpPr>
        <p:spPr>
          <a:xfrm flipH="1">
            <a:off x="-747262" y="-378637"/>
            <a:ext cx="1460499" cy="1316778"/>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9" name="Google Shape;289;p6"/>
          <p:cNvGrpSpPr/>
          <p:nvPr/>
        </p:nvGrpSpPr>
        <p:grpSpPr>
          <a:xfrm rot="10800000">
            <a:off x="7936959" y="11417"/>
            <a:ext cx="1316802" cy="548666"/>
            <a:chOff x="-226946" y="78300"/>
            <a:chExt cx="1880340" cy="788086"/>
          </a:xfrm>
        </p:grpSpPr>
        <p:sp>
          <p:nvSpPr>
            <p:cNvPr id="290" name="Google Shape;290;p6"/>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6"/>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6"/>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6"/>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6"/>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6"/>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6"/>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6"/>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6"/>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6"/>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6"/>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6"/>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 name="Google Shape;303;p6"/>
          <p:cNvGrpSpPr/>
          <p:nvPr/>
        </p:nvGrpSpPr>
        <p:grpSpPr>
          <a:xfrm>
            <a:off x="-109761" y="4583417"/>
            <a:ext cx="1316802" cy="548666"/>
            <a:chOff x="-226946" y="78300"/>
            <a:chExt cx="1880340" cy="788086"/>
          </a:xfrm>
        </p:grpSpPr>
        <p:sp>
          <p:nvSpPr>
            <p:cNvPr id="304" name="Google Shape;304;p6"/>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6"/>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6"/>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6"/>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6"/>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6"/>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6"/>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6"/>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6"/>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6"/>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6"/>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6"/>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6"/>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 name="Google Shape;317;p6"/>
          <p:cNvGrpSpPr/>
          <p:nvPr/>
        </p:nvGrpSpPr>
        <p:grpSpPr>
          <a:xfrm rot="-1899153" flipH="1">
            <a:off x="-94404" y="75872"/>
            <a:ext cx="954690" cy="1097340"/>
            <a:chOff x="6159443" y="2906255"/>
            <a:chExt cx="954630" cy="1097271"/>
          </a:xfrm>
        </p:grpSpPr>
        <p:sp>
          <p:nvSpPr>
            <p:cNvPr id="318" name="Google Shape;318;p6"/>
            <p:cNvSpPr/>
            <p:nvPr/>
          </p:nvSpPr>
          <p:spPr>
            <a:xfrm rot="7840268">
              <a:off x="6290502" y="3052385"/>
              <a:ext cx="692514" cy="660129"/>
            </a:xfrm>
            <a:custGeom>
              <a:avLst/>
              <a:gdLst/>
              <a:ahLst/>
              <a:cxnLst/>
              <a:rect l="l" t="t" r="r" b="b"/>
              <a:pathLst>
                <a:path w="14216" h="13625" extrusionOk="0">
                  <a:moveTo>
                    <a:pt x="13475" y="0"/>
                  </a:moveTo>
                  <a:cubicBezTo>
                    <a:pt x="11109" y="1629"/>
                    <a:pt x="8408" y="2858"/>
                    <a:pt x="5548" y="3123"/>
                  </a:cubicBezTo>
                  <a:cubicBezTo>
                    <a:pt x="4824" y="3188"/>
                    <a:pt x="4085" y="3194"/>
                    <a:pt x="3386" y="3403"/>
                  </a:cubicBezTo>
                  <a:cubicBezTo>
                    <a:pt x="2689" y="3612"/>
                    <a:pt x="2019" y="4069"/>
                    <a:pt x="1776" y="4756"/>
                  </a:cubicBezTo>
                  <a:cubicBezTo>
                    <a:pt x="1532" y="5441"/>
                    <a:pt x="1883" y="6344"/>
                    <a:pt x="2592" y="6510"/>
                  </a:cubicBezTo>
                  <a:cubicBezTo>
                    <a:pt x="2012" y="6898"/>
                    <a:pt x="1423" y="7290"/>
                    <a:pt x="946" y="7801"/>
                  </a:cubicBezTo>
                  <a:cubicBezTo>
                    <a:pt x="467" y="8310"/>
                    <a:pt x="99" y="8954"/>
                    <a:pt x="50" y="9653"/>
                  </a:cubicBezTo>
                  <a:cubicBezTo>
                    <a:pt x="1" y="10350"/>
                    <a:pt x="320" y="11095"/>
                    <a:pt x="934" y="11431"/>
                  </a:cubicBezTo>
                  <a:cubicBezTo>
                    <a:pt x="1219" y="11587"/>
                    <a:pt x="1532" y="11645"/>
                    <a:pt x="1854" y="11645"/>
                  </a:cubicBezTo>
                  <a:cubicBezTo>
                    <a:pt x="2296" y="11645"/>
                    <a:pt x="2756" y="11536"/>
                    <a:pt x="3188" y="11425"/>
                  </a:cubicBezTo>
                  <a:lnTo>
                    <a:pt x="3188" y="11425"/>
                  </a:lnTo>
                  <a:cubicBezTo>
                    <a:pt x="2656" y="11740"/>
                    <a:pt x="2595" y="12565"/>
                    <a:pt x="2979" y="13052"/>
                  </a:cubicBezTo>
                  <a:cubicBezTo>
                    <a:pt x="3288" y="13443"/>
                    <a:pt x="3798" y="13625"/>
                    <a:pt x="4303" y="13625"/>
                  </a:cubicBezTo>
                  <a:cubicBezTo>
                    <a:pt x="4425" y="13625"/>
                    <a:pt x="4546" y="13614"/>
                    <a:pt x="4664" y="13594"/>
                  </a:cubicBezTo>
                  <a:cubicBezTo>
                    <a:pt x="5273" y="13488"/>
                    <a:pt x="5819" y="13155"/>
                    <a:pt x="6324" y="12795"/>
                  </a:cubicBezTo>
                  <a:cubicBezTo>
                    <a:pt x="6828" y="12437"/>
                    <a:pt x="7315" y="12043"/>
                    <a:pt x="7878" y="11783"/>
                  </a:cubicBezTo>
                  <a:lnTo>
                    <a:pt x="7878" y="11783"/>
                  </a:lnTo>
                  <a:cubicBezTo>
                    <a:pt x="7557" y="12046"/>
                    <a:pt x="7713" y="12623"/>
                    <a:pt x="8084" y="12814"/>
                  </a:cubicBezTo>
                  <a:lnTo>
                    <a:pt x="8082" y="12814"/>
                  </a:lnTo>
                  <a:cubicBezTo>
                    <a:pt x="8221" y="12886"/>
                    <a:pt x="8373" y="12917"/>
                    <a:pt x="8527" y="12917"/>
                  </a:cubicBezTo>
                  <a:cubicBezTo>
                    <a:pt x="8783" y="12917"/>
                    <a:pt x="9047" y="12833"/>
                    <a:pt x="9278" y="12716"/>
                  </a:cubicBezTo>
                  <a:cubicBezTo>
                    <a:pt x="9984" y="12359"/>
                    <a:pt x="10514" y="11732"/>
                    <a:pt x="10960" y="11079"/>
                  </a:cubicBezTo>
                  <a:cubicBezTo>
                    <a:pt x="12835" y="8338"/>
                    <a:pt x="13545" y="4990"/>
                    <a:pt x="14215" y="1737"/>
                  </a:cubicBezTo>
                  <a:lnTo>
                    <a:pt x="134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6"/>
            <p:cNvSpPr/>
            <p:nvPr/>
          </p:nvSpPr>
          <p:spPr>
            <a:xfrm rot="7840268">
              <a:off x="6407703" y="3244110"/>
              <a:ext cx="431749" cy="469721"/>
            </a:xfrm>
            <a:custGeom>
              <a:avLst/>
              <a:gdLst/>
              <a:ahLst/>
              <a:cxnLst/>
              <a:rect l="l" t="t" r="r" b="b"/>
              <a:pathLst>
                <a:path w="8863" h="9695" extrusionOk="0">
                  <a:moveTo>
                    <a:pt x="8286" y="0"/>
                  </a:moveTo>
                  <a:cubicBezTo>
                    <a:pt x="6334" y="1506"/>
                    <a:pt x="3532" y="1902"/>
                    <a:pt x="1484" y="3277"/>
                  </a:cubicBezTo>
                  <a:cubicBezTo>
                    <a:pt x="1138" y="3509"/>
                    <a:pt x="774" y="3871"/>
                    <a:pt x="871" y="4275"/>
                  </a:cubicBezTo>
                  <a:cubicBezTo>
                    <a:pt x="941" y="4565"/>
                    <a:pt x="1238" y="4753"/>
                    <a:pt x="1533" y="4789"/>
                  </a:cubicBezTo>
                  <a:cubicBezTo>
                    <a:pt x="1583" y="4795"/>
                    <a:pt x="1633" y="4798"/>
                    <a:pt x="1682" y="4798"/>
                  </a:cubicBezTo>
                  <a:cubicBezTo>
                    <a:pt x="1927" y="4798"/>
                    <a:pt x="2171" y="4729"/>
                    <a:pt x="2410" y="4660"/>
                  </a:cubicBezTo>
                  <a:lnTo>
                    <a:pt x="2410" y="4660"/>
                  </a:lnTo>
                  <a:cubicBezTo>
                    <a:pt x="1533" y="5374"/>
                    <a:pt x="627" y="6126"/>
                    <a:pt x="178" y="7162"/>
                  </a:cubicBezTo>
                  <a:cubicBezTo>
                    <a:pt x="78" y="7395"/>
                    <a:pt x="0" y="7647"/>
                    <a:pt x="20" y="7899"/>
                  </a:cubicBezTo>
                  <a:cubicBezTo>
                    <a:pt x="39" y="8153"/>
                    <a:pt x="171" y="8410"/>
                    <a:pt x="397" y="8525"/>
                  </a:cubicBezTo>
                  <a:cubicBezTo>
                    <a:pt x="502" y="8577"/>
                    <a:pt x="616" y="8597"/>
                    <a:pt x="733" y="8597"/>
                  </a:cubicBezTo>
                  <a:cubicBezTo>
                    <a:pt x="853" y="8597"/>
                    <a:pt x="976" y="8576"/>
                    <a:pt x="1093" y="8549"/>
                  </a:cubicBezTo>
                  <a:cubicBezTo>
                    <a:pt x="1911" y="8358"/>
                    <a:pt x="2641" y="7907"/>
                    <a:pt x="3353" y="7462"/>
                  </a:cubicBezTo>
                  <a:lnTo>
                    <a:pt x="3353" y="7462"/>
                  </a:lnTo>
                  <a:cubicBezTo>
                    <a:pt x="3172" y="7975"/>
                    <a:pt x="3047" y="8507"/>
                    <a:pt x="2981" y="9046"/>
                  </a:cubicBezTo>
                  <a:cubicBezTo>
                    <a:pt x="2959" y="9225"/>
                    <a:pt x="2950" y="9426"/>
                    <a:pt x="3066" y="9565"/>
                  </a:cubicBezTo>
                  <a:lnTo>
                    <a:pt x="3066" y="9564"/>
                  </a:lnTo>
                  <a:cubicBezTo>
                    <a:pt x="3146" y="9658"/>
                    <a:pt x="3255" y="9695"/>
                    <a:pt x="3374" y="9695"/>
                  </a:cubicBezTo>
                  <a:cubicBezTo>
                    <a:pt x="3546" y="9695"/>
                    <a:pt x="3737" y="9618"/>
                    <a:pt x="3889" y="9526"/>
                  </a:cubicBezTo>
                  <a:cubicBezTo>
                    <a:pt x="4935" y="8899"/>
                    <a:pt x="5684" y="7887"/>
                    <a:pt x="6405" y="6902"/>
                  </a:cubicBezTo>
                  <a:lnTo>
                    <a:pt x="6405" y="6902"/>
                  </a:lnTo>
                  <a:cubicBezTo>
                    <a:pt x="6337" y="7111"/>
                    <a:pt x="6482" y="7350"/>
                    <a:pt x="6686" y="7432"/>
                  </a:cubicBezTo>
                  <a:cubicBezTo>
                    <a:pt x="6752" y="7458"/>
                    <a:pt x="6822" y="7470"/>
                    <a:pt x="6893" y="7470"/>
                  </a:cubicBezTo>
                  <a:cubicBezTo>
                    <a:pt x="7040" y="7470"/>
                    <a:pt x="7190" y="7418"/>
                    <a:pt x="7314" y="7337"/>
                  </a:cubicBezTo>
                  <a:cubicBezTo>
                    <a:pt x="7498" y="7216"/>
                    <a:pt x="7635" y="7035"/>
                    <a:pt x="7755" y="6850"/>
                  </a:cubicBezTo>
                  <a:cubicBezTo>
                    <a:pt x="8716" y="5375"/>
                    <a:pt x="8804" y="3518"/>
                    <a:pt x="8862" y="1759"/>
                  </a:cubicBezTo>
                  <a:lnTo>
                    <a:pt x="8286" y="0"/>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6"/>
            <p:cNvSpPr/>
            <p:nvPr/>
          </p:nvSpPr>
          <p:spPr>
            <a:xfrm rot="7840268">
              <a:off x="6520372" y="3444010"/>
              <a:ext cx="441930" cy="191910"/>
            </a:xfrm>
            <a:custGeom>
              <a:avLst/>
              <a:gdLst/>
              <a:ahLst/>
              <a:cxnLst/>
              <a:rect l="l" t="t" r="r" b="b"/>
              <a:pathLst>
                <a:path w="9072" h="3961" fill="none" extrusionOk="0">
                  <a:moveTo>
                    <a:pt x="1" y="3960"/>
                  </a:moveTo>
                  <a:cubicBezTo>
                    <a:pt x="1613" y="3541"/>
                    <a:pt x="3230" y="3118"/>
                    <a:pt x="4780" y="2511"/>
                  </a:cubicBezTo>
                  <a:cubicBezTo>
                    <a:pt x="6333" y="1905"/>
                    <a:pt x="7825" y="1105"/>
                    <a:pt x="9072" y="0"/>
                  </a:cubicBezTo>
                </a:path>
              </a:pathLst>
            </a:custGeom>
            <a:noFill/>
            <a:ln w="41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6"/>
            <p:cNvSpPr/>
            <p:nvPr/>
          </p:nvSpPr>
          <p:spPr>
            <a:xfrm rot="7840268">
              <a:off x="6441768" y="3341581"/>
              <a:ext cx="180387" cy="414876"/>
            </a:xfrm>
            <a:custGeom>
              <a:avLst/>
              <a:gdLst/>
              <a:ahLst/>
              <a:cxnLst/>
              <a:rect l="l" t="t" r="r" b="b"/>
              <a:pathLst>
                <a:path w="3703" h="8563" fill="none" extrusionOk="0">
                  <a:moveTo>
                    <a:pt x="3702" y="1"/>
                  </a:moveTo>
                  <a:cubicBezTo>
                    <a:pt x="3466" y="3159"/>
                    <a:pt x="2141" y="6226"/>
                    <a:pt x="0" y="8562"/>
                  </a:cubicBezTo>
                </a:path>
              </a:pathLst>
            </a:custGeom>
            <a:noFill/>
            <a:ln w="41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6"/>
            <p:cNvSpPr/>
            <p:nvPr/>
          </p:nvSpPr>
          <p:spPr>
            <a:xfrm rot="7840268">
              <a:off x="6391129" y="3217403"/>
              <a:ext cx="339632" cy="380477"/>
            </a:xfrm>
            <a:custGeom>
              <a:avLst/>
              <a:gdLst/>
              <a:ahLst/>
              <a:cxnLst/>
              <a:rect l="l" t="t" r="r" b="b"/>
              <a:pathLst>
                <a:path w="6972" h="7853" fill="none" extrusionOk="0">
                  <a:moveTo>
                    <a:pt x="6971" y="1"/>
                  </a:moveTo>
                  <a:cubicBezTo>
                    <a:pt x="5506" y="3237"/>
                    <a:pt x="3041" y="6015"/>
                    <a:pt x="1" y="7852"/>
                  </a:cubicBezTo>
                </a:path>
              </a:pathLst>
            </a:custGeom>
            <a:noFill/>
            <a:ln w="41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6"/>
            <p:cNvSpPr/>
            <p:nvPr/>
          </p:nvSpPr>
          <p:spPr>
            <a:xfrm rot="7840268">
              <a:off x="6453460" y="3243864"/>
              <a:ext cx="440031" cy="248208"/>
            </a:xfrm>
            <a:custGeom>
              <a:avLst/>
              <a:gdLst/>
              <a:ahLst/>
              <a:cxnLst/>
              <a:rect l="l" t="t" r="r" b="b"/>
              <a:pathLst>
                <a:path w="9033" h="5123" fill="none" extrusionOk="0">
                  <a:moveTo>
                    <a:pt x="9032" y="1"/>
                  </a:moveTo>
                  <a:cubicBezTo>
                    <a:pt x="6147" y="1927"/>
                    <a:pt x="3233" y="3865"/>
                    <a:pt x="0" y="5122"/>
                  </a:cubicBezTo>
                </a:path>
              </a:pathLst>
            </a:custGeom>
            <a:noFill/>
            <a:ln w="41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6"/>
            <p:cNvSpPr/>
            <p:nvPr/>
          </p:nvSpPr>
          <p:spPr>
            <a:xfrm rot="7840268">
              <a:off x="6451070" y="3469383"/>
              <a:ext cx="400865" cy="464004"/>
            </a:xfrm>
            <a:custGeom>
              <a:avLst/>
              <a:gdLst/>
              <a:ahLst/>
              <a:cxnLst/>
              <a:rect l="l" t="t" r="r" b="b"/>
              <a:pathLst>
                <a:path w="8229" h="9577" extrusionOk="0">
                  <a:moveTo>
                    <a:pt x="7194" y="0"/>
                  </a:moveTo>
                  <a:cubicBezTo>
                    <a:pt x="6839" y="0"/>
                    <a:pt x="6508" y="219"/>
                    <a:pt x="6286" y="498"/>
                  </a:cubicBezTo>
                  <a:cubicBezTo>
                    <a:pt x="6053" y="789"/>
                    <a:pt x="5917" y="1142"/>
                    <a:pt x="5774" y="1485"/>
                  </a:cubicBezTo>
                  <a:cubicBezTo>
                    <a:pt x="5467" y="2222"/>
                    <a:pt x="5111" y="2939"/>
                    <a:pt x="4711" y="3630"/>
                  </a:cubicBezTo>
                  <a:cubicBezTo>
                    <a:pt x="3982" y="4891"/>
                    <a:pt x="3105" y="6067"/>
                    <a:pt x="2105" y="7127"/>
                  </a:cubicBezTo>
                  <a:cubicBezTo>
                    <a:pt x="1787" y="7465"/>
                    <a:pt x="1457" y="7788"/>
                    <a:pt x="1116" y="8102"/>
                  </a:cubicBezTo>
                  <a:cubicBezTo>
                    <a:pt x="780" y="8408"/>
                    <a:pt x="433" y="8644"/>
                    <a:pt x="151" y="9005"/>
                  </a:cubicBezTo>
                  <a:cubicBezTo>
                    <a:pt x="75" y="9104"/>
                    <a:pt x="1" y="9214"/>
                    <a:pt x="7" y="9336"/>
                  </a:cubicBezTo>
                  <a:cubicBezTo>
                    <a:pt x="15" y="9516"/>
                    <a:pt x="97" y="9577"/>
                    <a:pt x="203" y="9577"/>
                  </a:cubicBezTo>
                  <a:cubicBezTo>
                    <a:pt x="356" y="9577"/>
                    <a:pt x="559" y="9450"/>
                    <a:pt x="662" y="9369"/>
                  </a:cubicBezTo>
                  <a:cubicBezTo>
                    <a:pt x="3174" y="7424"/>
                    <a:pt x="5725" y="5439"/>
                    <a:pt x="7547" y="2837"/>
                  </a:cubicBezTo>
                  <a:cubicBezTo>
                    <a:pt x="7882" y="2360"/>
                    <a:pt x="8201" y="1830"/>
                    <a:pt x="8215" y="1246"/>
                  </a:cubicBezTo>
                  <a:cubicBezTo>
                    <a:pt x="8228" y="663"/>
                    <a:pt x="7822" y="33"/>
                    <a:pt x="7238" y="1"/>
                  </a:cubicBezTo>
                  <a:cubicBezTo>
                    <a:pt x="7224" y="1"/>
                    <a:pt x="7209" y="0"/>
                    <a:pt x="7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 name="Google Shape;325;p6"/>
          <p:cNvGrpSpPr/>
          <p:nvPr/>
        </p:nvGrpSpPr>
        <p:grpSpPr>
          <a:xfrm>
            <a:off x="8423988" y="3679064"/>
            <a:ext cx="622215" cy="1311206"/>
            <a:chOff x="72750" y="3641001"/>
            <a:chExt cx="622215" cy="1311206"/>
          </a:xfrm>
        </p:grpSpPr>
        <p:sp>
          <p:nvSpPr>
            <p:cNvPr id="326" name="Google Shape;326;p6"/>
            <p:cNvSpPr/>
            <p:nvPr/>
          </p:nvSpPr>
          <p:spPr>
            <a:xfrm>
              <a:off x="179793" y="4539289"/>
              <a:ext cx="383624" cy="412919"/>
            </a:xfrm>
            <a:custGeom>
              <a:avLst/>
              <a:gdLst/>
              <a:ahLst/>
              <a:cxnLst/>
              <a:rect l="l" t="t" r="r" b="b"/>
              <a:pathLst>
                <a:path w="10866" h="11685" extrusionOk="0">
                  <a:moveTo>
                    <a:pt x="6074" y="1"/>
                  </a:moveTo>
                  <a:lnTo>
                    <a:pt x="5125" y="147"/>
                  </a:lnTo>
                  <a:cubicBezTo>
                    <a:pt x="5125" y="147"/>
                    <a:pt x="5189" y="8678"/>
                    <a:pt x="5092" y="9093"/>
                  </a:cubicBezTo>
                  <a:cubicBezTo>
                    <a:pt x="4995" y="9506"/>
                    <a:pt x="268" y="10091"/>
                    <a:pt x="0" y="11163"/>
                  </a:cubicBezTo>
                  <a:cubicBezTo>
                    <a:pt x="1966" y="11558"/>
                    <a:pt x="3925" y="11684"/>
                    <a:pt x="5627" y="11684"/>
                  </a:cubicBezTo>
                  <a:cubicBezTo>
                    <a:pt x="8651" y="11684"/>
                    <a:pt x="10866" y="11285"/>
                    <a:pt x="10866" y="11285"/>
                  </a:cubicBezTo>
                  <a:cubicBezTo>
                    <a:pt x="10792" y="10188"/>
                    <a:pt x="6577" y="9482"/>
                    <a:pt x="6310" y="9190"/>
                  </a:cubicBezTo>
                  <a:cubicBezTo>
                    <a:pt x="6041" y="8897"/>
                    <a:pt x="6074" y="1"/>
                    <a:pt x="60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6"/>
            <p:cNvSpPr/>
            <p:nvPr/>
          </p:nvSpPr>
          <p:spPr>
            <a:xfrm>
              <a:off x="320905" y="4539289"/>
              <a:ext cx="109869" cy="67601"/>
            </a:xfrm>
            <a:custGeom>
              <a:avLst/>
              <a:gdLst/>
              <a:ahLst/>
              <a:cxnLst/>
              <a:rect l="l" t="t" r="r" b="b"/>
              <a:pathLst>
                <a:path w="3112" h="1913" extrusionOk="0">
                  <a:moveTo>
                    <a:pt x="1" y="1"/>
                  </a:moveTo>
                  <a:cubicBezTo>
                    <a:pt x="31" y="1360"/>
                    <a:pt x="688" y="1913"/>
                    <a:pt x="1388" y="1913"/>
                  </a:cubicBezTo>
                  <a:cubicBezTo>
                    <a:pt x="2219" y="1913"/>
                    <a:pt x="3111" y="1134"/>
                    <a:pt x="30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
            <p:cNvSpPr/>
            <p:nvPr/>
          </p:nvSpPr>
          <p:spPr>
            <a:xfrm>
              <a:off x="96793" y="4027274"/>
              <a:ext cx="565127" cy="522536"/>
            </a:xfrm>
            <a:custGeom>
              <a:avLst/>
              <a:gdLst/>
              <a:ahLst/>
              <a:cxnLst/>
              <a:rect l="l" t="t" r="r" b="b"/>
              <a:pathLst>
                <a:path w="16007" h="14787" extrusionOk="0">
                  <a:moveTo>
                    <a:pt x="7463" y="0"/>
                  </a:moveTo>
                  <a:cubicBezTo>
                    <a:pt x="5092" y="0"/>
                    <a:pt x="2485" y="244"/>
                    <a:pt x="1" y="975"/>
                  </a:cubicBezTo>
                  <a:cubicBezTo>
                    <a:pt x="159" y="4844"/>
                    <a:pt x="1130" y="10077"/>
                    <a:pt x="1663" y="12703"/>
                  </a:cubicBezTo>
                  <a:cubicBezTo>
                    <a:pt x="1866" y="13706"/>
                    <a:pt x="2699" y="14458"/>
                    <a:pt x="3717" y="14561"/>
                  </a:cubicBezTo>
                  <a:cubicBezTo>
                    <a:pt x="3813" y="14570"/>
                    <a:pt x="3913" y="14580"/>
                    <a:pt x="4016" y="14589"/>
                  </a:cubicBezTo>
                  <a:lnTo>
                    <a:pt x="4019" y="14591"/>
                  </a:lnTo>
                  <a:cubicBezTo>
                    <a:pt x="4695" y="14654"/>
                    <a:pt x="5505" y="14715"/>
                    <a:pt x="6395" y="14752"/>
                  </a:cubicBezTo>
                  <a:cubicBezTo>
                    <a:pt x="6668" y="14763"/>
                    <a:pt x="6950" y="14771"/>
                    <a:pt x="7238" y="14777"/>
                  </a:cubicBezTo>
                  <a:cubicBezTo>
                    <a:pt x="7482" y="14783"/>
                    <a:pt x="7730" y="14786"/>
                    <a:pt x="7982" y="14786"/>
                  </a:cubicBezTo>
                  <a:cubicBezTo>
                    <a:pt x="8070" y="14786"/>
                    <a:pt x="8158" y="14786"/>
                    <a:pt x="8247" y="14785"/>
                  </a:cubicBezTo>
                  <a:cubicBezTo>
                    <a:pt x="9583" y="14779"/>
                    <a:pt x="11000" y="14698"/>
                    <a:pt x="12348" y="14483"/>
                  </a:cubicBezTo>
                  <a:cubicBezTo>
                    <a:pt x="13281" y="14334"/>
                    <a:pt x="14029" y="13627"/>
                    <a:pt x="14242" y="12706"/>
                  </a:cubicBezTo>
                  <a:cubicBezTo>
                    <a:pt x="14818" y="10232"/>
                    <a:pt x="15900" y="5087"/>
                    <a:pt x="16006" y="975"/>
                  </a:cubicBezTo>
                  <a:cubicBezTo>
                    <a:pt x="16006" y="975"/>
                    <a:pt x="12206" y="0"/>
                    <a:pt x="74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6"/>
            <p:cNvSpPr/>
            <p:nvPr/>
          </p:nvSpPr>
          <p:spPr>
            <a:xfrm>
              <a:off x="186113" y="4099147"/>
              <a:ext cx="136489" cy="449458"/>
            </a:xfrm>
            <a:custGeom>
              <a:avLst/>
              <a:gdLst/>
              <a:ahLst/>
              <a:cxnLst/>
              <a:rect l="l" t="t" r="r" b="b"/>
              <a:pathLst>
                <a:path w="3866" h="12719" extrusionOk="0">
                  <a:moveTo>
                    <a:pt x="74" y="1"/>
                  </a:moveTo>
                  <a:lnTo>
                    <a:pt x="74" y="1"/>
                  </a:lnTo>
                  <a:cubicBezTo>
                    <a:pt x="1" y="5001"/>
                    <a:pt x="1486" y="12555"/>
                    <a:pt x="1486" y="12555"/>
                  </a:cubicBezTo>
                  <a:lnTo>
                    <a:pt x="1489" y="12557"/>
                  </a:lnTo>
                  <a:cubicBezTo>
                    <a:pt x="2165" y="12620"/>
                    <a:pt x="2975" y="12681"/>
                    <a:pt x="3865" y="12718"/>
                  </a:cubicBezTo>
                  <a:cubicBezTo>
                    <a:pt x="2731" y="5668"/>
                    <a:pt x="2390" y="295"/>
                    <a:pt x="2390" y="295"/>
                  </a:cubicBezTo>
                  <a:lnTo>
                    <a:pt x="74" y="1"/>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6"/>
            <p:cNvSpPr/>
            <p:nvPr/>
          </p:nvSpPr>
          <p:spPr>
            <a:xfrm>
              <a:off x="304842" y="4112928"/>
              <a:ext cx="83143" cy="436878"/>
            </a:xfrm>
            <a:custGeom>
              <a:avLst/>
              <a:gdLst/>
              <a:ahLst/>
              <a:cxnLst/>
              <a:rect l="l" t="t" r="r" b="b"/>
              <a:pathLst>
                <a:path w="2355" h="12363" extrusionOk="0">
                  <a:moveTo>
                    <a:pt x="1" y="0"/>
                  </a:moveTo>
                  <a:cubicBezTo>
                    <a:pt x="404" y="6522"/>
                    <a:pt x="1157" y="11244"/>
                    <a:pt x="1345" y="12353"/>
                  </a:cubicBezTo>
                  <a:cubicBezTo>
                    <a:pt x="1589" y="12359"/>
                    <a:pt x="1837" y="12362"/>
                    <a:pt x="2090" y="12362"/>
                  </a:cubicBezTo>
                  <a:cubicBezTo>
                    <a:pt x="2178" y="12362"/>
                    <a:pt x="2266" y="12362"/>
                    <a:pt x="2354" y="12361"/>
                  </a:cubicBezTo>
                  <a:cubicBezTo>
                    <a:pt x="1069" y="3193"/>
                    <a:pt x="1023" y="69"/>
                    <a:pt x="1023" y="69"/>
                  </a:cubicBezTo>
                  <a:lnTo>
                    <a:pt x="1" y="0"/>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6"/>
            <p:cNvSpPr/>
            <p:nvPr/>
          </p:nvSpPr>
          <p:spPr>
            <a:xfrm>
              <a:off x="142265" y="4047627"/>
              <a:ext cx="458683" cy="47706"/>
            </a:xfrm>
            <a:custGeom>
              <a:avLst/>
              <a:gdLst/>
              <a:ahLst/>
              <a:cxnLst/>
              <a:rect l="l" t="t" r="r" b="b"/>
              <a:pathLst>
                <a:path w="12992" h="1350" extrusionOk="0">
                  <a:moveTo>
                    <a:pt x="5757" y="1"/>
                  </a:moveTo>
                  <a:cubicBezTo>
                    <a:pt x="3996" y="1"/>
                    <a:pt x="2031" y="149"/>
                    <a:pt x="1" y="570"/>
                  </a:cubicBezTo>
                  <a:cubicBezTo>
                    <a:pt x="1" y="570"/>
                    <a:pt x="4234" y="1349"/>
                    <a:pt x="8321" y="1349"/>
                  </a:cubicBezTo>
                  <a:cubicBezTo>
                    <a:pt x="10005" y="1349"/>
                    <a:pt x="11664" y="1217"/>
                    <a:pt x="12991" y="844"/>
                  </a:cubicBezTo>
                  <a:cubicBezTo>
                    <a:pt x="12991" y="844"/>
                    <a:pt x="9954" y="1"/>
                    <a:pt x="57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6"/>
            <p:cNvSpPr/>
            <p:nvPr/>
          </p:nvSpPr>
          <p:spPr>
            <a:xfrm>
              <a:off x="113880" y="4081338"/>
              <a:ext cx="525515" cy="74915"/>
            </a:xfrm>
            <a:custGeom>
              <a:avLst/>
              <a:gdLst/>
              <a:ahLst/>
              <a:cxnLst/>
              <a:rect l="l" t="t" r="r" b="b"/>
              <a:pathLst>
                <a:path w="14885" h="2120" fill="none" extrusionOk="0">
                  <a:moveTo>
                    <a:pt x="0" y="0"/>
                  </a:moveTo>
                  <a:cubicBezTo>
                    <a:pt x="8502" y="2120"/>
                    <a:pt x="14885" y="243"/>
                    <a:pt x="14885" y="243"/>
                  </a:cubicBezTo>
                </a:path>
              </a:pathLst>
            </a:custGeom>
            <a:noFill/>
            <a:ln w="62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6"/>
            <p:cNvSpPr/>
            <p:nvPr/>
          </p:nvSpPr>
          <p:spPr>
            <a:xfrm>
              <a:off x="72750" y="4127769"/>
              <a:ext cx="622215" cy="94775"/>
            </a:xfrm>
            <a:custGeom>
              <a:avLst/>
              <a:gdLst/>
              <a:ahLst/>
              <a:cxnLst/>
              <a:rect l="l" t="t" r="r" b="b"/>
              <a:pathLst>
                <a:path w="17624" h="2682" extrusionOk="0">
                  <a:moveTo>
                    <a:pt x="841" y="1"/>
                  </a:moveTo>
                  <a:cubicBezTo>
                    <a:pt x="210" y="1"/>
                    <a:pt x="0" y="1042"/>
                    <a:pt x="710" y="1280"/>
                  </a:cubicBezTo>
                  <a:cubicBezTo>
                    <a:pt x="3504" y="2214"/>
                    <a:pt x="6429" y="2682"/>
                    <a:pt x="9356" y="2682"/>
                  </a:cubicBezTo>
                  <a:cubicBezTo>
                    <a:pt x="11896" y="2682"/>
                    <a:pt x="14437" y="2330"/>
                    <a:pt x="16895" y="1625"/>
                  </a:cubicBezTo>
                  <a:cubicBezTo>
                    <a:pt x="17624" y="1416"/>
                    <a:pt x="17400" y="355"/>
                    <a:pt x="16743" y="355"/>
                  </a:cubicBezTo>
                  <a:cubicBezTo>
                    <a:pt x="16683" y="355"/>
                    <a:pt x="16619" y="364"/>
                    <a:pt x="16551" y="383"/>
                  </a:cubicBezTo>
                  <a:cubicBezTo>
                    <a:pt x="14201" y="1057"/>
                    <a:pt x="11782" y="1392"/>
                    <a:pt x="9365" y="1392"/>
                  </a:cubicBezTo>
                  <a:cubicBezTo>
                    <a:pt x="6556" y="1392"/>
                    <a:pt x="3748" y="939"/>
                    <a:pt x="1052" y="37"/>
                  </a:cubicBezTo>
                  <a:cubicBezTo>
                    <a:pt x="977" y="12"/>
                    <a:pt x="907" y="1"/>
                    <a:pt x="8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4" name="Google Shape;334;p6"/>
            <p:cNvGrpSpPr/>
            <p:nvPr/>
          </p:nvGrpSpPr>
          <p:grpSpPr>
            <a:xfrm>
              <a:off x="222498" y="3641001"/>
              <a:ext cx="322723" cy="274323"/>
              <a:chOff x="593208" y="2717105"/>
              <a:chExt cx="179151" cy="152216"/>
            </a:xfrm>
          </p:grpSpPr>
          <p:sp>
            <p:nvSpPr>
              <p:cNvPr id="335" name="Google Shape;335;p6"/>
              <p:cNvSpPr/>
              <p:nvPr/>
            </p:nvSpPr>
            <p:spPr>
              <a:xfrm>
                <a:off x="633067" y="2769144"/>
                <a:ext cx="78197" cy="100177"/>
              </a:xfrm>
              <a:custGeom>
                <a:avLst/>
                <a:gdLst/>
                <a:ahLst/>
                <a:cxnLst/>
                <a:rect l="l" t="t" r="r" b="b"/>
                <a:pathLst>
                  <a:path w="2003" h="2566" extrusionOk="0">
                    <a:moveTo>
                      <a:pt x="967" y="1"/>
                    </a:moveTo>
                    <a:cubicBezTo>
                      <a:pt x="954" y="1"/>
                      <a:pt x="941" y="8"/>
                      <a:pt x="936" y="24"/>
                    </a:cubicBezTo>
                    <a:cubicBezTo>
                      <a:pt x="735" y="832"/>
                      <a:pt x="263" y="1092"/>
                      <a:pt x="30" y="1172"/>
                    </a:cubicBezTo>
                    <a:cubicBezTo>
                      <a:pt x="0" y="1183"/>
                      <a:pt x="2" y="1224"/>
                      <a:pt x="33" y="1233"/>
                    </a:cubicBezTo>
                    <a:cubicBezTo>
                      <a:pt x="647" y="1402"/>
                      <a:pt x="868" y="2156"/>
                      <a:pt x="942" y="2539"/>
                    </a:cubicBezTo>
                    <a:cubicBezTo>
                      <a:pt x="946" y="2557"/>
                      <a:pt x="960" y="2566"/>
                      <a:pt x="973" y="2566"/>
                    </a:cubicBezTo>
                    <a:cubicBezTo>
                      <a:pt x="988" y="2566"/>
                      <a:pt x="1002" y="2556"/>
                      <a:pt x="1005" y="2538"/>
                    </a:cubicBezTo>
                    <a:cubicBezTo>
                      <a:pt x="1163" y="1584"/>
                      <a:pt x="1719" y="1320"/>
                      <a:pt x="1971" y="1248"/>
                    </a:cubicBezTo>
                    <a:cubicBezTo>
                      <a:pt x="2001" y="1239"/>
                      <a:pt x="2002" y="1198"/>
                      <a:pt x="1971" y="1189"/>
                    </a:cubicBezTo>
                    <a:cubicBezTo>
                      <a:pt x="1256" y="957"/>
                      <a:pt x="1056" y="341"/>
                      <a:pt x="999" y="27"/>
                    </a:cubicBezTo>
                    <a:cubicBezTo>
                      <a:pt x="996" y="10"/>
                      <a:pt x="982" y="1"/>
                      <a:pt x="9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6"/>
              <p:cNvSpPr/>
              <p:nvPr/>
            </p:nvSpPr>
            <p:spPr>
              <a:xfrm>
                <a:off x="723403" y="2717105"/>
                <a:ext cx="48956" cy="62737"/>
              </a:xfrm>
              <a:custGeom>
                <a:avLst/>
                <a:gdLst/>
                <a:ahLst/>
                <a:cxnLst/>
                <a:rect l="l" t="t" r="r" b="b"/>
                <a:pathLst>
                  <a:path w="1254" h="1607" extrusionOk="0">
                    <a:moveTo>
                      <a:pt x="606" y="0"/>
                    </a:moveTo>
                    <a:cubicBezTo>
                      <a:pt x="598" y="0"/>
                      <a:pt x="590" y="5"/>
                      <a:pt x="587" y="15"/>
                    </a:cubicBezTo>
                    <a:cubicBezTo>
                      <a:pt x="461" y="521"/>
                      <a:pt x="164" y="684"/>
                      <a:pt x="20" y="733"/>
                    </a:cubicBezTo>
                    <a:cubicBezTo>
                      <a:pt x="0" y="741"/>
                      <a:pt x="2" y="768"/>
                      <a:pt x="21" y="772"/>
                    </a:cubicBezTo>
                    <a:cubicBezTo>
                      <a:pt x="405" y="878"/>
                      <a:pt x="543" y="1351"/>
                      <a:pt x="591" y="1590"/>
                    </a:cubicBezTo>
                    <a:cubicBezTo>
                      <a:pt x="593" y="1601"/>
                      <a:pt x="601" y="1607"/>
                      <a:pt x="610" y="1607"/>
                    </a:cubicBezTo>
                    <a:cubicBezTo>
                      <a:pt x="619" y="1607"/>
                      <a:pt x="628" y="1601"/>
                      <a:pt x="630" y="1590"/>
                    </a:cubicBezTo>
                    <a:cubicBezTo>
                      <a:pt x="729" y="993"/>
                      <a:pt x="1076" y="827"/>
                      <a:pt x="1235" y="781"/>
                    </a:cubicBezTo>
                    <a:cubicBezTo>
                      <a:pt x="1254" y="777"/>
                      <a:pt x="1254" y="750"/>
                      <a:pt x="1235" y="744"/>
                    </a:cubicBezTo>
                    <a:cubicBezTo>
                      <a:pt x="787" y="599"/>
                      <a:pt x="661" y="212"/>
                      <a:pt x="626" y="17"/>
                    </a:cubicBezTo>
                    <a:cubicBezTo>
                      <a:pt x="624" y="6"/>
                      <a:pt x="615" y="0"/>
                      <a:pt x="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6"/>
              <p:cNvSpPr/>
              <p:nvPr/>
            </p:nvSpPr>
            <p:spPr>
              <a:xfrm>
                <a:off x="593208" y="2731042"/>
                <a:ext cx="29748" cy="38142"/>
              </a:xfrm>
              <a:custGeom>
                <a:avLst/>
                <a:gdLst/>
                <a:ahLst/>
                <a:cxnLst/>
                <a:rect l="l" t="t" r="r" b="b"/>
                <a:pathLst>
                  <a:path w="762" h="977" extrusionOk="0">
                    <a:moveTo>
                      <a:pt x="369" y="0"/>
                    </a:moveTo>
                    <a:cubicBezTo>
                      <a:pt x="364" y="0"/>
                      <a:pt x="359" y="3"/>
                      <a:pt x="357" y="9"/>
                    </a:cubicBezTo>
                    <a:cubicBezTo>
                      <a:pt x="280" y="317"/>
                      <a:pt x="101" y="415"/>
                      <a:pt x="11" y="447"/>
                    </a:cubicBezTo>
                    <a:cubicBezTo>
                      <a:pt x="0" y="450"/>
                      <a:pt x="0" y="466"/>
                      <a:pt x="12" y="469"/>
                    </a:cubicBezTo>
                    <a:cubicBezTo>
                      <a:pt x="245" y="533"/>
                      <a:pt x="330" y="821"/>
                      <a:pt x="359" y="967"/>
                    </a:cubicBezTo>
                    <a:cubicBezTo>
                      <a:pt x="360" y="974"/>
                      <a:pt x="365" y="977"/>
                      <a:pt x="370" y="977"/>
                    </a:cubicBezTo>
                    <a:cubicBezTo>
                      <a:pt x="376" y="977"/>
                      <a:pt x="382" y="973"/>
                      <a:pt x="383" y="966"/>
                    </a:cubicBezTo>
                    <a:cubicBezTo>
                      <a:pt x="442" y="603"/>
                      <a:pt x="654" y="503"/>
                      <a:pt x="750" y="475"/>
                    </a:cubicBezTo>
                    <a:cubicBezTo>
                      <a:pt x="762" y="472"/>
                      <a:pt x="762" y="455"/>
                      <a:pt x="751" y="453"/>
                    </a:cubicBezTo>
                    <a:cubicBezTo>
                      <a:pt x="478" y="364"/>
                      <a:pt x="402" y="130"/>
                      <a:pt x="380" y="9"/>
                    </a:cubicBezTo>
                    <a:cubicBezTo>
                      <a:pt x="379" y="3"/>
                      <a:pt x="374"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8" name="Google Shape;338;p6"/>
          <p:cNvGrpSpPr/>
          <p:nvPr/>
        </p:nvGrpSpPr>
        <p:grpSpPr>
          <a:xfrm flipH="1">
            <a:off x="159737" y="961525"/>
            <a:ext cx="255936" cy="298300"/>
            <a:chOff x="247922" y="1525350"/>
            <a:chExt cx="255936" cy="298300"/>
          </a:xfrm>
        </p:grpSpPr>
        <p:sp>
          <p:nvSpPr>
            <p:cNvPr id="339" name="Google Shape;339;p6"/>
            <p:cNvSpPr/>
            <p:nvPr/>
          </p:nvSpPr>
          <p:spPr>
            <a:xfrm>
              <a:off x="247922" y="1560741"/>
              <a:ext cx="143616" cy="180504"/>
            </a:xfrm>
            <a:custGeom>
              <a:avLst/>
              <a:gdLst/>
              <a:ahLst/>
              <a:cxnLst/>
              <a:rect l="l" t="t" r="r" b="b"/>
              <a:pathLst>
                <a:path w="2845" h="3646" extrusionOk="0">
                  <a:moveTo>
                    <a:pt x="1374" y="1"/>
                  </a:moveTo>
                  <a:cubicBezTo>
                    <a:pt x="1355" y="1"/>
                    <a:pt x="1336" y="12"/>
                    <a:pt x="1331" y="34"/>
                  </a:cubicBezTo>
                  <a:cubicBezTo>
                    <a:pt x="1045" y="1181"/>
                    <a:pt x="374" y="1551"/>
                    <a:pt x="42" y="1664"/>
                  </a:cubicBezTo>
                  <a:cubicBezTo>
                    <a:pt x="1" y="1679"/>
                    <a:pt x="4" y="1741"/>
                    <a:pt x="47" y="1752"/>
                  </a:cubicBezTo>
                  <a:cubicBezTo>
                    <a:pt x="919" y="1991"/>
                    <a:pt x="1234" y="3063"/>
                    <a:pt x="1340" y="3608"/>
                  </a:cubicBezTo>
                  <a:cubicBezTo>
                    <a:pt x="1344" y="3633"/>
                    <a:pt x="1364" y="3645"/>
                    <a:pt x="1383" y="3645"/>
                  </a:cubicBezTo>
                  <a:cubicBezTo>
                    <a:pt x="1403" y="3645"/>
                    <a:pt x="1424" y="3632"/>
                    <a:pt x="1428" y="3606"/>
                  </a:cubicBezTo>
                  <a:cubicBezTo>
                    <a:pt x="1653" y="2251"/>
                    <a:pt x="2443" y="1875"/>
                    <a:pt x="2799" y="1773"/>
                  </a:cubicBezTo>
                  <a:cubicBezTo>
                    <a:pt x="2843" y="1761"/>
                    <a:pt x="2844" y="1702"/>
                    <a:pt x="2801" y="1687"/>
                  </a:cubicBezTo>
                  <a:cubicBezTo>
                    <a:pt x="1786" y="1358"/>
                    <a:pt x="1499" y="484"/>
                    <a:pt x="1419" y="37"/>
                  </a:cubicBezTo>
                  <a:cubicBezTo>
                    <a:pt x="1414" y="13"/>
                    <a:pt x="1394" y="1"/>
                    <a:pt x="1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6"/>
            <p:cNvSpPr/>
            <p:nvPr/>
          </p:nvSpPr>
          <p:spPr>
            <a:xfrm>
              <a:off x="413852" y="1710575"/>
              <a:ext cx="90006" cy="113075"/>
            </a:xfrm>
            <a:custGeom>
              <a:avLst/>
              <a:gdLst/>
              <a:ahLst/>
              <a:cxnLst/>
              <a:rect l="l" t="t" r="r" b="b"/>
              <a:pathLst>
                <a:path w="1783" h="2284" extrusionOk="0">
                  <a:moveTo>
                    <a:pt x="862" y="0"/>
                  </a:moveTo>
                  <a:cubicBezTo>
                    <a:pt x="850" y="0"/>
                    <a:pt x="838" y="7"/>
                    <a:pt x="835" y="22"/>
                  </a:cubicBezTo>
                  <a:cubicBezTo>
                    <a:pt x="656" y="740"/>
                    <a:pt x="235" y="971"/>
                    <a:pt x="29" y="1043"/>
                  </a:cubicBezTo>
                  <a:cubicBezTo>
                    <a:pt x="0" y="1052"/>
                    <a:pt x="3" y="1089"/>
                    <a:pt x="30" y="1098"/>
                  </a:cubicBezTo>
                  <a:cubicBezTo>
                    <a:pt x="577" y="1247"/>
                    <a:pt x="775" y="1919"/>
                    <a:pt x="841" y="2261"/>
                  </a:cubicBezTo>
                  <a:cubicBezTo>
                    <a:pt x="844" y="2276"/>
                    <a:pt x="856" y="2284"/>
                    <a:pt x="868" y="2284"/>
                  </a:cubicBezTo>
                  <a:cubicBezTo>
                    <a:pt x="881" y="2284"/>
                    <a:pt x="894" y="2275"/>
                    <a:pt x="896" y="2259"/>
                  </a:cubicBezTo>
                  <a:cubicBezTo>
                    <a:pt x="1036" y="1410"/>
                    <a:pt x="1532" y="1174"/>
                    <a:pt x="1756" y="1111"/>
                  </a:cubicBezTo>
                  <a:cubicBezTo>
                    <a:pt x="1783" y="1104"/>
                    <a:pt x="1783" y="1065"/>
                    <a:pt x="1756" y="1056"/>
                  </a:cubicBezTo>
                  <a:cubicBezTo>
                    <a:pt x="1120" y="852"/>
                    <a:pt x="941" y="302"/>
                    <a:pt x="890" y="23"/>
                  </a:cubicBezTo>
                  <a:cubicBezTo>
                    <a:pt x="887" y="8"/>
                    <a:pt x="875" y="0"/>
                    <a:pt x="8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6"/>
            <p:cNvSpPr/>
            <p:nvPr/>
          </p:nvSpPr>
          <p:spPr>
            <a:xfrm>
              <a:off x="413850" y="1525350"/>
              <a:ext cx="54670" cy="68766"/>
            </a:xfrm>
            <a:custGeom>
              <a:avLst/>
              <a:gdLst/>
              <a:ahLst/>
              <a:cxnLst/>
              <a:rect l="l" t="t" r="r" b="b"/>
              <a:pathLst>
                <a:path w="1083" h="1389" extrusionOk="0">
                  <a:moveTo>
                    <a:pt x="524" y="1"/>
                  </a:moveTo>
                  <a:cubicBezTo>
                    <a:pt x="516" y="1"/>
                    <a:pt x="509" y="5"/>
                    <a:pt x="507" y="13"/>
                  </a:cubicBezTo>
                  <a:cubicBezTo>
                    <a:pt x="398" y="451"/>
                    <a:pt x="143" y="591"/>
                    <a:pt x="17" y="634"/>
                  </a:cubicBezTo>
                  <a:cubicBezTo>
                    <a:pt x="1" y="640"/>
                    <a:pt x="2" y="663"/>
                    <a:pt x="19" y="667"/>
                  </a:cubicBezTo>
                  <a:cubicBezTo>
                    <a:pt x="350" y="758"/>
                    <a:pt x="469" y="1167"/>
                    <a:pt x="510" y="1375"/>
                  </a:cubicBezTo>
                  <a:cubicBezTo>
                    <a:pt x="512" y="1384"/>
                    <a:pt x="519" y="1389"/>
                    <a:pt x="527" y="1389"/>
                  </a:cubicBezTo>
                  <a:cubicBezTo>
                    <a:pt x="535" y="1389"/>
                    <a:pt x="543" y="1384"/>
                    <a:pt x="544" y="1375"/>
                  </a:cubicBezTo>
                  <a:cubicBezTo>
                    <a:pt x="629" y="858"/>
                    <a:pt x="931" y="715"/>
                    <a:pt x="1066" y="676"/>
                  </a:cubicBezTo>
                  <a:cubicBezTo>
                    <a:pt x="1083" y="672"/>
                    <a:pt x="1083" y="648"/>
                    <a:pt x="1066" y="643"/>
                  </a:cubicBezTo>
                  <a:cubicBezTo>
                    <a:pt x="680" y="518"/>
                    <a:pt x="571" y="185"/>
                    <a:pt x="541" y="15"/>
                  </a:cubicBezTo>
                  <a:cubicBezTo>
                    <a:pt x="540" y="6"/>
                    <a:pt x="531" y="1"/>
                    <a:pt x="5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2"/>
        <p:cNvGrpSpPr/>
        <p:nvPr/>
      </p:nvGrpSpPr>
      <p:grpSpPr>
        <a:xfrm>
          <a:off x="0" y="0"/>
          <a:ext cx="0" cy="0"/>
          <a:chOff x="0" y="0"/>
          <a:chExt cx="0" cy="0"/>
        </a:xfrm>
      </p:grpSpPr>
      <p:sp>
        <p:nvSpPr>
          <p:cNvPr id="343" name="Google Shape;343;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4" name="Google Shape;344;p7"/>
          <p:cNvSpPr txBox="1">
            <a:spLocks noGrp="1"/>
          </p:cNvSpPr>
          <p:nvPr>
            <p:ph type="subTitle" idx="1"/>
          </p:nvPr>
        </p:nvSpPr>
        <p:spPr>
          <a:xfrm>
            <a:off x="720000" y="1744320"/>
            <a:ext cx="4294800" cy="220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600"/>
              <a:buChar char="●"/>
              <a:defRPr sz="1600"/>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grpSp>
        <p:nvGrpSpPr>
          <p:cNvPr id="345" name="Google Shape;345;p7"/>
          <p:cNvGrpSpPr/>
          <p:nvPr/>
        </p:nvGrpSpPr>
        <p:grpSpPr>
          <a:xfrm rot="10800000">
            <a:off x="7936959" y="11417"/>
            <a:ext cx="1316802" cy="548666"/>
            <a:chOff x="-226946" y="78300"/>
            <a:chExt cx="1880340" cy="788086"/>
          </a:xfrm>
        </p:grpSpPr>
        <p:sp>
          <p:nvSpPr>
            <p:cNvPr id="346" name="Google Shape;346;p7"/>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7"/>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7"/>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7"/>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7"/>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7"/>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7"/>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7"/>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7"/>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7"/>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7"/>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7"/>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 name="Google Shape;359;p7"/>
          <p:cNvGrpSpPr/>
          <p:nvPr/>
        </p:nvGrpSpPr>
        <p:grpSpPr>
          <a:xfrm>
            <a:off x="-109761" y="4583417"/>
            <a:ext cx="1316802" cy="548666"/>
            <a:chOff x="-226946" y="78300"/>
            <a:chExt cx="1880340" cy="788086"/>
          </a:xfrm>
        </p:grpSpPr>
        <p:sp>
          <p:nvSpPr>
            <p:cNvPr id="360" name="Google Shape;360;p7"/>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7"/>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7"/>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7"/>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7"/>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7"/>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7"/>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7"/>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7"/>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7"/>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7"/>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7"/>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7"/>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7"/>
          <p:cNvGrpSpPr/>
          <p:nvPr/>
        </p:nvGrpSpPr>
        <p:grpSpPr>
          <a:xfrm>
            <a:off x="8116054" y="3643029"/>
            <a:ext cx="1316819" cy="1439305"/>
            <a:chOff x="8116054" y="3643029"/>
            <a:chExt cx="1316819" cy="1439305"/>
          </a:xfrm>
        </p:grpSpPr>
        <p:grpSp>
          <p:nvGrpSpPr>
            <p:cNvPr id="374" name="Google Shape;374;p7"/>
            <p:cNvGrpSpPr/>
            <p:nvPr/>
          </p:nvGrpSpPr>
          <p:grpSpPr>
            <a:xfrm rot="8100000">
              <a:off x="8151145" y="4116111"/>
              <a:ext cx="1246638" cy="615626"/>
              <a:chOff x="8430775" y="3408425"/>
              <a:chExt cx="634725" cy="312075"/>
            </a:xfrm>
          </p:grpSpPr>
          <p:sp>
            <p:nvSpPr>
              <p:cNvPr id="375" name="Google Shape;375;p7"/>
              <p:cNvSpPr/>
              <p:nvPr/>
            </p:nvSpPr>
            <p:spPr>
              <a:xfrm>
                <a:off x="8481575" y="3569700"/>
                <a:ext cx="200425" cy="58500"/>
              </a:xfrm>
              <a:custGeom>
                <a:avLst/>
                <a:gdLst/>
                <a:ahLst/>
                <a:cxnLst/>
                <a:rect l="l" t="t" r="r" b="b"/>
                <a:pathLst>
                  <a:path w="8017" h="2340" extrusionOk="0">
                    <a:moveTo>
                      <a:pt x="3468" y="1"/>
                    </a:moveTo>
                    <a:cubicBezTo>
                      <a:pt x="1650" y="1"/>
                      <a:pt x="0" y="299"/>
                      <a:pt x="228" y="1420"/>
                    </a:cubicBezTo>
                    <a:cubicBezTo>
                      <a:pt x="366" y="2097"/>
                      <a:pt x="1047" y="2339"/>
                      <a:pt x="1955" y="2339"/>
                    </a:cubicBezTo>
                    <a:cubicBezTo>
                      <a:pt x="4259" y="2339"/>
                      <a:pt x="8017" y="776"/>
                      <a:pt x="8017" y="776"/>
                    </a:cubicBezTo>
                    <a:lnTo>
                      <a:pt x="7801" y="383"/>
                    </a:lnTo>
                    <a:cubicBezTo>
                      <a:pt x="7801" y="383"/>
                      <a:pt x="5527" y="1"/>
                      <a:pt x="34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7"/>
              <p:cNvSpPr/>
              <p:nvPr/>
            </p:nvSpPr>
            <p:spPr>
              <a:xfrm>
                <a:off x="8430775" y="3589075"/>
                <a:ext cx="260425" cy="131425"/>
              </a:xfrm>
              <a:custGeom>
                <a:avLst/>
                <a:gdLst/>
                <a:ahLst/>
                <a:cxnLst/>
                <a:rect l="l" t="t" r="r" b="b"/>
                <a:pathLst>
                  <a:path w="10417" h="5257" extrusionOk="0">
                    <a:moveTo>
                      <a:pt x="10049" y="1"/>
                    </a:moveTo>
                    <a:cubicBezTo>
                      <a:pt x="10049" y="1"/>
                      <a:pt x="0" y="1051"/>
                      <a:pt x="277" y="3208"/>
                    </a:cubicBezTo>
                    <a:cubicBezTo>
                      <a:pt x="332" y="3644"/>
                      <a:pt x="715" y="3817"/>
                      <a:pt x="1289" y="3817"/>
                    </a:cubicBezTo>
                    <a:cubicBezTo>
                      <a:pt x="3559" y="3817"/>
                      <a:pt x="8831" y="1106"/>
                      <a:pt x="8832" y="1105"/>
                    </a:cubicBezTo>
                    <a:lnTo>
                      <a:pt x="8832" y="1105"/>
                    </a:lnTo>
                    <a:cubicBezTo>
                      <a:pt x="8832" y="1106"/>
                      <a:pt x="4373" y="3832"/>
                      <a:pt x="5734" y="5077"/>
                    </a:cubicBezTo>
                    <a:cubicBezTo>
                      <a:pt x="5868" y="5201"/>
                      <a:pt x="6023" y="5256"/>
                      <a:pt x="6191" y="5256"/>
                    </a:cubicBezTo>
                    <a:cubicBezTo>
                      <a:pt x="7720" y="5256"/>
                      <a:pt x="10416" y="665"/>
                      <a:pt x="10416" y="665"/>
                    </a:cubicBezTo>
                    <a:lnTo>
                      <a:pt x="100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7"/>
              <p:cNvSpPr/>
              <p:nvPr/>
            </p:nvSpPr>
            <p:spPr>
              <a:xfrm>
                <a:off x="8480975" y="3605375"/>
                <a:ext cx="199850" cy="92275"/>
              </a:xfrm>
              <a:custGeom>
                <a:avLst/>
                <a:gdLst/>
                <a:ahLst/>
                <a:cxnLst/>
                <a:rect l="l" t="t" r="r" b="b"/>
                <a:pathLst>
                  <a:path w="7994" h="3691" fill="none" extrusionOk="0">
                    <a:moveTo>
                      <a:pt x="4185" y="3691"/>
                    </a:moveTo>
                    <a:lnTo>
                      <a:pt x="7993" y="1"/>
                    </a:lnTo>
                    <a:lnTo>
                      <a:pt x="0" y="2032"/>
                    </a:ln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7"/>
              <p:cNvSpPr/>
              <p:nvPr/>
            </p:nvSpPr>
            <p:spPr>
              <a:xfrm>
                <a:off x="8641050" y="3408425"/>
                <a:ext cx="424450" cy="255525"/>
              </a:xfrm>
              <a:custGeom>
                <a:avLst/>
                <a:gdLst/>
                <a:ahLst/>
                <a:cxnLst/>
                <a:rect l="l" t="t" r="r" b="b"/>
                <a:pathLst>
                  <a:path w="16978" h="10221" extrusionOk="0">
                    <a:moveTo>
                      <a:pt x="16299" y="0"/>
                    </a:moveTo>
                    <a:cubicBezTo>
                      <a:pt x="16233" y="0"/>
                      <a:pt x="16167" y="8"/>
                      <a:pt x="16105" y="23"/>
                    </a:cubicBezTo>
                    <a:cubicBezTo>
                      <a:pt x="15832" y="89"/>
                      <a:pt x="15599" y="262"/>
                      <a:pt x="15363" y="416"/>
                    </a:cubicBezTo>
                    <a:cubicBezTo>
                      <a:pt x="14485" y="983"/>
                      <a:pt x="13454" y="1308"/>
                      <a:pt x="12409" y="1346"/>
                    </a:cubicBezTo>
                    <a:cubicBezTo>
                      <a:pt x="12336" y="1348"/>
                      <a:pt x="12262" y="1349"/>
                      <a:pt x="12189" y="1349"/>
                    </a:cubicBezTo>
                    <a:cubicBezTo>
                      <a:pt x="11374" y="1349"/>
                      <a:pt x="10549" y="1206"/>
                      <a:pt x="9742" y="1206"/>
                    </a:cubicBezTo>
                    <a:cubicBezTo>
                      <a:pt x="9337" y="1206"/>
                      <a:pt x="8936" y="1242"/>
                      <a:pt x="8543" y="1350"/>
                    </a:cubicBezTo>
                    <a:cubicBezTo>
                      <a:pt x="7621" y="1604"/>
                      <a:pt x="6832" y="2235"/>
                      <a:pt x="5901" y="2458"/>
                    </a:cubicBezTo>
                    <a:cubicBezTo>
                      <a:pt x="4940" y="2687"/>
                      <a:pt x="3935" y="2493"/>
                      <a:pt x="2965" y="2678"/>
                    </a:cubicBezTo>
                    <a:cubicBezTo>
                      <a:pt x="2032" y="2855"/>
                      <a:pt x="1033" y="3464"/>
                      <a:pt x="523" y="4289"/>
                    </a:cubicBezTo>
                    <a:cubicBezTo>
                      <a:pt x="21" y="5101"/>
                      <a:pt x="1" y="6146"/>
                      <a:pt x="287" y="7056"/>
                    </a:cubicBezTo>
                    <a:cubicBezTo>
                      <a:pt x="542" y="7871"/>
                      <a:pt x="1030" y="8701"/>
                      <a:pt x="1678" y="9306"/>
                    </a:cubicBezTo>
                    <a:cubicBezTo>
                      <a:pt x="2265" y="9856"/>
                      <a:pt x="2986" y="10220"/>
                      <a:pt x="3785" y="10220"/>
                    </a:cubicBezTo>
                    <a:cubicBezTo>
                      <a:pt x="4072" y="10220"/>
                      <a:pt x="4370" y="10173"/>
                      <a:pt x="4676" y="10070"/>
                    </a:cubicBezTo>
                    <a:cubicBezTo>
                      <a:pt x="5701" y="9725"/>
                      <a:pt x="6479" y="8891"/>
                      <a:pt x="7159" y="8051"/>
                    </a:cubicBezTo>
                    <a:cubicBezTo>
                      <a:pt x="7841" y="7210"/>
                      <a:pt x="8498" y="6310"/>
                      <a:pt x="9421" y="5744"/>
                    </a:cubicBezTo>
                    <a:cubicBezTo>
                      <a:pt x="10570" y="5040"/>
                      <a:pt x="11985" y="4943"/>
                      <a:pt x="13240" y="4452"/>
                    </a:cubicBezTo>
                    <a:cubicBezTo>
                      <a:pt x="14803" y="3841"/>
                      <a:pt x="16106" y="2590"/>
                      <a:pt x="16779" y="1053"/>
                    </a:cubicBezTo>
                    <a:cubicBezTo>
                      <a:pt x="16887" y="807"/>
                      <a:pt x="16978" y="516"/>
                      <a:pt x="16848" y="280"/>
                    </a:cubicBezTo>
                    <a:cubicBezTo>
                      <a:pt x="16743" y="88"/>
                      <a:pt x="16521" y="0"/>
                      <a:pt x="16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7"/>
              <p:cNvSpPr/>
              <p:nvPr/>
            </p:nvSpPr>
            <p:spPr>
              <a:xfrm>
                <a:off x="8699350" y="3568625"/>
                <a:ext cx="62375" cy="82375"/>
              </a:xfrm>
              <a:custGeom>
                <a:avLst/>
                <a:gdLst/>
                <a:ahLst/>
                <a:cxnLst/>
                <a:rect l="l" t="t" r="r" b="b"/>
                <a:pathLst>
                  <a:path w="2495" h="3295" fill="none" extrusionOk="0">
                    <a:moveTo>
                      <a:pt x="2494" y="3295"/>
                    </a:moveTo>
                    <a:cubicBezTo>
                      <a:pt x="1326" y="2519"/>
                      <a:pt x="430" y="1337"/>
                      <a:pt x="0" y="1"/>
                    </a:cubicBez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7"/>
              <p:cNvSpPr/>
              <p:nvPr/>
            </p:nvSpPr>
            <p:spPr>
              <a:xfrm>
                <a:off x="8728375" y="3487100"/>
                <a:ext cx="29650" cy="66025"/>
              </a:xfrm>
              <a:custGeom>
                <a:avLst/>
                <a:gdLst/>
                <a:ahLst/>
                <a:cxnLst/>
                <a:rect l="l" t="t" r="r" b="b"/>
                <a:pathLst>
                  <a:path w="1186" h="2641" fill="none" extrusionOk="0">
                    <a:moveTo>
                      <a:pt x="0" y="0"/>
                    </a:moveTo>
                    <a:cubicBezTo>
                      <a:pt x="244" y="938"/>
                      <a:pt x="647" y="1835"/>
                      <a:pt x="1186" y="2641"/>
                    </a:cubicBez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7"/>
              <p:cNvSpPr/>
              <p:nvPr/>
            </p:nvSpPr>
            <p:spPr>
              <a:xfrm>
                <a:off x="8821325" y="3500200"/>
                <a:ext cx="35450" cy="55800"/>
              </a:xfrm>
              <a:custGeom>
                <a:avLst/>
                <a:gdLst/>
                <a:ahLst/>
                <a:cxnLst/>
                <a:rect l="l" t="t" r="r" b="b"/>
                <a:pathLst>
                  <a:path w="1418" h="2232" fill="none" extrusionOk="0">
                    <a:moveTo>
                      <a:pt x="1417" y="2232"/>
                    </a:moveTo>
                    <a:cubicBezTo>
                      <a:pt x="730" y="1657"/>
                      <a:pt x="229" y="866"/>
                      <a:pt x="1" y="0"/>
                    </a:cubicBez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7"/>
              <p:cNvSpPr/>
              <p:nvPr/>
            </p:nvSpPr>
            <p:spPr>
              <a:xfrm>
                <a:off x="8861325" y="3449800"/>
                <a:ext cx="24850" cy="47650"/>
              </a:xfrm>
              <a:custGeom>
                <a:avLst/>
                <a:gdLst/>
                <a:ahLst/>
                <a:cxnLst/>
                <a:rect l="l" t="t" r="r" b="b"/>
                <a:pathLst>
                  <a:path w="994" h="1906" fill="none" extrusionOk="0">
                    <a:moveTo>
                      <a:pt x="1" y="1"/>
                    </a:moveTo>
                    <a:cubicBezTo>
                      <a:pt x="190" y="698"/>
                      <a:pt x="531" y="1352"/>
                      <a:pt x="993" y="1906"/>
                    </a:cubicBez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
              <p:cNvSpPr/>
              <p:nvPr/>
            </p:nvSpPr>
            <p:spPr>
              <a:xfrm>
                <a:off x="8954325" y="3477800"/>
                <a:ext cx="25800" cy="33950"/>
              </a:xfrm>
              <a:custGeom>
                <a:avLst/>
                <a:gdLst/>
                <a:ahLst/>
                <a:cxnLst/>
                <a:rect l="l" t="t" r="r" b="b"/>
                <a:pathLst>
                  <a:path w="1032" h="1358" fill="none" extrusionOk="0">
                    <a:moveTo>
                      <a:pt x="1032" y="1357"/>
                    </a:moveTo>
                    <a:cubicBezTo>
                      <a:pt x="590" y="993"/>
                      <a:pt x="233" y="524"/>
                      <a:pt x="0" y="0"/>
                    </a:cubicBez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7"/>
              <p:cNvSpPr/>
              <p:nvPr/>
            </p:nvSpPr>
            <p:spPr>
              <a:xfrm>
                <a:off x="8691475" y="3592700"/>
                <a:ext cx="101600" cy="53825"/>
              </a:xfrm>
              <a:custGeom>
                <a:avLst/>
                <a:gdLst/>
                <a:ahLst/>
                <a:cxnLst/>
                <a:rect l="l" t="t" r="r" b="b"/>
                <a:pathLst>
                  <a:path w="4064" h="2153" extrusionOk="0">
                    <a:moveTo>
                      <a:pt x="3386" y="0"/>
                    </a:moveTo>
                    <a:cubicBezTo>
                      <a:pt x="3260" y="0"/>
                      <a:pt x="3130" y="19"/>
                      <a:pt x="3008" y="41"/>
                    </a:cubicBezTo>
                    <a:cubicBezTo>
                      <a:pt x="2348" y="154"/>
                      <a:pt x="1687" y="269"/>
                      <a:pt x="1048" y="468"/>
                    </a:cubicBezTo>
                    <a:cubicBezTo>
                      <a:pt x="655" y="590"/>
                      <a:pt x="220" y="805"/>
                      <a:pt x="143" y="1208"/>
                    </a:cubicBezTo>
                    <a:cubicBezTo>
                      <a:pt x="1" y="1967"/>
                      <a:pt x="705" y="2153"/>
                      <a:pt x="1273" y="2153"/>
                    </a:cubicBezTo>
                    <a:cubicBezTo>
                      <a:pt x="1305" y="2153"/>
                      <a:pt x="1336" y="2152"/>
                      <a:pt x="1367" y="2151"/>
                    </a:cubicBezTo>
                    <a:cubicBezTo>
                      <a:pt x="2112" y="2123"/>
                      <a:pt x="2848" y="1877"/>
                      <a:pt x="3453" y="1439"/>
                    </a:cubicBezTo>
                    <a:cubicBezTo>
                      <a:pt x="3663" y="1286"/>
                      <a:pt x="3865" y="1102"/>
                      <a:pt x="3965" y="862"/>
                    </a:cubicBezTo>
                    <a:cubicBezTo>
                      <a:pt x="4063" y="620"/>
                      <a:pt x="4033" y="311"/>
                      <a:pt x="3836" y="141"/>
                    </a:cubicBezTo>
                    <a:cubicBezTo>
                      <a:pt x="3711" y="34"/>
                      <a:pt x="3552" y="0"/>
                      <a:pt x="3386"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 name="Google Shape;385;p7"/>
            <p:cNvGrpSpPr/>
            <p:nvPr/>
          </p:nvGrpSpPr>
          <p:grpSpPr>
            <a:xfrm>
              <a:off x="8535031" y="3643029"/>
              <a:ext cx="279824" cy="274333"/>
              <a:chOff x="237850" y="4593267"/>
              <a:chExt cx="439146" cy="430935"/>
            </a:xfrm>
          </p:grpSpPr>
          <p:sp>
            <p:nvSpPr>
              <p:cNvPr id="386" name="Google Shape;386;p7"/>
              <p:cNvSpPr/>
              <p:nvPr/>
            </p:nvSpPr>
            <p:spPr>
              <a:xfrm>
                <a:off x="237850" y="4700140"/>
                <a:ext cx="253034" cy="324062"/>
              </a:xfrm>
              <a:custGeom>
                <a:avLst/>
                <a:gdLst/>
                <a:ahLst/>
                <a:cxnLst/>
                <a:rect l="l" t="t" r="r" b="b"/>
                <a:pathLst>
                  <a:path w="2280" h="2920" extrusionOk="0">
                    <a:moveTo>
                      <a:pt x="1103" y="0"/>
                    </a:moveTo>
                    <a:cubicBezTo>
                      <a:pt x="1087" y="0"/>
                      <a:pt x="1072" y="9"/>
                      <a:pt x="1068" y="27"/>
                    </a:cubicBezTo>
                    <a:cubicBezTo>
                      <a:pt x="838" y="945"/>
                      <a:pt x="301" y="1241"/>
                      <a:pt x="36" y="1333"/>
                    </a:cubicBezTo>
                    <a:cubicBezTo>
                      <a:pt x="1" y="1345"/>
                      <a:pt x="4" y="1393"/>
                      <a:pt x="39" y="1404"/>
                    </a:cubicBezTo>
                    <a:cubicBezTo>
                      <a:pt x="736" y="1595"/>
                      <a:pt x="990" y="2454"/>
                      <a:pt x="1074" y="2890"/>
                    </a:cubicBezTo>
                    <a:cubicBezTo>
                      <a:pt x="1077" y="2910"/>
                      <a:pt x="1093" y="2920"/>
                      <a:pt x="1109" y="2920"/>
                    </a:cubicBezTo>
                    <a:cubicBezTo>
                      <a:pt x="1126" y="2920"/>
                      <a:pt x="1142" y="2909"/>
                      <a:pt x="1145" y="2889"/>
                    </a:cubicBezTo>
                    <a:cubicBezTo>
                      <a:pt x="1325" y="1802"/>
                      <a:pt x="1957" y="1502"/>
                      <a:pt x="2244" y="1420"/>
                    </a:cubicBezTo>
                    <a:cubicBezTo>
                      <a:pt x="2278" y="1411"/>
                      <a:pt x="2280" y="1362"/>
                      <a:pt x="2246" y="1351"/>
                    </a:cubicBezTo>
                    <a:cubicBezTo>
                      <a:pt x="1431" y="1089"/>
                      <a:pt x="1202" y="387"/>
                      <a:pt x="1138" y="29"/>
                    </a:cubicBezTo>
                    <a:cubicBezTo>
                      <a:pt x="1134" y="10"/>
                      <a:pt x="1118" y="0"/>
                      <a:pt x="1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7"/>
              <p:cNvSpPr/>
              <p:nvPr/>
            </p:nvSpPr>
            <p:spPr>
              <a:xfrm>
                <a:off x="553475" y="4593267"/>
                <a:ext cx="123521" cy="158257"/>
              </a:xfrm>
              <a:custGeom>
                <a:avLst/>
                <a:gdLst/>
                <a:ahLst/>
                <a:cxnLst/>
                <a:rect l="l" t="t" r="r" b="b"/>
                <a:pathLst>
                  <a:path w="1113" h="1426" extrusionOk="0">
                    <a:moveTo>
                      <a:pt x="538" y="0"/>
                    </a:moveTo>
                    <a:cubicBezTo>
                      <a:pt x="530" y="0"/>
                      <a:pt x="523" y="4"/>
                      <a:pt x="521" y="13"/>
                    </a:cubicBezTo>
                    <a:cubicBezTo>
                      <a:pt x="409" y="462"/>
                      <a:pt x="146" y="605"/>
                      <a:pt x="18" y="650"/>
                    </a:cubicBezTo>
                    <a:cubicBezTo>
                      <a:pt x="0" y="656"/>
                      <a:pt x="2" y="680"/>
                      <a:pt x="19" y="684"/>
                    </a:cubicBezTo>
                    <a:cubicBezTo>
                      <a:pt x="360" y="778"/>
                      <a:pt x="484" y="1198"/>
                      <a:pt x="524" y="1411"/>
                    </a:cubicBezTo>
                    <a:cubicBezTo>
                      <a:pt x="526" y="1421"/>
                      <a:pt x="533" y="1425"/>
                      <a:pt x="541" y="1425"/>
                    </a:cubicBezTo>
                    <a:cubicBezTo>
                      <a:pt x="549" y="1425"/>
                      <a:pt x="557" y="1420"/>
                      <a:pt x="558" y="1410"/>
                    </a:cubicBezTo>
                    <a:cubicBezTo>
                      <a:pt x="646" y="880"/>
                      <a:pt x="955" y="734"/>
                      <a:pt x="1096" y="693"/>
                    </a:cubicBezTo>
                    <a:cubicBezTo>
                      <a:pt x="1112" y="689"/>
                      <a:pt x="1112" y="665"/>
                      <a:pt x="1096" y="659"/>
                    </a:cubicBezTo>
                    <a:cubicBezTo>
                      <a:pt x="699" y="531"/>
                      <a:pt x="587" y="189"/>
                      <a:pt x="555" y="14"/>
                    </a:cubicBezTo>
                    <a:cubicBezTo>
                      <a:pt x="554" y="5"/>
                      <a:pt x="546" y="0"/>
                      <a:pt x="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8" name="Google Shape;388;p7"/>
          <p:cNvGrpSpPr/>
          <p:nvPr/>
        </p:nvGrpSpPr>
        <p:grpSpPr>
          <a:xfrm flipH="1">
            <a:off x="55376" y="69368"/>
            <a:ext cx="758209" cy="1075934"/>
            <a:chOff x="3953288" y="3987025"/>
            <a:chExt cx="518575" cy="735883"/>
          </a:xfrm>
        </p:grpSpPr>
        <p:sp>
          <p:nvSpPr>
            <p:cNvPr id="389" name="Google Shape;389;p7"/>
            <p:cNvSpPr/>
            <p:nvPr/>
          </p:nvSpPr>
          <p:spPr>
            <a:xfrm>
              <a:off x="3953288" y="3987025"/>
              <a:ext cx="518575" cy="497475"/>
            </a:xfrm>
            <a:custGeom>
              <a:avLst/>
              <a:gdLst/>
              <a:ahLst/>
              <a:cxnLst/>
              <a:rect l="l" t="t" r="r" b="b"/>
              <a:pathLst>
                <a:path w="20743" h="19899" extrusionOk="0">
                  <a:moveTo>
                    <a:pt x="14041" y="0"/>
                  </a:moveTo>
                  <a:cubicBezTo>
                    <a:pt x="13739" y="0"/>
                    <a:pt x="13422" y="90"/>
                    <a:pt x="13131" y="220"/>
                  </a:cubicBezTo>
                  <a:cubicBezTo>
                    <a:pt x="13046" y="258"/>
                    <a:pt x="12964" y="299"/>
                    <a:pt x="12885" y="343"/>
                  </a:cubicBezTo>
                  <a:cubicBezTo>
                    <a:pt x="10570" y="1614"/>
                    <a:pt x="8256" y="2886"/>
                    <a:pt x="5942" y="4156"/>
                  </a:cubicBezTo>
                  <a:cubicBezTo>
                    <a:pt x="4798" y="4785"/>
                    <a:pt x="3653" y="5413"/>
                    <a:pt x="2509" y="6043"/>
                  </a:cubicBezTo>
                  <a:cubicBezTo>
                    <a:pt x="1906" y="6373"/>
                    <a:pt x="0" y="6978"/>
                    <a:pt x="236" y="7912"/>
                  </a:cubicBezTo>
                  <a:cubicBezTo>
                    <a:pt x="329" y="8273"/>
                    <a:pt x="509" y="8603"/>
                    <a:pt x="718" y="8922"/>
                  </a:cubicBezTo>
                  <a:cubicBezTo>
                    <a:pt x="796" y="9039"/>
                    <a:pt x="876" y="9154"/>
                    <a:pt x="958" y="9270"/>
                  </a:cubicBezTo>
                  <a:cubicBezTo>
                    <a:pt x="1187" y="9590"/>
                    <a:pt x="1421" y="9903"/>
                    <a:pt x="1597" y="10232"/>
                  </a:cubicBezTo>
                  <a:cubicBezTo>
                    <a:pt x="1606" y="10246"/>
                    <a:pt x="1614" y="10260"/>
                    <a:pt x="1621" y="10275"/>
                  </a:cubicBezTo>
                  <a:cubicBezTo>
                    <a:pt x="1687" y="10397"/>
                    <a:pt x="1756" y="10521"/>
                    <a:pt x="1821" y="10645"/>
                  </a:cubicBezTo>
                  <a:cubicBezTo>
                    <a:pt x="1947" y="10878"/>
                    <a:pt x="2072" y="11109"/>
                    <a:pt x="2197" y="11341"/>
                  </a:cubicBezTo>
                  <a:cubicBezTo>
                    <a:pt x="2265" y="11464"/>
                    <a:pt x="2330" y="11588"/>
                    <a:pt x="2397" y="11711"/>
                  </a:cubicBezTo>
                  <a:cubicBezTo>
                    <a:pt x="2587" y="12062"/>
                    <a:pt x="2776" y="12414"/>
                    <a:pt x="2966" y="12765"/>
                  </a:cubicBezTo>
                  <a:cubicBezTo>
                    <a:pt x="3032" y="12886"/>
                    <a:pt x="3096" y="13006"/>
                    <a:pt x="3162" y="13126"/>
                  </a:cubicBezTo>
                  <a:lnTo>
                    <a:pt x="3166" y="13135"/>
                  </a:lnTo>
                  <a:cubicBezTo>
                    <a:pt x="3599" y="13936"/>
                    <a:pt x="4032" y="14738"/>
                    <a:pt x="4465" y="15538"/>
                  </a:cubicBezTo>
                  <a:cubicBezTo>
                    <a:pt x="4532" y="15662"/>
                    <a:pt x="4598" y="15786"/>
                    <a:pt x="4665" y="15908"/>
                  </a:cubicBezTo>
                  <a:cubicBezTo>
                    <a:pt x="4838" y="16231"/>
                    <a:pt x="5011" y="16551"/>
                    <a:pt x="5186" y="16872"/>
                  </a:cubicBezTo>
                  <a:cubicBezTo>
                    <a:pt x="5251" y="16996"/>
                    <a:pt x="5318" y="17119"/>
                    <a:pt x="5384" y="17243"/>
                  </a:cubicBezTo>
                  <a:cubicBezTo>
                    <a:pt x="5623" y="17684"/>
                    <a:pt x="5862" y="18126"/>
                    <a:pt x="6101" y="18567"/>
                  </a:cubicBezTo>
                  <a:cubicBezTo>
                    <a:pt x="6163" y="18683"/>
                    <a:pt x="6226" y="18798"/>
                    <a:pt x="6289" y="18914"/>
                  </a:cubicBezTo>
                  <a:lnTo>
                    <a:pt x="6301" y="18937"/>
                  </a:lnTo>
                  <a:cubicBezTo>
                    <a:pt x="6483" y="19276"/>
                    <a:pt x="6689" y="19628"/>
                    <a:pt x="7032" y="19795"/>
                  </a:cubicBezTo>
                  <a:cubicBezTo>
                    <a:pt x="7181" y="19868"/>
                    <a:pt x="7338" y="19899"/>
                    <a:pt x="7498" y="19899"/>
                  </a:cubicBezTo>
                  <a:cubicBezTo>
                    <a:pt x="7909" y="19899"/>
                    <a:pt x="8340" y="19696"/>
                    <a:pt x="8719" y="19496"/>
                  </a:cubicBezTo>
                  <a:cubicBezTo>
                    <a:pt x="11994" y="17764"/>
                    <a:pt x="15270" y="16029"/>
                    <a:pt x="18548" y="14295"/>
                  </a:cubicBezTo>
                  <a:cubicBezTo>
                    <a:pt x="19161" y="13971"/>
                    <a:pt x="20456" y="13490"/>
                    <a:pt x="20685" y="12759"/>
                  </a:cubicBezTo>
                  <a:cubicBezTo>
                    <a:pt x="20708" y="12688"/>
                    <a:pt x="20721" y="12615"/>
                    <a:pt x="20729" y="12538"/>
                  </a:cubicBezTo>
                  <a:cubicBezTo>
                    <a:pt x="20742" y="12390"/>
                    <a:pt x="20729" y="12233"/>
                    <a:pt x="20696" y="12073"/>
                  </a:cubicBezTo>
                  <a:cubicBezTo>
                    <a:pt x="20630" y="11736"/>
                    <a:pt x="20482" y="11385"/>
                    <a:pt x="20336" y="11075"/>
                  </a:cubicBezTo>
                  <a:cubicBezTo>
                    <a:pt x="20272" y="10939"/>
                    <a:pt x="20208" y="10812"/>
                    <a:pt x="20148" y="10696"/>
                  </a:cubicBezTo>
                  <a:cubicBezTo>
                    <a:pt x="20127" y="10654"/>
                    <a:pt x="20106" y="10614"/>
                    <a:pt x="20087" y="10575"/>
                  </a:cubicBezTo>
                  <a:cubicBezTo>
                    <a:pt x="19963" y="10329"/>
                    <a:pt x="19839" y="10081"/>
                    <a:pt x="19715" y="9835"/>
                  </a:cubicBezTo>
                  <a:cubicBezTo>
                    <a:pt x="19652" y="9709"/>
                    <a:pt x="19590" y="9584"/>
                    <a:pt x="19526" y="9458"/>
                  </a:cubicBezTo>
                  <a:cubicBezTo>
                    <a:pt x="19261" y="8930"/>
                    <a:pt x="18996" y="8403"/>
                    <a:pt x="18730" y="7875"/>
                  </a:cubicBezTo>
                  <a:cubicBezTo>
                    <a:pt x="18667" y="7749"/>
                    <a:pt x="18605" y="7624"/>
                    <a:pt x="18540" y="7498"/>
                  </a:cubicBezTo>
                  <a:cubicBezTo>
                    <a:pt x="18431" y="7278"/>
                    <a:pt x="18321" y="7058"/>
                    <a:pt x="18211" y="6839"/>
                  </a:cubicBezTo>
                  <a:cubicBezTo>
                    <a:pt x="18148" y="6713"/>
                    <a:pt x="18085" y="6588"/>
                    <a:pt x="18021" y="6463"/>
                  </a:cubicBezTo>
                  <a:cubicBezTo>
                    <a:pt x="17779" y="5979"/>
                    <a:pt x="17536" y="5497"/>
                    <a:pt x="17293" y="5013"/>
                  </a:cubicBezTo>
                  <a:cubicBezTo>
                    <a:pt x="17230" y="4888"/>
                    <a:pt x="17167" y="4762"/>
                    <a:pt x="17103" y="4637"/>
                  </a:cubicBezTo>
                  <a:cubicBezTo>
                    <a:pt x="16991" y="4413"/>
                    <a:pt x="16879" y="4189"/>
                    <a:pt x="16767" y="3967"/>
                  </a:cubicBezTo>
                  <a:cubicBezTo>
                    <a:pt x="16725" y="3883"/>
                    <a:pt x="16682" y="3800"/>
                    <a:pt x="16642" y="3718"/>
                  </a:cubicBezTo>
                  <a:cubicBezTo>
                    <a:pt x="16621" y="3674"/>
                    <a:pt x="16600" y="3633"/>
                    <a:pt x="16579" y="3589"/>
                  </a:cubicBezTo>
                  <a:cubicBezTo>
                    <a:pt x="16427" y="3282"/>
                    <a:pt x="16282" y="2961"/>
                    <a:pt x="16134" y="2637"/>
                  </a:cubicBezTo>
                  <a:cubicBezTo>
                    <a:pt x="16078" y="2510"/>
                    <a:pt x="16018" y="2382"/>
                    <a:pt x="15960" y="2253"/>
                  </a:cubicBezTo>
                  <a:cubicBezTo>
                    <a:pt x="15821" y="1950"/>
                    <a:pt x="15676" y="1649"/>
                    <a:pt x="15522" y="1358"/>
                  </a:cubicBezTo>
                  <a:cubicBezTo>
                    <a:pt x="15458" y="1232"/>
                    <a:pt x="15389" y="1110"/>
                    <a:pt x="15319" y="989"/>
                  </a:cubicBezTo>
                  <a:lnTo>
                    <a:pt x="15318" y="989"/>
                  </a:lnTo>
                  <a:cubicBezTo>
                    <a:pt x="15221" y="819"/>
                    <a:pt x="15116" y="655"/>
                    <a:pt x="15007" y="495"/>
                  </a:cubicBezTo>
                  <a:cubicBezTo>
                    <a:pt x="14758" y="135"/>
                    <a:pt x="14411" y="0"/>
                    <a:pt x="14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7"/>
            <p:cNvSpPr/>
            <p:nvPr/>
          </p:nvSpPr>
          <p:spPr>
            <a:xfrm>
              <a:off x="3990738" y="4021700"/>
              <a:ext cx="446675" cy="428475"/>
            </a:xfrm>
            <a:custGeom>
              <a:avLst/>
              <a:gdLst/>
              <a:ahLst/>
              <a:cxnLst/>
              <a:rect l="l" t="t" r="r" b="b"/>
              <a:pathLst>
                <a:path w="17867" h="17139" extrusionOk="0">
                  <a:moveTo>
                    <a:pt x="12093" y="0"/>
                  </a:moveTo>
                  <a:cubicBezTo>
                    <a:pt x="11833" y="0"/>
                    <a:pt x="11561" y="77"/>
                    <a:pt x="11311" y="189"/>
                  </a:cubicBezTo>
                  <a:cubicBezTo>
                    <a:pt x="11238" y="221"/>
                    <a:pt x="11166" y="257"/>
                    <a:pt x="11097" y="295"/>
                  </a:cubicBezTo>
                  <a:cubicBezTo>
                    <a:pt x="9105" y="1389"/>
                    <a:pt x="7112" y="2484"/>
                    <a:pt x="5119" y="3580"/>
                  </a:cubicBezTo>
                  <a:cubicBezTo>
                    <a:pt x="4134" y="4120"/>
                    <a:pt x="3147" y="4662"/>
                    <a:pt x="2162" y="5204"/>
                  </a:cubicBezTo>
                  <a:cubicBezTo>
                    <a:pt x="1643" y="5489"/>
                    <a:pt x="1" y="6009"/>
                    <a:pt x="205" y="6815"/>
                  </a:cubicBezTo>
                  <a:cubicBezTo>
                    <a:pt x="283" y="7125"/>
                    <a:pt x="440" y="7409"/>
                    <a:pt x="620" y="7685"/>
                  </a:cubicBezTo>
                  <a:cubicBezTo>
                    <a:pt x="687" y="7785"/>
                    <a:pt x="756" y="7885"/>
                    <a:pt x="828" y="7983"/>
                  </a:cubicBezTo>
                  <a:cubicBezTo>
                    <a:pt x="1023" y="8258"/>
                    <a:pt x="1225" y="8530"/>
                    <a:pt x="1377" y="8812"/>
                  </a:cubicBezTo>
                  <a:cubicBezTo>
                    <a:pt x="1384" y="8824"/>
                    <a:pt x="1390" y="8837"/>
                    <a:pt x="1396" y="8849"/>
                  </a:cubicBezTo>
                  <a:cubicBezTo>
                    <a:pt x="1455" y="8955"/>
                    <a:pt x="1513" y="9061"/>
                    <a:pt x="1570" y="9168"/>
                  </a:cubicBezTo>
                  <a:cubicBezTo>
                    <a:pt x="1679" y="9368"/>
                    <a:pt x="1786" y="9567"/>
                    <a:pt x="1893" y="9767"/>
                  </a:cubicBezTo>
                  <a:cubicBezTo>
                    <a:pt x="1952" y="9873"/>
                    <a:pt x="2008" y="9980"/>
                    <a:pt x="2067" y="10086"/>
                  </a:cubicBezTo>
                  <a:cubicBezTo>
                    <a:pt x="2229" y="10388"/>
                    <a:pt x="2394" y="10691"/>
                    <a:pt x="2556" y="10994"/>
                  </a:cubicBezTo>
                  <a:cubicBezTo>
                    <a:pt x="2611" y="11097"/>
                    <a:pt x="2667" y="11201"/>
                    <a:pt x="2723" y="11304"/>
                  </a:cubicBezTo>
                  <a:lnTo>
                    <a:pt x="2728" y="11313"/>
                  </a:lnTo>
                  <a:cubicBezTo>
                    <a:pt x="3101" y="12003"/>
                    <a:pt x="3474" y="12693"/>
                    <a:pt x="3846" y="13382"/>
                  </a:cubicBezTo>
                  <a:cubicBezTo>
                    <a:pt x="3904" y="13490"/>
                    <a:pt x="3961" y="13596"/>
                    <a:pt x="4019" y="13702"/>
                  </a:cubicBezTo>
                  <a:cubicBezTo>
                    <a:pt x="4168" y="13978"/>
                    <a:pt x="4318" y="14255"/>
                    <a:pt x="4467" y="14532"/>
                  </a:cubicBezTo>
                  <a:cubicBezTo>
                    <a:pt x="4525" y="14639"/>
                    <a:pt x="4582" y="14744"/>
                    <a:pt x="4638" y="14851"/>
                  </a:cubicBezTo>
                  <a:cubicBezTo>
                    <a:pt x="4844" y="15230"/>
                    <a:pt x="5050" y="15611"/>
                    <a:pt x="5256" y="15991"/>
                  </a:cubicBezTo>
                  <a:cubicBezTo>
                    <a:pt x="5310" y="16091"/>
                    <a:pt x="5362" y="16191"/>
                    <a:pt x="5418" y="16290"/>
                  </a:cubicBezTo>
                  <a:lnTo>
                    <a:pt x="5428" y="16309"/>
                  </a:lnTo>
                  <a:cubicBezTo>
                    <a:pt x="5585" y="16600"/>
                    <a:pt x="5762" y="16905"/>
                    <a:pt x="6058" y="17050"/>
                  </a:cubicBezTo>
                  <a:cubicBezTo>
                    <a:pt x="6186" y="17112"/>
                    <a:pt x="6321" y="17138"/>
                    <a:pt x="6458" y="17138"/>
                  </a:cubicBezTo>
                  <a:cubicBezTo>
                    <a:pt x="6812" y="17138"/>
                    <a:pt x="7185" y="16965"/>
                    <a:pt x="7510" y="16791"/>
                  </a:cubicBezTo>
                  <a:cubicBezTo>
                    <a:pt x="10331" y="15299"/>
                    <a:pt x="13154" y="13805"/>
                    <a:pt x="15975" y="12312"/>
                  </a:cubicBezTo>
                  <a:cubicBezTo>
                    <a:pt x="16505" y="12031"/>
                    <a:pt x="17620" y="11618"/>
                    <a:pt x="17819" y="10988"/>
                  </a:cubicBezTo>
                  <a:cubicBezTo>
                    <a:pt x="17838" y="10927"/>
                    <a:pt x="17848" y="10864"/>
                    <a:pt x="17854" y="10798"/>
                  </a:cubicBezTo>
                  <a:cubicBezTo>
                    <a:pt x="17866" y="10672"/>
                    <a:pt x="17854" y="10536"/>
                    <a:pt x="17828" y="10398"/>
                  </a:cubicBezTo>
                  <a:cubicBezTo>
                    <a:pt x="17769" y="10109"/>
                    <a:pt x="17644" y="9806"/>
                    <a:pt x="17517" y="9537"/>
                  </a:cubicBezTo>
                  <a:cubicBezTo>
                    <a:pt x="17462" y="9421"/>
                    <a:pt x="17405" y="9312"/>
                    <a:pt x="17354" y="9212"/>
                  </a:cubicBezTo>
                  <a:cubicBezTo>
                    <a:pt x="17337" y="9176"/>
                    <a:pt x="17319" y="9142"/>
                    <a:pt x="17302" y="9107"/>
                  </a:cubicBezTo>
                  <a:cubicBezTo>
                    <a:pt x="17196" y="8895"/>
                    <a:pt x="17089" y="8682"/>
                    <a:pt x="16981" y="8470"/>
                  </a:cubicBezTo>
                  <a:cubicBezTo>
                    <a:pt x="16928" y="8362"/>
                    <a:pt x="16874" y="8253"/>
                    <a:pt x="16819" y="8146"/>
                  </a:cubicBezTo>
                  <a:cubicBezTo>
                    <a:pt x="16590" y="7691"/>
                    <a:pt x="16362" y="7237"/>
                    <a:pt x="16133" y="6782"/>
                  </a:cubicBezTo>
                  <a:cubicBezTo>
                    <a:pt x="16080" y="6673"/>
                    <a:pt x="16024" y="6565"/>
                    <a:pt x="15969" y="6458"/>
                  </a:cubicBezTo>
                  <a:cubicBezTo>
                    <a:pt x="15875" y="6268"/>
                    <a:pt x="15781" y="6079"/>
                    <a:pt x="15686" y="5889"/>
                  </a:cubicBezTo>
                  <a:cubicBezTo>
                    <a:pt x="15630" y="5782"/>
                    <a:pt x="15577" y="5674"/>
                    <a:pt x="15521" y="5565"/>
                  </a:cubicBezTo>
                  <a:cubicBezTo>
                    <a:pt x="15314" y="5150"/>
                    <a:pt x="15105" y="4734"/>
                    <a:pt x="14895" y="4317"/>
                  </a:cubicBezTo>
                  <a:cubicBezTo>
                    <a:pt x="14841" y="4210"/>
                    <a:pt x="14787" y="4101"/>
                    <a:pt x="14732" y="3993"/>
                  </a:cubicBezTo>
                  <a:cubicBezTo>
                    <a:pt x="14635" y="3801"/>
                    <a:pt x="14539" y="3608"/>
                    <a:pt x="14442" y="3416"/>
                  </a:cubicBezTo>
                  <a:cubicBezTo>
                    <a:pt x="14406" y="3344"/>
                    <a:pt x="14369" y="3272"/>
                    <a:pt x="14335" y="3201"/>
                  </a:cubicBezTo>
                  <a:cubicBezTo>
                    <a:pt x="14315" y="3165"/>
                    <a:pt x="14297" y="3128"/>
                    <a:pt x="14280" y="3090"/>
                  </a:cubicBezTo>
                  <a:cubicBezTo>
                    <a:pt x="14150" y="2826"/>
                    <a:pt x="14024" y="2550"/>
                    <a:pt x="13897" y="2271"/>
                  </a:cubicBezTo>
                  <a:cubicBezTo>
                    <a:pt x="13848" y="2160"/>
                    <a:pt x="13797" y="2051"/>
                    <a:pt x="13747" y="1941"/>
                  </a:cubicBezTo>
                  <a:cubicBezTo>
                    <a:pt x="13627" y="1680"/>
                    <a:pt x="13502" y="1420"/>
                    <a:pt x="13371" y="1169"/>
                  </a:cubicBezTo>
                  <a:cubicBezTo>
                    <a:pt x="13314" y="1062"/>
                    <a:pt x="13256" y="956"/>
                    <a:pt x="13194" y="851"/>
                  </a:cubicBezTo>
                  <a:cubicBezTo>
                    <a:pt x="13109" y="705"/>
                    <a:pt x="13021" y="563"/>
                    <a:pt x="12926" y="426"/>
                  </a:cubicBezTo>
                  <a:cubicBezTo>
                    <a:pt x="12711" y="116"/>
                    <a:pt x="12412" y="0"/>
                    <a:pt x="12093"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7"/>
            <p:cNvSpPr/>
            <p:nvPr/>
          </p:nvSpPr>
          <p:spPr>
            <a:xfrm>
              <a:off x="3971238" y="4139950"/>
              <a:ext cx="137875" cy="78850"/>
            </a:xfrm>
            <a:custGeom>
              <a:avLst/>
              <a:gdLst/>
              <a:ahLst/>
              <a:cxnLst/>
              <a:rect l="l" t="t" r="r" b="b"/>
              <a:pathLst>
                <a:path w="5515" h="3154" extrusionOk="0">
                  <a:moveTo>
                    <a:pt x="5209" y="0"/>
                  </a:moveTo>
                  <a:cubicBezTo>
                    <a:pt x="5177" y="0"/>
                    <a:pt x="5143" y="9"/>
                    <a:pt x="5108" y="28"/>
                  </a:cubicBezTo>
                  <a:cubicBezTo>
                    <a:pt x="3405" y="953"/>
                    <a:pt x="1703" y="1879"/>
                    <a:pt x="0" y="2805"/>
                  </a:cubicBezTo>
                  <a:cubicBezTo>
                    <a:pt x="79" y="2922"/>
                    <a:pt x="160" y="3037"/>
                    <a:pt x="242" y="3153"/>
                  </a:cubicBezTo>
                  <a:cubicBezTo>
                    <a:pt x="1932" y="2234"/>
                    <a:pt x="3621" y="1314"/>
                    <a:pt x="5312" y="395"/>
                  </a:cubicBezTo>
                  <a:lnTo>
                    <a:pt x="5311" y="395"/>
                  </a:lnTo>
                  <a:cubicBezTo>
                    <a:pt x="5515" y="284"/>
                    <a:pt x="5396" y="0"/>
                    <a:pt x="5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7"/>
            <p:cNvSpPr/>
            <p:nvPr/>
          </p:nvSpPr>
          <p:spPr>
            <a:xfrm>
              <a:off x="4130263" y="4092475"/>
              <a:ext cx="69250" cy="40550"/>
            </a:xfrm>
            <a:custGeom>
              <a:avLst/>
              <a:gdLst/>
              <a:ahLst/>
              <a:cxnLst/>
              <a:rect l="l" t="t" r="r" b="b"/>
              <a:pathLst>
                <a:path w="2770" h="1622" extrusionOk="0">
                  <a:moveTo>
                    <a:pt x="2465" y="0"/>
                  </a:moveTo>
                  <a:cubicBezTo>
                    <a:pt x="2433" y="0"/>
                    <a:pt x="2399" y="9"/>
                    <a:pt x="2364" y="28"/>
                  </a:cubicBezTo>
                  <a:lnTo>
                    <a:pt x="202" y="1225"/>
                  </a:lnTo>
                  <a:cubicBezTo>
                    <a:pt x="0" y="1338"/>
                    <a:pt x="118" y="1622"/>
                    <a:pt x="304" y="1622"/>
                  </a:cubicBezTo>
                  <a:cubicBezTo>
                    <a:pt x="336" y="1622"/>
                    <a:pt x="370" y="1613"/>
                    <a:pt x="405" y="1594"/>
                  </a:cubicBezTo>
                  <a:lnTo>
                    <a:pt x="2567" y="397"/>
                  </a:lnTo>
                  <a:cubicBezTo>
                    <a:pt x="2769" y="285"/>
                    <a:pt x="2651" y="0"/>
                    <a:pt x="2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7"/>
            <p:cNvSpPr/>
            <p:nvPr/>
          </p:nvSpPr>
          <p:spPr>
            <a:xfrm>
              <a:off x="4227763" y="4011750"/>
              <a:ext cx="113600" cy="67250"/>
            </a:xfrm>
            <a:custGeom>
              <a:avLst/>
              <a:gdLst/>
              <a:ahLst/>
              <a:cxnLst/>
              <a:rect l="l" t="t" r="r" b="b"/>
              <a:pathLst>
                <a:path w="4544" h="2690" extrusionOk="0">
                  <a:moveTo>
                    <a:pt x="4340" y="0"/>
                  </a:moveTo>
                  <a:lnTo>
                    <a:pt x="201" y="2294"/>
                  </a:lnTo>
                  <a:cubicBezTo>
                    <a:pt x="0" y="2406"/>
                    <a:pt x="119" y="2689"/>
                    <a:pt x="304" y="2689"/>
                  </a:cubicBezTo>
                  <a:cubicBezTo>
                    <a:pt x="337" y="2689"/>
                    <a:pt x="371" y="2681"/>
                    <a:pt x="406" y="2661"/>
                  </a:cubicBezTo>
                  <a:lnTo>
                    <a:pt x="4543" y="369"/>
                  </a:lnTo>
                  <a:cubicBezTo>
                    <a:pt x="4479" y="243"/>
                    <a:pt x="4410" y="121"/>
                    <a:pt x="43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7"/>
            <p:cNvSpPr/>
            <p:nvPr/>
          </p:nvSpPr>
          <p:spPr>
            <a:xfrm>
              <a:off x="4312063" y="4043350"/>
              <a:ext cx="44600" cy="29775"/>
            </a:xfrm>
            <a:custGeom>
              <a:avLst/>
              <a:gdLst/>
              <a:ahLst/>
              <a:cxnLst/>
              <a:rect l="l" t="t" r="r" b="b"/>
              <a:pathLst>
                <a:path w="1784" h="1191" extrusionOk="0">
                  <a:moveTo>
                    <a:pt x="1609" y="0"/>
                  </a:moveTo>
                  <a:cubicBezTo>
                    <a:pt x="1140" y="266"/>
                    <a:pt x="670" y="530"/>
                    <a:pt x="201" y="794"/>
                  </a:cubicBezTo>
                  <a:cubicBezTo>
                    <a:pt x="1" y="907"/>
                    <a:pt x="117" y="1191"/>
                    <a:pt x="301" y="1191"/>
                  </a:cubicBezTo>
                  <a:cubicBezTo>
                    <a:pt x="334" y="1191"/>
                    <a:pt x="369" y="1182"/>
                    <a:pt x="404" y="1162"/>
                  </a:cubicBezTo>
                  <a:cubicBezTo>
                    <a:pt x="865" y="903"/>
                    <a:pt x="1324" y="644"/>
                    <a:pt x="1783" y="384"/>
                  </a:cubicBezTo>
                  <a:cubicBezTo>
                    <a:pt x="1727" y="257"/>
                    <a:pt x="1667" y="129"/>
                    <a:pt x="16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7"/>
            <p:cNvSpPr/>
            <p:nvPr/>
          </p:nvSpPr>
          <p:spPr>
            <a:xfrm>
              <a:off x="4199738" y="4083375"/>
              <a:ext cx="93825" cy="53175"/>
            </a:xfrm>
            <a:custGeom>
              <a:avLst/>
              <a:gdLst/>
              <a:ahLst/>
              <a:cxnLst/>
              <a:rect l="l" t="t" r="r" b="b"/>
              <a:pathLst>
                <a:path w="3753" h="2127" extrusionOk="0">
                  <a:moveTo>
                    <a:pt x="3445" y="1"/>
                  </a:moveTo>
                  <a:cubicBezTo>
                    <a:pt x="3413" y="1"/>
                    <a:pt x="3379" y="9"/>
                    <a:pt x="3345" y="28"/>
                  </a:cubicBezTo>
                  <a:cubicBezTo>
                    <a:pt x="2298" y="596"/>
                    <a:pt x="1251" y="1164"/>
                    <a:pt x="204" y="1731"/>
                  </a:cubicBezTo>
                  <a:cubicBezTo>
                    <a:pt x="0" y="1842"/>
                    <a:pt x="120" y="2127"/>
                    <a:pt x="308" y="2127"/>
                  </a:cubicBezTo>
                  <a:cubicBezTo>
                    <a:pt x="340" y="2127"/>
                    <a:pt x="374" y="2119"/>
                    <a:pt x="409" y="2100"/>
                  </a:cubicBezTo>
                  <a:cubicBezTo>
                    <a:pt x="1455" y="1532"/>
                    <a:pt x="2501" y="964"/>
                    <a:pt x="3549" y="396"/>
                  </a:cubicBezTo>
                  <a:cubicBezTo>
                    <a:pt x="3752" y="285"/>
                    <a:pt x="3633" y="1"/>
                    <a:pt x="34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7"/>
            <p:cNvSpPr/>
            <p:nvPr/>
          </p:nvSpPr>
          <p:spPr>
            <a:xfrm>
              <a:off x="4132363" y="4158275"/>
              <a:ext cx="24550" cy="17375"/>
            </a:xfrm>
            <a:custGeom>
              <a:avLst/>
              <a:gdLst/>
              <a:ahLst/>
              <a:cxnLst/>
              <a:rect l="l" t="t" r="r" b="b"/>
              <a:pathLst>
                <a:path w="982" h="695" extrusionOk="0">
                  <a:moveTo>
                    <a:pt x="736" y="1"/>
                  </a:moveTo>
                  <a:cubicBezTo>
                    <a:pt x="702" y="1"/>
                    <a:pt x="668" y="9"/>
                    <a:pt x="636" y="28"/>
                  </a:cubicBezTo>
                  <a:lnTo>
                    <a:pt x="142" y="301"/>
                  </a:lnTo>
                  <a:cubicBezTo>
                    <a:pt x="47" y="354"/>
                    <a:pt x="0" y="490"/>
                    <a:pt x="60" y="586"/>
                  </a:cubicBezTo>
                  <a:cubicBezTo>
                    <a:pt x="101" y="654"/>
                    <a:pt x="173" y="695"/>
                    <a:pt x="247" y="695"/>
                  </a:cubicBezTo>
                  <a:cubicBezTo>
                    <a:pt x="280" y="695"/>
                    <a:pt x="315" y="686"/>
                    <a:pt x="347" y="668"/>
                  </a:cubicBezTo>
                  <a:lnTo>
                    <a:pt x="839" y="395"/>
                  </a:lnTo>
                  <a:cubicBezTo>
                    <a:pt x="936" y="341"/>
                    <a:pt x="981" y="205"/>
                    <a:pt x="921" y="110"/>
                  </a:cubicBezTo>
                  <a:cubicBezTo>
                    <a:pt x="880" y="42"/>
                    <a:pt x="810" y="1"/>
                    <a:pt x="7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7"/>
            <p:cNvSpPr/>
            <p:nvPr/>
          </p:nvSpPr>
          <p:spPr>
            <a:xfrm>
              <a:off x="3993813" y="4188675"/>
              <a:ext cx="110050" cy="64500"/>
            </a:xfrm>
            <a:custGeom>
              <a:avLst/>
              <a:gdLst/>
              <a:ahLst/>
              <a:cxnLst/>
              <a:rect l="l" t="t" r="r" b="b"/>
              <a:pathLst>
                <a:path w="4402" h="2580" extrusionOk="0">
                  <a:moveTo>
                    <a:pt x="4097" y="0"/>
                  </a:moveTo>
                  <a:cubicBezTo>
                    <a:pt x="4065" y="0"/>
                    <a:pt x="4031" y="9"/>
                    <a:pt x="3996" y="28"/>
                  </a:cubicBezTo>
                  <a:cubicBezTo>
                    <a:pt x="2665" y="755"/>
                    <a:pt x="1332" y="1482"/>
                    <a:pt x="0" y="2209"/>
                  </a:cubicBezTo>
                  <a:cubicBezTo>
                    <a:pt x="67" y="2331"/>
                    <a:pt x="135" y="2455"/>
                    <a:pt x="200" y="2579"/>
                  </a:cubicBezTo>
                  <a:cubicBezTo>
                    <a:pt x="1535" y="1852"/>
                    <a:pt x="2866" y="1124"/>
                    <a:pt x="4201" y="395"/>
                  </a:cubicBezTo>
                  <a:cubicBezTo>
                    <a:pt x="4402" y="285"/>
                    <a:pt x="4284" y="0"/>
                    <a:pt x="40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7"/>
            <p:cNvSpPr/>
            <p:nvPr/>
          </p:nvSpPr>
          <p:spPr>
            <a:xfrm>
              <a:off x="4086313" y="4193100"/>
              <a:ext cx="64575" cy="38000"/>
            </a:xfrm>
            <a:custGeom>
              <a:avLst/>
              <a:gdLst/>
              <a:ahLst/>
              <a:cxnLst/>
              <a:rect l="l" t="t" r="r" b="b"/>
              <a:pathLst>
                <a:path w="2583" h="1520" extrusionOk="0">
                  <a:moveTo>
                    <a:pt x="2278" y="1"/>
                  </a:moveTo>
                  <a:cubicBezTo>
                    <a:pt x="2246" y="1"/>
                    <a:pt x="2212" y="9"/>
                    <a:pt x="2177" y="29"/>
                  </a:cubicBezTo>
                  <a:lnTo>
                    <a:pt x="202" y="1123"/>
                  </a:lnTo>
                  <a:cubicBezTo>
                    <a:pt x="1" y="1235"/>
                    <a:pt x="119" y="1519"/>
                    <a:pt x="305" y="1519"/>
                  </a:cubicBezTo>
                  <a:cubicBezTo>
                    <a:pt x="337" y="1519"/>
                    <a:pt x="372" y="1511"/>
                    <a:pt x="406" y="1492"/>
                  </a:cubicBezTo>
                  <a:lnTo>
                    <a:pt x="2380" y="397"/>
                  </a:lnTo>
                  <a:cubicBezTo>
                    <a:pt x="2582" y="285"/>
                    <a:pt x="2463" y="1"/>
                    <a:pt x="22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7"/>
            <p:cNvSpPr/>
            <p:nvPr/>
          </p:nvSpPr>
          <p:spPr>
            <a:xfrm>
              <a:off x="4008213" y="4257425"/>
              <a:ext cx="33225" cy="22375"/>
            </a:xfrm>
            <a:custGeom>
              <a:avLst/>
              <a:gdLst/>
              <a:ahLst/>
              <a:cxnLst/>
              <a:rect l="l" t="t" r="r" b="b"/>
              <a:pathLst>
                <a:path w="1329" h="895" extrusionOk="0">
                  <a:moveTo>
                    <a:pt x="1021" y="1"/>
                  </a:moveTo>
                  <a:cubicBezTo>
                    <a:pt x="989" y="1"/>
                    <a:pt x="955" y="9"/>
                    <a:pt x="920" y="28"/>
                  </a:cubicBezTo>
                  <a:cubicBezTo>
                    <a:pt x="614" y="193"/>
                    <a:pt x="306" y="359"/>
                    <a:pt x="0" y="525"/>
                  </a:cubicBezTo>
                  <a:cubicBezTo>
                    <a:pt x="68" y="648"/>
                    <a:pt x="135" y="772"/>
                    <a:pt x="200" y="895"/>
                  </a:cubicBezTo>
                  <a:cubicBezTo>
                    <a:pt x="509" y="728"/>
                    <a:pt x="817" y="562"/>
                    <a:pt x="1124" y="395"/>
                  </a:cubicBezTo>
                  <a:cubicBezTo>
                    <a:pt x="1328" y="285"/>
                    <a:pt x="1210" y="1"/>
                    <a:pt x="1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7"/>
            <p:cNvSpPr/>
            <p:nvPr/>
          </p:nvSpPr>
          <p:spPr>
            <a:xfrm>
              <a:off x="4173538" y="4136100"/>
              <a:ext cx="85475" cy="50075"/>
            </a:xfrm>
            <a:custGeom>
              <a:avLst/>
              <a:gdLst/>
              <a:ahLst/>
              <a:cxnLst/>
              <a:rect l="l" t="t" r="r" b="b"/>
              <a:pathLst>
                <a:path w="3419" h="2003" extrusionOk="0">
                  <a:moveTo>
                    <a:pt x="3115" y="1"/>
                  </a:moveTo>
                  <a:cubicBezTo>
                    <a:pt x="3083" y="1"/>
                    <a:pt x="3049" y="10"/>
                    <a:pt x="3013" y="29"/>
                  </a:cubicBezTo>
                  <a:cubicBezTo>
                    <a:pt x="2076" y="555"/>
                    <a:pt x="1139" y="1080"/>
                    <a:pt x="201" y="1606"/>
                  </a:cubicBezTo>
                  <a:cubicBezTo>
                    <a:pt x="1" y="1719"/>
                    <a:pt x="118" y="2003"/>
                    <a:pt x="304" y="2003"/>
                  </a:cubicBezTo>
                  <a:cubicBezTo>
                    <a:pt x="336" y="2003"/>
                    <a:pt x="371" y="1994"/>
                    <a:pt x="406" y="1974"/>
                  </a:cubicBezTo>
                  <a:cubicBezTo>
                    <a:pt x="1343" y="1449"/>
                    <a:pt x="2279" y="924"/>
                    <a:pt x="3216" y="398"/>
                  </a:cubicBezTo>
                  <a:cubicBezTo>
                    <a:pt x="3419" y="285"/>
                    <a:pt x="3300" y="1"/>
                    <a:pt x="31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7"/>
            <p:cNvSpPr/>
            <p:nvPr/>
          </p:nvSpPr>
          <p:spPr>
            <a:xfrm>
              <a:off x="4296863" y="4099950"/>
              <a:ext cx="30400" cy="20625"/>
            </a:xfrm>
            <a:custGeom>
              <a:avLst/>
              <a:gdLst/>
              <a:ahLst/>
              <a:cxnLst/>
              <a:rect l="l" t="t" r="r" b="b"/>
              <a:pathLst>
                <a:path w="1216" h="825" extrusionOk="0">
                  <a:moveTo>
                    <a:pt x="969" y="0"/>
                  </a:moveTo>
                  <a:cubicBezTo>
                    <a:pt x="936" y="0"/>
                    <a:pt x="902" y="9"/>
                    <a:pt x="870" y="26"/>
                  </a:cubicBezTo>
                  <a:lnTo>
                    <a:pt x="142" y="431"/>
                  </a:lnTo>
                  <a:cubicBezTo>
                    <a:pt x="45" y="483"/>
                    <a:pt x="0" y="619"/>
                    <a:pt x="60" y="716"/>
                  </a:cubicBezTo>
                  <a:cubicBezTo>
                    <a:pt x="101" y="783"/>
                    <a:pt x="172" y="824"/>
                    <a:pt x="247" y="824"/>
                  </a:cubicBezTo>
                  <a:cubicBezTo>
                    <a:pt x="280" y="824"/>
                    <a:pt x="314" y="816"/>
                    <a:pt x="346" y="798"/>
                  </a:cubicBezTo>
                  <a:lnTo>
                    <a:pt x="1075" y="395"/>
                  </a:lnTo>
                  <a:cubicBezTo>
                    <a:pt x="1170" y="341"/>
                    <a:pt x="1215" y="205"/>
                    <a:pt x="1157" y="108"/>
                  </a:cubicBezTo>
                  <a:cubicBezTo>
                    <a:pt x="1116" y="41"/>
                    <a:pt x="1044" y="0"/>
                    <a:pt x="9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7"/>
            <p:cNvSpPr/>
            <p:nvPr/>
          </p:nvSpPr>
          <p:spPr>
            <a:xfrm>
              <a:off x="4346238" y="4076750"/>
              <a:ext cx="26250" cy="19300"/>
            </a:xfrm>
            <a:custGeom>
              <a:avLst/>
              <a:gdLst/>
              <a:ahLst/>
              <a:cxnLst/>
              <a:rect l="l" t="t" r="r" b="b"/>
              <a:pathLst>
                <a:path w="1050" h="772" extrusionOk="0">
                  <a:moveTo>
                    <a:pt x="861" y="0"/>
                  </a:moveTo>
                  <a:cubicBezTo>
                    <a:pt x="642" y="124"/>
                    <a:pt x="421" y="250"/>
                    <a:pt x="201" y="373"/>
                  </a:cubicBezTo>
                  <a:cubicBezTo>
                    <a:pt x="1" y="488"/>
                    <a:pt x="117" y="771"/>
                    <a:pt x="302" y="771"/>
                  </a:cubicBezTo>
                  <a:cubicBezTo>
                    <a:pt x="334" y="771"/>
                    <a:pt x="369" y="762"/>
                    <a:pt x="404" y="742"/>
                  </a:cubicBezTo>
                  <a:cubicBezTo>
                    <a:pt x="619" y="621"/>
                    <a:pt x="834" y="499"/>
                    <a:pt x="1049" y="378"/>
                  </a:cubicBezTo>
                  <a:cubicBezTo>
                    <a:pt x="1007" y="294"/>
                    <a:pt x="966" y="211"/>
                    <a:pt x="924" y="129"/>
                  </a:cubicBezTo>
                  <a:cubicBezTo>
                    <a:pt x="903" y="85"/>
                    <a:pt x="882" y="44"/>
                    <a:pt x="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7"/>
            <p:cNvSpPr/>
            <p:nvPr/>
          </p:nvSpPr>
          <p:spPr>
            <a:xfrm>
              <a:off x="4326238" y="4102950"/>
              <a:ext cx="59375" cy="37400"/>
            </a:xfrm>
            <a:custGeom>
              <a:avLst/>
              <a:gdLst/>
              <a:ahLst/>
              <a:cxnLst/>
              <a:rect l="l" t="t" r="r" b="b"/>
              <a:pathLst>
                <a:path w="2375" h="1496" extrusionOk="0">
                  <a:moveTo>
                    <a:pt x="2185" y="0"/>
                  </a:moveTo>
                  <a:lnTo>
                    <a:pt x="203" y="1100"/>
                  </a:lnTo>
                  <a:cubicBezTo>
                    <a:pt x="0" y="1211"/>
                    <a:pt x="119" y="1495"/>
                    <a:pt x="306" y="1495"/>
                  </a:cubicBezTo>
                  <a:cubicBezTo>
                    <a:pt x="338" y="1495"/>
                    <a:pt x="372" y="1487"/>
                    <a:pt x="407" y="1467"/>
                  </a:cubicBezTo>
                  <a:lnTo>
                    <a:pt x="2375" y="376"/>
                  </a:lnTo>
                  <a:cubicBezTo>
                    <a:pt x="2312" y="251"/>
                    <a:pt x="2249" y="125"/>
                    <a:pt x="2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7"/>
            <p:cNvSpPr/>
            <p:nvPr/>
          </p:nvSpPr>
          <p:spPr>
            <a:xfrm>
              <a:off x="4267638" y="4151700"/>
              <a:ext cx="33000" cy="21325"/>
            </a:xfrm>
            <a:custGeom>
              <a:avLst/>
              <a:gdLst/>
              <a:ahLst/>
              <a:cxnLst/>
              <a:rect l="l" t="t" r="r" b="b"/>
              <a:pathLst>
                <a:path w="1320" h="853" extrusionOk="0">
                  <a:moveTo>
                    <a:pt x="1076" y="1"/>
                  </a:moveTo>
                  <a:cubicBezTo>
                    <a:pt x="1042" y="1"/>
                    <a:pt x="1008" y="9"/>
                    <a:pt x="975" y="26"/>
                  </a:cubicBezTo>
                  <a:cubicBezTo>
                    <a:pt x="696" y="170"/>
                    <a:pt x="418" y="314"/>
                    <a:pt x="141" y="459"/>
                  </a:cubicBezTo>
                  <a:cubicBezTo>
                    <a:pt x="42" y="510"/>
                    <a:pt x="0" y="650"/>
                    <a:pt x="59" y="746"/>
                  </a:cubicBezTo>
                  <a:cubicBezTo>
                    <a:pt x="101" y="814"/>
                    <a:pt x="170" y="853"/>
                    <a:pt x="243" y="853"/>
                  </a:cubicBezTo>
                  <a:cubicBezTo>
                    <a:pt x="277" y="853"/>
                    <a:pt x="311" y="845"/>
                    <a:pt x="344" y="828"/>
                  </a:cubicBezTo>
                  <a:cubicBezTo>
                    <a:pt x="623" y="683"/>
                    <a:pt x="900" y="538"/>
                    <a:pt x="1178" y="394"/>
                  </a:cubicBezTo>
                  <a:cubicBezTo>
                    <a:pt x="1277" y="343"/>
                    <a:pt x="1320" y="202"/>
                    <a:pt x="1260" y="108"/>
                  </a:cubicBezTo>
                  <a:cubicBezTo>
                    <a:pt x="1219" y="40"/>
                    <a:pt x="1149" y="1"/>
                    <a:pt x="10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7"/>
            <p:cNvSpPr/>
            <p:nvPr/>
          </p:nvSpPr>
          <p:spPr>
            <a:xfrm>
              <a:off x="4146538" y="4188225"/>
              <a:ext cx="89850" cy="55700"/>
            </a:xfrm>
            <a:custGeom>
              <a:avLst/>
              <a:gdLst/>
              <a:ahLst/>
              <a:cxnLst/>
              <a:rect l="l" t="t" r="r" b="b"/>
              <a:pathLst>
                <a:path w="3594" h="2228" extrusionOk="0">
                  <a:moveTo>
                    <a:pt x="3297" y="0"/>
                  </a:moveTo>
                  <a:cubicBezTo>
                    <a:pt x="3264" y="0"/>
                    <a:pt x="3229" y="10"/>
                    <a:pt x="3193" y="31"/>
                  </a:cubicBezTo>
                  <a:lnTo>
                    <a:pt x="196" y="1828"/>
                  </a:lnTo>
                  <a:cubicBezTo>
                    <a:pt x="0" y="1946"/>
                    <a:pt x="116" y="2228"/>
                    <a:pt x="297" y="2228"/>
                  </a:cubicBezTo>
                  <a:cubicBezTo>
                    <a:pt x="330" y="2228"/>
                    <a:pt x="365" y="2218"/>
                    <a:pt x="401" y="2197"/>
                  </a:cubicBezTo>
                  <a:lnTo>
                    <a:pt x="3398" y="400"/>
                  </a:lnTo>
                  <a:cubicBezTo>
                    <a:pt x="3594" y="282"/>
                    <a:pt x="3478" y="0"/>
                    <a:pt x="32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7"/>
            <p:cNvSpPr/>
            <p:nvPr/>
          </p:nvSpPr>
          <p:spPr>
            <a:xfrm>
              <a:off x="4079063" y="4266375"/>
              <a:ext cx="31050" cy="20950"/>
            </a:xfrm>
            <a:custGeom>
              <a:avLst/>
              <a:gdLst/>
              <a:ahLst/>
              <a:cxnLst/>
              <a:rect l="l" t="t" r="r" b="b"/>
              <a:pathLst>
                <a:path w="1242" h="838" extrusionOk="0">
                  <a:moveTo>
                    <a:pt x="994" y="1"/>
                  </a:moveTo>
                  <a:cubicBezTo>
                    <a:pt x="961" y="1"/>
                    <a:pt x="927" y="9"/>
                    <a:pt x="895" y="26"/>
                  </a:cubicBezTo>
                  <a:lnTo>
                    <a:pt x="143" y="443"/>
                  </a:lnTo>
                  <a:cubicBezTo>
                    <a:pt x="47" y="496"/>
                    <a:pt x="1" y="632"/>
                    <a:pt x="61" y="729"/>
                  </a:cubicBezTo>
                  <a:cubicBezTo>
                    <a:pt x="102" y="796"/>
                    <a:pt x="174" y="837"/>
                    <a:pt x="248" y="837"/>
                  </a:cubicBezTo>
                  <a:cubicBezTo>
                    <a:pt x="282" y="837"/>
                    <a:pt x="315" y="829"/>
                    <a:pt x="347" y="811"/>
                  </a:cubicBezTo>
                  <a:lnTo>
                    <a:pt x="1099" y="395"/>
                  </a:lnTo>
                  <a:cubicBezTo>
                    <a:pt x="1195" y="341"/>
                    <a:pt x="1241" y="205"/>
                    <a:pt x="1182" y="108"/>
                  </a:cubicBezTo>
                  <a:cubicBezTo>
                    <a:pt x="1140" y="41"/>
                    <a:pt x="1068"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7"/>
            <p:cNvSpPr/>
            <p:nvPr/>
          </p:nvSpPr>
          <p:spPr>
            <a:xfrm>
              <a:off x="4027438" y="4293675"/>
              <a:ext cx="28600" cy="21725"/>
            </a:xfrm>
            <a:custGeom>
              <a:avLst/>
              <a:gdLst/>
              <a:ahLst/>
              <a:cxnLst/>
              <a:rect l="l" t="t" r="r" b="b"/>
              <a:pathLst>
                <a:path w="1144" h="869" extrusionOk="0">
                  <a:moveTo>
                    <a:pt x="900" y="0"/>
                  </a:moveTo>
                  <a:cubicBezTo>
                    <a:pt x="866" y="0"/>
                    <a:pt x="831" y="9"/>
                    <a:pt x="800" y="27"/>
                  </a:cubicBezTo>
                  <a:cubicBezTo>
                    <a:pt x="533" y="184"/>
                    <a:pt x="267" y="342"/>
                    <a:pt x="0" y="499"/>
                  </a:cubicBezTo>
                  <a:cubicBezTo>
                    <a:pt x="66" y="620"/>
                    <a:pt x="130" y="739"/>
                    <a:pt x="196" y="860"/>
                  </a:cubicBezTo>
                  <a:lnTo>
                    <a:pt x="200" y="869"/>
                  </a:lnTo>
                  <a:cubicBezTo>
                    <a:pt x="469" y="711"/>
                    <a:pt x="736" y="552"/>
                    <a:pt x="1005" y="394"/>
                  </a:cubicBezTo>
                  <a:cubicBezTo>
                    <a:pt x="1103" y="337"/>
                    <a:pt x="1143" y="211"/>
                    <a:pt x="1087" y="109"/>
                  </a:cubicBezTo>
                  <a:cubicBezTo>
                    <a:pt x="1050" y="41"/>
                    <a:pt x="975" y="0"/>
                    <a:pt x="9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7"/>
            <p:cNvSpPr/>
            <p:nvPr/>
          </p:nvSpPr>
          <p:spPr>
            <a:xfrm>
              <a:off x="4053388" y="4308675"/>
              <a:ext cx="66325" cy="38925"/>
            </a:xfrm>
            <a:custGeom>
              <a:avLst/>
              <a:gdLst/>
              <a:ahLst/>
              <a:cxnLst/>
              <a:rect l="l" t="t" r="r" b="b"/>
              <a:pathLst>
                <a:path w="2653" h="1557" extrusionOk="0">
                  <a:moveTo>
                    <a:pt x="2348" y="1"/>
                  </a:moveTo>
                  <a:cubicBezTo>
                    <a:pt x="2315" y="1"/>
                    <a:pt x="2281" y="9"/>
                    <a:pt x="2246" y="28"/>
                  </a:cubicBezTo>
                  <a:lnTo>
                    <a:pt x="202" y="1161"/>
                  </a:lnTo>
                  <a:cubicBezTo>
                    <a:pt x="0" y="1273"/>
                    <a:pt x="119" y="1557"/>
                    <a:pt x="305" y="1557"/>
                  </a:cubicBezTo>
                  <a:cubicBezTo>
                    <a:pt x="338" y="1557"/>
                    <a:pt x="372" y="1548"/>
                    <a:pt x="407" y="1529"/>
                  </a:cubicBezTo>
                  <a:lnTo>
                    <a:pt x="2450" y="396"/>
                  </a:lnTo>
                  <a:cubicBezTo>
                    <a:pt x="2653" y="284"/>
                    <a:pt x="2534" y="1"/>
                    <a:pt x="2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7"/>
            <p:cNvSpPr/>
            <p:nvPr/>
          </p:nvSpPr>
          <p:spPr>
            <a:xfrm>
              <a:off x="4140788" y="4258925"/>
              <a:ext cx="68000" cy="41250"/>
            </a:xfrm>
            <a:custGeom>
              <a:avLst/>
              <a:gdLst/>
              <a:ahLst/>
              <a:cxnLst/>
              <a:rect l="l" t="t" r="r" b="b"/>
              <a:pathLst>
                <a:path w="2720" h="1650" extrusionOk="0">
                  <a:moveTo>
                    <a:pt x="2419" y="1"/>
                  </a:moveTo>
                  <a:cubicBezTo>
                    <a:pt x="2387" y="1"/>
                    <a:pt x="2352" y="10"/>
                    <a:pt x="2316" y="30"/>
                  </a:cubicBezTo>
                  <a:cubicBezTo>
                    <a:pt x="1610" y="438"/>
                    <a:pt x="905" y="845"/>
                    <a:pt x="199" y="1253"/>
                  </a:cubicBezTo>
                  <a:cubicBezTo>
                    <a:pt x="0" y="1367"/>
                    <a:pt x="116" y="1649"/>
                    <a:pt x="299" y="1649"/>
                  </a:cubicBezTo>
                  <a:cubicBezTo>
                    <a:pt x="332" y="1649"/>
                    <a:pt x="367" y="1640"/>
                    <a:pt x="402" y="1620"/>
                  </a:cubicBezTo>
                  <a:cubicBezTo>
                    <a:pt x="1108" y="1212"/>
                    <a:pt x="1814" y="805"/>
                    <a:pt x="2520" y="399"/>
                  </a:cubicBezTo>
                  <a:cubicBezTo>
                    <a:pt x="2719" y="284"/>
                    <a:pt x="2603" y="1"/>
                    <a:pt x="2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7"/>
            <p:cNvSpPr/>
            <p:nvPr/>
          </p:nvSpPr>
          <p:spPr>
            <a:xfrm>
              <a:off x="4238813" y="4188675"/>
              <a:ext cx="101575" cy="58500"/>
            </a:xfrm>
            <a:custGeom>
              <a:avLst/>
              <a:gdLst/>
              <a:ahLst/>
              <a:cxnLst/>
              <a:rect l="l" t="t" r="r" b="b"/>
              <a:pathLst>
                <a:path w="4063" h="2340" extrusionOk="0">
                  <a:moveTo>
                    <a:pt x="3756" y="1"/>
                  </a:moveTo>
                  <a:cubicBezTo>
                    <a:pt x="3724" y="1"/>
                    <a:pt x="3690" y="9"/>
                    <a:pt x="3655" y="28"/>
                  </a:cubicBezTo>
                  <a:lnTo>
                    <a:pt x="202" y="1943"/>
                  </a:lnTo>
                  <a:cubicBezTo>
                    <a:pt x="0" y="2055"/>
                    <a:pt x="118" y="2340"/>
                    <a:pt x="304" y="2340"/>
                  </a:cubicBezTo>
                  <a:cubicBezTo>
                    <a:pt x="336" y="2340"/>
                    <a:pt x="371" y="2331"/>
                    <a:pt x="405" y="2312"/>
                  </a:cubicBezTo>
                  <a:lnTo>
                    <a:pt x="3859" y="397"/>
                  </a:lnTo>
                  <a:cubicBezTo>
                    <a:pt x="4062" y="285"/>
                    <a:pt x="3943" y="1"/>
                    <a:pt x="37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7"/>
            <p:cNvSpPr/>
            <p:nvPr/>
          </p:nvSpPr>
          <p:spPr>
            <a:xfrm>
              <a:off x="4358013" y="4148575"/>
              <a:ext cx="50550" cy="32500"/>
            </a:xfrm>
            <a:custGeom>
              <a:avLst/>
              <a:gdLst/>
              <a:ahLst/>
              <a:cxnLst/>
              <a:rect l="l" t="t" r="r" b="b"/>
              <a:pathLst>
                <a:path w="2022" h="1300" extrusionOk="0">
                  <a:moveTo>
                    <a:pt x="1832" y="1"/>
                  </a:moveTo>
                  <a:lnTo>
                    <a:pt x="202" y="904"/>
                  </a:lnTo>
                  <a:cubicBezTo>
                    <a:pt x="1" y="1016"/>
                    <a:pt x="120" y="1300"/>
                    <a:pt x="306" y="1300"/>
                  </a:cubicBezTo>
                  <a:cubicBezTo>
                    <a:pt x="338" y="1300"/>
                    <a:pt x="372" y="1291"/>
                    <a:pt x="407" y="1272"/>
                  </a:cubicBezTo>
                  <a:lnTo>
                    <a:pt x="2022" y="377"/>
                  </a:lnTo>
                  <a:cubicBezTo>
                    <a:pt x="1959" y="251"/>
                    <a:pt x="1896" y="126"/>
                    <a:pt x="18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7"/>
            <p:cNvSpPr/>
            <p:nvPr/>
          </p:nvSpPr>
          <p:spPr>
            <a:xfrm>
              <a:off x="4388288" y="4174450"/>
              <a:ext cx="33275" cy="23675"/>
            </a:xfrm>
            <a:custGeom>
              <a:avLst/>
              <a:gdLst/>
              <a:ahLst/>
              <a:cxnLst/>
              <a:rect l="l" t="t" r="r" b="b"/>
              <a:pathLst>
                <a:path w="1331" h="947" extrusionOk="0">
                  <a:moveTo>
                    <a:pt x="1140" y="0"/>
                  </a:moveTo>
                  <a:cubicBezTo>
                    <a:pt x="827" y="182"/>
                    <a:pt x="512" y="366"/>
                    <a:pt x="199" y="549"/>
                  </a:cubicBezTo>
                  <a:cubicBezTo>
                    <a:pt x="0" y="664"/>
                    <a:pt x="115" y="947"/>
                    <a:pt x="299" y="947"/>
                  </a:cubicBezTo>
                  <a:cubicBezTo>
                    <a:pt x="332" y="947"/>
                    <a:pt x="367" y="937"/>
                    <a:pt x="403" y="916"/>
                  </a:cubicBezTo>
                  <a:cubicBezTo>
                    <a:pt x="712" y="736"/>
                    <a:pt x="1021" y="557"/>
                    <a:pt x="1330" y="376"/>
                  </a:cubicBezTo>
                  <a:cubicBezTo>
                    <a:pt x="1267" y="251"/>
                    <a:pt x="1205" y="127"/>
                    <a:pt x="1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7"/>
            <p:cNvSpPr/>
            <p:nvPr/>
          </p:nvSpPr>
          <p:spPr>
            <a:xfrm>
              <a:off x="4240913" y="4210350"/>
              <a:ext cx="126825" cy="72500"/>
            </a:xfrm>
            <a:custGeom>
              <a:avLst/>
              <a:gdLst/>
              <a:ahLst/>
              <a:cxnLst/>
              <a:rect l="l" t="t" r="r" b="b"/>
              <a:pathLst>
                <a:path w="5073" h="2900" extrusionOk="0">
                  <a:moveTo>
                    <a:pt x="4767" y="1"/>
                  </a:moveTo>
                  <a:cubicBezTo>
                    <a:pt x="4735" y="1"/>
                    <a:pt x="4701" y="9"/>
                    <a:pt x="4667" y="28"/>
                  </a:cubicBezTo>
                  <a:lnTo>
                    <a:pt x="202" y="2503"/>
                  </a:lnTo>
                  <a:cubicBezTo>
                    <a:pt x="1" y="2615"/>
                    <a:pt x="119" y="2900"/>
                    <a:pt x="305" y="2900"/>
                  </a:cubicBezTo>
                  <a:cubicBezTo>
                    <a:pt x="337" y="2900"/>
                    <a:pt x="372" y="2891"/>
                    <a:pt x="407" y="2872"/>
                  </a:cubicBezTo>
                  <a:lnTo>
                    <a:pt x="4871" y="397"/>
                  </a:lnTo>
                  <a:cubicBezTo>
                    <a:pt x="5072" y="285"/>
                    <a:pt x="4954" y="1"/>
                    <a:pt x="4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7"/>
            <p:cNvSpPr/>
            <p:nvPr/>
          </p:nvSpPr>
          <p:spPr>
            <a:xfrm>
              <a:off x="4169913" y="4301225"/>
              <a:ext cx="33900" cy="20975"/>
            </a:xfrm>
            <a:custGeom>
              <a:avLst/>
              <a:gdLst/>
              <a:ahLst/>
              <a:cxnLst/>
              <a:rect l="l" t="t" r="r" b="b"/>
              <a:pathLst>
                <a:path w="1356" h="839" extrusionOk="0">
                  <a:moveTo>
                    <a:pt x="1114" y="0"/>
                  </a:moveTo>
                  <a:cubicBezTo>
                    <a:pt x="1080" y="0"/>
                    <a:pt x="1046" y="8"/>
                    <a:pt x="1012" y="25"/>
                  </a:cubicBezTo>
                  <a:cubicBezTo>
                    <a:pt x="721" y="165"/>
                    <a:pt x="430" y="306"/>
                    <a:pt x="140" y="446"/>
                  </a:cubicBezTo>
                  <a:cubicBezTo>
                    <a:pt x="40" y="494"/>
                    <a:pt x="0" y="640"/>
                    <a:pt x="58" y="732"/>
                  </a:cubicBezTo>
                  <a:cubicBezTo>
                    <a:pt x="100" y="802"/>
                    <a:pt x="168" y="838"/>
                    <a:pt x="241" y="838"/>
                  </a:cubicBezTo>
                  <a:cubicBezTo>
                    <a:pt x="275" y="838"/>
                    <a:pt x="310" y="831"/>
                    <a:pt x="343" y="815"/>
                  </a:cubicBezTo>
                  <a:cubicBezTo>
                    <a:pt x="634" y="674"/>
                    <a:pt x="925" y="534"/>
                    <a:pt x="1215" y="392"/>
                  </a:cubicBezTo>
                  <a:cubicBezTo>
                    <a:pt x="1315" y="344"/>
                    <a:pt x="1355" y="200"/>
                    <a:pt x="1297" y="107"/>
                  </a:cubicBezTo>
                  <a:cubicBezTo>
                    <a:pt x="1254" y="38"/>
                    <a:pt x="1186" y="0"/>
                    <a:pt x="1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7"/>
            <p:cNvSpPr/>
            <p:nvPr/>
          </p:nvSpPr>
          <p:spPr>
            <a:xfrm>
              <a:off x="4064888" y="4340800"/>
              <a:ext cx="71875" cy="43950"/>
            </a:xfrm>
            <a:custGeom>
              <a:avLst/>
              <a:gdLst/>
              <a:ahLst/>
              <a:cxnLst/>
              <a:rect l="l" t="t" r="r" b="b"/>
              <a:pathLst>
                <a:path w="2875" h="1758" extrusionOk="0">
                  <a:moveTo>
                    <a:pt x="2570" y="1"/>
                  </a:moveTo>
                  <a:cubicBezTo>
                    <a:pt x="2537" y="1"/>
                    <a:pt x="2503" y="9"/>
                    <a:pt x="2468" y="29"/>
                  </a:cubicBezTo>
                  <a:cubicBezTo>
                    <a:pt x="1646" y="481"/>
                    <a:pt x="823" y="935"/>
                    <a:pt x="1" y="1387"/>
                  </a:cubicBezTo>
                  <a:cubicBezTo>
                    <a:pt x="68" y="1511"/>
                    <a:pt x="134" y="1635"/>
                    <a:pt x="201" y="1757"/>
                  </a:cubicBezTo>
                  <a:cubicBezTo>
                    <a:pt x="1025" y="1303"/>
                    <a:pt x="1849" y="851"/>
                    <a:pt x="2673" y="397"/>
                  </a:cubicBezTo>
                  <a:cubicBezTo>
                    <a:pt x="2875" y="285"/>
                    <a:pt x="2756" y="1"/>
                    <a:pt x="25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7"/>
            <p:cNvSpPr/>
            <p:nvPr/>
          </p:nvSpPr>
          <p:spPr>
            <a:xfrm>
              <a:off x="4082913" y="4388225"/>
              <a:ext cx="47150" cy="29875"/>
            </a:xfrm>
            <a:custGeom>
              <a:avLst/>
              <a:gdLst/>
              <a:ahLst/>
              <a:cxnLst/>
              <a:rect l="l" t="t" r="r" b="b"/>
              <a:pathLst>
                <a:path w="1886" h="1195" extrusionOk="0">
                  <a:moveTo>
                    <a:pt x="1577" y="0"/>
                  </a:moveTo>
                  <a:cubicBezTo>
                    <a:pt x="1545" y="0"/>
                    <a:pt x="1512" y="9"/>
                    <a:pt x="1477" y="27"/>
                  </a:cubicBezTo>
                  <a:cubicBezTo>
                    <a:pt x="984" y="293"/>
                    <a:pt x="492" y="559"/>
                    <a:pt x="1" y="824"/>
                  </a:cubicBezTo>
                  <a:cubicBezTo>
                    <a:pt x="68" y="948"/>
                    <a:pt x="135" y="1071"/>
                    <a:pt x="201" y="1195"/>
                  </a:cubicBezTo>
                  <a:cubicBezTo>
                    <a:pt x="693" y="929"/>
                    <a:pt x="1187" y="662"/>
                    <a:pt x="1681" y="396"/>
                  </a:cubicBezTo>
                  <a:cubicBezTo>
                    <a:pt x="1886" y="285"/>
                    <a:pt x="1766" y="0"/>
                    <a:pt x="1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7"/>
            <p:cNvSpPr/>
            <p:nvPr/>
          </p:nvSpPr>
          <p:spPr>
            <a:xfrm>
              <a:off x="4149738" y="4351175"/>
              <a:ext cx="46350" cy="27250"/>
            </a:xfrm>
            <a:custGeom>
              <a:avLst/>
              <a:gdLst/>
              <a:ahLst/>
              <a:cxnLst/>
              <a:rect l="l" t="t" r="r" b="b"/>
              <a:pathLst>
                <a:path w="1854" h="1090" extrusionOk="0">
                  <a:moveTo>
                    <a:pt x="1616" y="1"/>
                  </a:moveTo>
                  <a:cubicBezTo>
                    <a:pt x="1582" y="1"/>
                    <a:pt x="1547" y="8"/>
                    <a:pt x="1515" y="24"/>
                  </a:cubicBezTo>
                  <a:cubicBezTo>
                    <a:pt x="1055" y="248"/>
                    <a:pt x="595" y="472"/>
                    <a:pt x="135" y="696"/>
                  </a:cubicBezTo>
                  <a:cubicBezTo>
                    <a:pt x="34" y="747"/>
                    <a:pt x="1" y="887"/>
                    <a:pt x="53" y="982"/>
                  </a:cubicBezTo>
                  <a:cubicBezTo>
                    <a:pt x="93" y="1053"/>
                    <a:pt x="163" y="1089"/>
                    <a:pt x="236" y="1089"/>
                  </a:cubicBezTo>
                  <a:cubicBezTo>
                    <a:pt x="271" y="1089"/>
                    <a:pt x="307" y="1081"/>
                    <a:pt x="340" y="1064"/>
                  </a:cubicBezTo>
                  <a:cubicBezTo>
                    <a:pt x="800" y="841"/>
                    <a:pt x="1259" y="617"/>
                    <a:pt x="1718" y="393"/>
                  </a:cubicBezTo>
                  <a:cubicBezTo>
                    <a:pt x="1821" y="344"/>
                    <a:pt x="1853" y="203"/>
                    <a:pt x="1800" y="106"/>
                  </a:cubicBezTo>
                  <a:cubicBezTo>
                    <a:pt x="1761" y="36"/>
                    <a:pt x="1690" y="1"/>
                    <a:pt x="16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7"/>
            <p:cNvSpPr/>
            <p:nvPr/>
          </p:nvSpPr>
          <p:spPr>
            <a:xfrm>
              <a:off x="4247113" y="4273625"/>
              <a:ext cx="110375" cy="63375"/>
            </a:xfrm>
            <a:custGeom>
              <a:avLst/>
              <a:gdLst/>
              <a:ahLst/>
              <a:cxnLst/>
              <a:rect l="l" t="t" r="r" b="b"/>
              <a:pathLst>
                <a:path w="4415" h="2535" extrusionOk="0">
                  <a:moveTo>
                    <a:pt x="4110" y="1"/>
                  </a:moveTo>
                  <a:cubicBezTo>
                    <a:pt x="4078" y="1"/>
                    <a:pt x="4043" y="9"/>
                    <a:pt x="4008" y="29"/>
                  </a:cubicBezTo>
                  <a:lnTo>
                    <a:pt x="203" y="2138"/>
                  </a:lnTo>
                  <a:cubicBezTo>
                    <a:pt x="1" y="2250"/>
                    <a:pt x="119" y="2534"/>
                    <a:pt x="306" y="2534"/>
                  </a:cubicBezTo>
                  <a:cubicBezTo>
                    <a:pt x="338" y="2534"/>
                    <a:pt x="372" y="2526"/>
                    <a:pt x="406" y="2507"/>
                  </a:cubicBezTo>
                  <a:lnTo>
                    <a:pt x="4213" y="396"/>
                  </a:lnTo>
                  <a:cubicBezTo>
                    <a:pt x="4415" y="284"/>
                    <a:pt x="4296" y="1"/>
                    <a:pt x="4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7"/>
            <p:cNvSpPr/>
            <p:nvPr/>
          </p:nvSpPr>
          <p:spPr>
            <a:xfrm>
              <a:off x="4382363" y="4223475"/>
              <a:ext cx="63825" cy="40250"/>
            </a:xfrm>
            <a:custGeom>
              <a:avLst/>
              <a:gdLst/>
              <a:ahLst/>
              <a:cxnLst/>
              <a:rect l="l" t="t" r="r" b="b"/>
              <a:pathLst>
                <a:path w="2553" h="1610" extrusionOk="0">
                  <a:moveTo>
                    <a:pt x="2364" y="0"/>
                  </a:moveTo>
                  <a:cubicBezTo>
                    <a:pt x="1643" y="403"/>
                    <a:pt x="922" y="808"/>
                    <a:pt x="203" y="1214"/>
                  </a:cubicBezTo>
                  <a:cubicBezTo>
                    <a:pt x="1" y="1326"/>
                    <a:pt x="118" y="1610"/>
                    <a:pt x="303" y="1610"/>
                  </a:cubicBezTo>
                  <a:cubicBezTo>
                    <a:pt x="336" y="1610"/>
                    <a:pt x="370" y="1601"/>
                    <a:pt x="406" y="1581"/>
                  </a:cubicBezTo>
                  <a:cubicBezTo>
                    <a:pt x="1121" y="1180"/>
                    <a:pt x="1837" y="778"/>
                    <a:pt x="2552" y="377"/>
                  </a:cubicBezTo>
                  <a:cubicBezTo>
                    <a:pt x="2489" y="251"/>
                    <a:pt x="2427" y="126"/>
                    <a:pt x="23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7"/>
            <p:cNvSpPr/>
            <p:nvPr/>
          </p:nvSpPr>
          <p:spPr>
            <a:xfrm>
              <a:off x="4418013" y="4254400"/>
              <a:ext cx="43700" cy="33000"/>
            </a:xfrm>
            <a:custGeom>
              <a:avLst/>
              <a:gdLst/>
              <a:ahLst/>
              <a:cxnLst/>
              <a:rect l="l" t="t" r="r" b="b"/>
              <a:pathLst>
                <a:path w="1748" h="1320" extrusionOk="0">
                  <a:moveTo>
                    <a:pt x="1561" y="1"/>
                  </a:moveTo>
                  <a:cubicBezTo>
                    <a:pt x="1102" y="307"/>
                    <a:pt x="646" y="611"/>
                    <a:pt x="189" y="916"/>
                  </a:cubicBezTo>
                  <a:cubicBezTo>
                    <a:pt x="0" y="1042"/>
                    <a:pt x="111" y="1320"/>
                    <a:pt x="284" y="1320"/>
                  </a:cubicBezTo>
                  <a:cubicBezTo>
                    <a:pt x="318" y="1320"/>
                    <a:pt x="355" y="1309"/>
                    <a:pt x="392" y="1284"/>
                  </a:cubicBezTo>
                  <a:cubicBezTo>
                    <a:pt x="844" y="983"/>
                    <a:pt x="1296" y="681"/>
                    <a:pt x="1747" y="380"/>
                  </a:cubicBezTo>
                  <a:cubicBezTo>
                    <a:pt x="1684" y="244"/>
                    <a:pt x="1619" y="116"/>
                    <a:pt x="15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7"/>
            <p:cNvSpPr/>
            <p:nvPr/>
          </p:nvSpPr>
          <p:spPr>
            <a:xfrm>
              <a:off x="4263963" y="4305900"/>
              <a:ext cx="118275" cy="69725"/>
            </a:xfrm>
            <a:custGeom>
              <a:avLst/>
              <a:gdLst/>
              <a:ahLst/>
              <a:cxnLst/>
              <a:rect l="l" t="t" r="r" b="b"/>
              <a:pathLst>
                <a:path w="4731" h="2789" extrusionOk="0">
                  <a:moveTo>
                    <a:pt x="4429" y="0"/>
                  </a:moveTo>
                  <a:cubicBezTo>
                    <a:pt x="4397" y="0"/>
                    <a:pt x="4362" y="9"/>
                    <a:pt x="4327" y="29"/>
                  </a:cubicBezTo>
                  <a:cubicBezTo>
                    <a:pt x="2951" y="816"/>
                    <a:pt x="1576" y="1604"/>
                    <a:pt x="200" y="2390"/>
                  </a:cubicBezTo>
                  <a:cubicBezTo>
                    <a:pt x="0" y="2505"/>
                    <a:pt x="117" y="2788"/>
                    <a:pt x="301" y="2788"/>
                  </a:cubicBezTo>
                  <a:cubicBezTo>
                    <a:pt x="334" y="2788"/>
                    <a:pt x="369" y="2779"/>
                    <a:pt x="404" y="2759"/>
                  </a:cubicBezTo>
                  <a:cubicBezTo>
                    <a:pt x="1780" y="1971"/>
                    <a:pt x="3155" y="1184"/>
                    <a:pt x="4531" y="398"/>
                  </a:cubicBezTo>
                  <a:cubicBezTo>
                    <a:pt x="4730" y="284"/>
                    <a:pt x="4614" y="0"/>
                    <a:pt x="4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7"/>
            <p:cNvSpPr/>
            <p:nvPr/>
          </p:nvSpPr>
          <p:spPr>
            <a:xfrm>
              <a:off x="4181663" y="4392525"/>
              <a:ext cx="44275" cy="28425"/>
            </a:xfrm>
            <a:custGeom>
              <a:avLst/>
              <a:gdLst/>
              <a:ahLst/>
              <a:cxnLst/>
              <a:rect l="l" t="t" r="r" b="b"/>
              <a:pathLst>
                <a:path w="1771" h="1137" extrusionOk="0">
                  <a:moveTo>
                    <a:pt x="1529" y="0"/>
                  </a:moveTo>
                  <a:cubicBezTo>
                    <a:pt x="1495" y="0"/>
                    <a:pt x="1461" y="8"/>
                    <a:pt x="1430" y="25"/>
                  </a:cubicBezTo>
                  <a:lnTo>
                    <a:pt x="138" y="742"/>
                  </a:lnTo>
                  <a:cubicBezTo>
                    <a:pt x="38" y="797"/>
                    <a:pt x="0" y="929"/>
                    <a:pt x="55" y="1029"/>
                  </a:cubicBezTo>
                  <a:cubicBezTo>
                    <a:pt x="93" y="1097"/>
                    <a:pt x="167" y="1136"/>
                    <a:pt x="242" y="1136"/>
                  </a:cubicBezTo>
                  <a:cubicBezTo>
                    <a:pt x="276" y="1136"/>
                    <a:pt x="311" y="1128"/>
                    <a:pt x="342" y="1111"/>
                  </a:cubicBezTo>
                  <a:lnTo>
                    <a:pt x="1635" y="394"/>
                  </a:lnTo>
                  <a:cubicBezTo>
                    <a:pt x="1733" y="339"/>
                    <a:pt x="1771" y="208"/>
                    <a:pt x="1717" y="108"/>
                  </a:cubicBezTo>
                  <a:cubicBezTo>
                    <a:pt x="1678" y="40"/>
                    <a:pt x="1604" y="0"/>
                    <a:pt x="15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7"/>
            <p:cNvSpPr/>
            <p:nvPr/>
          </p:nvSpPr>
          <p:spPr>
            <a:xfrm>
              <a:off x="4105838" y="4431525"/>
              <a:ext cx="44325" cy="28925"/>
            </a:xfrm>
            <a:custGeom>
              <a:avLst/>
              <a:gdLst/>
              <a:ahLst/>
              <a:cxnLst/>
              <a:rect l="l" t="t" r="r" b="b"/>
              <a:pathLst>
                <a:path w="1773" h="1157" extrusionOk="0">
                  <a:moveTo>
                    <a:pt x="1469" y="0"/>
                  </a:moveTo>
                  <a:cubicBezTo>
                    <a:pt x="1437" y="0"/>
                    <a:pt x="1402" y="9"/>
                    <a:pt x="1367" y="28"/>
                  </a:cubicBezTo>
                  <a:lnTo>
                    <a:pt x="0" y="787"/>
                  </a:lnTo>
                  <a:cubicBezTo>
                    <a:pt x="63" y="903"/>
                    <a:pt x="124" y="1018"/>
                    <a:pt x="187" y="1134"/>
                  </a:cubicBezTo>
                  <a:lnTo>
                    <a:pt x="200" y="1157"/>
                  </a:lnTo>
                  <a:lnTo>
                    <a:pt x="1572" y="397"/>
                  </a:lnTo>
                  <a:cubicBezTo>
                    <a:pt x="1773" y="285"/>
                    <a:pt x="1655" y="0"/>
                    <a:pt x="14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7"/>
            <p:cNvSpPr/>
            <p:nvPr/>
          </p:nvSpPr>
          <p:spPr>
            <a:xfrm>
              <a:off x="4154763" y="4429650"/>
              <a:ext cx="68075" cy="39900"/>
            </a:xfrm>
            <a:custGeom>
              <a:avLst/>
              <a:gdLst/>
              <a:ahLst/>
              <a:cxnLst/>
              <a:rect l="l" t="t" r="r" b="b"/>
              <a:pathLst>
                <a:path w="2723" h="1596" extrusionOk="0">
                  <a:moveTo>
                    <a:pt x="2418" y="1"/>
                  </a:moveTo>
                  <a:cubicBezTo>
                    <a:pt x="2386" y="1"/>
                    <a:pt x="2352" y="9"/>
                    <a:pt x="2317" y="29"/>
                  </a:cubicBezTo>
                  <a:lnTo>
                    <a:pt x="202" y="1200"/>
                  </a:lnTo>
                  <a:cubicBezTo>
                    <a:pt x="1" y="1312"/>
                    <a:pt x="118" y="1596"/>
                    <a:pt x="304" y="1596"/>
                  </a:cubicBezTo>
                  <a:cubicBezTo>
                    <a:pt x="337" y="1596"/>
                    <a:pt x="371" y="1587"/>
                    <a:pt x="406" y="1568"/>
                  </a:cubicBezTo>
                  <a:lnTo>
                    <a:pt x="2521" y="396"/>
                  </a:lnTo>
                  <a:cubicBezTo>
                    <a:pt x="2722" y="284"/>
                    <a:pt x="2604" y="1"/>
                    <a:pt x="2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7"/>
            <p:cNvSpPr/>
            <p:nvPr/>
          </p:nvSpPr>
          <p:spPr>
            <a:xfrm>
              <a:off x="4253313" y="4372050"/>
              <a:ext cx="80425" cy="46750"/>
            </a:xfrm>
            <a:custGeom>
              <a:avLst/>
              <a:gdLst/>
              <a:ahLst/>
              <a:cxnLst/>
              <a:rect l="l" t="t" r="r" b="b"/>
              <a:pathLst>
                <a:path w="3217" h="1870" extrusionOk="0">
                  <a:moveTo>
                    <a:pt x="2911" y="0"/>
                  </a:moveTo>
                  <a:cubicBezTo>
                    <a:pt x="2879" y="0"/>
                    <a:pt x="2844" y="9"/>
                    <a:pt x="2809" y="28"/>
                  </a:cubicBezTo>
                  <a:lnTo>
                    <a:pt x="202" y="1473"/>
                  </a:lnTo>
                  <a:cubicBezTo>
                    <a:pt x="1" y="1585"/>
                    <a:pt x="118" y="1869"/>
                    <a:pt x="305" y="1869"/>
                  </a:cubicBezTo>
                  <a:cubicBezTo>
                    <a:pt x="337" y="1869"/>
                    <a:pt x="371" y="1861"/>
                    <a:pt x="406" y="1842"/>
                  </a:cubicBezTo>
                  <a:lnTo>
                    <a:pt x="3014" y="395"/>
                  </a:lnTo>
                  <a:cubicBezTo>
                    <a:pt x="3216" y="283"/>
                    <a:pt x="3097" y="0"/>
                    <a:pt x="2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7"/>
            <p:cNvSpPr/>
            <p:nvPr/>
          </p:nvSpPr>
          <p:spPr>
            <a:xfrm>
              <a:off x="4378363" y="4312250"/>
              <a:ext cx="57975" cy="36975"/>
            </a:xfrm>
            <a:custGeom>
              <a:avLst/>
              <a:gdLst/>
              <a:ahLst/>
              <a:cxnLst/>
              <a:rect l="l" t="t" r="r" b="b"/>
              <a:pathLst>
                <a:path w="2319" h="1479" extrusionOk="0">
                  <a:moveTo>
                    <a:pt x="2024" y="0"/>
                  </a:moveTo>
                  <a:cubicBezTo>
                    <a:pt x="1991" y="0"/>
                    <a:pt x="1956" y="10"/>
                    <a:pt x="1920" y="32"/>
                  </a:cubicBezTo>
                  <a:cubicBezTo>
                    <a:pt x="1345" y="381"/>
                    <a:pt x="770" y="729"/>
                    <a:pt x="196" y="1078"/>
                  </a:cubicBezTo>
                  <a:cubicBezTo>
                    <a:pt x="0" y="1197"/>
                    <a:pt x="115" y="1478"/>
                    <a:pt x="295" y="1478"/>
                  </a:cubicBezTo>
                  <a:cubicBezTo>
                    <a:pt x="328" y="1478"/>
                    <a:pt x="364" y="1469"/>
                    <a:pt x="400" y="1447"/>
                  </a:cubicBezTo>
                  <a:cubicBezTo>
                    <a:pt x="975" y="1097"/>
                    <a:pt x="1549" y="748"/>
                    <a:pt x="2124" y="400"/>
                  </a:cubicBezTo>
                  <a:cubicBezTo>
                    <a:pt x="2318" y="282"/>
                    <a:pt x="2205"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7"/>
            <p:cNvSpPr/>
            <p:nvPr/>
          </p:nvSpPr>
          <p:spPr>
            <a:xfrm>
              <a:off x="4451913" y="4288850"/>
              <a:ext cx="19950" cy="18425"/>
            </a:xfrm>
            <a:custGeom>
              <a:avLst/>
              <a:gdLst/>
              <a:ahLst/>
              <a:cxnLst/>
              <a:rect l="l" t="t" r="r" b="b"/>
              <a:pathLst>
                <a:path w="798" h="737" extrusionOk="0">
                  <a:moveTo>
                    <a:pt x="752" y="0"/>
                  </a:moveTo>
                  <a:lnTo>
                    <a:pt x="136" y="342"/>
                  </a:lnTo>
                  <a:cubicBezTo>
                    <a:pt x="37" y="398"/>
                    <a:pt x="0" y="529"/>
                    <a:pt x="54" y="627"/>
                  </a:cubicBezTo>
                  <a:cubicBezTo>
                    <a:pt x="92" y="697"/>
                    <a:pt x="165" y="736"/>
                    <a:pt x="239" y="736"/>
                  </a:cubicBezTo>
                  <a:cubicBezTo>
                    <a:pt x="274" y="736"/>
                    <a:pt x="309" y="728"/>
                    <a:pt x="340" y="710"/>
                  </a:cubicBezTo>
                  <a:lnTo>
                    <a:pt x="784" y="465"/>
                  </a:lnTo>
                  <a:cubicBezTo>
                    <a:pt x="797" y="317"/>
                    <a:pt x="784" y="160"/>
                    <a:pt x="7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7"/>
            <p:cNvSpPr/>
            <p:nvPr/>
          </p:nvSpPr>
          <p:spPr>
            <a:xfrm>
              <a:off x="4145988" y="4022250"/>
              <a:ext cx="115950" cy="65800"/>
            </a:xfrm>
            <a:custGeom>
              <a:avLst/>
              <a:gdLst/>
              <a:ahLst/>
              <a:cxnLst/>
              <a:rect l="l" t="t" r="r" b="b"/>
              <a:pathLst>
                <a:path w="4638" h="2632" extrusionOk="0">
                  <a:moveTo>
                    <a:pt x="4333" y="0"/>
                  </a:moveTo>
                  <a:cubicBezTo>
                    <a:pt x="4301" y="0"/>
                    <a:pt x="4267" y="9"/>
                    <a:pt x="4232" y="28"/>
                  </a:cubicBezTo>
                  <a:cubicBezTo>
                    <a:pt x="2889" y="764"/>
                    <a:pt x="1547" y="1500"/>
                    <a:pt x="203" y="2235"/>
                  </a:cubicBezTo>
                  <a:cubicBezTo>
                    <a:pt x="1" y="2348"/>
                    <a:pt x="120" y="2632"/>
                    <a:pt x="307" y="2632"/>
                  </a:cubicBezTo>
                  <a:cubicBezTo>
                    <a:pt x="339" y="2632"/>
                    <a:pt x="373" y="2623"/>
                    <a:pt x="408" y="2604"/>
                  </a:cubicBezTo>
                  <a:cubicBezTo>
                    <a:pt x="1750" y="1868"/>
                    <a:pt x="3093" y="1132"/>
                    <a:pt x="4435" y="397"/>
                  </a:cubicBezTo>
                  <a:cubicBezTo>
                    <a:pt x="4638" y="284"/>
                    <a:pt x="4519" y="0"/>
                    <a:pt x="4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7"/>
            <p:cNvSpPr/>
            <p:nvPr/>
          </p:nvSpPr>
          <p:spPr>
            <a:xfrm>
              <a:off x="3999488" y="4107875"/>
              <a:ext cx="105675" cy="60750"/>
            </a:xfrm>
            <a:custGeom>
              <a:avLst/>
              <a:gdLst/>
              <a:ahLst/>
              <a:cxnLst/>
              <a:rect l="l" t="t" r="r" b="b"/>
              <a:pathLst>
                <a:path w="4227" h="2430" extrusionOk="0">
                  <a:moveTo>
                    <a:pt x="3923" y="1"/>
                  </a:moveTo>
                  <a:cubicBezTo>
                    <a:pt x="3890" y="1"/>
                    <a:pt x="3856" y="9"/>
                    <a:pt x="3821" y="28"/>
                  </a:cubicBezTo>
                  <a:lnTo>
                    <a:pt x="203" y="2035"/>
                  </a:lnTo>
                  <a:cubicBezTo>
                    <a:pt x="1" y="2147"/>
                    <a:pt x="119" y="2430"/>
                    <a:pt x="306" y="2430"/>
                  </a:cubicBezTo>
                  <a:cubicBezTo>
                    <a:pt x="338" y="2430"/>
                    <a:pt x="372" y="2421"/>
                    <a:pt x="408" y="2402"/>
                  </a:cubicBezTo>
                  <a:lnTo>
                    <a:pt x="4026" y="397"/>
                  </a:lnTo>
                  <a:cubicBezTo>
                    <a:pt x="4227" y="285"/>
                    <a:pt x="4109" y="1"/>
                    <a:pt x="39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7"/>
            <p:cNvSpPr/>
            <p:nvPr/>
          </p:nvSpPr>
          <p:spPr>
            <a:xfrm>
              <a:off x="3983163" y="4016875"/>
              <a:ext cx="464725" cy="437100"/>
            </a:xfrm>
            <a:custGeom>
              <a:avLst/>
              <a:gdLst/>
              <a:ahLst/>
              <a:cxnLst/>
              <a:rect l="l" t="t" r="r" b="b"/>
              <a:pathLst>
                <a:path w="18589" h="17484" extrusionOk="0">
                  <a:moveTo>
                    <a:pt x="14920" y="0"/>
                  </a:moveTo>
                  <a:cubicBezTo>
                    <a:pt x="14785" y="0"/>
                    <a:pt x="14648" y="11"/>
                    <a:pt x="14514" y="31"/>
                  </a:cubicBezTo>
                  <a:cubicBezTo>
                    <a:pt x="14421" y="44"/>
                    <a:pt x="14330" y="62"/>
                    <a:pt x="14242" y="82"/>
                  </a:cubicBezTo>
                  <a:cubicBezTo>
                    <a:pt x="11670" y="674"/>
                    <a:pt x="9097" y="1265"/>
                    <a:pt x="6524" y="1858"/>
                  </a:cubicBezTo>
                  <a:cubicBezTo>
                    <a:pt x="5252" y="2150"/>
                    <a:pt x="3979" y="2443"/>
                    <a:pt x="2707" y="2737"/>
                  </a:cubicBezTo>
                  <a:cubicBezTo>
                    <a:pt x="2037" y="2891"/>
                    <a:pt x="38" y="2952"/>
                    <a:pt x="10" y="3916"/>
                  </a:cubicBezTo>
                  <a:cubicBezTo>
                    <a:pt x="1" y="4288"/>
                    <a:pt x="84" y="4655"/>
                    <a:pt x="198" y="5019"/>
                  </a:cubicBezTo>
                  <a:cubicBezTo>
                    <a:pt x="241" y="5152"/>
                    <a:pt x="287" y="5285"/>
                    <a:pt x="335" y="5419"/>
                  </a:cubicBezTo>
                  <a:cubicBezTo>
                    <a:pt x="466" y="5788"/>
                    <a:pt x="607" y="6154"/>
                    <a:pt x="687" y="6519"/>
                  </a:cubicBezTo>
                  <a:cubicBezTo>
                    <a:pt x="692" y="6534"/>
                    <a:pt x="695" y="6551"/>
                    <a:pt x="698" y="6566"/>
                  </a:cubicBezTo>
                  <a:cubicBezTo>
                    <a:pt x="729" y="6703"/>
                    <a:pt x="761" y="6840"/>
                    <a:pt x="790" y="6976"/>
                  </a:cubicBezTo>
                  <a:cubicBezTo>
                    <a:pt x="847" y="7234"/>
                    <a:pt x="905" y="7491"/>
                    <a:pt x="962" y="7749"/>
                  </a:cubicBezTo>
                  <a:cubicBezTo>
                    <a:pt x="992" y="7885"/>
                    <a:pt x="1023" y="8024"/>
                    <a:pt x="1053" y="8160"/>
                  </a:cubicBezTo>
                  <a:cubicBezTo>
                    <a:pt x="1140" y="8549"/>
                    <a:pt x="1228" y="8939"/>
                    <a:pt x="1313" y="9329"/>
                  </a:cubicBezTo>
                  <a:cubicBezTo>
                    <a:pt x="1343" y="9461"/>
                    <a:pt x="1373" y="9596"/>
                    <a:pt x="1402" y="9729"/>
                  </a:cubicBezTo>
                  <a:lnTo>
                    <a:pt x="1405" y="9739"/>
                  </a:lnTo>
                  <a:cubicBezTo>
                    <a:pt x="1604" y="10629"/>
                    <a:pt x="1801" y="11517"/>
                    <a:pt x="1998" y="12405"/>
                  </a:cubicBezTo>
                  <a:cubicBezTo>
                    <a:pt x="2029" y="12542"/>
                    <a:pt x="2059" y="12680"/>
                    <a:pt x="2090" y="12815"/>
                  </a:cubicBezTo>
                  <a:cubicBezTo>
                    <a:pt x="2170" y="13172"/>
                    <a:pt x="2249" y="13529"/>
                    <a:pt x="2329" y="13886"/>
                  </a:cubicBezTo>
                  <a:cubicBezTo>
                    <a:pt x="2359" y="14023"/>
                    <a:pt x="2389" y="14159"/>
                    <a:pt x="2419" y="14296"/>
                  </a:cubicBezTo>
                  <a:cubicBezTo>
                    <a:pt x="2529" y="14786"/>
                    <a:pt x="2638" y="15275"/>
                    <a:pt x="2747" y="15766"/>
                  </a:cubicBezTo>
                  <a:cubicBezTo>
                    <a:pt x="2776" y="15895"/>
                    <a:pt x="2804" y="16023"/>
                    <a:pt x="2832" y="16152"/>
                  </a:cubicBezTo>
                  <a:lnTo>
                    <a:pt x="2838" y="16177"/>
                  </a:lnTo>
                  <a:cubicBezTo>
                    <a:pt x="2922" y="16552"/>
                    <a:pt x="3023" y="16946"/>
                    <a:pt x="3308" y="17201"/>
                  </a:cubicBezTo>
                  <a:cubicBezTo>
                    <a:pt x="3545" y="17414"/>
                    <a:pt x="3851" y="17484"/>
                    <a:pt x="4173" y="17484"/>
                  </a:cubicBezTo>
                  <a:cubicBezTo>
                    <a:pt x="4452" y="17484"/>
                    <a:pt x="4742" y="17431"/>
                    <a:pt x="5012" y="17374"/>
                  </a:cubicBezTo>
                  <a:cubicBezTo>
                    <a:pt x="8636" y="16599"/>
                    <a:pt x="12261" y="15825"/>
                    <a:pt x="15887" y="15048"/>
                  </a:cubicBezTo>
                  <a:cubicBezTo>
                    <a:pt x="16566" y="14904"/>
                    <a:pt x="17943" y="14795"/>
                    <a:pt x="18363" y="14154"/>
                  </a:cubicBezTo>
                  <a:cubicBezTo>
                    <a:pt x="18404" y="14093"/>
                    <a:pt x="18437" y="14026"/>
                    <a:pt x="18465" y="13953"/>
                  </a:cubicBezTo>
                  <a:cubicBezTo>
                    <a:pt x="18517" y="13816"/>
                    <a:pt x="18547" y="13660"/>
                    <a:pt x="18560" y="13499"/>
                  </a:cubicBezTo>
                  <a:cubicBezTo>
                    <a:pt x="18589" y="13156"/>
                    <a:pt x="18543" y="12778"/>
                    <a:pt x="18486" y="12439"/>
                  </a:cubicBezTo>
                  <a:cubicBezTo>
                    <a:pt x="18462" y="12292"/>
                    <a:pt x="18434" y="12150"/>
                    <a:pt x="18408" y="12023"/>
                  </a:cubicBezTo>
                  <a:cubicBezTo>
                    <a:pt x="18399" y="11977"/>
                    <a:pt x="18390" y="11933"/>
                    <a:pt x="18383" y="11890"/>
                  </a:cubicBezTo>
                  <a:cubicBezTo>
                    <a:pt x="18331" y="11618"/>
                    <a:pt x="18278" y="11347"/>
                    <a:pt x="18228" y="11077"/>
                  </a:cubicBezTo>
                  <a:cubicBezTo>
                    <a:pt x="18201" y="10939"/>
                    <a:pt x="18174" y="10800"/>
                    <a:pt x="18147" y="10663"/>
                  </a:cubicBezTo>
                  <a:cubicBezTo>
                    <a:pt x="18037" y="10082"/>
                    <a:pt x="17926" y="9502"/>
                    <a:pt x="17813" y="8921"/>
                  </a:cubicBezTo>
                  <a:cubicBezTo>
                    <a:pt x="17787" y="8784"/>
                    <a:pt x="17760" y="8646"/>
                    <a:pt x="17734" y="8508"/>
                  </a:cubicBezTo>
                  <a:cubicBezTo>
                    <a:pt x="17689" y="8266"/>
                    <a:pt x="17642" y="8026"/>
                    <a:pt x="17596" y="7784"/>
                  </a:cubicBezTo>
                  <a:cubicBezTo>
                    <a:pt x="17569" y="7646"/>
                    <a:pt x="17544" y="7509"/>
                    <a:pt x="17516" y="7370"/>
                  </a:cubicBezTo>
                  <a:cubicBezTo>
                    <a:pt x="17416" y="6839"/>
                    <a:pt x="17314" y="6309"/>
                    <a:pt x="17211" y="5778"/>
                  </a:cubicBezTo>
                  <a:cubicBezTo>
                    <a:pt x="17184" y="5640"/>
                    <a:pt x="17157" y="5501"/>
                    <a:pt x="17131" y="5364"/>
                  </a:cubicBezTo>
                  <a:cubicBezTo>
                    <a:pt x="17084" y="5118"/>
                    <a:pt x="17038" y="4873"/>
                    <a:pt x="16990" y="4627"/>
                  </a:cubicBezTo>
                  <a:cubicBezTo>
                    <a:pt x="16972" y="4536"/>
                    <a:pt x="16954" y="4443"/>
                    <a:pt x="16938" y="4352"/>
                  </a:cubicBezTo>
                  <a:cubicBezTo>
                    <a:pt x="16929" y="4306"/>
                    <a:pt x="16920" y="4260"/>
                    <a:pt x="16913" y="4212"/>
                  </a:cubicBezTo>
                  <a:cubicBezTo>
                    <a:pt x="16850" y="3874"/>
                    <a:pt x="16798" y="3528"/>
                    <a:pt x="16744" y="3176"/>
                  </a:cubicBezTo>
                  <a:cubicBezTo>
                    <a:pt x="16723" y="3037"/>
                    <a:pt x="16702" y="2898"/>
                    <a:pt x="16680" y="2758"/>
                  </a:cubicBezTo>
                  <a:cubicBezTo>
                    <a:pt x="16629" y="2430"/>
                    <a:pt x="16572" y="2100"/>
                    <a:pt x="16505" y="1777"/>
                  </a:cubicBezTo>
                  <a:cubicBezTo>
                    <a:pt x="16475" y="1640"/>
                    <a:pt x="16444" y="1503"/>
                    <a:pt x="16408" y="1368"/>
                  </a:cubicBezTo>
                  <a:cubicBezTo>
                    <a:pt x="16360" y="1177"/>
                    <a:pt x="16305" y="991"/>
                    <a:pt x="16244" y="807"/>
                  </a:cubicBezTo>
                  <a:cubicBezTo>
                    <a:pt x="16035" y="199"/>
                    <a:pt x="15492" y="0"/>
                    <a:pt x="14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7"/>
            <p:cNvSpPr/>
            <p:nvPr/>
          </p:nvSpPr>
          <p:spPr>
            <a:xfrm>
              <a:off x="4016488" y="4047350"/>
              <a:ext cx="400250" cy="376525"/>
            </a:xfrm>
            <a:custGeom>
              <a:avLst/>
              <a:gdLst/>
              <a:ahLst/>
              <a:cxnLst/>
              <a:rect l="l" t="t" r="r" b="b"/>
              <a:pathLst>
                <a:path w="16010" h="15061" extrusionOk="0">
                  <a:moveTo>
                    <a:pt x="12849" y="1"/>
                  </a:moveTo>
                  <a:cubicBezTo>
                    <a:pt x="12733" y="1"/>
                    <a:pt x="12615" y="10"/>
                    <a:pt x="12500" y="27"/>
                  </a:cubicBezTo>
                  <a:cubicBezTo>
                    <a:pt x="12421" y="39"/>
                    <a:pt x="12344" y="54"/>
                    <a:pt x="12267" y="72"/>
                  </a:cubicBezTo>
                  <a:cubicBezTo>
                    <a:pt x="10051" y="581"/>
                    <a:pt x="7834" y="1091"/>
                    <a:pt x="5619" y="1602"/>
                  </a:cubicBezTo>
                  <a:cubicBezTo>
                    <a:pt x="4523" y="1854"/>
                    <a:pt x="3428" y="2106"/>
                    <a:pt x="2332" y="2358"/>
                  </a:cubicBezTo>
                  <a:cubicBezTo>
                    <a:pt x="1755" y="2490"/>
                    <a:pt x="32" y="2544"/>
                    <a:pt x="10" y="3373"/>
                  </a:cubicBezTo>
                  <a:cubicBezTo>
                    <a:pt x="1" y="3694"/>
                    <a:pt x="72" y="4011"/>
                    <a:pt x="171" y="4324"/>
                  </a:cubicBezTo>
                  <a:cubicBezTo>
                    <a:pt x="208" y="4439"/>
                    <a:pt x="248" y="4554"/>
                    <a:pt x="289" y="4669"/>
                  </a:cubicBezTo>
                  <a:cubicBezTo>
                    <a:pt x="402" y="4987"/>
                    <a:pt x="523" y="5302"/>
                    <a:pt x="592" y="5615"/>
                  </a:cubicBezTo>
                  <a:cubicBezTo>
                    <a:pt x="595" y="5629"/>
                    <a:pt x="599" y="5644"/>
                    <a:pt x="601" y="5657"/>
                  </a:cubicBezTo>
                  <a:cubicBezTo>
                    <a:pt x="628" y="5774"/>
                    <a:pt x="654" y="5893"/>
                    <a:pt x="680" y="6011"/>
                  </a:cubicBezTo>
                  <a:cubicBezTo>
                    <a:pt x="731" y="6232"/>
                    <a:pt x="778" y="6453"/>
                    <a:pt x="828" y="6675"/>
                  </a:cubicBezTo>
                  <a:cubicBezTo>
                    <a:pt x="855" y="6793"/>
                    <a:pt x="881" y="6911"/>
                    <a:pt x="907" y="7029"/>
                  </a:cubicBezTo>
                  <a:cubicBezTo>
                    <a:pt x="983" y="7365"/>
                    <a:pt x="1058" y="7701"/>
                    <a:pt x="1131" y="8036"/>
                  </a:cubicBezTo>
                  <a:cubicBezTo>
                    <a:pt x="1158" y="8151"/>
                    <a:pt x="1181" y="8266"/>
                    <a:pt x="1208" y="8381"/>
                  </a:cubicBezTo>
                  <a:lnTo>
                    <a:pt x="1210" y="8390"/>
                  </a:lnTo>
                  <a:cubicBezTo>
                    <a:pt x="1381" y="9156"/>
                    <a:pt x="1550" y="9922"/>
                    <a:pt x="1722" y="10686"/>
                  </a:cubicBezTo>
                  <a:cubicBezTo>
                    <a:pt x="1749" y="10805"/>
                    <a:pt x="1774" y="10922"/>
                    <a:pt x="1801" y="11040"/>
                  </a:cubicBezTo>
                  <a:cubicBezTo>
                    <a:pt x="1868" y="11347"/>
                    <a:pt x="1937" y="11655"/>
                    <a:pt x="2005" y="11961"/>
                  </a:cubicBezTo>
                  <a:cubicBezTo>
                    <a:pt x="2032" y="12080"/>
                    <a:pt x="2058" y="12197"/>
                    <a:pt x="2084" y="12314"/>
                  </a:cubicBezTo>
                  <a:cubicBezTo>
                    <a:pt x="2179" y="12737"/>
                    <a:pt x="2273" y="13158"/>
                    <a:pt x="2367" y="13580"/>
                  </a:cubicBezTo>
                  <a:cubicBezTo>
                    <a:pt x="2392" y="13691"/>
                    <a:pt x="2416" y="13801"/>
                    <a:pt x="2440" y="13912"/>
                  </a:cubicBezTo>
                  <a:lnTo>
                    <a:pt x="2446" y="13934"/>
                  </a:lnTo>
                  <a:cubicBezTo>
                    <a:pt x="2517" y="14256"/>
                    <a:pt x="2604" y="14597"/>
                    <a:pt x="2849" y="14816"/>
                  </a:cubicBezTo>
                  <a:cubicBezTo>
                    <a:pt x="3053" y="15000"/>
                    <a:pt x="3317" y="15060"/>
                    <a:pt x="3595" y="15060"/>
                  </a:cubicBezTo>
                  <a:cubicBezTo>
                    <a:pt x="3835" y="15060"/>
                    <a:pt x="4085" y="15015"/>
                    <a:pt x="4317" y="14965"/>
                  </a:cubicBezTo>
                  <a:cubicBezTo>
                    <a:pt x="7439" y="14298"/>
                    <a:pt x="10561" y="13631"/>
                    <a:pt x="13684" y="12964"/>
                  </a:cubicBezTo>
                  <a:cubicBezTo>
                    <a:pt x="14269" y="12838"/>
                    <a:pt x="15454" y="12744"/>
                    <a:pt x="15817" y="12192"/>
                  </a:cubicBezTo>
                  <a:cubicBezTo>
                    <a:pt x="15851" y="12140"/>
                    <a:pt x="15880" y="12082"/>
                    <a:pt x="15903" y="12019"/>
                  </a:cubicBezTo>
                  <a:cubicBezTo>
                    <a:pt x="15950" y="11901"/>
                    <a:pt x="15975" y="11767"/>
                    <a:pt x="15986" y="11628"/>
                  </a:cubicBezTo>
                  <a:cubicBezTo>
                    <a:pt x="16009" y="11332"/>
                    <a:pt x="15971" y="11007"/>
                    <a:pt x="15923" y="10714"/>
                  </a:cubicBezTo>
                  <a:cubicBezTo>
                    <a:pt x="15901" y="10587"/>
                    <a:pt x="15877" y="10467"/>
                    <a:pt x="15856" y="10358"/>
                  </a:cubicBezTo>
                  <a:cubicBezTo>
                    <a:pt x="15848" y="10317"/>
                    <a:pt x="15839" y="10278"/>
                    <a:pt x="15833" y="10243"/>
                  </a:cubicBezTo>
                  <a:cubicBezTo>
                    <a:pt x="15789" y="10010"/>
                    <a:pt x="15744" y="9775"/>
                    <a:pt x="15699" y="9541"/>
                  </a:cubicBezTo>
                  <a:cubicBezTo>
                    <a:pt x="15675" y="9423"/>
                    <a:pt x="15654" y="9305"/>
                    <a:pt x="15630" y="9186"/>
                  </a:cubicBezTo>
                  <a:cubicBezTo>
                    <a:pt x="15535" y="8686"/>
                    <a:pt x="15439" y="8186"/>
                    <a:pt x="15342" y="7686"/>
                  </a:cubicBezTo>
                  <a:cubicBezTo>
                    <a:pt x="15320" y="7568"/>
                    <a:pt x="15297" y="7448"/>
                    <a:pt x="15274" y="7329"/>
                  </a:cubicBezTo>
                  <a:cubicBezTo>
                    <a:pt x="15235" y="7121"/>
                    <a:pt x="15196" y="6914"/>
                    <a:pt x="15156" y="6707"/>
                  </a:cubicBezTo>
                  <a:cubicBezTo>
                    <a:pt x="15132" y="6587"/>
                    <a:pt x="15109" y="6469"/>
                    <a:pt x="15087" y="6350"/>
                  </a:cubicBezTo>
                  <a:cubicBezTo>
                    <a:pt x="14999" y="5893"/>
                    <a:pt x="14912" y="5436"/>
                    <a:pt x="14823" y="4978"/>
                  </a:cubicBezTo>
                  <a:cubicBezTo>
                    <a:pt x="14800" y="4860"/>
                    <a:pt x="14778" y="4741"/>
                    <a:pt x="14754" y="4621"/>
                  </a:cubicBezTo>
                  <a:cubicBezTo>
                    <a:pt x="14714" y="4409"/>
                    <a:pt x="14675" y="4199"/>
                    <a:pt x="14633" y="3987"/>
                  </a:cubicBezTo>
                  <a:cubicBezTo>
                    <a:pt x="14618" y="3908"/>
                    <a:pt x="14603" y="3829"/>
                    <a:pt x="14588" y="3751"/>
                  </a:cubicBezTo>
                  <a:cubicBezTo>
                    <a:pt x="14581" y="3711"/>
                    <a:pt x="14574" y="3670"/>
                    <a:pt x="14566" y="3630"/>
                  </a:cubicBezTo>
                  <a:cubicBezTo>
                    <a:pt x="14512" y="3339"/>
                    <a:pt x="14468" y="3041"/>
                    <a:pt x="14421" y="2738"/>
                  </a:cubicBezTo>
                  <a:cubicBezTo>
                    <a:pt x="14403" y="2618"/>
                    <a:pt x="14385" y="2499"/>
                    <a:pt x="14366" y="2378"/>
                  </a:cubicBezTo>
                  <a:cubicBezTo>
                    <a:pt x="14323" y="2094"/>
                    <a:pt x="14274" y="1811"/>
                    <a:pt x="14215" y="1533"/>
                  </a:cubicBezTo>
                  <a:cubicBezTo>
                    <a:pt x="14190" y="1414"/>
                    <a:pt x="14163" y="1297"/>
                    <a:pt x="14132" y="1181"/>
                  </a:cubicBezTo>
                  <a:lnTo>
                    <a:pt x="14133" y="1179"/>
                  </a:lnTo>
                  <a:cubicBezTo>
                    <a:pt x="14091" y="1015"/>
                    <a:pt x="14044" y="854"/>
                    <a:pt x="13990" y="696"/>
                  </a:cubicBezTo>
                  <a:cubicBezTo>
                    <a:pt x="13811" y="171"/>
                    <a:pt x="13342" y="1"/>
                    <a:pt x="12849"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7"/>
            <p:cNvSpPr/>
            <p:nvPr/>
          </p:nvSpPr>
          <p:spPr>
            <a:xfrm>
              <a:off x="3988138" y="4110150"/>
              <a:ext cx="150375" cy="42225"/>
            </a:xfrm>
            <a:custGeom>
              <a:avLst/>
              <a:gdLst/>
              <a:ahLst/>
              <a:cxnLst/>
              <a:rect l="l" t="t" r="r" b="b"/>
              <a:pathLst>
                <a:path w="6015" h="1689" extrusionOk="0">
                  <a:moveTo>
                    <a:pt x="5722" y="0"/>
                  </a:moveTo>
                  <a:cubicBezTo>
                    <a:pt x="5706" y="0"/>
                    <a:pt x="5689" y="2"/>
                    <a:pt x="5671" y="6"/>
                  </a:cubicBezTo>
                  <a:cubicBezTo>
                    <a:pt x="3781" y="435"/>
                    <a:pt x="1890" y="860"/>
                    <a:pt x="0" y="1288"/>
                  </a:cubicBezTo>
                  <a:cubicBezTo>
                    <a:pt x="44" y="1421"/>
                    <a:pt x="90" y="1554"/>
                    <a:pt x="136" y="1688"/>
                  </a:cubicBezTo>
                  <a:cubicBezTo>
                    <a:pt x="2014" y="1264"/>
                    <a:pt x="3890" y="841"/>
                    <a:pt x="5766" y="417"/>
                  </a:cubicBezTo>
                  <a:cubicBezTo>
                    <a:pt x="6014" y="361"/>
                    <a:pt x="5947" y="0"/>
                    <a:pt x="57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7"/>
            <p:cNvSpPr/>
            <p:nvPr/>
          </p:nvSpPr>
          <p:spPr>
            <a:xfrm>
              <a:off x="4163538" y="4089175"/>
              <a:ext cx="74850" cy="24650"/>
            </a:xfrm>
            <a:custGeom>
              <a:avLst/>
              <a:gdLst/>
              <a:ahLst/>
              <a:cxnLst/>
              <a:rect l="l" t="t" r="r" b="b"/>
              <a:pathLst>
                <a:path w="2994" h="986" extrusionOk="0">
                  <a:moveTo>
                    <a:pt x="2705" y="0"/>
                  </a:moveTo>
                  <a:cubicBezTo>
                    <a:pt x="2688" y="0"/>
                    <a:pt x="2671" y="2"/>
                    <a:pt x="2652" y="6"/>
                  </a:cubicBezTo>
                  <a:lnTo>
                    <a:pt x="246" y="569"/>
                  </a:lnTo>
                  <a:cubicBezTo>
                    <a:pt x="0" y="627"/>
                    <a:pt x="66" y="986"/>
                    <a:pt x="289" y="986"/>
                  </a:cubicBezTo>
                  <a:cubicBezTo>
                    <a:pt x="306" y="986"/>
                    <a:pt x="323" y="984"/>
                    <a:pt x="342" y="979"/>
                  </a:cubicBezTo>
                  <a:lnTo>
                    <a:pt x="2748" y="417"/>
                  </a:lnTo>
                  <a:cubicBezTo>
                    <a:pt x="2994" y="358"/>
                    <a:pt x="2928" y="0"/>
                    <a:pt x="27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7"/>
            <p:cNvSpPr/>
            <p:nvPr/>
          </p:nvSpPr>
          <p:spPr>
            <a:xfrm>
              <a:off x="4272088" y="4051075"/>
              <a:ext cx="123725" cy="37350"/>
            </a:xfrm>
            <a:custGeom>
              <a:avLst/>
              <a:gdLst/>
              <a:ahLst/>
              <a:cxnLst/>
              <a:rect l="l" t="t" r="r" b="b"/>
              <a:pathLst>
                <a:path w="4949" h="1494" extrusionOk="0">
                  <a:moveTo>
                    <a:pt x="4851" y="0"/>
                  </a:moveTo>
                  <a:lnTo>
                    <a:pt x="245" y="1078"/>
                  </a:lnTo>
                  <a:cubicBezTo>
                    <a:pt x="1" y="1135"/>
                    <a:pt x="66" y="1493"/>
                    <a:pt x="287" y="1493"/>
                  </a:cubicBezTo>
                  <a:cubicBezTo>
                    <a:pt x="304" y="1493"/>
                    <a:pt x="322" y="1491"/>
                    <a:pt x="340" y="1487"/>
                  </a:cubicBezTo>
                  <a:lnTo>
                    <a:pt x="4948" y="409"/>
                  </a:lnTo>
                  <a:cubicBezTo>
                    <a:pt x="4918" y="272"/>
                    <a:pt x="4887" y="135"/>
                    <a:pt x="48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7"/>
            <p:cNvSpPr/>
            <p:nvPr/>
          </p:nvSpPr>
          <p:spPr>
            <a:xfrm>
              <a:off x="4354788" y="4085850"/>
              <a:ext cx="46975" cy="19900"/>
            </a:xfrm>
            <a:custGeom>
              <a:avLst/>
              <a:gdLst/>
              <a:ahLst/>
              <a:cxnLst/>
              <a:rect l="l" t="t" r="r" b="b"/>
              <a:pathLst>
                <a:path w="1879" h="796" extrusionOk="0">
                  <a:moveTo>
                    <a:pt x="1815" y="0"/>
                  </a:moveTo>
                  <a:cubicBezTo>
                    <a:pt x="1292" y="127"/>
                    <a:pt x="768" y="254"/>
                    <a:pt x="244" y="380"/>
                  </a:cubicBezTo>
                  <a:cubicBezTo>
                    <a:pt x="1" y="438"/>
                    <a:pt x="64" y="795"/>
                    <a:pt x="286" y="795"/>
                  </a:cubicBezTo>
                  <a:cubicBezTo>
                    <a:pt x="303" y="795"/>
                    <a:pt x="321" y="793"/>
                    <a:pt x="340" y="789"/>
                  </a:cubicBezTo>
                  <a:cubicBezTo>
                    <a:pt x="853" y="666"/>
                    <a:pt x="1365" y="541"/>
                    <a:pt x="1879" y="417"/>
                  </a:cubicBezTo>
                  <a:cubicBezTo>
                    <a:pt x="1858" y="278"/>
                    <a:pt x="1837" y="139"/>
                    <a:pt x="1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7"/>
            <p:cNvSpPr/>
            <p:nvPr/>
          </p:nvSpPr>
          <p:spPr>
            <a:xfrm>
              <a:off x="4229413" y="4106075"/>
              <a:ext cx="101900" cy="30100"/>
            </a:xfrm>
            <a:custGeom>
              <a:avLst/>
              <a:gdLst/>
              <a:ahLst/>
              <a:cxnLst/>
              <a:rect l="l" t="t" r="r" b="b"/>
              <a:pathLst>
                <a:path w="4076" h="1204" extrusionOk="0">
                  <a:moveTo>
                    <a:pt x="3785" y="0"/>
                  </a:moveTo>
                  <a:cubicBezTo>
                    <a:pt x="3769" y="0"/>
                    <a:pt x="3752" y="2"/>
                    <a:pt x="3734" y="6"/>
                  </a:cubicBezTo>
                  <a:cubicBezTo>
                    <a:pt x="2571" y="266"/>
                    <a:pt x="1410" y="527"/>
                    <a:pt x="247" y="789"/>
                  </a:cubicBezTo>
                  <a:cubicBezTo>
                    <a:pt x="1" y="844"/>
                    <a:pt x="67" y="1204"/>
                    <a:pt x="293" y="1204"/>
                  </a:cubicBezTo>
                  <a:cubicBezTo>
                    <a:pt x="309" y="1204"/>
                    <a:pt x="326" y="1202"/>
                    <a:pt x="344" y="1198"/>
                  </a:cubicBezTo>
                  <a:cubicBezTo>
                    <a:pt x="1505" y="938"/>
                    <a:pt x="2667" y="677"/>
                    <a:pt x="3829" y="415"/>
                  </a:cubicBezTo>
                  <a:cubicBezTo>
                    <a:pt x="4076" y="360"/>
                    <a:pt x="4009" y="0"/>
                    <a:pt x="37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7"/>
            <p:cNvSpPr/>
            <p:nvPr/>
          </p:nvSpPr>
          <p:spPr>
            <a:xfrm>
              <a:off x="4153938" y="4141275"/>
              <a:ext cx="25550" cy="13725"/>
            </a:xfrm>
            <a:custGeom>
              <a:avLst/>
              <a:gdLst/>
              <a:ahLst/>
              <a:cxnLst/>
              <a:rect l="l" t="t" r="r" b="b"/>
              <a:pathLst>
                <a:path w="1022" h="549" extrusionOk="0">
                  <a:moveTo>
                    <a:pt x="785" y="0"/>
                  </a:moveTo>
                  <a:cubicBezTo>
                    <a:pt x="770" y="0"/>
                    <a:pt x="754" y="2"/>
                    <a:pt x="738" y="6"/>
                  </a:cubicBezTo>
                  <a:lnTo>
                    <a:pt x="188" y="134"/>
                  </a:lnTo>
                  <a:cubicBezTo>
                    <a:pt x="81" y="158"/>
                    <a:pt x="0" y="278"/>
                    <a:pt x="32" y="387"/>
                  </a:cubicBezTo>
                  <a:cubicBezTo>
                    <a:pt x="57" y="482"/>
                    <a:pt x="140" y="549"/>
                    <a:pt x="236" y="549"/>
                  </a:cubicBezTo>
                  <a:cubicBezTo>
                    <a:pt x="252" y="549"/>
                    <a:pt x="268" y="547"/>
                    <a:pt x="284" y="543"/>
                  </a:cubicBezTo>
                  <a:lnTo>
                    <a:pt x="833" y="415"/>
                  </a:lnTo>
                  <a:cubicBezTo>
                    <a:pt x="941" y="390"/>
                    <a:pt x="1021" y="272"/>
                    <a:pt x="990" y="163"/>
                  </a:cubicBezTo>
                  <a:cubicBezTo>
                    <a:pt x="963" y="68"/>
                    <a:pt x="881" y="0"/>
                    <a:pt x="7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7"/>
            <p:cNvSpPr/>
            <p:nvPr/>
          </p:nvSpPr>
          <p:spPr>
            <a:xfrm>
              <a:off x="4000588" y="4155650"/>
              <a:ext cx="119550" cy="35650"/>
            </a:xfrm>
            <a:custGeom>
              <a:avLst/>
              <a:gdLst/>
              <a:ahLst/>
              <a:cxnLst/>
              <a:rect l="l" t="t" r="r" b="b"/>
              <a:pathLst>
                <a:path w="4782" h="1426" extrusionOk="0">
                  <a:moveTo>
                    <a:pt x="4493" y="1"/>
                  </a:moveTo>
                  <a:cubicBezTo>
                    <a:pt x="4476" y="1"/>
                    <a:pt x="4458" y="3"/>
                    <a:pt x="4440" y="7"/>
                  </a:cubicBezTo>
                  <a:cubicBezTo>
                    <a:pt x="2961" y="343"/>
                    <a:pt x="1480" y="680"/>
                    <a:pt x="1" y="1015"/>
                  </a:cubicBezTo>
                  <a:cubicBezTo>
                    <a:pt x="32" y="1152"/>
                    <a:pt x="64" y="1289"/>
                    <a:pt x="93" y="1425"/>
                  </a:cubicBezTo>
                  <a:cubicBezTo>
                    <a:pt x="1574" y="1089"/>
                    <a:pt x="3055" y="753"/>
                    <a:pt x="4537" y="416"/>
                  </a:cubicBezTo>
                  <a:cubicBezTo>
                    <a:pt x="4782" y="359"/>
                    <a:pt x="4717" y="1"/>
                    <a:pt x="4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7"/>
            <p:cNvSpPr/>
            <p:nvPr/>
          </p:nvSpPr>
          <p:spPr>
            <a:xfrm>
              <a:off x="4094538" y="4172750"/>
              <a:ext cx="69600" cy="23425"/>
            </a:xfrm>
            <a:custGeom>
              <a:avLst/>
              <a:gdLst/>
              <a:ahLst/>
              <a:cxnLst/>
              <a:rect l="l" t="t" r="r" b="b"/>
              <a:pathLst>
                <a:path w="2784" h="937" extrusionOk="0">
                  <a:moveTo>
                    <a:pt x="2494" y="1"/>
                  </a:moveTo>
                  <a:cubicBezTo>
                    <a:pt x="2478" y="1"/>
                    <a:pt x="2460" y="3"/>
                    <a:pt x="2442" y="7"/>
                  </a:cubicBezTo>
                  <a:lnTo>
                    <a:pt x="246" y="520"/>
                  </a:lnTo>
                  <a:cubicBezTo>
                    <a:pt x="0" y="579"/>
                    <a:pt x="66" y="937"/>
                    <a:pt x="289" y="937"/>
                  </a:cubicBezTo>
                  <a:cubicBezTo>
                    <a:pt x="306" y="937"/>
                    <a:pt x="323" y="935"/>
                    <a:pt x="342" y="931"/>
                  </a:cubicBezTo>
                  <a:lnTo>
                    <a:pt x="2539" y="417"/>
                  </a:lnTo>
                  <a:cubicBezTo>
                    <a:pt x="2783" y="359"/>
                    <a:pt x="2718" y="1"/>
                    <a:pt x="24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7"/>
            <p:cNvSpPr/>
            <p:nvPr/>
          </p:nvSpPr>
          <p:spPr>
            <a:xfrm>
              <a:off x="4007213" y="4204750"/>
              <a:ext cx="34100" cy="16125"/>
            </a:xfrm>
            <a:custGeom>
              <a:avLst/>
              <a:gdLst/>
              <a:ahLst/>
              <a:cxnLst/>
              <a:rect l="l" t="t" r="r" b="b"/>
              <a:pathLst>
                <a:path w="1364" h="645" extrusionOk="0">
                  <a:moveTo>
                    <a:pt x="1071" y="0"/>
                  </a:moveTo>
                  <a:cubicBezTo>
                    <a:pt x="1055" y="0"/>
                    <a:pt x="1038" y="2"/>
                    <a:pt x="1021" y="6"/>
                  </a:cubicBezTo>
                  <a:cubicBezTo>
                    <a:pt x="681" y="82"/>
                    <a:pt x="340" y="158"/>
                    <a:pt x="0" y="234"/>
                  </a:cubicBezTo>
                  <a:cubicBezTo>
                    <a:pt x="31" y="370"/>
                    <a:pt x="61" y="509"/>
                    <a:pt x="93" y="645"/>
                  </a:cubicBezTo>
                  <a:cubicBezTo>
                    <a:pt x="434" y="567"/>
                    <a:pt x="775" y="493"/>
                    <a:pt x="1117" y="416"/>
                  </a:cubicBezTo>
                  <a:cubicBezTo>
                    <a:pt x="1363" y="361"/>
                    <a:pt x="1296"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7"/>
            <p:cNvSpPr/>
            <p:nvPr/>
          </p:nvSpPr>
          <p:spPr>
            <a:xfrm>
              <a:off x="4190688" y="4147400"/>
              <a:ext cx="93025" cy="29325"/>
            </a:xfrm>
            <a:custGeom>
              <a:avLst/>
              <a:gdLst/>
              <a:ahLst/>
              <a:cxnLst/>
              <a:rect l="l" t="t" r="r" b="b"/>
              <a:pathLst>
                <a:path w="3721" h="1173" extrusionOk="0">
                  <a:moveTo>
                    <a:pt x="3433" y="1"/>
                  </a:moveTo>
                  <a:cubicBezTo>
                    <a:pt x="3416" y="1"/>
                    <a:pt x="3399" y="3"/>
                    <a:pt x="3380" y="7"/>
                  </a:cubicBezTo>
                  <a:lnTo>
                    <a:pt x="245" y="757"/>
                  </a:lnTo>
                  <a:cubicBezTo>
                    <a:pt x="0" y="815"/>
                    <a:pt x="65" y="1172"/>
                    <a:pt x="286" y="1172"/>
                  </a:cubicBezTo>
                  <a:cubicBezTo>
                    <a:pt x="304" y="1172"/>
                    <a:pt x="322" y="1170"/>
                    <a:pt x="341" y="1166"/>
                  </a:cubicBezTo>
                  <a:lnTo>
                    <a:pt x="3475" y="416"/>
                  </a:lnTo>
                  <a:cubicBezTo>
                    <a:pt x="3721" y="358"/>
                    <a:pt x="3656" y="1"/>
                    <a:pt x="3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7"/>
            <p:cNvSpPr/>
            <p:nvPr/>
          </p:nvSpPr>
          <p:spPr>
            <a:xfrm>
              <a:off x="4327188" y="4131600"/>
              <a:ext cx="32075" cy="15275"/>
            </a:xfrm>
            <a:custGeom>
              <a:avLst/>
              <a:gdLst/>
              <a:ahLst/>
              <a:cxnLst/>
              <a:rect l="l" t="t" r="r" b="b"/>
              <a:pathLst>
                <a:path w="1283" h="611" extrusionOk="0">
                  <a:moveTo>
                    <a:pt x="1047" y="1"/>
                  </a:moveTo>
                  <a:cubicBezTo>
                    <a:pt x="1031" y="1"/>
                    <a:pt x="1015" y="3"/>
                    <a:pt x="999" y="6"/>
                  </a:cubicBezTo>
                  <a:lnTo>
                    <a:pt x="189" y="196"/>
                  </a:lnTo>
                  <a:cubicBezTo>
                    <a:pt x="81" y="220"/>
                    <a:pt x="1" y="339"/>
                    <a:pt x="32" y="448"/>
                  </a:cubicBezTo>
                  <a:cubicBezTo>
                    <a:pt x="59" y="543"/>
                    <a:pt x="141" y="611"/>
                    <a:pt x="236" y="611"/>
                  </a:cubicBezTo>
                  <a:cubicBezTo>
                    <a:pt x="252" y="611"/>
                    <a:pt x="268" y="609"/>
                    <a:pt x="284" y="605"/>
                  </a:cubicBezTo>
                  <a:lnTo>
                    <a:pt x="1096" y="415"/>
                  </a:lnTo>
                  <a:cubicBezTo>
                    <a:pt x="1202" y="390"/>
                    <a:pt x="1283" y="272"/>
                    <a:pt x="1253" y="163"/>
                  </a:cubicBezTo>
                  <a:cubicBezTo>
                    <a:pt x="1226" y="68"/>
                    <a:pt x="1143"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7"/>
            <p:cNvSpPr/>
            <p:nvPr/>
          </p:nvSpPr>
          <p:spPr>
            <a:xfrm>
              <a:off x="4381438" y="4122200"/>
              <a:ext cx="26500" cy="14900"/>
            </a:xfrm>
            <a:custGeom>
              <a:avLst/>
              <a:gdLst/>
              <a:ahLst/>
              <a:cxnLst/>
              <a:rect l="l" t="t" r="r" b="b"/>
              <a:pathLst>
                <a:path w="1060" h="596" extrusionOk="0">
                  <a:moveTo>
                    <a:pt x="982" y="0"/>
                  </a:moveTo>
                  <a:cubicBezTo>
                    <a:pt x="735" y="58"/>
                    <a:pt x="489" y="120"/>
                    <a:pt x="244" y="178"/>
                  </a:cubicBezTo>
                  <a:cubicBezTo>
                    <a:pt x="1" y="239"/>
                    <a:pt x="65" y="595"/>
                    <a:pt x="285" y="595"/>
                  </a:cubicBezTo>
                  <a:cubicBezTo>
                    <a:pt x="303" y="595"/>
                    <a:pt x="321" y="593"/>
                    <a:pt x="340" y="588"/>
                  </a:cubicBezTo>
                  <a:cubicBezTo>
                    <a:pt x="579" y="530"/>
                    <a:pt x="820" y="472"/>
                    <a:pt x="1059" y="414"/>
                  </a:cubicBezTo>
                  <a:cubicBezTo>
                    <a:pt x="1041" y="323"/>
                    <a:pt x="1023" y="230"/>
                    <a:pt x="1007" y="139"/>
                  </a:cubicBezTo>
                  <a:cubicBezTo>
                    <a:pt x="998" y="93"/>
                    <a:pt x="989" y="47"/>
                    <a:pt x="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7"/>
            <p:cNvSpPr/>
            <p:nvPr/>
          </p:nvSpPr>
          <p:spPr>
            <a:xfrm>
              <a:off x="4350113" y="4150975"/>
              <a:ext cx="63350" cy="23350"/>
            </a:xfrm>
            <a:custGeom>
              <a:avLst/>
              <a:gdLst/>
              <a:ahLst/>
              <a:cxnLst/>
              <a:rect l="l" t="t" r="r" b="b"/>
              <a:pathLst>
                <a:path w="2534" h="934" extrusionOk="0">
                  <a:moveTo>
                    <a:pt x="2453" y="0"/>
                  </a:moveTo>
                  <a:lnTo>
                    <a:pt x="245" y="517"/>
                  </a:lnTo>
                  <a:cubicBezTo>
                    <a:pt x="0" y="575"/>
                    <a:pt x="66" y="933"/>
                    <a:pt x="290" y="933"/>
                  </a:cubicBezTo>
                  <a:cubicBezTo>
                    <a:pt x="306" y="933"/>
                    <a:pt x="324" y="931"/>
                    <a:pt x="342" y="927"/>
                  </a:cubicBezTo>
                  <a:lnTo>
                    <a:pt x="2533" y="414"/>
                  </a:lnTo>
                  <a:cubicBezTo>
                    <a:pt x="2506" y="276"/>
                    <a:pt x="2479" y="137"/>
                    <a:pt x="2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7"/>
            <p:cNvSpPr/>
            <p:nvPr/>
          </p:nvSpPr>
          <p:spPr>
            <a:xfrm>
              <a:off x="4284763" y="4174125"/>
              <a:ext cx="34800" cy="15275"/>
            </a:xfrm>
            <a:custGeom>
              <a:avLst/>
              <a:gdLst/>
              <a:ahLst/>
              <a:cxnLst/>
              <a:rect l="l" t="t" r="r" b="b"/>
              <a:pathLst>
                <a:path w="1392" h="611" extrusionOk="0">
                  <a:moveTo>
                    <a:pt x="1154" y="1"/>
                  </a:moveTo>
                  <a:cubicBezTo>
                    <a:pt x="1139" y="1"/>
                    <a:pt x="1124" y="2"/>
                    <a:pt x="1108" y="6"/>
                  </a:cubicBezTo>
                  <a:cubicBezTo>
                    <a:pt x="800" y="68"/>
                    <a:pt x="495" y="132"/>
                    <a:pt x="187" y="195"/>
                  </a:cubicBezTo>
                  <a:cubicBezTo>
                    <a:pt x="80" y="218"/>
                    <a:pt x="0" y="340"/>
                    <a:pt x="30" y="447"/>
                  </a:cubicBezTo>
                  <a:cubicBezTo>
                    <a:pt x="57" y="546"/>
                    <a:pt x="141" y="610"/>
                    <a:pt x="237" y="610"/>
                  </a:cubicBezTo>
                  <a:cubicBezTo>
                    <a:pt x="252" y="610"/>
                    <a:pt x="267" y="609"/>
                    <a:pt x="283" y="606"/>
                  </a:cubicBezTo>
                  <a:cubicBezTo>
                    <a:pt x="590" y="541"/>
                    <a:pt x="898" y="479"/>
                    <a:pt x="1204" y="415"/>
                  </a:cubicBezTo>
                  <a:cubicBezTo>
                    <a:pt x="1312" y="392"/>
                    <a:pt x="1392" y="270"/>
                    <a:pt x="1362" y="162"/>
                  </a:cubicBezTo>
                  <a:cubicBezTo>
                    <a:pt x="1333" y="65"/>
                    <a:pt x="1251" y="1"/>
                    <a:pt x="11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7"/>
            <p:cNvSpPr/>
            <p:nvPr/>
          </p:nvSpPr>
          <p:spPr>
            <a:xfrm>
              <a:off x="4148963" y="4191425"/>
              <a:ext cx="98775" cy="33475"/>
            </a:xfrm>
            <a:custGeom>
              <a:avLst/>
              <a:gdLst/>
              <a:ahLst/>
              <a:cxnLst/>
              <a:rect l="l" t="t" r="r" b="b"/>
              <a:pathLst>
                <a:path w="3951" h="1339" extrusionOk="0">
                  <a:moveTo>
                    <a:pt x="3674" y="1"/>
                  </a:moveTo>
                  <a:cubicBezTo>
                    <a:pt x="3655" y="1"/>
                    <a:pt x="3635" y="3"/>
                    <a:pt x="3614" y="9"/>
                  </a:cubicBezTo>
                  <a:cubicBezTo>
                    <a:pt x="2490" y="312"/>
                    <a:pt x="1366" y="617"/>
                    <a:pt x="241" y="921"/>
                  </a:cubicBezTo>
                  <a:cubicBezTo>
                    <a:pt x="1" y="986"/>
                    <a:pt x="62" y="1338"/>
                    <a:pt x="277" y="1338"/>
                  </a:cubicBezTo>
                  <a:cubicBezTo>
                    <a:pt x="296" y="1338"/>
                    <a:pt x="316" y="1336"/>
                    <a:pt x="336" y="1330"/>
                  </a:cubicBezTo>
                  <a:cubicBezTo>
                    <a:pt x="1462" y="1027"/>
                    <a:pt x="2586" y="723"/>
                    <a:pt x="3710" y="418"/>
                  </a:cubicBezTo>
                  <a:cubicBezTo>
                    <a:pt x="3950" y="354"/>
                    <a:pt x="3890" y="1"/>
                    <a:pt x="36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7"/>
            <p:cNvSpPr/>
            <p:nvPr/>
          </p:nvSpPr>
          <p:spPr>
            <a:xfrm>
              <a:off x="4072213" y="4232500"/>
              <a:ext cx="32750" cy="15425"/>
            </a:xfrm>
            <a:custGeom>
              <a:avLst/>
              <a:gdLst/>
              <a:ahLst/>
              <a:cxnLst/>
              <a:rect l="l" t="t" r="r" b="b"/>
              <a:pathLst>
                <a:path w="1310" h="617" extrusionOk="0">
                  <a:moveTo>
                    <a:pt x="1074" y="1"/>
                  </a:moveTo>
                  <a:cubicBezTo>
                    <a:pt x="1058" y="1"/>
                    <a:pt x="1042" y="3"/>
                    <a:pt x="1026" y="7"/>
                  </a:cubicBezTo>
                  <a:lnTo>
                    <a:pt x="188" y="202"/>
                  </a:lnTo>
                  <a:cubicBezTo>
                    <a:pt x="81" y="227"/>
                    <a:pt x="0" y="345"/>
                    <a:pt x="32" y="454"/>
                  </a:cubicBezTo>
                  <a:cubicBezTo>
                    <a:pt x="59" y="549"/>
                    <a:pt x="141" y="617"/>
                    <a:pt x="236" y="617"/>
                  </a:cubicBezTo>
                  <a:cubicBezTo>
                    <a:pt x="252" y="617"/>
                    <a:pt x="268" y="615"/>
                    <a:pt x="284" y="611"/>
                  </a:cubicBezTo>
                  <a:lnTo>
                    <a:pt x="1121" y="416"/>
                  </a:lnTo>
                  <a:cubicBezTo>
                    <a:pt x="1229" y="390"/>
                    <a:pt x="1309" y="272"/>
                    <a:pt x="1278" y="163"/>
                  </a:cubicBezTo>
                  <a:cubicBezTo>
                    <a:pt x="1252" y="68"/>
                    <a:pt x="1169"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7"/>
            <p:cNvSpPr/>
            <p:nvPr/>
          </p:nvSpPr>
          <p:spPr>
            <a:xfrm>
              <a:off x="4015963" y="4244025"/>
              <a:ext cx="29525" cy="16350"/>
            </a:xfrm>
            <a:custGeom>
              <a:avLst/>
              <a:gdLst/>
              <a:ahLst/>
              <a:cxnLst/>
              <a:rect l="l" t="t" r="r" b="b"/>
              <a:pathLst>
                <a:path w="1181" h="654" extrusionOk="0">
                  <a:moveTo>
                    <a:pt x="948" y="1"/>
                  </a:moveTo>
                  <a:cubicBezTo>
                    <a:pt x="933" y="1"/>
                    <a:pt x="917" y="3"/>
                    <a:pt x="901" y="7"/>
                  </a:cubicBezTo>
                  <a:cubicBezTo>
                    <a:pt x="599" y="86"/>
                    <a:pt x="301" y="164"/>
                    <a:pt x="1" y="243"/>
                  </a:cubicBezTo>
                  <a:cubicBezTo>
                    <a:pt x="32" y="377"/>
                    <a:pt x="61" y="510"/>
                    <a:pt x="90" y="643"/>
                  </a:cubicBezTo>
                  <a:lnTo>
                    <a:pt x="93" y="653"/>
                  </a:lnTo>
                  <a:cubicBezTo>
                    <a:pt x="395" y="574"/>
                    <a:pt x="695" y="495"/>
                    <a:pt x="996" y="416"/>
                  </a:cubicBezTo>
                  <a:cubicBezTo>
                    <a:pt x="1107" y="387"/>
                    <a:pt x="1180" y="277"/>
                    <a:pt x="1153" y="164"/>
                  </a:cubicBezTo>
                  <a:cubicBezTo>
                    <a:pt x="1131" y="70"/>
                    <a:pt x="1043" y="1"/>
                    <a:pt x="9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7"/>
            <p:cNvSpPr/>
            <p:nvPr/>
          </p:nvSpPr>
          <p:spPr>
            <a:xfrm>
              <a:off x="4031088" y="4275400"/>
              <a:ext cx="71575" cy="23925"/>
            </a:xfrm>
            <a:custGeom>
              <a:avLst/>
              <a:gdLst/>
              <a:ahLst/>
              <a:cxnLst/>
              <a:rect l="l" t="t" r="r" b="b"/>
              <a:pathLst>
                <a:path w="2863" h="957" extrusionOk="0">
                  <a:moveTo>
                    <a:pt x="2574" y="1"/>
                  </a:moveTo>
                  <a:cubicBezTo>
                    <a:pt x="2557" y="1"/>
                    <a:pt x="2540" y="3"/>
                    <a:pt x="2521" y="7"/>
                  </a:cubicBezTo>
                  <a:lnTo>
                    <a:pt x="245" y="540"/>
                  </a:lnTo>
                  <a:cubicBezTo>
                    <a:pt x="1" y="598"/>
                    <a:pt x="66" y="957"/>
                    <a:pt x="290" y="957"/>
                  </a:cubicBezTo>
                  <a:cubicBezTo>
                    <a:pt x="306" y="957"/>
                    <a:pt x="324" y="955"/>
                    <a:pt x="342" y="950"/>
                  </a:cubicBezTo>
                  <a:lnTo>
                    <a:pt x="341" y="950"/>
                  </a:lnTo>
                  <a:lnTo>
                    <a:pt x="2617" y="418"/>
                  </a:lnTo>
                  <a:cubicBezTo>
                    <a:pt x="2863" y="361"/>
                    <a:pt x="2797"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7"/>
            <p:cNvSpPr/>
            <p:nvPr/>
          </p:nvSpPr>
          <p:spPr>
            <a:xfrm>
              <a:off x="4128063" y="4251875"/>
              <a:ext cx="73850" cy="25600"/>
            </a:xfrm>
            <a:custGeom>
              <a:avLst/>
              <a:gdLst/>
              <a:ahLst/>
              <a:cxnLst/>
              <a:rect l="l" t="t" r="r" b="b"/>
              <a:pathLst>
                <a:path w="2954" h="1024" extrusionOk="0">
                  <a:moveTo>
                    <a:pt x="2670" y="1"/>
                  </a:moveTo>
                  <a:cubicBezTo>
                    <a:pt x="2652" y="1"/>
                    <a:pt x="2634" y="3"/>
                    <a:pt x="2614" y="8"/>
                  </a:cubicBezTo>
                  <a:cubicBezTo>
                    <a:pt x="1825" y="208"/>
                    <a:pt x="1035" y="408"/>
                    <a:pt x="244" y="606"/>
                  </a:cubicBezTo>
                  <a:cubicBezTo>
                    <a:pt x="1" y="668"/>
                    <a:pt x="65" y="1024"/>
                    <a:pt x="284" y="1024"/>
                  </a:cubicBezTo>
                  <a:cubicBezTo>
                    <a:pt x="302" y="1024"/>
                    <a:pt x="320" y="1022"/>
                    <a:pt x="340" y="1017"/>
                  </a:cubicBezTo>
                  <a:cubicBezTo>
                    <a:pt x="1131" y="817"/>
                    <a:pt x="1920" y="618"/>
                    <a:pt x="2711" y="418"/>
                  </a:cubicBezTo>
                  <a:cubicBezTo>
                    <a:pt x="2953" y="357"/>
                    <a:pt x="2891" y="1"/>
                    <a:pt x="26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7"/>
            <p:cNvSpPr/>
            <p:nvPr/>
          </p:nvSpPr>
          <p:spPr>
            <a:xfrm>
              <a:off x="4236863" y="4220150"/>
              <a:ext cx="110800" cy="33100"/>
            </a:xfrm>
            <a:custGeom>
              <a:avLst/>
              <a:gdLst/>
              <a:ahLst/>
              <a:cxnLst/>
              <a:rect l="l" t="t" r="r" b="b"/>
              <a:pathLst>
                <a:path w="4432" h="1324" extrusionOk="0">
                  <a:moveTo>
                    <a:pt x="4142" y="0"/>
                  </a:moveTo>
                  <a:cubicBezTo>
                    <a:pt x="4126" y="0"/>
                    <a:pt x="4108" y="2"/>
                    <a:pt x="4090" y="6"/>
                  </a:cubicBezTo>
                  <a:lnTo>
                    <a:pt x="245" y="907"/>
                  </a:lnTo>
                  <a:cubicBezTo>
                    <a:pt x="0" y="964"/>
                    <a:pt x="66" y="1323"/>
                    <a:pt x="289" y="1323"/>
                  </a:cubicBezTo>
                  <a:cubicBezTo>
                    <a:pt x="306" y="1323"/>
                    <a:pt x="323" y="1321"/>
                    <a:pt x="342" y="1317"/>
                  </a:cubicBezTo>
                  <a:lnTo>
                    <a:pt x="4185" y="417"/>
                  </a:lnTo>
                  <a:cubicBezTo>
                    <a:pt x="4431" y="359"/>
                    <a:pt x="4365" y="0"/>
                    <a:pt x="4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7"/>
            <p:cNvSpPr/>
            <p:nvPr/>
          </p:nvSpPr>
          <p:spPr>
            <a:xfrm>
              <a:off x="4369588" y="4201125"/>
              <a:ext cx="53500" cy="21025"/>
            </a:xfrm>
            <a:custGeom>
              <a:avLst/>
              <a:gdLst/>
              <a:ahLst/>
              <a:cxnLst/>
              <a:rect l="l" t="t" r="r" b="b"/>
              <a:pathLst>
                <a:path w="2140" h="841" extrusionOk="0">
                  <a:moveTo>
                    <a:pt x="2059" y="0"/>
                  </a:moveTo>
                  <a:lnTo>
                    <a:pt x="245" y="424"/>
                  </a:lnTo>
                  <a:cubicBezTo>
                    <a:pt x="1" y="483"/>
                    <a:pt x="66" y="841"/>
                    <a:pt x="288" y="841"/>
                  </a:cubicBezTo>
                  <a:cubicBezTo>
                    <a:pt x="305" y="841"/>
                    <a:pt x="322" y="839"/>
                    <a:pt x="341" y="835"/>
                  </a:cubicBezTo>
                  <a:lnTo>
                    <a:pt x="2139" y="414"/>
                  </a:lnTo>
                  <a:cubicBezTo>
                    <a:pt x="2112" y="276"/>
                    <a:pt x="2087" y="139"/>
                    <a:pt x="20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7"/>
            <p:cNvSpPr/>
            <p:nvPr/>
          </p:nvSpPr>
          <p:spPr>
            <a:xfrm>
              <a:off x="4394038" y="4229550"/>
              <a:ext cx="34500" cy="17225"/>
            </a:xfrm>
            <a:custGeom>
              <a:avLst/>
              <a:gdLst/>
              <a:ahLst/>
              <a:cxnLst/>
              <a:rect l="l" t="t" r="r" b="b"/>
              <a:pathLst>
                <a:path w="1380" h="689" extrusionOk="0">
                  <a:moveTo>
                    <a:pt x="1299" y="1"/>
                  </a:moveTo>
                  <a:cubicBezTo>
                    <a:pt x="948" y="90"/>
                    <a:pt x="594" y="181"/>
                    <a:pt x="243" y="271"/>
                  </a:cubicBezTo>
                  <a:cubicBezTo>
                    <a:pt x="0" y="333"/>
                    <a:pt x="64" y="689"/>
                    <a:pt x="282" y="689"/>
                  </a:cubicBezTo>
                  <a:cubicBezTo>
                    <a:pt x="300" y="689"/>
                    <a:pt x="319" y="686"/>
                    <a:pt x="339" y="681"/>
                  </a:cubicBezTo>
                  <a:cubicBezTo>
                    <a:pt x="685" y="592"/>
                    <a:pt x="1031" y="502"/>
                    <a:pt x="1379" y="414"/>
                  </a:cubicBezTo>
                  <a:cubicBezTo>
                    <a:pt x="1352" y="277"/>
                    <a:pt x="1325" y="139"/>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7"/>
            <p:cNvSpPr/>
            <p:nvPr/>
          </p:nvSpPr>
          <p:spPr>
            <a:xfrm>
              <a:off x="4229163" y="4248475"/>
              <a:ext cx="138900" cy="39650"/>
            </a:xfrm>
            <a:custGeom>
              <a:avLst/>
              <a:gdLst/>
              <a:ahLst/>
              <a:cxnLst/>
              <a:rect l="l" t="t" r="r" b="b"/>
              <a:pathLst>
                <a:path w="5556" h="1586" extrusionOk="0">
                  <a:moveTo>
                    <a:pt x="5267" y="0"/>
                  </a:moveTo>
                  <a:cubicBezTo>
                    <a:pt x="5250" y="0"/>
                    <a:pt x="5233" y="2"/>
                    <a:pt x="5214" y="6"/>
                  </a:cubicBezTo>
                  <a:lnTo>
                    <a:pt x="245" y="1169"/>
                  </a:lnTo>
                  <a:cubicBezTo>
                    <a:pt x="1" y="1228"/>
                    <a:pt x="66" y="1586"/>
                    <a:pt x="290" y="1586"/>
                  </a:cubicBezTo>
                  <a:cubicBezTo>
                    <a:pt x="306" y="1586"/>
                    <a:pt x="324" y="1584"/>
                    <a:pt x="342" y="1580"/>
                  </a:cubicBezTo>
                  <a:lnTo>
                    <a:pt x="5311" y="417"/>
                  </a:lnTo>
                  <a:cubicBezTo>
                    <a:pt x="5556" y="359"/>
                    <a:pt x="5490" y="0"/>
                    <a:pt x="5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7"/>
            <p:cNvSpPr/>
            <p:nvPr/>
          </p:nvSpPr>
          <p:spPr>
            <a:xfrm>
              <a:off x="4150038" y="4291575"/>
              <a:ext cx="35600" cy="14675"/>
            </a:xfrm>
            <a:custGeom>
              <a:avLst/>
              <a:gdLst/>
              <a:ahLst/>
              <a:cxnLst/>
              <a:rect l="l" t="t" r="r" b="b"/>
              <a:pathLst>
                <a:path w="1424" h="587" extrusionOk="0">
                  <a:moveTo>
                    <a:pt x="1185" y="1"/>
                  </a:moveTo>
                  <a:cubicBezTo>
                    <a:pt x="1171" y="1"/>
                    <a:pt x="1156" y="2"/>
                    <a:pt x="1141" y="5"/>
                  </a:cubicBezTo>
                  <a:cubicBezTo>
                    <a:pt x="823" y="60"/>
                    <a:pt x="505" y="117"/>
                    <a:pt x="188" y="172"/>
                  </a:cubicBezTo>
                  <a:cubicBezTo>
                    <a:pt x="79" y="192"/>
                    <a:pt x="1" y="320"/>
                    <a:pt x="31" y="426"/>
                  </a:cubicBezTo>
                  <a:cubicBezTo>
                    <a:pt x="58" y="526"/>
                    <a:pt x="141" y="587"/>
                    <a:pt x="239" y="587"/>
                  </a:cubicBezTo>
                  <a:cubicBezTo>
                    <a:pt x="253" y="587"/>
                    <a:pt x="268" y="585"/>
                    <a:pt x="283" y="583"/>
                  </a:cubicBezTo>
                  <a:cubicBezTo>
                    <a:pt x="601" y="526"/>
                    <a:pt x="919" y="471"/>
                    <a:pt x="1237" y="414"/>
                  </a:cubicBezTo>
                  <a:cubicBezTo>
                    <a:pt x="1346" y="395"/>
                    <a:pt x="1423" y="266"/>
                    <a:pt x="1394" y="162"/>
                  </a:cubicBezTo>
                  <a:cubicBezTo>
                    <a:pt x="1365" y="61"/>
                    <a:pt x="1283" y="1"/>
                    <a:pt x="11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7"/>
            <p:cNvSpPr/>
            <p:nvPr/>
          </p:nvSpPr>
          <p:spPr>
            <a:xfrm>
              <a:off x="4033138" y="4311000"/>
              <a:ext cx="77150" cy="26275"/>
            </a:xfrm>
            <a:custGeom>
              <a:avLst/>
              <a:gdLst/>
              <a:ahLst/>
              <a:cxnLst/>
              <a:rect l="l" t="t" r="r" b="b"/>
              <a:pathLst>
                <a:path w="3086" h="1051" extrusionOk="0">
                  <a:moveTo>
                    <a:pt x="2797" y="1"/>
                  </a:moveTo>
                  <a:cubicBezTo>
                    <a:pt x="2780" y="1"/>
                    <a:pt x="2763" y="3"/>
                    <a:pt x="2744" y="7"/>
                  </a:cubicBezTo>
                  <a:cubicBezTo>
                    <a:pt x="1829" y="218"/>
                    <a:pt x="914" y="428"/>
                    <a:pt x="0" y="640"/>
                  </a:cubicBezTo>
                  <a:cubicBezTo>
                    <a:pt x="30" y="777"/>
                    <a:pt x="60" y="915"/>
                    <a:pt x="91" y="1050"/>
                  </a:cubicBezTo>
                  <a:cubicBezTo>
                    <a:pt x="1008" y="839"/>
                    <a:pt x="1923" y="628"/>
                    <a:pt x="2839" y="416"/>
                  </a:cubicBezTo>
                  <a:cubicBezTo>
                    <a:pt x="3085" y="359"/>
                    <a:pt x="3020" y="1"/>
                    <a:pt x="27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7"/>
            <p:cNvSpPr/>
            <p:nvPr/>
          </p:nvSpPr>
          <p:spPr>
            <a:xfrm>
              <a:off x="4041388" y="4354750"/>
              <a:ext cx="49525" cy="19550"/>
            </a:xfrm>
            <a:custGeom>
              <a:avLst/>
              <a:gdLst/>
              <a:ahLst/>
              <a:cxnLst/>
              <a:rect l="l" t="t" r="r" b="b"/>
              <a:pathLst>
                <a:path w="1981" h="782" extrusionOk="0">
                  <a:moveTo>
                    <a:pt x="1688" y="1"/>
                  </a:moveTo>
                  <a:cubicBezTo>
                    <a:pt x="1672" y="1"/>
                    <a:pt x="1655" y="3"/>
                    <a:pt x="1638" y="6"/>
                  </a:cubicBezTo>
                  <a:cubicBezTo>
                    <a:pt x="1091" y="127"/>
                    <a:pt x="545" y="250"/>
                    <a:pt x="0" y="371"/>
                  </a:cubicBezTo>
                  <a:cubicBezTo>
                    <a:pt x="30" y="508"/>
                    <a:pt x="62" y="644"/>
                    <a:pt x="91" y="781"/>
                  </a:cubicBezTo>
                  <a:lnTo>
                    <a:pt x="1733" y="417"/>
                  </a:lnTo>
                  <a:cubicBezTo>
                    <a:pt x="1980" y="361"/>
                    <a:pt x="1913" y="1"/>
                    <a:pt x="16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7"/>
            <p:cNvSpPr/>
            <p:nvPr/>
          </p:nvSpPr>
          <p:spPr>
            <a:xfrm>
              <a:off x="4115338" y="4337575"/>
              <a:ext cx="49250" cy="17225"/>
            </a:xfrm>
            <a:custGeom>
              <a:avLst/>
              <a:gdLst/>
              <a:ahLst/>
              <a:cxnLst/>
              <a:rect l="l" t="t" r="r" b="b"/>
              <a:pathLst>
                <a:path w="1970" h="689" extrusionOk="0">
                  <a:moveTo>
                    <a:pt x="1733" y="0"/>
                  </a:moveTo>
                  <a:cubicBezTo>
                    <a:pt x="1719" y="0"/>
                    <a:pt x="1706" y="2"/>
                    <a:pt x="1692" y="4"/>
                  </a:cubicBezTo>
                  <a:cubicBezTo>
                    <a:pt x="1189" y="93"/>
                    <a:pt x="686" y="185"/>
                    <a:pt x="183" y="274"/>
                  </a:cubicBezTo>
                  <a:cubicBezTo>
                    <a:pt x="71" y="295"/>
                    <a:pt x="1" y="420"/>
                    <a:pt x="25" y="528"/>
                  </a:cubicBezTo>
                  <a:cubicBezTo>
                    <a:pt x="50" y="629"/>
                    <a:pt x="140" y="688"/>
                    <a:pt x="237" y="688"/>
                  </a:cubicBezTo>
                  <a:cubicBezTo>
                    <a:pt x="251" y="688"/>
                    <a:pt x="265" y="687"/>
                    <a:pt x="278" y="685"/>
                  </a:cubicBezTo>
                  <a:cubicBezTo>
                    <a:pt x="781" y="593"/>
                    <a:pt x="1284" y="504"/>
                    <a:pt x="1787" y="414"/>
                  </a:cubicBezTo>
                  <a:cubicBezTo>
                    <a:pt x="1899" y="393"/>
                    <a:pt x="1970" y="268"/>
                    <a:pt x="1944" y="161"/>
                  </a:cubicBezTo>
                  <a:cubicBezTo>
                    <a:pt x="1921" y="60"/>
                    <a:pt x="1830"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7"/>
            <p:cNvSpPr/>
            <p:nvPr/>
          </p:nvSpPr>
          <p:spPr>
            <a:xfrm>
              <a:off x="4220363" y="4306525"/>
              <a:ext cx="120625" cy="35400"/>
            </a:xfrm>
            <a:custGeom>
              <a:avLst/>
              <a:gdLst/>
              <a:ahLst/>
              <a:cxnLst/>
              <a:rect l="l" t="t" r="r" b="b"/>
              <a:pathLst>
                <a:path w="4825" h="1416" extrusionOk="0">
                  <a:moveTo>
                    <a:pt x="4535" y="1"/>
                  </a:moveTo>
                  <a:cubicBezTo>
                    <a:pt x="4518" y="1"/>
                    <a:pt x="4501" y="3"/>
                    <a:pt x="4483" y="7"/>
                  </a:cubicBezTo>
                  <a:lnTo>
                    <a:pt x="246" y="1000"/>
                  </a:lnTo>
                  <a:cubicBezTo>
                    <a:pt x="1" y="1056"/>
                    <a:pt x="66" y="1415"/>
                    <a:pt x="289" y="1415"/>
                  </a:cubicBezTo>
                  <a:cubicBezTo>
                    <a:pt x="305" y="1415"/>
                    <a:pt x="323" y="1413"/>
                    <a:pt x="342" y="1409"/>
                  </a:cubicBezTo>
                  <a:lnTo>
                    <a:pt x="4580" y="417"/>
                  </a:lnTo>
                  <a:cubicBezTo>
                    <a:pt x="4824" y="360"/>
                    <a:pt x="4758" y="1"/>
                    <a:pt x="4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7"/>
            <p:cNvSpPr/>
            <p:nvPr/>
          </p:nvSpPr>
          <p:spPr>
            <a:xfrm>
              <a:off x="4370463" y="4283450"/>
              <a:ext cx="68400" cy="24875"/>
            </a:xfrm>
            <a:custGeom>
              <a:avLst/>
              <a:gdLst/>
              <a:ahLst/>
              <a:cxnLst/>
              <a:rect l="l" t="t" r="r" b="b"/>
              <a:pathLst>
                <a:path w="2736" h="995" extrusionOk="0">
                  <a:moveTo>
                    <a:pt x="2655" y="0"/>
                  </a:moveTo>
                  <a:cubicBezTo>
                    <a:pt x="1852" y="193"/>
                    <a:pt x="1047" y="385"/>
                    <a:pt x="244" y="578"/>
                  </a:cubicBezTo>
                  <a:cubicBezTo>
                    <a:pt x="0" y="636"/>
                    <a:pt x="65" y="995"/>
                    <a:pt x="288" y="995"/>
                  </a:cubicBezTo>
                  <a:cubicBezTo>
                    <a:pt x="305" y="995"/>
                    <a:pt x="323" y="993"/>
                    <a:pt x="341" y="988"/>
                  </a:cubicBezTo>
                  <a:cubicBezTo>
                    <a:pt x="1138" y="796"/>
                    <a:pt x="1937" y="605"/>
                    <a:pt x="2736" y="414"/>
                  </a:cubicBezTo>
                  <a:cubicBezTo>
                    <a:pt x="2709" y="276"/>
                    <a:pt x="2683" y="137"/>
                    <a:pt x="2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7"/>
            <p:cNvSpPr/>
            <p:nvPr/>
          </p:nvSpPr>
          <p:spPr>
            <a:xfrm>
              <a:off x="4398313" y="4317425"/>
              <a:ext cx="47000" cy="23225"/>
            </a:xfrm>
            <a:custGeom>
              <a:avLst/>
              <a:gdLst/>
              <a:ahLst/>
              <a:cxnLst/>
              <a:rect l="l" t="t" r="r" b="b"/>
              <a:pathLst>
                <a:path w="1880" h="929" extrusionOk="0">
                  <a:moveTo>
                    <a:pt x="1802" y="1"/>
                  </a:moveTo>
                  <a:lnTo>
                    <a:pt x="1802" y="2"/>
                  </a:lnTo>
                  <a:cubicBezTo>
                    <a:pt x="1280" y="171"/>
                    <a:pt x="757" y="340"/>
                    <a:pt x="233" y="508"/>
                  </a:cubicBezTo>
                  <a:cubicBezTo>
                    <a:pt x="0" y="583"/>
                    <a:pt x="56" y="929"/>
                    <a:pt x="262" y="929"/>
                  </a:cubicBezTo>
                  <a:cubicBezTo>
                    <a:pt x="283" y="929"/>
                    <a:pt x="305" y="925"/>
                    <a:pt x="329" y="917"/>
                  </a:cubicBezTo>
                  <a:cubicBezTo>
                    <a:pt x="847" y="750"/>
                    <a:pt x="1363" y="585"/>
                    <a:pt x="1880" y="417"/>
                  </a:cubicBezTo>
                  <a:cubicBezTo>
                    <a:pt x="1856" y="270"/>
                    <a:pt x="1828" y="128"/>
                    <a:pt x="1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7"/>
            <p:cNvSpPr/>
            <p:nvPr/>
          </p:nvSpPr>
          <p:spPr>
            <a:xfrm>
              <a:off x="4226013" y="4344350"/>
              <a:ext cx="129975" cy="39300"/>
            </a:xfrm>
            <a:custGeom>
              <a:avLst/>
              <a:gdLst/>
              <a:ahLst/>
              <a:cxnLst/>
              <a:rect l="l" t="t" r="r" b="b"/>
              <a:pathLst>
                <a:path w="5199" h="1572" extrusionOk="0">
                  <a:moveTo>
                    <a:pt x="4915" y="0"/>
                  </a:moveTo>
                  <a:cubicBezTo>
                    <a:pt x="4897" y="0"/>
                    <a:pt x="4879" y="3"/>
                    <a:pt x="4860" y="8"/>
                  </a:cubicBezTo>
                  <a:cubicBezTo>
                    <a:pt x="3321" y="390"/>
                    <a:pt x="1783" y="772"/>
                    <a:pt x="244" y="1154"/>
                  </a:cubicBezTo>
                  <a:cubicBezTo>
                    <a:pt x="1" y="1215"/>
                    <a:pt x="65" y="1571"/>
                    <a:pt x="286" y="1571"/>
                  </a:cubicBezTo>
                  <a:cubicBezTo>
                    <a:pt x="303" y="1571"/>
                    <a:pt x="322" y="1569"/>
                    <a:pt x="341" y="1564"/>
                  </a:cubicBezTo>
                  <a:cubicBezTo>
                    <a:pt x="1879" y="1182"/>
                    <a:pt x="3418" y="800"/>
                    <a:pt x="4955" y="418"/>
                  </a:cubicBezTo>
                  <a:cubicBezTo>
                    <a:pt x="5198" y="357"/>
                    <a:pt x="5134" y="0"/>
                    <a:pt x="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7"/>
            <p:cNvSpPr/>
            <p:nvPr/>
          </p:nvSpPr>
          <p:spPr>
            <a:xfrm>
              <a:off x="4134488" y="4385475"/>
              <a:ext cx="47525" cy="18950"/>
            </a:xfrm>
            <a:custGeom>
              <a:avLst/>
              <a:gdLst/>
              <a:ahLst/>
              <a:cxnLst/>
              <a:rect l="l" t="t" r="r" b="b"/>
              <a:pathLst>
                <a:path w="1901" h="758" extrusionOk="0">
                  <a:moveTo>
                    <a:pt x="1667" y="1"/>
                  </a:moveTo>
                  <a:cubicBezTo>
                    <a:pt x="1652" y="1"/>
                    <a:pt x="1637" y="2"/>
                    <a:pt x="1622" y="6"/>
                  </a:cubicBezTo>
                  <a:lnTo>
                    <a:pt x="183" y="343"/>
                  </a:lnTo>
                  <a:cubicBezTo>
                    <a:pt x="72" y="369"/>
                    <a:pt x="0" y="485"/>
                    <a:pt x="26" y="596"/>
                  </a:cubicBezTo>
                  <a:cubicBezTo>
                    <a:pt x="49" y="691"/>
                    <a:pt x="138" y="757"/>
                    <a:pt x="234" y="757"/>
                  </a:cubicBezTo>
                  <a:cubicBezTo>
                    <a:pt x="249" y="757"/>
                    <a:pt x="264" y="756"/>
                    <a:pt x="280" y="752"/>
                  </a:cubicBezTo>
                  <a:lnTo>
                    <a:pt x="1717" y="416"/>
                  </a:lnTo>
                  <a:cubicBezTo>
                    <a:pt x="1829" y="390"/>
                    <a:pt x="1901" y="273"/>
                    <a:pt x="1875" y="163"/>
                  </a:cubicBezTo>
                  <a:cubicBezTo>
                    <a:pt x="1852" y="67"/>
                    <a:pt x="1763"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7"/>
            <p:cNvSpPr/>
            <p:nvPr/>
          </p:nvSpPr>
          <p:spPr>
            <a:xfrm>
              <a:off x="4051838" y="4401950"/>
              <a:ext cx="46600" cy="19350"/>
            </a:xfrm>
            <a:custGeom>
              <a:avLst/>
              <a:gdLst/>
              <a:ahLst/>
              <a:cxnLst/>
              <a:rect l="l" t="t" r="r" b="b"/>
              <a:pathLst>
                <a:path w="1864" h="774" extrusionOk="0">
                  <a:moveTo>
                    <a:pt x="1577" y="0"/>
                  </a:moveTo>
                  <a:cubicBezTo>
                    <a:pt x="1561" y="0"/>
                    <a:pt x="1543" y="2"/>
                    <a:pt x="1524" y="7"/>
                  </a:cubicBezTo>
                  <a:lnTo>
                    <a:pt x="0" y="363"/>
                  </a:lnTo>
                  <a:cubicBezTo>
                    <a:pt x="30" y="492"/>
                    <a:pt x="57" y="620"/>
                    <a:pt x="87" y="749"/>
                  </a:cubicBezTo>
                  <a:lnTo>
                    <a:pt x="93" y="774"/>
                  </a:lnTo>
                  <a:lnTo>
                    <a:pt x="1620" y="416"/>
                  </a:lnTo>
                  <a:cubicBezTo>
                    <a:pt x="1864" y="359"/>
                    <a:pt x="1799" y="0"/>
                    <a:pt x="1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7"/>
            <p:cNvSpPr/>
            <p:nvPr/>
          </p:nvSpPr>
          <p:spPr>
            <a:xfrm>
              <a:off x="4095363" y="4419925"/>
              <a:ext cx="73500" cy="24350"/>
            </a:xfrm>
            <a:custGeom>
              <a:avLst/>
              <a:gdLst/>
              <a:ahLst/>
              <a:cxnLst/>
              <a:rect l="l" t="t" r="r" b="b"/>
              <a:pathLst>
                <a:path w="2940" h="974" extrusionOk="0">
                  <a:moveTo>
                    <a:pt x="2653" y="1"/>
                  </a:moveTo>
                  <a:cubicBezTo>
                    <a:pt x="2636" y="1"/>
                    <a:pt x="2618" y="3"/>
                    <a:pt x="2600" y="7"/>
                  </a:cubicBezTo>
                  <a:lnTo>
                    <a:pt x="246" y="558"/>
                  </a:lnTo>
                  <a:cubicBezTo>
                    <a:pt x="0" y="615"/>
                    <a:pt x="66" y="973"/>
                    <a:pt x="288" y="973"/>
                  </a:cubicBezTo>
                  <a:cubicBezTo>
                    <a:pt x="305" y="973"/>
                    <a:pt x="323" y="971"/>
                    <a:pt x="342" y="967"/>
                  </a:cubicBezTo>
                  <a:lnTo>
                    <a:pt x="2695" y="416"/>
                  </a:lnTo>
                  <a:cubicBezTo>
                    <a:pt x="2940" y="359"/>
                    <a:pt x="2874" y="1"/>
                    <a:pt x="2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7"/>
            <p:cNvSpPr/>
            <p:nvPr/>
          </p:nvSpPr>
          <p:spPr>
            <a:xfrm>
              <a:off x="4204013" y="4394750"/>
              <a:ext cx="87250" cy="27550"/>
            </a:xfrm>
            <a:custGeom>
              <a:avLst/>
              <a:gdLst/>
              <a:ahLst/>
              <a:cxnLst/>
              <a:rect l="l" t="t" r="r" b="b"/>
              <a:pathLst>
                <a:path w="3490" h="1102" extrusionOk="0">
                  <a:moveTo>
                    <a:pt x="3202" y="0"/>
                  </a:moveTo>
                  <a:cubicBezTo>
                    <a:pt x="3185" y="0"/>
                    <a:pt x="3167" y="2"/>
                    <a:pt x="3148" y="7"/>
                  </a:cubicBezTo>
                  <a:lnTo>
                    <a:pt x="245" y="686"/>
                  </a:lnTo>
                  <a:cubicBezTo>
                    <a:pt x="1" y="743"/>
                    <a:pt x="66" y="1101"/>
                    <a:pt x="288" y="1101"/>
                  </a:cubicBezTo>
                  <a:cubicBezTo>
                    <a:pt x="304" y="1101"/>
                    <a:pt x="322" y="1099"/>
                    <a:pt x="341" y="1095"/>
                  </a:cubicBezTo>
                  <a:lnTo>
                    <a:pt x="3244" y="416"/>
                  </a:lnTo>
                  <a:cubicBezTo>
                    <a:pt x="3489" y="359"/>
                    <a:pt x="3424" y="0"/>
                    <a:pt x="3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7"/>
            <p:cNvSpPr/>
            <p:nvPr/>
          </p:nvSpPr>
          <p:spPr>
            <a:xfrm>
              <a:off x="4343313" y="4365300"/>
              <a:ext cx="63025" cy="24100"/>
            </a:xfrm>
            <a:custGeom>
              <a:avLst/>
              <a:gdLst/>
              <a:ahLst/>
              <a:cxnLst/>
              <a:rect l="l" t="t" r="r" b="b"/>
              <a:pathLst>
                <a:path w="2521" h="964" extrusionOk="0">
                  <a:moveTo>
                    <a:pt x="2244" y="0"/>
                  </a:moveTo>
                  <a:cubicBezTo>
                    <a:pt x="2225" y="0"/>
                    <a:pt x="2205" y="3"/>
                    <a:pt x="2184" y="8"/>
                  </a:cubicBezTo>
                  <a:cubicBezTo>
                    <a:pt x="1536" y="188"/>
                    <a:pt x="889" y="365"/>
                    <a:pt x="241" y="544"/>
                  </a:cubicBezTo>
                  <a:cubicBezTo>
                    <a:pt x="0" y="610"/>
                    <a:pt x="62" y="963"/>
                    <a:pt x="277" y="963"/>
                  </a:cubicBezTo>
                  <a:cubicBezTo>
                    <a:pt x="296" y="963"/>
                    <a:pt x="315" y="960"/>
                    <a:pt x="336" y="955"/>
                  </a:cubicBezTo>
                  <a:cubicBezTo>
                    <a:pt x="984" y="776"/>
                    <a:pt x="1632" y="597"/>
                    <a:pt x="2280" y="417"/>
                  </a:cubicBezTo>
                  <a:cubicBezTo>
                    <a:pt x="2520" y="351"/>
                    <a:pt x="2458" y="0"/>
                    <a:pt x="2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7"/>
            <p:cNvSpPr/>
            <p:nvPr/>
          </p:nvSpPr>
          <p:spPr>
            <a:xfrm>
              <a:off x="4425438" y="4354350"/>
              <a:ext cx="21750" cy="14400"/>
            </a:xfrm>
            <a:custGeom>
              <a:avLst/>
              <a:gdLst/>
              <a:ahLst/>
              <a:cxnLst/>
              <a:rect l="l" t="t" r="r" b="b"/>
              <a:pathLst>
                <a:path w="870" h="576" extrusionOk="0">
                  <a:moveTo>
                    <a:pt x="869" y="0"/>
                  </a:moveTo>
                  <a:lnTo>
                    <a:pt x="184" y="160"/>
                  </a:lnTo>
                  <a:cubicBezTo>
                    <a:pt x="74" y="185"/>
                    <a:pt x="1" y="302"/>
                    <a:pt x="28" y="412"/>
                  </a:cubicBezTo>
                  <a:cubicBezTo>
                    <a:pt x="50" y="509"/>
                    <a:pt x="138" y="575"/>
                    <a:pt x="234" y="575"/>
                  </a:cubicBezTo>
                  <a:cubicBezTo>
                    <a:pt x="249" y="575"/>
                    <a:pt x="265" y="574"/>
                    <a:pt x="280" y="570"/>
                  </a:cubicBezTo>
                  <a:lnTo>
                    <a:pt x="774" y="454"/>
                  </a:lnTo>
                  <a:cubicBezTo>
                    <a:pt x="828" y="317"/>
                    <a:pt x="856" y="161"/>
                    <a:pt x="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7"/>
            <p:cNvSpPr/>
            <p:nvPr/>
          </p:nvSpPr>
          <p:spPr>
            <a:xfrm>
              <a:off x="4190938" y="4038600"/>
              <a:ext cx="126650" cy="36275"/>
            </a:xfrm>
            <a:custGeom>
              <a:avLst/>
              <a:gdLst/>
              <a:ahLst/>
              <a:cxnLst/>
              <a:rect l="l" t="t" r="r" b="b"/>
              <a:pathLst>
                <a:path w="5066" h="1451" extrusionOk="0">
                  <a:moveTo>
                    <a:pt x="4775" y="1"/>
                  </a:moveTo>
                  <a:cubicBezTo>
                    <a:pt x="4759" y="1"/>
                    <a:pt x="4742" y="3"/>
                    <a:pt x="4724" y="7"/>
                  </a:cubicBezTo>
                  <a:cubicBezTo>
                    <a:pt x="3231" y="350"/>
                    <a:pt x="1740" y="692"/>
                    <a:pt x="247" y="1034"/>
                  </a:cubicBezTo>
                  <a:cubicBezTo>
                    <a:pt x="1" y="1089"/>
                    <a:pt x="67" y="1450"/>
                    <a:pt x="292" y="1450"/>
                  </a:cubicBezTo>
                  <a:cubicBezTo>
                    <a:pt x="308" y="1450"/>
                    <a:pt x="325" y="1448"/>
                    <a:pt x="343" y="1444"/>
                  </a:cubicBezTo>
                  <a:cubicBezTo>
                    <a:pt x="1835" y="1101"/>
                    <a:pt x="3328" y="759"/>
                    <a:pt x="4821" y="417"/>
                  </a:cubicBezTo>
                  <a:cubicBezTo>
                    <a:pt x="5066" y="360"/>
                    <a:pt x="4999" y="1"/>
                    <a:pt x="47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7"/>
            <p:cNvSpPr/>
            <p:nvPr/>
          </p:nvSpPr>
          <p:spPr>
            <a:xfrm>
              <a:off x="4028038" y="4078300"/>
              <a:ext cx="115375" cy="34150"/>
            </a:xfrm>
            <a:custGeom>
              <a:avLst/>
              <a:gdLst/>
              <a:ahLst/>
              <a:cxnLst/>
              <a:rect l="l" t="t" r="r" b="b"/>
              <a:pathLst>
                <a:path w="4615" h="1366" extrusionOk="0">
                  <a:moveTo>
                    <a:pt x="4327" y="0"/>
                  </a:moveTo>
                  <a:cubicBezTo>
                    <a:pt x="4310" y="0"/>
                    <a:pt x="4292" y="2"/>
                    <a:pt x="4273" y="7"/>
                  </a:cubicBezTo>
                  <a:lnTo>
                    <a:pt x="246" y="949"/>
                  </a:lnTo>
                  <a:cubicBezTo>
                    <a:pt x="0" y="1007"/>
                    <a:pt x="66" y="1365"/>
                    <a:pt x="289" y="1365"/>
                  </a:cubicBezTo>
                  <a:cubicBezTo>
                    <a:pt x="306" y="1365"/>
                    <a:pt x="323" y="1363"/>
                    <a:pt x="342" y="1359"/>
                  </a:cubicBezTo>
                  <a:lnTo>
                    <a:pt x="4369" y="416"/>
                  </a:lnTo>
                  <a:cubicBezTo>
                    <a:pt x="4615" y="359"/>
                    <a:pt x="4549" y="0"/>
                    <a:pt x="43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7"/>
            <p:cNvSpPr/>
            <p:nvPr/>
          </p:nvSpPr>
          <p:spPr>
            <a:xfrm>
              <a:off x="4229385" y="4560505"/>
              <a:ext cx="95325" cy="122118"/>
            </a:xfrm>
            <a:custGeom>
              <a:avLst/>
              <a:gdLst/>
              <a:ahLst/>
              <a:cxnLst/>
              <a:rect l="l" t="t" r="r" b="b"/>
              <a:pathLst>
                <a:path w="2492" h="3192" extrusionOk="0">
                  <a:moveTo>
                    <a:pt x="1280" y="0"/>
                  </a:moveTo>
                  <a:cubicBezTo>
                    <a:pt x="1263" y="0"/>
                    <a:pt x="1245" y="11"/>
                    <a:pt x="1241" y="33"/>
                  </a:cubicBezTo>
                  <a:cubicBezTo>
                    <a:pt x="1044" y="1221"/>
                    <a:pt x="353" y="1550"/>
                    <a:pt x="39" y="1639"/>
                  </a:cubicBezTo>
                  <a:cubicBezTo>
                    <a:pt x="2" y="1650"/>
                    <a:pt x="1" y="1702"/>
                    <a:pt x="38" y="1714"/>
                  </a:cubicBezTo>
                  <a:cubicBezTo>
                    <a:pt x="928" y="2002"/>
                    <a:pt x="1178" y="2769"/>
                    <a:pt x="1249" y="3160"/>
                  </a:cubicBezTo>
                  <a:cubicBezTo>
                    <a:pt x="1252" y="3181"/>
                    <a:pt x="1270" y="3192"/>
                    <a:pt x="1288" y="3192"/>
                  </a:cubicBezTo>
                  <a:cubicBezTo>
                    <a:pt x="1304" y="3192"/>
                    <a:pt x="1321" y="3182"/>
                    <a:pt x="1326" y="3162"/>
                  </a:cubicBezTo>
                  <a:cubicBezTo>
                    <a:pt x="1577" y="2157"/>
                    <a:pt x="2164" y="1835"/>
                    <a:pt x="2453" y="1733"/>
                  </a:cubicBezTo>
                  <a:cubicBezTo>
                    <a:pt x="2492" y="1721"/>
                    <a:pt x="2489" y="1669"/>
                    <a:pt x="2450" y="1657"/>
                  </a:cubicBezTo>
                  <a:cubicBezTo>
                    <a:pt x="1687" y="1448"/>
                    <a:pt x="1411" y="509"/>
                    <a:pt x="1319" y="32"/>
                  </a:cubicBezTo>
                  <a:cubicBezTo>
                    <a:pt x="1314" y="11"/>
                    <a:pt x="1297" y="0"/>
                    <a:pt x="12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7"/>
            <p:cNvSpPr/>
            <p:nvPr/>
          </p:nvSpPr>
          <p:spPr>
            <a:xfrm>
              <a:off x="4159265" y="4663226"/>
              <a:ext cx="46592" cy="59682"/>
            </a:xfrm>
            <a:custGeom>
              <a:avLst/>
              <a:gdLst/>
              <a:ahLst/>
              <a:cxnLst/>
              <a:rect l="l" t="t" r="r" b="b"/>
              <a:pathLst>
                <a:path w="1218" h="1560" extrusionOk="0">
                  <a:moveTo>
                    <a:pt x="625" y="1"/>
                  </a:moveTo>
                  <a:cubicBezTo>
                    <a:pt x="617" y="1"/>
                    <a:pt x="608" y="7"/>
                    <a:pt x="607" y="17"/>
                  </a:cubicBezTo>
                  <a:cubicBezTo>
                    <a:pt x="510" y="596"/>
                    <a:pt x="172" y="758"/>
                    <a:pt x="20" y="801"/>
                  </a:cubicBezTo>
                  <a:cubicBezTo>
                    <a:pt x="1" y="807"/>
                    <a:pt x="1" y="832"/>
                    <a:pt x="19" y="838"/>
                  </a:cubicBezTo>
                  <a:cubicBezTo>
                    <a:pt x="453" y="978"/>
                    <a:pt x="575" y="1353"/>
                    <a:pt x="610" y="1543"/>
                  </a:cubicBezTo>
                  <a:cubicBezTo>
                    <a:pt x="612" y="1553"/>
                    <a:pt x="621" y="1559"/>
                    <a:pt x="629" y="1559"/>
                  </a:cubicBezTo>
                  <a:cubicBezTo>
                    <a:pt x="637" y="1559"/>
                    <a:pt x="645" y="1554"/>
                    <a:pt x="647" y="1544"/>
                  </a:cubicBezTo>
                  <a:cubicBezTo>
                    <a:pt x="769" y="1055"/>
                    <a:pt x="1056" y="896"/>
                    <a:pt x="1198" y="847"/>
                  </a:cubicBezTo>
                  <a:cubicBezTo>
                    <a:pt x="1217" y="841"/>
                    <a:pt x="1216" y="816"/>
                    <a:pt x="1196" y="810"/>
                  </a:cubicBezTo>
                  <a:cubicBezTo>
                    <a:pt x="823" y="708"/>
                    <a:pt x="689" y="250"/>
                    <a:pt x="644" y="17"/>
                  </a:cubicBezTo>
                  <a:cubicBezTo>
                    <a:pt x="642" y="6"/>
                    <a:pt x="633" y="1"/>
                    <a:pt x="6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73"/>
        <p:cNvGrpSpPr/>
        <p:nvPr/>
      </p:nvGrpSpPr>
      <p:grpSpPr>
        <a:xfrm>
          <a:off x="0" y="0"/>
          <a:ext cx="0" cy="0"/>
          <a:chOff x="0" y="0"/>
          <a:chExt cx="0" cy="0"/>
        </a:xfrm>
      </p:grpSpPr>
      <p:sp>
        <p:nvSpPr>
          <p:cNvPr id="474" name="Google Shape;474;p8"/>
          <p:cNvSpPr txBox="1">
            <a:spLocks noGrp="1"/>
          </p:cNvSpPr>
          <p:nvPr>
            <p:ph type="title"/>
          </p:nvPr>
        </p:nvSpPr>
        <p:spPr>
          <a:xfrm>
            <a:off x="4370691" y="1706850"/>
            <a:ext cx="3866100" cy="17298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75" name="Google Shape;475;p8"/>
          <p:cNvSpPr/>
          <p:nvPr/>
        </p:nvSpPr>
        <p:spPr>
          <a:xfrm flipH="1">
            <a:off x="-933973" y="-871510"/>
            <a:ext cx="1841184" cy="1659981"/>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rot="3277423" flipH="1">
            <a:off x="8069005" y="-354566"/>
            <a:ext cx="1723326" cy="1553805"/>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flipH="1">
            <a:off x="8221777" y="4225215"/>
            <a:ext cx="1841184" cy="1659981"/>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flipH="1">
            <a:off x="-835323" y="4225215"/>
            <a:ext cx="1841184" cy="1659981"/>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9" name="Google Shape;479;p8"/>
          <p:cNvGrpSpPr/>
          <p:nvPr/>
        </p:nvGrpSpPr>
        <p:grpSpPr>
          <a:xfrm rot="10800000" flipH="1">
            <a:off x="-226951" y="56586"/>
            <a:ext cx="1752288" cy="731502"/>
            <a:chOff x="-226946" y="78300"/>
            <a:chExt cx="1880340" cy="788086"/>
          </a:xfrm>
        </p:grpSpPr>
        <p:sp>
          <p:nvSpPr>
            <p:cNvPr id="480" name="Google Shape;480;p8"/>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 name="Google Shape;493;p8"/>
          <p:cNvGrpSpPr/>
          <p:nvPr/>
        </p:nvGrpSpPr>
        <p:grpSpPr>
          <a:xfrm>
            <a:off x="237859" y="4516840"/>
            <a:ext cx="466944" cy="457179"/>
            <a:chOff x="237850" y="4593267"/>
            <a:chExt cx="439146" cy="430935"/>
          </a:xfrm>
        </p:grpSpPr>
        <p:sp>
          <p:nvSpPr>
            <p:cNvPr id="494" name="Google Shape;494;p8"/>
            <p:cNvSpPr/>
            <p:nvPr/>
          </p:nvSpPr>
          <p:spPr>
            <a:xfrm>
              <a:off x="237850" y="4700140"/>
              <a:ext cx="253034" cy="324062"/>
            </a:xfrm>
            <a:custGeom>
              <a:avLst/>
              <a:gdLst/>
              <a:ahLst/>
              <a:cxnLst/>
              <a:rect l="l" t="t" r="r" b="b"/>
              <a:pathLst>
                <a:path w="2280" h="2920" extrusionOk="0">
                  <a:moveTo>
                    <a:pt x="1103" y="0"/>
                  </a:moveTo>
                  <a:cubicBezTo>
                    <a:pt x="1087" y="0"/>
                    <a:pt x="1072" y="9"/>
                    <a:pt x="1068" y="27"/>
                  </a:cubicBezTo>
                  <a:cubicBezTo>
                    <a:pt x="838" y="945"/>
                    <a:pt x="301" y="1241"/>
                    <a:pt x="36" y="1333"/>
                  </a:cubicBezTo>
                  <a:cubicBezTo>
                    <a:pt x="1" y="1345"/>
                    <a:pt x="4" y="1393"/>
                    <a:pt x="39" y="1404"/>
                  </a:cubicBezTo>
                  <a:cubicBezTo>
                    <a:pt x="736" y="1595"/>
                    <a:pt x="990" y="2454"/>
                    <a:pt x="1074" y="2890"/>
                  </a:cubicBezTo>
                  <a:cubicBezTo>
                    <a:pt x="1077" y="2910"/>
                    <a:pt x="1093" y="2920"/>
                    <a:pt x="1109" y="2920"/>
                  </a:cubicBezTo>
                  <a:cubicBezTo>
                    <a:pt x="1126" y="2920"/>
                    <a:pt x="1142" y="2909"/>
                    <a:pt x="1145" y="2889"/>
                  </a:cubicBezTo>
                  <a:cubicBezTo>
                    <a:pt x="1325" y="1802"/>
                    <a:pt x="1957" y="1502"/>
                    <a:pt x="2244" y="1420"/>
                  </a:cubicBezTo>
                  <a:cubicBezTo>
                    <a:pt x="2278" y="1411"/>
                    <a:pt x="2280" y="1362"/>
                    <a:pt x="2246" y="1351"/>
                  </a:cubicBezTo>
                  <a:cubicBezTo>
                    <a:pt x="1431" y="1089"/>
                    <a:pt x="1202" y="387"/>
                    <a:pt x="1138" y="29"/>
                  </a:cubicBezTo>
                  <a:cubicBezTo>
                    <a:pt x="1134" y="10"/>
                    <a:pt x="1118" y="0"/>
                    <a:pt x="1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553475" y="4593267"/>
              <a:ext cx="123521" cy="158257"/>
            </a:xfrm>
            <a:custGeom>
              <a:avLst/>
              <a:gdLst/>
              <a:ahLst/>
              <a:cxnLst/>
              <a:rect l="l" t="t" r="r" b="b"/>
              <a:pathLst>
                <a:path w="1113" h="1426" extrusionOk="0">
                  <a:moveTo>
                    <a:pt x="538" y="0"/>
                  </a:moveTo>
                  <a:cubicBezTo>
                    <a:pt x="530" y="0"/>
                    <a:pt x="523" y="4"/>
                    <a:pt x="521" y="13"/>
                  </a:cubicBezTo>
                  <a:cubicBezTo>
                    <a:pt x="409" y="462"/>
                    <a:pt x="146" y="605"/>
                    <a:pt x="18" y="650"/>
                  </a:cubicBezTo>
                  <a:cubicBezTo>
                    <a:pt x="0" y="656"/>
                    <a:pt x="2" y="680"/>
                    <a:pt x="19" y="684"/>
                  </a:cubicBezTo>
                  <a:cubicBezTo>
                    <a:pt x="360" y="778"/>
                    <a:pt x="484" y="1198"/>
                    <a:pt x="524" y="1411"/>
                  </a:cubicBezTo>
                  <a:cubicBezTo>
                    <a:pt x="526" y="1421"/>
                    <a:pt x="533" y="1425"/>
                    <a:pt x="541" y="1425"/>
                  </a:cubicBezTo>
                  <a:cubicBezTo>
                    <a:pt x="549" y="1425"/>
                    <a:pt x="557" y="1420"/>
                    <a:pt x="558" y="1410"/>
                  </a:cubicBezTo>
                  <a:cubicBezTo>
                    <a:pt x="646" y="880"/>
                    <a:pt x="955" y="734"/>
                    <a:pt x="1096" y="693"/>
                  </a:cubicBezTo>
                  <a:cubicBezTo>
                    <a:pt x="1112" y="689"/>
                    <a:pt x="1112" y="665"/>
                    <a:pt x="1096" y="659"/>
                  </a:cubicBezTo>
                  <a:cubicBezTo>
                    <a:pt x="699" y="531"/>
                    <a:pt x="587" y="189"/>
                    <a:pt x="555" y="14"/>
                  </a:cubicBezTo>
                  <a:cubicBezTo>
                    <a:pt x="554" y="5"/>
                    <a:pt x="546" y="0"/>
                    <a:pt x="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8"/>
          <p:cNvGrpSpPr/>
          <p:nvPr/>
        </p:nvGrpSpPr>
        <p:grpSpPr>
          <a:xfrm rot="10800000">
            <a:off x="7618632" y="56586"/>
            <a:ext cx="1752288" cy="731502"/>
            <a:chOff x="-226946" y="78300"/>
            <a:chExt cx="1880340" cy="788086"/>
          </a:xfrm>
        </p:grpSpPr>
        <p:sp>
          <p:nvSpPr>
            <p:cNvPr id="497" name="Google Shape;497;p8"/>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8"/>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8"/>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0" name="Google Shape;510;p8"/>
          <p:cNvGrpSpPr/>
          <p:nvPr/>
        </p:nvGrpSpPr>
        <p:grpSpPr>
          <a:xfrm flipH="1">
            <a:off x="8430784" y="4516840"/>
            <a:ext cx="466944" cy="457179"/>
            <a:chOff x="237850" y="4593267"/>
            <a:chExt cx="439146" cy="430935"/>
          </a:xfrm>
        </p:grpSpPr>
        <p:sp>
          <p:nvSpPr>
            <p:cNvPr id="511" name="Google Shape;511;p8"/>
            <p:cNvSpPr/>
            <p:nvPr/>
          </p:nvSpPr>
          <p:spPr>
            <a:xfrm>
              <a:off x="237850" y="4700140"/>
              <a:ext cx="253034" cy="324062"/>
            </a:xfrm>
            <a:custGeom>
              <a:avLst/>
              <a:gdLst/>
              <a:ahLst/>
              <a:cxnLst/>
              <a:rect l="l" t="t" r="r" b="b"/>
              <a:pathLst>
                <a:path w="2280" h="2920" extrusionOk="0">
                  <a:moveTo>
                    <a:pt x="1103" y="0"/>
                  </a:moveTo>
                  <a:cubicBezTo>
                    <a:pt x="1087" y="0"/>
                    <a:pt x="1072" y="9"/>
                    <a:pt x="1068" y="27"/>
                  </a:cubicBezTo>
                  <a:cubicBezTo>
                    <a:pt x="838" y="945"/>
                    <a:pt x="301" y="1241"/>
                    <a:pt x="36" y="1333"/>
                  </a:cubicBezTo>
                  <a:cubicBezTo>
                    <a:pt x="1" y="1345"/>
                    <a:pt x="4" y="1393"/>
                    <a:pt x="39" y="1404"/>
                  </a:cubicBezTo>
                  <a:cubicBezTo>
                    <a:pt x="736" y="1595"/>
                    <a:pt x="990" y="2454"/>
                    <a:pt x="1074" y="2890"/>
                  </a:cubicBezTo>
                  <a:cubicBezTo>
                    <a:pt x="1077" y="2910"/>
                    <a:pt x="1093" y="2920"/>
                    <a:pt x="1109" y="2920"/>
                  </a:cubicBezTo>
                  <a:cubicBezTo>
                    <a:pt x="1126" y="2920"/>
                    <a:pt x="1142" y="2909"/>
                    <a:pt x="1145" y="2889"/>
                  </a:cubicBezTo>
                  <a:cubicBezTo>
                    <a:pt x="1325" y="1802"/>
                    <a:pt x="1957" y="1502"/>
                    <a:pt x="2244" y="1420"/>
                  </a:cubicBezTo>
                  <a:cubicBezTo>
                    <a:pt x="2278" y="1411"/>
                    <a:pt x="2280" y="1362"/>
                    <a:pt x="2246" y="1351"/>
                  </a:cubicBezTo>
                  <a:cubicBezTo>
                    <a:pt x="1431" y="1089"/>
                    <a:pt x="1202" y="387"/>
                    <a:pt x="1138" y="29"/>
                  </a:cubicBezTo>
                  <a:cubicBezTo>
                    <a:pt x="1134" y="10"/>
                    <a:pt x="1118" y="0"/>
                    <a:pt x="1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553475" y="4593267"/>
              <a:ext cx="123521" cy="158257"/>
            </a:xfrm>
            <a:custGeom>
              <a:avLst/>
              <a:gdLst/>
              <a:ahLst/>
              <a:cxnLst/>
              <a:rect l="l" t="t" r="r" b="b"/>
              <a:pathLst>
                <a:path w="1113" h="1426" extrusionOk="0">
                  <a:moveTo>
                    <a:pt x="538" y="0"/>
                  </a:moveTo>
                  <a:cubicBezTo>
                    <a:pt x="530" y="0"/>
                    <a:pt x="523" y="4"/>
                    <a:pt x="521" y="13"/>
                  </a:cubicBezTo>
                  <a:cubicBezTo>
                    <a:pt x="409" y="462"/>
                    <a:pt x="146" y="605"/>
                    <a:pt x="18" y="650"/>
                  </a:cubicBezTo>
                  <a:cubicBezTo>
                    <a:pt x="0" y="656"/>
                    <a:pt x="2" y="680"/>
                    <a:pt x="19" y="684"/>
                  </a:cubicBezTo>
                  <a:cubicBezTo>
                    <a:pt x="360" y="778"/>
                    <a:pt x="484" y="1198"/>
                    <a:pt x="524" y="1411"/>
                  </a:cubicBezTo>
                  <a:cubicBezTo>
                    <a:pt x="526" y="1421"/>
                    <a:pt x="533" y="1425"/>
                    <a:pt x="541" y="1425"/>
                  </a:cubicBezTo>
                  <a:cubicBezTo>
                    <a:pt x="549" y="1425"/>
                    <a:pt x="557" y="1420"/>
                    <a:pt x="558" y="1410"/>
                  </a:cubicBezTo>
                  <a:cubicBezTo>
                    <a:pt x="646" y="880"/>
                    <a:pt x="955" y="734"/>
                    <a:pt x="1096" y="693"/>
                  </a:cubicBezTo>
                  <a:cubicBezTo>
                    <a:pt x="1112" y="689"/>
                    <a:pt x="1112" y="665"/>
                    <a:pt x="1096" y="659"/>
                  </a:cubicBezTo>
                  <a:cubicBezTo>
                    <a:pt x="699" y="531"/>
                    <a:pt x="587" y="189"/>
                    <a:pt x="555" y="14"/>
                  </a:cubicBezTo>
                  <a:cubicBezTo>
                    <a:pt x="554" y="5"/>
                    <a:pt x="546" y="0"/>
                    <a:pt x="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13"/>
        <p:cNvGrpSpPr/>
        <p:nvPr/>
      </p:nvGrpSpPr>
      <p:grpSpPr>
        <a:xfrm>
          <a:off x="0" y="0"/>
          <a:ext cx="0" cy="0"/>
          <a:chOff x="0" y="0"/>
          <a:chExt cx="0" cy="0"/>
        </a:xfrm>
      </p:grpSpPr>
      <p:sp>
        <p:nvSpPr>
          <p:cNvPr id="514" name="Google Shape;514;p9"/>
          <p:cNvSpPr txBox="1">
            <a:spLocks noGrp="1"/>
          </p:cNvSpPr>
          <p:nvPr>
            <p:ph type="title"/>
          </p:nvPr>
        </p:nvSpPr>
        <p:spPr>
          <a:xfrm>
            <a:off x="691300" y="1677513"/>
            <a:ext cx="4405800" cy="12051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sz="8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15" name="Google Shape;515;p9"/>
          <p:cNvSpPr txBox="1">
            <a:spLocks noGrp="1"/>
          </p:cNvSpPr>
          <p:nvPr>
            <p:ph type="subTitle" idx="1"/>
          </p:nvPr>
        </p:nvSpPr>
        <p:spPr>
          <a:xfrm>
            <a:off x="691300" y="2794888"/>
            <a:ext cx="4405800" cy="67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16" name="Google Shape;516;p9"/>
          <p:cNvSpPr/>
          <p:nvPr/>
        </p:nvSpPr>
        <p:spPr>
          <a:xfrm flipH="1">
            <a:off x="-739248" y="3774015"/>
            <a:ext cx="1841184" cy="1659981"/>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9"/>
          <p:cNvSpPr/>
          <p:nvPr/>
        </p:nvSpPr>
        <p:spPr>
          <a:xfrm rot="3277423" flipH="1">
            <a:off x="8069005" y="-354566"/>
            <a:ext cx="1723326" cy="1553805"/>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8" name="Google Shape;518;p9"/>
          <p:cNvGrpSpPr/>
          <p:nvPr/>
        </p:nvGrpSpPr>
        <p:grpSpPr>
          <a:xfrm rot="10800000">
            <a:off x="7554636" y="56586"/>
            <a:ext cx="1752288" cy="731502"/>
            <a:chOff x="-226946" y="78300"/>
            <a:chExt cx="1880340" cy="788086"/>
          </a:xfrm>
        </p:grpSpPr>
        <p:sp>
          <p:nvSpPr>
            <p:cNvPr id="519" name="Google Shape;519;p9"/>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9"/>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9"/>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9"/>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9"/>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9"/>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9"/>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9"/>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9"/>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9"/>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9"/>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9"/>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9"/>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2" name="Google Shape;532;p9"/>
          <p:cNvGrpSpPr/>
          <p:nvPr/>
        </p:nvGrpSpPr>
        <p:grpSpPr>
          <a:xfrm rot="10800000" flipH="1">
            <a:off x="-226951" y="4292686"/>
            <a:ext cx="1752288" cy="731502"/>
            <a:chOff x="-226946" y="78300"/>
            <a:chExt cx="1880340" cy="788086"/>
          </a:xfrm>
        </p:grpSpPr>
        <p:sp>
          <p:nvSpPr>
            <p:cNvPr id="533" name="Google Shape;533;p9"/>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9"/>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9"/>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9"/>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9"/>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9"/>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9"/>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9"/>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9"/>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9"/>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9"/>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9"/>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9"/>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 name="Google Shape;546;p9"/>
          <p:cNvGrpSpPr/>
          <p:nvPr/>
        </p:nvGrpSpPr>
        <p:grpSpPr>
          <a:xfrm flipH="1">
            <a:off x="8375170" y="4516840"/>
            <a:ext cx="466944" cy="457179"/>
            <a:chOff x="237850" y="4593267"/>
            <a:chExt cx="439146" cy="430935"/>
          </a:xfrm>
        </p:grpSpPr>
        <p:sp>
          <p:nvSpPr>
            <p:cNvPr id="547" name="Google Shape;547;p9"/>
            <p:cNvSpPr/>
            <p:nvPr/>
          </p:nvSpPr>
          <p:spPr>
            <a:xfrm>
              <a:off x="237850" y="4700140"/>
              <a:ext cx="253034" cy="324062"/>
            </a:xfrm>
            <a:custGeom>
              <a:avLst/>
              <a:gdLst/>
              <a:ahLst/>
              <a:cxnLst/>
              <a:rect l="l" t="t" r="r" b="b"/>
              <a:pathLst>
                <a:path w="2280" h="2920" extrusionOk="0">
                  <a:moveTo>
                    <a:pt x="1103" y="0"/>
                  </a:moveTo>
                  <a:cubicBezTo>
                    <a:pt x="1087" y="0"/>
                    <a:pt x="1072" y="9"/>
                    <a:pt x="1068" y="27"/>
                  </a:cubicBezTo>
                  <a:cubicBezTo>
                    <a:pt x="838" y="945"/>
                    <a:pt x="301" y="1241"/>
                    <a:pt x="36" y="1333"/>
                  </a:cubicBezTo>
                  <a:cubicBezTo>
                    <a:pt x="1" y="1345"/>
                    <a:pt x="4" y="1393"/>
                    <a:pt x="39" y="1404"/>
                  </a:cubicBezTo>
                  <a:cubicBezTo>
                    <a:pt x="736" y="1595"/>
                    <a:pt x="990" y="2454"/>
                    <a:pt x="1074" y="2890"/>
                  </a:cubicBezTo>
                  <a:cubicBezTo>
                    <a:pt x="1077" y="2910"/>
                    <a:pt x="1093" y="2920"/>
                    <a:pt x="1109" y="2920"/>
                  </a:cubicBezTo>
                  <a:cubicBezTo>
                    <a:pt x="1126" y="2920"/>
                    <a:pt x="1142" y="2909"/>
                    <a:pt x="1145" y="2889"/>
                  </a:cubicBezTo>
                  <a:cubicBezTo>
                    <a:pt x="1325" y="1802"/>
                    <a:pt x="1957" y="1502"/>
                    <a:pt x="2244" y="1420"/>
                  </a:cubicBezTo>
                  <a:cubicBezTo>
                    <a:pt x="2278" y="1411"/>
                    <a:pt x="2280" y="1362"/>
                    <a:pt x="2246" y="1351"/>
                  </a:cubicBezTo>
                  <a:cubicBezTo>
                    <a:pt x="1431" y="1089"/>
                    <a:pt x="1202" y="387"/>
                    <a:pt x="1138" y="29"/>
                  </a:cubicBezTo>
                  <a:cubicBezTo>
                    <a:pt x="1134" y="10"/>
                    <a:pt x="1118" y="0"/>
                    <a:pt x="1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9"/>
            <p:cNvSpPr/>
            <p:nvPr/>
          </p:nvSpPr>
          <p:spPr>
            <a:xfrm>
              <a:off x="553475" y="4593267"/>
              <a:ext cx="123521" cy="158257"/>
            </a:xfrm>
            <a:custGeom>
              <a:avLst/>
              <a:gdLst/>
              <a:ahLst/>
              <a:cxnLst/>
              <a:rect l="l" t="t" r="r" b="b"/>
              <a:pathLst>
                <a:path w="1113" h="1426" extrusionOk="0">
                  <a:moveTo>
                    <a:pt x="538" y="0"/>
                  </a:moveTo>
                  <a:cubicBezTo>
                    <a:pt x="530" y="0"/>
                    <a:pt x="523" y="4"/>
                    <a:pt x="521" y="13"/>
                  </a:cubicBezTo>
                  <a:cubicBezTo>
                    <a:pt x="409" y="462"/>
                    <a:pt x="146" y="605"/>
                    <a:pt x="18" y="650"/>
                  </a:cubicBezTo>
                  <a:cubicBezTo>
                    <a:pt x="0" y="656"/>
                    <a:pt x="2" y="680"/>
                    <a:pt x="19" y="684"/>
                  </a:cubicBezTo>
                  <a:cubicBezTo>
                    <a:pt x="360" y="778"/>
                    <a:pt x="484" y="1198"/>
                    <a:pt x="524" y="1411"/>
                  </a:cubicBezTo>
                  <a:cubicBezTo>
                    <a:pt x="526" y="1421"/>
                    <a:pt x="533" y="1425"/>
                    <a:pt x="541" y="1425"/>
                  </a:cubicBezTo>
                  <a:cubicBezTo>
                    <a:pt x="549" y="1425"/>
                    <a:pt x="557" y="1420"/>
                    <a:pt x="558" y="1410"/>
                  </a:cubicBezTo>
                  <a:cubicBezTo>
                    <a:pt x="646" y="880"/>
                    <a:pt x="955" y="734"/>
                    <a:pt x="1096" y="693"/>
                  </a:cubicBezTo>
                  <a:cubicBezTo>
                    <a:pt x="1112" y="689"/>
                    <a:pt x="1112" y="665"/>
                    <a:pt x="1096" y="659"/>
                  </a:cubicBezTo>
                  <a:cubicBezTo>
                    <a:pt x="699" y="531"/>
                    <a:pt x="587" y="189"/>
                    <a:pt x="555" y="14"/>
                  </a:cubicBezTo>
                  <a:cubicBezTo>
                    <a:pt x="554" y="5"/>
                    <a:pt x="546" y="0"/>
                    <a:pt x="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9" name="Google Shape;549;p9"/>
          <p:cNvGrpSpPr/>
          <p:nvPr/>
        </p:nvGrpSpPr>
        <p:grpSpPr>
          <a:xfrm flipH="1">
            <a:off x="106360" y="135561"/>
            <a:ext cx="751835" cy="640075"/>
            <a:chOff x="8221841" y="135563"/>
            <a:chExt cx="675200" cy="573544"/>
          </a:xfrm>
        </p:grpSpPr>
        <p:sp>
          <p:nvSpPr>
            <p:cNvPr id="550" name="Google Shape;550;p9"/>
            <p:cNvSpPr/>
            <p:nvPr/>
          </p:nvSpPr>
          <p:spPr>
            <a:xfrm>
              <a:off x="8371886" y="331774"/>
              <a:ext cx="294541" cy="377332"/>
            </a:xfrm>
            <a:custGeom>
              <a:avLst/>
              <a:gdLst/>
              <a:ahLst/>
              <a:cxnLst/>
              <a:rect l="l" t="t" r="r" b="b"/>
              <a:pathLst>
                <a:path w="2654" h="3400" extrusionOk="0">
                  <a:moveTo>
                    <a:pt x="1284" y="0"/>
                  </a:moveTo>
                  <a:cubicBezTo>
                    <a:pt x="1266" y="0"/>
                    <a:pt x="1248" y="11"/>
                    <a:pt x="1243" y="32"/>
                  </a:cubicBezTo>
                  <a:cubicBezTo>
                    <a:pt x="976" y="1101"/>
                    <a:pt x="350" y="1446"/>
                    <a:pt x="41" y="1553"/>
                  </a:cubicBezTo>
                  <a:cubicBezTo>
                    <a:pt x="1" y="1567"/>
                    <a:pt x="4" y="1622"/>
                    <a:pt x="46" y="1634"/>
                  </a:cubicBezTo>
                  <a:cubicBezTo>
                    <a:pt x="858" y="1856"/>
                    <a:pt x="1152" y="2858"/>
                    <a:pt x="1250" y="3365"/>
                  </a:cubicBezTo>
                  <a:cubicBezTo>
                    <a:pt x="1255" y="3388"/>
                    <a:pt x="1273" y="3399"/>
                    <a:pt x="1291" y="3399"/>
                  </a:cubicBezTo>
                  <a:cubicBezTo>
                    <a:pt x="1310" y="3399"/>
                    <a:pt x="1329" y="3387"/>
                    <a:pt x="1334" y="3364"/>
                  </a:cubicBezTo>
                  <a:cubicBezTo>
                    <a:pt x="1543" y="2100"/>
                    <a:pt x="2279" y="1749"/>
                    <a:pt x="2613" y="1653"/>
                  </a:cubicBezTo>
                  <a:cubicBezTo>
                    <a:pt x="2653" y="1643"/>
                    <a:pt x="2653" y="1586"/>
                    <a:pt x="2613" y="1574"/>
                  </a:cubicBezTo>
                  <a:cubicBezTo>
                    <a:pt x="1667" y="1267"/>
                    <a:pt x="1400" y="450"/>
                    <a:pt x="1325" y="34"/>
                  </a:cubicBezTo>
                  <a:cubicBezTo>
                    <a:pt x="1320" y="12"/>
                    <a:pt x="1302" y="0"/>
                    <a:pt x="12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9"/>
            <p:cNvSpPr/>
            <p:nvPr/>
          </p:nvSpPr>
          <p:spPr>
            <a:xfrm>
              <a:off x="8712370" y="135563"/>
              <a:ext cx="184671" cy="236387"/>
            </a:xfrm>
            <a:custGeom>
              <a:avLst/>
              <a:gdLst/>
              <a:ahLst/>
              <a:cxnLst/>
              <a:rect l="l" t="t" r="r" b="b"/>
              <a:pathLst>
                <a:path w="1664" h="2130" extrusionOk="0">
                  <a:moveTo>
                    <a:pt x="804" y="0"/>
                  </a:moveTo>
                  <a:cubicBezTo>
                    <a:pt x="793" y="0"/>
                    <a:pt x="782" y="6"/>
                    <a:pt x="778" y="19"/>
                  </a:cubicBezTo>
                  <a:cubicBezTo>
                    <a:pt x="611" y="690"/>
                    <a:pt x="220" y="906"/>
                    <a:pt x="26" y="973"/>
                  </a:cubicBezTo>
                  <a:cubicBezTo>
                    <a:pt x="0" y="982"/>
                    <a:pt x="3" y="1017"/>
                    <a:pt x="29" y="1024"/>
                  </a:cubicBezTo>
                  <a:cubicBezTo>
                    <a:pt x="538" y="1163"/>
                    <a:pt x="721" y="1790"/>
                    <a:pt x="784" y="2109"/>
                  </a:cubicBezTo>
                  <a:cubicBezTo>
                    <a:pt x="786" y="2123"/>
                    <a:pt x="797" y="2130"/>
                    <a:pt x="808" y="2130"/>
                  </a:cubicBezTo>
                  <a:cubicBezTo>
                    <a:pt x="820" y="2130"/>
                    <a:pt x="832" y="2122"/>
                    <a:pt x="835" y="2108"/>
                  </a:cubicBezTo>
                  <a:cubicBezTo>
                    <a:pt x="966" y="1315"/>
                    <a:pt x="1427" y="1096"/>
                    <a:pt x="1636" y="1036"/>
                  </a:cubicBezTo>
                  <a:cubicBezTo>
                    <a:pt x="1662" y="1029"/>
                    <a:pt x="1663" y="994"/>
                    <a:pt x="1638" y="985"/>
                  </a:cubicBezTo>
                  <a:cubicBezTo>
                    <a:pt x="1044" y="794"/>
                    <a:pt x="877" y="282"/>
                    <a:pt x="830" y="21"/>
                  </a:cubicBezTo>
                  <a:cubicBezTo>
                    <a:pt x="827" y="7"/>
                    <a:pt x="815" y="0"/>
                    <a:pt x="8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9"/>
            <p:cNvSpPr/>
            <p:nvPr/>
          </p:nvSpPr>
          <p:spPr>
            <a:xfrm>
              <a:off x="8221841" y="188056"/>
              <a:ext cx="112090" cy="143830"/>
            </a:xfrm>
            <a:custGeom>
              <a:avLst/>
              <a:gdLst/>
              <a:ahLst/>
              <a:cxnLst/>
              <a:rect l="l" t="t" r="r" b="b"/>
              <a:pathLst>
                <a:path w="1010" h="1296" extrusionOk="0">
                  <a:moveTo>
                    <a:pt x="488" y="1"/>
                  </a:moveTo>
                  <a:cubicBezTo>
                    <a:pt x="481" y="1"/>
                    <a:pt x="474" y="4"/>
                    <a:pt x="472" y="12"/>
                  </a:cubicBezTo>
                  <a:cubicBezTo>
                    <a:pt x="371" y="420"/>
                    <a:pt x="133" y="551"/>
                    <a:pt x="16" y="591"/>
                  </a:cubicBezTo>
                  <a:cubicBezTo>
                    <a:pt x="1" y="597"/>
                    <a:pt x="1" y="618"/>
                    <a:pt x="17" y="623"/>
                  </a:cubicBezTo>
                  <a:cubicBezTo>
                    <a:pt x="326" y="708"/>
                    <a:pt x="438" y="1088"/>
                    <a:pt x="475" y="1282"/>
                  </a:cubicBezTo>
                  <a:cubicBezTo>
                    <a:pt x="477" y="1291"/>
                    <a:pt x="484" y="1295"/>
                    <a:pt x="491" y="1295"/>
                  </a:cubicBezTo>
                  <a:cubicBezTo>
                    <a:pt x="498" y="1295"/>
                    <a:pt x="505" y="1290"/>
                    <a:pt x="507" y="1281"/>
                  </a:cubicBezTo>
                  <a:cubicBezTo>
                    <a:pt x="587" y="800"/>
                    <a:pt x="868" y="666"/>
                    <a:pt x="995" y="630"/>
                  </a:cubicBezTo>
                  <a:cubicBezTo>
                    <a:pt x="1010" y="626"/>
                    <a:pt x="1010" y="605"/>
                    <a:pt x="995" y="600"/>
                  </a:cubicBezTo>
                  <a:cubicBezTo>
                    <a:pt x="633" y="484"/>
                    <a:pt x="532" y="172"/>
                    <a:pt x="504" y="14"/>
                  </a:cubicBezTo>
                  <a:cubicBezTo>
                    <a:pt x="502" y="5"/>
                    <a:pt x="495" y="1"/>
                    <a:pt x="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6"/>
        <p:cNvGrpSpPr/>
        <p:nvPr/>
      </p:nvGrpSpPr>
      <p:grpSpPr>
        <a:xfrm>
          <a:off x="0" y="0"/>
          <a:ext cx="0" cy="0"/>
          <a:chOff x="0" y="0"/>
          <a:chExt cx="0" cy="0"/>
        </a:xfrm>
      </p:grpSpPr>
      <p:sp>
        <p:nvSpPr>
          <p:cNvPr id="557" name="Google Shape;557;p11"/>
          <p:cNvSpPr txBox="1">
            <a:spLocks noGrp="1"/>
          </p:cNvSpPr>
          <p:nvPr>
            <p:ph type="title" hasCustomPrompt="1"/>
          </p:nvPr>
        </p:nvSpPr>
        <p:spPr>
          <a:xfrm>
            <a:off x="1173000" y="1697225"/>
            <a:ext cx="6798000" cy="13086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72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58" name="Google Shape;558;p11"/>
          <p:cNvSpPr txBox="1">
            <a:spLocks noGrp="1"/>
          </p:cNvSpPr>
          <p:nvPr>
            <p:ph type="subTitle" idx="1"/>
          </p:nvPr>
        </p:nvSpPr>
        <p:spPr>
          <a:xfrm>
            <a:off x="1173000" y="2949175"/>
            <a:ext cx="6798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00">
                <a:solidFill>
                  <a:schemeClr val="dk1"/>
                </a:solidFill>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559" name="Google Shape;559;p11"/>
          <p:cNvSpPr/>
          <p:nvPr/>
        </p:nvSpPr>
        <p:spPr>
          <a:xfrm rot="2547721">
            <a:off x="8229263" y="-806614"/>
            <a:ext cx="1841153" cy="1659986"/>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1"/>
          <p:cNvSpPr/>
          <p:nvPr/>
        </p:nvSpPr>
        <p:spPr>
          <a:xfrm rot="-3277423">
            <a:off x="-800687" y="-672109"/>
            <a:ext cx="1723326" cy="1553805"/>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1"/>
          <p:cNvSpPr/>
          <p:nvPr/>
        </p:nvSpPr>
        <p:spPr>
          <a:xfrm>
            <a:off x="-859617" y="4173147"/>
            <a:ext cx="1841184" cy="1659981"/>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1"/>
          <p:cNvSpPr/>
          <p:nvPr/>
        </p:nvSpPr>
        <p:spPr>
          <a:xfrm>
            <a:off x="8130633" y="4290122"/>
            <a:ext cx="1841184" cy="1659981"/>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rgbClr val="ECE5DA">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3" name="Google Shape;563;p11"/>
          <p:cNvGrpSpPr/>
          <p:nvPr/>
        </p:nvGrpSpPr>
        <p:grpSpPr>
          <a:xfrm>
            <a:off x="-226951" y="4471117"/>
            <a:ext cx="1752288" cy="731502"/>
            <a:chOff x="-226946" y="78300"/>
            <a:chExt cx="1880340" cy="788086"/>
          </a:xfrm>
        </p:grpSpPr>
        <p:sp>
          <p:nvSpPr>
            <p:cNvPr id="564" name="Google Shape;564;p11"/>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1"/>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1"/>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1"/>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1"/>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1"/>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1"/>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1"/>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1"/>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1"/>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1"/>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1"/>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1"/>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 name="Google Shape;577;p11"/>
          <p:cNvGrpSpPr/>
          <p:nvPr/>
        </p:nvGrpSpPr>
        <p:grpSpPr>
          <a:xfrm>
            <a:off x="164584" y="539511"/>
            <a:ext cx="466944" cy="457179"/>
            <a:chOff x="237850" y="4593267"/>
            <a:chExt cx="439146" cy="430935"/>
          </a:xfrm>
        </p:grpSpPr>
        <p:sp>
          <p:nvSpPr>
            <p:cNvPr id="578" name="Google Shape;578;p11"/>
            <p:cNvSpPr/>
            <p:nvPr/>
          </p:nvSpPr>
          <p:spPr>
            <a:xfrm>
              <a:off x="237850" y="4700140"/>
              <a:ext cx="253034" cy="324062"/>
            </a:xfrm>
            <a:custGeom>
              <a:avLst/>
              <a:gdLst/>
              <a:ahLst/>
              <a:cxnLst/>
              <a:rect l="l" t="t" r="r" b="b"/>
              <a:pathLst>
                <a:path w="2280" h="2920" extrusionOk="0">
                  <a:moveTo>
                    <a:pt x="1103" y="0"/>
                  </a:moveTo>
                  <a:cubicBezTo>
                    <a:pt x="1087" y="0"/>
                    <a:pt x="1072" y="9"/>
                    <a:pt x="1068" y="27"/>
                  </a:cubicBezTo>
                  <a:cubicBezTo>
                    <a:pt x="838" y="945"/>
                    <a:pt x="301" y="1241"/>
                    <a:pt x="36" y="1333"/>
                  </a:cubicBezTo>
                  <a:cubicBezTo>
                    <a:pt x="1" y="1345"/>
                    <a:pt x="4" y="1393"/>
                    <a:pt x="39" y="1404"/>
                  </a:cubicBezTo>
                  <a:cubicBezTo>
                    <a:pt x="736" y="1595"/>
                    <a:pt x="990" y="2454"/>
                    <a:pt x="1074" y="2890"/>
                  </a:cubicBezTo>
                  <a:cubicBezTo>
                    <a:pt x="1077" y="2910"/>
                    <a:pt x="1093" y="2920"/>
                    <a:pt x="1109" y="2920"/>
                  </a:cubicBezTo>
                  <a:cubicBezTo>
                    <a:pt x="1126" y="2920"/>
                    <a:pt x="1142" y="2909"/>
                    <a:pt x="1145" y="2889"/>
                  </a:cubicBezTo>
                  <a:cubicBezTo>
                    <a:pt x="1325" y="1802"/>
                    <a:pt x="1957" y="1502"/>
                    <a:pt x="2244" y="1420"/>
                  </a:cubicBezTo>
                  <a:cubicBezTo>
                    <a:pt x="2278" y="1411"/>
                    <a:pt x="2280" y="1362"/>
                    <a:pt x="2246" y="1351"/>
                  </a:cubicBezTo>
                  <a:cubicBezTo>
                    <a:pt x="1431" y="1089"/>
                    <a:pt x="1202" y="387"/>
                    <a:pt x="1138" y="29"/>
                  </a:cubicBezTo>
                  <a:cubicBezTo>
                    <a:pt x="1134" y="10"/>
                    <a:pt x="1118" y="0"/>
                    <a:pt x="1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1"/>
            <p:cNvSpPr/>
            <p:nvPr/>
          </p:nvSpPr>
          <p:spPr>
            <a:xfrm>
              <a:off x="553475" y="4593267"/>
              <a:ext cx="123521" cy="158257"/>
            </a:xfrm>
            <a:custGeom>
              <a:avLst/>
              <a:gdLst/>
              <a:ahLst/>
              <a:cxnLst/>
              <a:rect l="l" t="t" r="r" b="b"/>
              <a:pathLst>
                <a:path w="1113" h="1426" extrusionOk="0">
                  <a:moveTo>
                    <a:pt x="538" y="0"/>
                  </a:moveTo>
                  <a:cubicBezTo>
                    <a:pt x="530" y="0"/>
                    <a:pt x="523" y="4"/>
                    <a:pt x="521" y="13"/>
                  </a:cubicBezTo>
                  <a:cubicBezTo>
                    <a:pt x="409" y="462"/>
                    <a:pt x="146" y="605"/>
                    <a:pt x="18" y="650"/>
                  </a:cubicBezTo>
                  <a:cubicBezTo>
                    <a:pt x="0" y="656"/>
                    <a:pt x="2" y="680"/>
                    <a:pt x="19" y="684"/>
                  </a:cubicBezTo>
                  <a:cubicBezTo>
                    <a:pt x="360" y="778"/>
                    <a:pt x="484" y="1198"/>
                    <a:pt x="524" y="1411"/>
                  </a:cubicBezTo>
                  <a:cubicBezTo>
                    <a:pt x="526" y="1421"/>
                    <a:pt x="533" y="1425"/>
                    <a:pt x="541" y="1425"/>
                  </a:cubicBezTo>
                  <a:cubicBezTo>
                    <a:pt x="549" y="1425"/>
                    <a:pt x="557" y="1420"/>
                    <a:pt x="558" y="1410"/>
                  </a:cubicBezTo>
                  <a:cubicBezTo>
                    <a:pt x="646" y="880"/>
                    <a:pt x="955" y="734"/>
                    <a:pt x="1096" y="693"/>
                  </a:cubicBezTo>
                  <a:cubicBezTo>
                    <a:pt x="1112" y="689"/>
                    <a:pt x="1112" y="665"/>
                    <a:pt x="1096" y="659"/>
                  </a:cubicBezTo>
                  <a:cubicBezTo>
                    <a:pt x="699" y="531"/>
                    <a:pt x="587" y="189"/>
                    <a:pt x="555" y="14"/>
                  </a:cubicBezTo>
                  <a:cubicBezTo>
                    <a:pt x="554" y="5"/>
                    <a:pt x="546" y="0"/>
                    <a:pt x="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 name="Google Shape;580;p11"/>
          <p:cNvGrpSpPr/>
          <p:nvPr/>
        </p:nvGrpSpPr>
        <p:grpSpPr>
          <a:xfrm flipH="1">
            <a:off x="7618632" y="4471117"/>
            <a:ext cx="1752288" cy="731502"/>
            <a:chOff x="-226946" y="78300"/>
            <a:chExt cx="1880340" cy="788086"/>
          </a:xfrm>
        </p:grpSpPr>
        <p:sp>
          <p:nvSpPr>
            <p:cNvPr id="581" name="Google Shape;581;p11"/>
            <p:cNvSpPr/>
            <p:nvPr/>
          </p:nvSpPr>
          <p:spPr>
            <a:xfrm>
              <a:off x="-226946" y="360721"/>
              <a:ext cx="1358361" cy="308644"/>
            </a:xfrm>
            <a:custGeom>
              <a:avLst/>
              <a:gdLst/>
              <a:ahLst/>
              <a:cxnLst/>
              <a:rect l="l" t="t" r="r" b="b"/>
              <a:pathLst>
                <a:path w="34962" h="7944" fill="none" extrusionOk="0">
                  <a:moveTo>
                    <a:pt x="0" y="7943"/>
                  </a:moveTo>
                  <a:cubicBezTo>
                    <a:pt x="4751" y="3933"/>
                    <a:pt x="10712" y="1371"/>
                    <a:pt x="16891" y="686"/>
                  </a:cubicBezTo>
                  <a:cubicBezTo>
                    <a:pt x="23071" y="1"/>
                    <a:pt x="29446" y="1193"/>
                    <a:pt x="34961" y="4065"/>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1"/>
            <p:cNvSpPr/>
            <p:nvPr/>
          </p:nvSpPr>
          <p:spPr>
            <a:xfrm>
              <a:off x="-17648" y="510848"/>
              <a:ext cx="547393" cy="210309"/>
            </a:xfrm>
            <a:custGeom>
              <a:avLst/>
              <a:gdLst/>
              <a:ahLst/>
              <a:cxnLst/>
              <a:rect l="l" t="t" r="r" b="b"/>
              <a:pathLst>
                <a:path w="14089" h="5413" extrusionOk="0">
                  <a:moveTo>
                    <a:pt x="3453" y="1"/>
                  </a:moveTo>
                  <a:cubicBezTo>
                    <a:pt x="2269" y="1"/>
                    <a:pt x="1090" y="138"/>
                    <a:pt x="0" y="451"/>
                  </a:cubicBezTo>
                  <a:cubicBezTo>
                    <a:pt x="0" y="451"/>
                    <a:pt x="7546" y="5412"/>
                    <a:pt x="10895" y="5412"/>
                  </a:cubicBezTo>
                  <a:cubicBezTo>
                    <a:pt x="11448" y="5412"/>
                    <a:pt x="11886" y="5277"/>
                    <a:pt x="12158" y="4963"/>
                  </a:cubicBezTo>
                  <a:cubicBezTo>
                    <a:pt x="14088" y="2730"/>
                    <a:pt x="8722" y="1"/>
                    <a:pt x="3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1"/>
            <p:cNvSpPr/>
            <p:nvPr/>
          </p:nvSpPr>
          <p:spPr>
            <a:xfrm>
              <a:off x="404016" y="388500"/>
              <a:ext cx="536320" cy="269986"/>
            </a:xfrm>
            <a:custGeom>
              <a:avLst/>
              <a:gdLst/>
              <a:ahLst/>
              <a:cxnLst/>
              <a:rect l="l" t="t" r="r" b="b"/>
              <a:pathLst>
                <a:path w="13804" h="6949" extrusionOk="0">
                  <a:moveTo>
                    <a:pt x="1048" y="0"/>
                  </a:moveTo>
                  <a:cubicBezTo>
                    <a:pt x="695" y="0"/>
                    <a:pt x="345" y="17"/>
                    <a:pt x="0" y="50"/>
                  </a:cubicBezTo>
                  <a:cubicBezTo>
                    <a:pt x="0" y="50"/>
                    <a:pt x="7206" y="6949"/>
                    <a:pt x="10297" y="6949"/>
                  </a:cubicBezTo>
                  <a:cubicBezTo>
                    <a:pt x="10632" y="6949"/>
                    <a:pt x="10919" y="6868"/>
                    <a:pt x="11143" y="6688"/>
                  </a:cubicBezTo>
                  <a:cubicBezTo>
                    <a:pt x="13803" y="4552"/>
                    <a:pt x="6995" y="0"/>
                    <a:pt x="1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1"/>
            <p:cNvSpPr/>
            <p:nvPr/>
          </p:nvSpPr>
          <p:spPr>
            <a:xfrm>
              <a:off x="947017" y="441223"/>
              <a:ext cx="409272" cy="425163"/>
            </a:xfrm>
            <a:custGeom>
              <a:avLst/>
              <a:gdLst/>
              <a:ahLst/>
              <a:cxnLst/>
              <a:rect l="l" t="t" r="r" b="b"/>
              <a:pathLst>
                <a:path w="10534" h="10943" extrusionOk="0">
                  <a:moveTo>
                    <a:pt x="0" y="1"/>
                  </a:moveTo>
                  <a:cubicBezTo>
                    <a:pt x="0" y="1"/>
                    <a:pt x="3918" y="10942"/>
                    <a:pt x="6773" y="10942"/>
                  </a:cubicBezTo>
                  <a:cubicBezTo>
                    <a:pt x="6849" y="10942"/>
                    <a:pt x="6925" y="10934"/>
                    <a:pt x="7001" y="10918"/>
                  </a:cubicBezTo>
                  <a:cubicBezTo>
                    <a:pt x="10534" y="10154"/>
                    <a:pt x="5771" y="221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1"/>
            <p:cNvSpPr/>
            <p:nvPr/>
          </p:nvSpPr>
          <p:spPr>
            <a:xfrm>
              <a:off x="88185" y="78300"/>
              <a:ext cx="448513" cy="395402"/>
            </a:xfrm>
            <a:custGeom>
              <a:avLst/>
              <a:gdLst/>
              <a:ahLst/>
              <a:cxnLst/>
              <a:rect l="l" t="t" r="r" b="b"/>
              <a:pathLst>
                <a:path w="11544" h="10177" extrusionOk="0">
                  <a:moveTo>
                    <a:pt x="7764" y="0"/>
                  </a:moveTo>
                  <a:cubicBezTo>
                    <a:pt x="4905" y="0"/>
                    <a:pt x="0" y="10176"/>
                    <a:pt x="0" y="10176"/>
                  </a:cubicBezTo>
                  <a:cubicBezTo>
                    <a:pt x="5972" y="8580"/>
                    <a:pt x="11543" y="1186"/>
                    <a:pt x="8110" y="54"/>
                  </a:cubicBezTo>
                  <a:cubicBezTo>
                    <a:pt x="7999" y="18"/>
                    <a:pt x="7883"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1"/>
            <p:cNvSpPr/>
            <p:nvPr/>
          </p:nvSpPr>
          <p:spPr>
            <a:xfrm>
              <a:off x="610478" y="151421"/>
              <a:ext cx="544285" cy="236456"/>
            </a:xfrm>
            <a:custGeom>
              <a:avLst/>
              <a:gdLst/>
              <a:ahLst/>
              <a:cxnLst/>
              <a:rect l="l" t="t" r="r" b="b"/>
              <a:pathLst>
                <a:path w="14009" h="6086" extrusionOk="0">
                  <a:moveTo>
                    <a:pt x="10691" y="1"/>
                  </a:moveTo>
                  <a:cubicBezTo>
                    <a:pt x="7474" y="1"/>
                    <a:pt x="0" y="5876"/>
                    <a:pt x="0" y="5876"/>
                  </a:cubicBezTo>
                  <a:cubicBezTo>
                    <a:pt x="730" y="6020"/>
                    <a:pt x="1492" y="6085"/>
                    <a:pt x="2263" y="6085"/>
                  </a:cubicBezTo>
                  <a:cubicBezTo>
                    <a:pt x="7895" y="6085"/>
                    <a:pt x="14008" y="2576"/>
                    <a:pt x="11734" y="353"/>
                  </a:cubicBezTo>
                  <a:cubicBezTo>
                    <a:pt x="11484" y="109"/>
                    <a:pt x="11126" y="1"/>
                    <a:pt x="10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1"/>
            <p:cNvSpPr/>
            <p:nvPr/>
          </p:nvSpPr>
          <p:spPr>
            <a:xfrm>
              <a:off x="1128885" y="485244"/>
              <a:ext cx="524509" cy="150398"/>
            </a:xfrm>
            <a:custGeom>
              <a:avLst/>
              <a:gdLst/>
              <a:ahLst/>
              <a:cxnLst/>
              <a:rect l="l" t="t" r="r" b="b"/>
              <a:pathLst>
                <a:path w="13500" h="3871" extrusionOk="0">
                  <a:moveTo>
                    <a:pt x="8356" y="0"/>
                  </a:moveTo>
                  <a:cubicBezTo>
                    <a:pt x="4621" y="0"/>
                    <a:pt x="1" y="871"/>
                    <a:pt x="2" y="871"/>
                  </a:cubicBezTo>
                  <a:cubicBezTo>
                    <a:pt x="2517" y="2881"/>
                    <a:pt x="6235" y="3870"/>
                    <a:pt x="9061" y="3870"/>
                  </a:cubicBezTo>
                  <a:cubicBezTo>
                    <a:pt x="11657" y="3870"/>
                    <a:pt x="13499" y="3035"/>
                    <a:pt x="12959" y="1390"/>
                  </a:cubicBezTo>
                  <a:cubicBezTo>
                    <a:pt x="12611" y="329"/>
                    <a:pt x="10651" y="0"/>
                    <a:pt x="8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1"/>
            <p:cNvSpPr/>
            <p:nvPr/>
          </p:nvSpPr>
          <p:spPr>
            <a:xfrm>
              <a:off x="-20679" y="527515"/>
              <a:ext cx="283507" cy="55093"/>
            </a:xfrm>
            <a:custGeom>
              <a:avLst/>
              <a:gdLst/>
              <a:ahLst/>
              <a:cxnLst/>
              <a:rect l="l" t="t" r="r" b="b"/>
              <a:pathLst>
                <a:path w="7297" h="1418" fill="none" extrusionOk="0">
                  <a:moveTo>
                    <a:pt x="1" y="2"/>
                  </a:moveTo>
                  <a:cubicBezTo>
                    <a:pt x="2493" y="1"/>
                    <a:pt x="4985" y="484"/>
                    <a:pt x="7297" y="1417"/>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1"/>
            <p:cNvSpPr/>
            <p:nvPr/>
          </p:nvSpPr>
          <p:spPr>
            <a:xfrm>
              <a:off x="89506" y="320236"/>
              <a:ext cx="208055" cy="155138"/>
            </a:xfrm>
            <a:custGeom>
              <a:avLst/>
              <a:gdLst/>
              <a:ahLst/>
              <a:cxnLst/>
              <a:rect l="l" t="t" r="r" b="b"/>
              <a:pathLst>
                <a:path w="5355" h="3993" fill="none" extrusionOk="0">
                  <a:moveTo>
                    <a:pt x="1" y="3992"/>
                  </a:moveTo>
                  <a:cubicBezTo>
                    <a:pt x="1947" y="2901"/>
                    <a:pt x="3753" y="1556"/>
                    <a:pt x="5355"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1"/>
            <p:cNvSpPr/>
            <p:nvPr/>
          </p:nvSpPr>
          <p:spPr>
            <a:xfrm>
              <a:off x="404016" y="390443"/>
              <a:ext cx="275620" cy="82095"/>
            </a:xfrm>
            <a:custGeom>
              <a:avLst/>
              <a:gdLst/>
              <a:ahLst/>
              <a:cxnLst/>
              <a:rect l="l" t="t" r="r" b="b"/>
              <a:pathLst>
                <a:path w="7094" h="2113" fill="none" extrusionOk="0">
                  <a:moveTo>
                    <a:pt x="0" y="0"/>
                  </a:moveTo>
                  <a:cubicBezTo>
                    <a:pt x="2420" y="497"/>
                    <a:pt x="4796" y="1205"/>
                    <a:pt x="7093" y="2112"/>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1"/>
            <p:cNvSpPr/>
            <p:nvPr/>
          </p:nvSpPr>
          <p:spPr>
            <a:xfrm>
              <a:off x="612304" y="310329"/>
              <a:ext cx="300408" cy="70284"/>
            </a:xfrm>
            <a:custGeom>
              <a:avLst/>
              <a:gdLst/>
              <a:ahLst/>
              <a:cxnLst/>
              <a:rect l="l" t="t" r="r" b="b"/>
              <a:pathLst>
                <a:path w="7732" h="1809" fill="none" extrusionOk="0">
                  <a:moveTo>
                    <a:pt x="1" y="1808"/>
                  </a:moveTo>
                  <a:cubicBezTo>
                    <a:pt x="2615" y="1380"/>
                    <a:pt x="5198" y="775"/>
                    <a:pt x="7731" y="1"/>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1"/>
            <p:cNvSpPr/>
            <p:nvPr/>
          </p:nvSpPr>
          <p:spPr>
            <a:xfrm>
              <a:off x="948843" y="442972"/>
              <a:ext cx="151020" cy="147212"/>
            </a:xfrm>
            <a:custGeom>
              <a:avLst/>
              <a:gdLst/>
              <a:ahLst/>
              <a:cxnLst/>
              <a:rect l="l" t="t" r="r" b="b"/>
              <a:pathLst>
                <a:path w="3887" h="3789" fill="none" extrusionOk="0">
                  <a:moveTo>
                    <a:pt x="1" y="0"/>
                  </a:moveTo>
                  <a:cubicBezTo>
                    <a:pt x="1423" y="1123"/>
                    <a:pt x="2728" y="2395"/>
                    <a:pt x="3886" y="3789"/>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1"/>
            <p:cNvSpPr/>
            <p:nvPr/>
          </p:nvSpPr>
          <p:spPr>
            <a:xfrm>
              <a:off x="1131488" y="519046"/>
              <a:ext cx="249239" cy="60493"/>
            </a:xfrm>
            <a:custGeom>
              <a:avLst/>
              <a:gdLst/>
              <a:ahLst/>
              <a:cxnLst/>
              <a:rect l="l" t="t" r="r" b="b"/>
              <a:pathLst>
                <a:path w="6415" h="1557" fill="none" extrusionOk="0">
                  <a:moveTo>
                    <a:pt x="0" y="1"/>
                  </a:moveTo>
                  <a:cubicBezTo>
                    <a:pt x="2077" y="741"/>
                    <a:pt x="4230" y="1264"/>
                    <a:pt x="6414" y="1556"/>
                  </a:cubicBezTo>
                </a:path>
              </a:pathLst>
            </a:custGeom>
            <a:noFill/>
            <a:ln w="10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4" name="Google Shape;594;p11"/>
          <p:cNvGrpSpPr/>
          <p:nvPr/>
        </p:nvGrpSpPr>
        <p:grpSpPr>
          <a:xfrm rot="10800000">
            <a:off x="8583184" y="361386"/>
            <a:ext cx="466944" cy="457179"/>
            <a:chOff x="237850" y="4593267"/>
            <a:chExt cx="439146" cy="430935"/>
          </a:xfrm>
        </p:grpSpPr>
        <p:sp>
          <p:nvSpPr>
            <p:cNvPr id="595" name="Google Shape;595;p11"/>
            <p:cNvSpPr/>
            <p:nvPr/>
          </p:nvSpPr>
          <p:spPr>
            <a:xfrm>
              <a:off x="237850" y="4700140"/>
              <a:ext cx="253034" cy="324062"/>
            </a:xfrm>
            <a:custGeom>
              <a:avLst/>
              <a:gdLst/>
              <a:ahLst/>
              <a:cxnLst/>
              <a:rect l="l" t="t" r="r" b="b"/>
              <a:pathLst>
                <a:path w="2280" h="2920" extrusionOk="0">
                  <a:moveTo>
                    <a:pt x="1103" y="0"/>
                  </a:moveTo>
                  <a:cubicBezTo>
                    <a:pt x="1087" y="0"/>
                    <a:pt x="1072" y="9"/>
                    <a:pt x="1068" y="27"/>
                  </a:cubicBezTo>
                  <a:cubicBezTo>
                    <a:pt x="838" y="945"/>
                    <a:pt x="301" y="1241"/>
                    <a:pt x="36" y="1333"/>
                  </a:cubicBezTo>
                  <a:cubicBezTo>
                    <a:pt x="1" y="1345"/>
                    <a:pt x="4" y="1393"/>
                    <a:pt x="39" y="1404"/>
                  </a:cubicBezTo>
                  <a:cubicBezTo>
                    <a:pt x="736" y="1595"/>
                    <a:pt x="990" y="2454"/>
                    <a:pt x="1074" y="2890"/>
                  </a:cubicBezTo>
                  <a:cubicBezTo>
                    <a:pt x="1077" y="2910"/>
                    <a:pt x="1093" y="2920"/>
                    <a:pt x="1109" y="2920"/>
                  </a:cubicBezTo>
                  <a:cubicBezTo>
                    <a:pt x="1126" y="2920"/>
                    <a:pt x="1142" y="2909"/>
                    <a:pt x="1145" y="2889"/>
                  </a:cubicBezTo>
                  <a:cubicBezTo>
                    <a:pt x="1325" y="1802"/>
                    <a:pt x="1957" y="1502"/>
                    <a:pt x="2244" y="1420"/>
                  </a:cubicBezTo>
                  <a:cubicBezTo>
                    <a:pt x="2278" y="1411"/>
                    <a:pt x="2280" y="1362"/>
                    <a:pt x="2246" y="1351"/>
                  </a:cubicBezTo>
                  <a:cubicBezTo>
                    <a:pt x="1431" y="1089"/>
                    <a:pt x="1202" y="387"/>
                    <a:pt x="1138" y="29"/>
                  </a:cubicBezTo>
                  <a:cubicBezTo>
                    <a:pt x="1134" y="10"/>
                    <a:pt x="1118" y="0"/>
                    <a:pt x="1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1"/>
            <p:cNvSpPr/>
            <p:nvPr/>
          </p:nvSpPr>
          <p:spPr>
            <a:xfrm>
              <a:off x="553475" y="4593267"/>
              <a:ext cx="123521" cy="158257"/>
            </a:xfrm>
            <a:custGeom>
              <a:avLst/>
              <a:gdLst/>
              <a:ahLst/>
              <a:cxnLst/>
              <a:rect l="l" t="t" r="r" b="b"/>
              <a:pathLst>
                <a:path w="1113" h="1426" extrusionOk="0">
                  <a:moveTo>
                    <a:pt x="538" y="0"/>
                  </a:moveTo>
                  <a:cubicBezTo>
                    <a:pt x="530" y="0"/>
                    <a:pt x="523" y="4"/>
                    <a:pt x="521" y="13"/>
                  </a:cubicBezTo>
                  <a:cubicBezTo>
                    <a:pt x="409" y="462"/>
                    <a:pt x="146" y="605"/>
                    <a:pt x="18" y="650"/>
                  </a:cubicBezTo>
                  <a:cubicBezTo>
                    <a:pt x="0" y="656"/>
                    <a:pt x="2" y="680"/>
                    <a:pt x="19" y="684"/>
                  </a:cubicBezTo>
                  <a:cubicBezTo>
                    <a:pt x="360" y="778"/>
                    <a:pt x="484" y="1198"/>
                    <a:pt x="524" y="1411"/>
                  </a:cubicBezTo>
                  <a:cubicBezTo>
                    <a:pt x="526" y="1421"/>
                    <a:pt x="533" y="1425"/>
                    <a:pt x="541" y="1425"/>
                  </a:cubicBezTo>
                  <a:cubicBezTo>
                    <a:pt x="549" y="1425"/>
                    <a:pt x="557" y="1420"/>
                    <a:pt x="558" y="1410"/>
                  </a:cubicBezTo>
                  <a:cubicBezTo>
                    <a:pt x="646" y="880"/>
                    <a:pt x="955" y="734"/>
                    <a:pt x="1096" y="693"/>
                  </a:cubicBezTo>
                  <a:cubicBezTo>
                    <a:pt x="1112" y="689"/>
                    <a:pt x="1112" y="665"/>
                    <a:pt x="1096" y="659"/>
                  </a:cubicBezTo>
                  <a:cubicBezTo>
                    <a:pt x="699" y="531"/>
                    <a:pt x="587" y="189"/>
                    <a:pt x="555" y="14"/>
                  </a:cubicBezTo>
                  <a:cubicBezTo>
                    <a:pt x="554" y="5"/>
                    <a:pt x="546" y="0"/>
                    <a:pt x="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2.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500"/>
              <a:buFont typeface="Taviraj Medium"/>
              <a:buNone/>
              <a:defRPr sz="3500">
                <a:solidFill>
                  <a:schemeClr val="lt1"/>
                </a:solidFill>
                <a:latin typeface="Taviraj Medium"/>
                <a:ea typeface="Taviraj Medium"/>
                <a:cs typeface="Taviraj Medium"/>
                <a:sym typeface="Taviraj Medium"/>
              </a:defRPr>
            </a:lvl1pPr>
            <a:lvl2pPr lvl="1" rtl="0">
              <a:spcBef>
                <a:spcPts val="0"/>
              </a:spcBef>
              <a:spcAft>
                <a:spcPts val="0"/>
              </a:spcAft>
              <a:buClr>
                <a:schemeClr val="lt1"/>
              </a:buClr>
              <a:buSzPts val="3500"/>
              <a:buFont typeface="Taviraj Medium"/>
              <a:buNone/>
              <a:defRPr sz="3500">
                <a:solidFill>
                  <a:schemeClr val="lt1"/>
                </a:solidFill>
                <a:latin typeface="Taviraj Medium"/>
                <a:ea typeface="Taviraj Medium"/>
                <a:cs typeface="Taviraj Medium"/>
                <a:sym typeface="Taviraj Medium"/>
              </a:defRPr>
            </a:lvl2pPr>
            <a:lvl3pPr lvl="2" rtl="0">
              <a:spcBef>
                <a:spcPts val="0"/>
              </a:spcBef>
              <a:spcAft>
                <a:spcPts val="0"/>
              </a:spcAft>
              <a:buClr>
                <a:schemeClr val="lt1"/>
              </a:buClr>
              <a:buSzPts val="3500"/>
              <a:buFont typeface="Taviraj Medium"/>
              <a:buNone/>
              <a:defRPr sz="3500">
                <a:solidFill>
                  <a:schemeClr val="lt1"/>
                </a:solidFill>
                <a:latin typeface="Taviraj Medium"/>
                <a:ea typeface="Taviraj Medium"/>
                <a:cs typeface="Taviraj Medium"/>
                <a:sym typeface="Taviraj Medium"/>
              </a:defRPr>
            </a:lvl3pPr>
            <a:lvl4pPr lvl="3" rtl="0">
              <a:spcBef>
                <a:spcPts val="0"/>
              </a:spcBef>
              <a:spcAft>
                <a:spcPts val="0"/>
              </a:spcAft>
              <a:buClr>
                <a:schemeClr val="lt1"/>
              </a:buClr>
              <a:buSzPts val="3500"/>
              <a:buFont typeface="Taviraj Medium"/>
              <a:buNone/>
              <a:defRPr sz="3500">
                <a:solidFill>
                  <a:schemeClr val="lt1"/>
                </a:solidFill>
                <a:latin typeface="Taviraj Medium"/>
                <a:ea typeface="Taviraj Medium"/>
                <a:cs typeface="Taviraj Medium"/>
                <a:sym typeface="Taviraj Medium"/>
              </a:defRPr>
            </a:lvl4pPr>
            <a:lvl5pPr lvl="4" rtl="0">
              <a:spcBef>
                <a:spcPts val="0"/>
              </a:spcBef>
              <a:spcAft>
                <a:spcPts val="0"/>
              </a:spcAft>
              <a:buClr>
                <a:schemeClr val="lt1"/>
              </a:buClr>
              <a:buSzPts val="3500"/>
              <a:buFont typeface="Taviraj Medium"/>
              <a:buNone/>
              <a:defRPr sz="3500">
                <a:solidFill>
                  <a:schemeClr val="lt1"/>
                </a:solidFill>
                <a:latin typeface="Taviraj Medium"/>
                <a:ea typeface="Taviraj Medium"/>
                <a:cs typeface="Taviraj Medium"/>
                <a:sym typeface="Taviraj Medium"/>
              </a:defRPr>
            </a:lvl5pPr>
            <a:lvl6pPr lvl="5" rtl="0">
              <a:spcBef>
                <a:spcPts val="0"/>
              </a:spcBef>
              <a:spcAft>
                <a:spcPts val="0"/>
              </a:spcAft>
              <a:buClr>
                <a:schemeClr val="lt1"/>
              </a:buClr>
              <a:buSzPts val="3500"/>
              <a:buFont typeface="Taviraj Medium"/>
              <a:buNone/>
              <a:defRPr sz="3500">
                <a:solidFill>
                  <a:schemeClr val="lt1"/>
                </a:solidFill>
                <a:latin typeface="Taviraj Medium"/>
                <a:ea typeface="Taviraj Medium"/>
                <a:cs typeface="Taviraj Medium"/>
                <a:sym typeface="Taviraj Medium"/>
              </a:defRPr>
            </a:lvl6pPr>
            <a:lvl7pPr lvl="6" rtl="0">
              <a:spcBef>
                <a:spcPts val="0"/>
              </a:spcBef>
              <a:spcAft>
                <a:spcPts val="0"/>
              </a:spcAft>
              <a:buClr>
                <a:schemeClr val="lt1"/>
              </a:buClr>
              <a:buSzPts val="3500"/>
              <a:buFont typeface="Taviraj Medium"/>
              <a:buNone/>
              <a:defRPr sz="3500">
                <a:solidFill>
                  <a:schemeClr val="lt1"/>
                </a:solidFill>
                <a:latin typeface="Taviraj Medium"/>
                <a:ea typeface="Taviraj Medium"/>
                <a:cs typeface="Taviraj Medium"/>
                <a:sym typeface="Taviraj Medium"/>
              </a:defRPr>
            </a:lvl7pPr>
            <a:lvl8pPr lvl="7" rtl="0">
              <a:spcBef>
                <a:spcPts val="0"/>
              </a:spcBef>
              <a:spcAft>
                <a:spcPts val="0"/>
              </a:spcAft>
              <a:buClr>
                <a:schemeClr val="lt1"/>
              </a:buClr>
              <a:buSzPts val="3500"/>
              <a:buFont typeface="Taviraj Medium"/>
              <a:buNone/>
              <a:defRPr sz="3500">
                <a:solidFill>
                  <a:schemeClr val="lt1"/>
                </a:solidFill>
                <a:latin typeface="Taviraj Medium"/>
                <a:ea typeface="Taviraj Medium"/>
                <a:cs typeface="Taviraj Medium"/>
                <a:sym typeface="Taviraj Medium"/>
              </a:defRPr>
            </a:lvl8pPr>
            <a:lvl9pPr lvl="8" rtl="0">
              <a:spcBef>
                <a:spcPts val="0"/>
              </a:spcBef>
              <a:spcAft>
                <a:spcPts val="0"/>
              </a:spcAft>
              <a:buClr>
                <a:schemeClr val="lt1"/>
              </a:buClr>
              <a:buSzPts val="3500"/>
              <a:buFont typeface="Taviraj Medium"/>
              <a:buNone/>
              <a:defRPr sz="3500">
                <a:solidFill>
                  <a:schemeClr val="lt1"/>
                </a:solidFill>
                <a:latin typeface="Taviraj Medium"/>
                <a:ea typeface="Taviraj Medium"/>
                <a:cs typeface="Taviraj Medium"/>
                <a:sym typeface="Taviraj Medium"/>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00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6" r:id="rId27"/>
    <p:sldLayoutId id="2147483677" r:id="rId28"/>
  </p:sldLayoutIdLst>
  <p:transition spd="med">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97369429"/>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ransition spd="med">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23.jpeg"/></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25.jpeg"/><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4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31.xml"/><Relationship Id="rId1" Type="http://schemas.openxmlformats.org/officeDocument/2006/relationships/slideLayout" Target="../slideLayouts/slideLayout2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75.xml.rels><?xml version="1.0" encoding="UTF-8" standalone="yes"?>
<Relationships xmlns="http://schemas.openxmlformats.org/package/2006/relationships"><Relationship Id="rId8" Type="http://schemas.openxmlformats.org/officeDocument/2006/relationships/image" Target="../media/image46.svg"/><Relationship Id="rId3" Type="http://schemas.microsoft.com/office/2007/relationships/media" Target="../media/media2.mp3"/><Relationship Id="rId7" Type="http://schemas.openxmlformats.org/officeDocument/2006/relationships/image" Target="../media/image4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4.png"/><Relationship Id="rId5" Type="http://schemas.openxmlformats.org/officeDocument/2006/relationships/slideLayout" Target="../slideLayouts/slideLayout10.xml"/><Relationship Id="rId10" Type="http://schemas.openxmlformats.org/officeDocument/2006/relationships/image" Target="../media/image48.svg"/><Relationship Id="rId4" Type="http://schemas.openxmlformats.org/officeDocument/2006/relationships/audio" Target="../media/media2.mp3"/><Relationship Id="rId9" Type="http://schemas.openxmlformats.org/officeDocument/2006/relationships/image" Target="../media/image47.png"/></Relationships>
</file>

<file path=ppt/slides/_rels/slide76.xml.rels><?xml version="1.0" encoding="UTF-8" standalone="yes"?>
<Relationships xmlns="http://schemas.openxmlformats.org/package/2006/relationships"><Relationship Id="rId8" Type="http://schemas.openxmlformats.org/officeDocument/2006/relationships/image" Target="../media/image50.svg"/><Relationship Id="rId3" Type="http://schemas.microsoft.com/office/2007/relationships/media" Target="../media/media2.mp3"/><Relationship Id="rId7"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4.png"/><Relationship Id="rId5" Type="http://schemas.openxmlformats.org/officeDocument/2006/relationships/slideLayout" Target="../slideLayouts/slideLayout10.xml"/><Relationship Id="rId10" Type="http://schemas.openxmlformats.org/officeDocument/2006/relationships/image" Target="../media/image52.svg"/><Relationship Id="rId4" Type="http://schemas.openxmlformats.org/officeDocument/2006/relationships/audio" Target="../media/media2.mp3"/><Relationship Id="rId9" Type="http://schemas.openxmlformats.org/officeDocument/2006/relationships/image" Target="../media/image51.png"/></Relationships>
</file>

<file path=ppt/slides/_rels/slide77.xml.rels><?xml version="1.0" encoding="UTF-8" standalone="yes"?>
<Relationships xmlns="http://schemas.openxmlformats.org/package/2006/relationships"><Relationship Id="rId8" Type="http://schemas.openxmlformats.org/officeDocument/2006/relationships/image" Target="../media/image50.svg"/><Relationship Id="rId3" Type="http://schemas.microsoft.com/office/2007/relationships/media" Target="../media/media2.mp3"/><Relationship Id="rId7"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4.png"/><Relationship Id="rId5" Type="http://schemas.openxmlformats.org/officeDocument/2006/relationships/slideLayout" Target="../slideLayouts/slideLayout10.xml"/><Relationship Id="rId10" Type="http://schemas.openxmlformats.org/officeDocument/2006/relationships/image" Target="../media/image52.svg"/><Relationship Id="rId4" Type="http://schemas.openxmlformats.org/officeDocument/2006/relationships/audio" Target="../media/media2.mp3"/><Relationship Id="rId9" Type="http://schemas.openxmlformats.org/officeDocument/2006/relationships/image" Target="../media/image51.png"/></Relationships>
</file>

<file path=ppt/slides/_rels/slide78.xml.rels><?xml version="1.0" encoding="UTF-8" standalone="yes"?>
<Relationships xmlns="http://schemas.openxmlformats.org/package/2006/relationships"><Relationship Id="rId8" Type="http://schemas.openxmlformats.org/officeDocument/2006/relationships/image" Target="../media/image50.svg"/><Relationship Id="rId3" Type="http://schemas.microsoft.com/office/2007/relationships/media" Target="../media/media2.mp3"/><Relationship Id="rId7"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4.png"/><Relationship Id="rId5" Type="http://schemas.openxmlformats.org/officeDocument/2006/relationships/slideLayout" Target="../slideLayouts/slideLayout10.xml"/><Relationship Id="rId10" Type="http://schemas.openxmlformats.org/officeDocument/2006/relationships/image" Target="../media/image52.svg"/><Relationship Id="rId4" Type="http://schemas.openxmlformats.org/officeDocument/2006/relationships/audio" Target="../media/media2.mp3"/><Relationship Id="rId9" Type="http://schemas.openxmlformats.org/officeDocument/2006/relationships/image" Target="../media/image51.png"/></Relationships>
</file>

<file path=ppt/slides/_rels/slide79.xml.rels><?xml version="1.0" encoding="UTF-8" standalone="yes"?>
<Relationships xmlns="http://schemas.openxmlformats.org/package/2006/relationships"><Relationship Id="rId8" Type="http://schemas.openxmlformats.org/officeDocument/2006/relationships/image" Target="../media/image50.svg"/><Relationship Id="rId3" Type="http://schemas.microsoft.com/office/2007/relationships/media" Target="../media/media2.mp3"/><Relationship Id="rId7"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4.png"/><Relationship Id="rId5" Type="http://schemas.openxmlformats.org/officeDocument/2006/relationships/slideLayout" Target="../slideLayouts/slideLayout10.xml"/><Relationship Id="rId10" Type="http://schemas.openxmlformats.org/officeDocument/2006/relationships/image" Target="../media/image52.svg"/><Relationship Id="rId4" Type="http://schemas.openxmlformats.org/officeDocument/2006/relationships/audio" Target="../media/media2.mp3"/><Relationship Id="rId9"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8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1"/>
        <p:cNvGrpSpPr/>
        <p:nvPr/>
      </p:nvGrpSpPr>
      <p:grpSpPr>
        <a:xfrm>
          <a:off x="0" y="0"/>
          <a:ext cx="0" cy="0"/>
          <a:chOff x="0" y="0"/>
          <a:chExt cx="0" cy="0"/>
        </a:xfrm>
      </p:grpSpPr>
      <p:grpSp>
        <p:nvGrpSpPr>
          <p:cNvPr id="1824" name="Google Shape;1824;p35"/>
          <p:cNvGrpSpPr/>
          <p:nvPr/>
        </p:nvGrpSpPr>
        <p:grpSpPr>
          <a:xfrm>
            <a:off x="6275440" y="1374586"/>
            <a:ext cx="2603180" cy="2394328"/>
            <a:chOff x="5701775" y="1212138"/>
            <a:chExt cx="2849456" cy="2447509"/>
          </a:xfrm>
        </p:grpSpPr>
        <p:sp>
          <p:nvSpPr>
            <p:cNvPr id="1825" name="Google Shape;1825;p35"/>
            <p:cNvSpPr/>
            <p:nvPr/>
          </p:nvSpPr>
          <p:spPr>
            <a:xfrm>
              <a:off x="5864704" y="1212138"/>
              <a:ext cx="2511255" cy="2263902"/>
            </a:xfrm>
            <a:custGeom>
              <a:avLst/>
              <a:gdLst/>
              <a:ahLst/>
              <a:cxnLst/>
              <a:rect l="l" t="t" r="r" b="b"/>
              <a:pathLst>
                <a:path w="33991" h="30644" extrusionOk="0">
                  <a:moveTo>
                    <a:pt x="16538" y="1"/>
                  </a:moveTo>
                  <a:cubicBezTo>
                    <a:pt x="8076" y="1"/>
                    <a:pt x="1" y="10651"/>
                    <a:pt x="1" y="19113"/>
                  </a:cubicBezTo>
                  <a:cubicBezTo>
                    <a:pt x="1" y="27573"/>
                    <a:pt x="8076" y="30643"/>
                    <a:pt x="16538" y="30643"/>
                  </a:cubicBezTo>
                  <a:cubicBezTo>
                    <a:pt x="25000" y="30643"/>
                    <a:pt x="33990" y="25706"/>
                    <a:pt x="33990" y="17244"/>
                  </a:cubicBezTo>
                  <a:cubicBezTo>
                    <a:pt x="33990" y="8783"/>
                    <a:pt x="25000" y="1"/>
                    <a:pt x="165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5"/>
            <p:cNvSpPr/>
            <p:nvPr/>
          </p:nvSpPr>
          <p:spPr>
            <a:xfrm>
              <a:off x="6182644" y="3556880"/>
              <a:ext cx="1914353" cy="36457"/>
            </a:xfrm>
            <a:custGeom>
              <a:avLst/>
              <a:gdLst/>
              <a:ahLst/>
              <a:cxnLst/>
              <a:rect l="l" t="t" r="r" b="b"/>
              <a:pathLst>
                <a:path w="35392" h="674" extrusionOk="0">
                  <a:moveTo>
                    <a:pt x="17696" y="1"/>
                  </a:moveTo>
                  <a:cubicBezTo>
                    <a:pt x="7924" y="1"/>
                    <a:pt x="1" y="151"/>
                    <a:pt x="1" y="336"/>
                  </a:cubicBezTo>
                  <a:cubicBezTo>
                    <a:pt x="1" y="523"/>
                    <a:pt x="7924" y="674"/>
                    <a:pt x="17696" y="674"/>
                  </a:cubicBezTo>
                  <a:cubicBezTo>
                    <a:pt x="27470" y="674"/>
                    <a:pt x="35392" y="523"/>
                    <a:pt x="35392" y="336"/>
                  </a:cubicBezTo>
                  <a:cubicBezTo>
                    <a:pt x="35392" y="151"/>
                    <a:pt x="27470" y="1"/>
                    <a:pt x="17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5"/>
            <p:cNvSpPr/>
            <p:nvPr/>
          </p:nvSpPr>
          <p:spPr>
            <a:xfrm>
              <a:off x="5883304" y="1517224"/>
              <a:ext cx="1121989" cy="1076337"/>
            </a:xfrm>
            <a:custGeom>
              <a:avLst/>
              <a:gdLst/>
              <a:ahLst/>
              <a:cxnLst/>
              <a:rect l="l" t="t" r="r" b="b"/>
              <a:pathLst>
                <a:path w="20743" h="19899" extrusionOk="0">
                  <a:moveTo>
                    <a:pt x="14041" y="0"/>
                  </a:moveTo>
                  <a:cubicBezTo>
                    <a:pt x="13739" y="0"/>
                    <a:pt x="13422" y="90"/>
                    <a:pt x="13131" y="220"/>
                  </a:cubicBezTo>
                  <a:cubicBezTo>
                    <a:pt x="13046" y="258"/>
                    <a:pt x="12964" y="299"/>
                    <a:pt x="12885" y="343"/>
                  </a:cubicBezTo>
                  <a:cubicBezTo>
                    <a:pt x="10570" y="1614"/>
                    <a:pt x="8256" y="2886"/>
                    <a:pt x="5942" y="4156"/>
                  </a:cubicBezTo>
                  <a:cubicBezTo>
                    <a:pt x="4798" y="4785"/>
                    <a:pt x="3653" y="5413"/>
                    <a:pt x="2509" y="6043"/>
                  </a:cubicBezTo>
                  <a:cubicBezTo>
                    <a:pt x="1906" y="6373"/>
                    <a:pt x="0" y="6978"/>
                    <a:pt x="236" y="7912"/>
                  </a:cubicBezTo>
                  <a:cubicBezTo>
                    <a:pt x="329" y="8273"/>
                    <a:pt x="509" y="8603"/>
                    <a:pt x="718" y="8922"/>
                  </a:cubicBezTo>
                  <a:cubicBezTo>
                    <a:pt x="796" y="9039"/>
                    <a:pt x="876" y="9154"/>
                    <a:pt x="958" y="9270"/>
                  </a:cubicBezTo>
                  <a:cubicBezTo>
                    <a:pt x="1187" y="9590"/>
                    <a:pt x="1421" y="9903"/>
                    <a:pt x="1597" y="10232"/>
                  </a:cubicBezTo>
                  <a:cubicBezTo>
                    <a:pt x="1606" y="10246"/>
                    <a:pt x="1614" y="10260"/>
                    <a:pt x="1621" y="10275"/>
                  </a:cubicBezTo>
                  <a:cubicBezTo>
                    <a:pt x="1687" y="10397"/>
                    <a:pt x="1756" y="10521"/>
                    <a:pt x="1821" y="10645"/>
                  </a:cubicBezTo>
                  <a:cubicBezTo>
                    <a:pt x="1947" y="10878"/>
                    <a:pt x="2072" y="11109"/>
                    <a:pt x="2197" y="11341"/>
                  </a:cubicBezTo>
                  <a:cubicBezTo>
                    <a:pt x="2265" y="11464"/>
                    <a:pt x="2330" y="11588"/>
                    <a:pt x="2397" y="11711"/>
                  </a:cubicBezTo>
                  <a:cubicBezTo>
                    <a:pt x="2587" y="12062"/>
                    <a:pt x="2776" y="12414"/>
                    <a:pt x="2966" y="12765"/>
                  </a:cubicBezTo>
                  <a:cubicBezTo>
                    <a:pt x="3032" y="12886"/>
                    <a:pt x="3096" y="13006"/>
                    <a:pt x="3162" y="13126"/>
                  </a:cubicBezTo>
                  <a:lnTo>
                    <a:pt x="3166" y="13135"/>
                  </a:lnTo>
                  <a:cubicBezTo>
                    <a:pt x="3599" y="13936"/>
                    <a:pt x="4032" y="14738"/>
                    <a:pt x="4465" y="15538"/>
                  </a:cubicBezTo>
                  <a:cubicBezTo>
                    <a:pt x="4532" y="15662"/>
                    <a:pt x="4598" y="15786"/>
                    <a:pt x="4665" y="15908"/>
                  </a:cubicBezTo>
                  <a:cubicBezTo>
                    <a:pt x="4838" y="16231"/>
                    <a:pt x="5011" y="16551"/>
                    <a:pt x="5186" y="16872"/>
                  </a:cubicBezTo>
                  <a:cubicBezTo>
                    <a:pt x="5251" y="16996"/>
                    <a:pt x="5318" y="17119"/>
                    <a:pt x="5384" y="17243"/>
                  </a:cubicBezTo>
                  <a:cubicBezTo>
                    <a:pt x="5623" y="17684"/>
                    <a:pt x="5862" y="18126"/>
                    <a:pt x="6101" y="18567"/>
                  </a:cubicBezTo>
                  <a:cubicBezTo>
                    <a:pt x="6163" y="18683"/>
                    <a:pt x="6226" y="18798"/>
                    <a:pt x="6289" y="18914"/>
                  </a:cubicBezTo>
                  <a:lnTo>
                    <a:pt x="6301" y="18937"/>
                  </a:lnTo>
                  <a:cubicBezTo>
                    <a:pt x="6483" y="19276"/>
                    <a:pt x="6689" y="19628"/>
                    <a:pt x="7032" y="19795"/>
                  </a:cubicBezTo>
                  <a:cubicBezTo>
                    <a:pt x="7181" y="19868"/>
                    <a:pt x="7338" y="19899"/>
                    <a:pt x="7498" y="19899"/>
                  </a:cubicBezTo>
                  <a:cubicBezTo>
                    <a:pt x="7909" y="19899"/>
                    <a:pt x="8340" y="19696"/>
                    <a:pt x="8719" y="19496"/>
                  </a:cubicBezTo>
                  <a:cubicBezTo>
                    <a:pt x="11994" y="17764"/>
                    <a:pt x="15270" y="16029"/>
                    <a:pt x="18548" y="14295"/>
                  </a:cubicBezTo>
                  <a:cubicBezTo>
                    <a:pt x="19161" y="13971"/>
                    <a:pt x="20456" y="13490"/>
                    <a:pt x="20685" y="12759"/>
                  </a:cubicBezTo>
                  <a:cubicBezTo>
                    <a:pt x="20708" y="12688"/>
                    <a:pt x="20721" y="12615"/>
                    <a:pt x="20729" y="12538"/>
                  </a:cubicBezTo>
                  <a:cubicBezTo>
                    <a:pt x="20742" y="12390"/>
                    <a:pt x="20729" y="12233"/>
                    <a:pt x="20696" y="12073"/>
                  </a:cubicBezTo>
                  <a:cubicBezTo>
                    <a:pt x="20630" y="11736"/>
                    <a:pt x="20482" y="11385"/>
                    <a:pt x="20336" y="11075"/>
                  </a:cubicBezTo>
                  <a:cubicBezTo>
                    <a:pt x="20272" y="10939"/>
                    <a:pt x="20208" y="10812"/>
                    <a:pt x="20148" y="10696"/>
                  </a:cubicBezTo>
                  <a:cubicBezTo>
                    <a:pt x="20127" y="10654"/>
                    <a:pt x="20106" y="10614"/>
                    <a:pt x="20087" y="10575"/>
                  </a:cubicBezTo>
                  <a:cubicBezTo>
                    <a:pt x="19963" y="10329"/>
                    <a:pt x="19839" y="10081"/>
                    <a:pt x="19715" y="9835"/>
                  </a:cubicBezTo>
                  <a:cubicBezTo>
                    <a:pt x="19652" y="9709"/>
                    <a:pt x="19590" y="9584"/>
                    <a:pt x="19526" y="9458"/>
                  </a:cubicBezTo>
                  <a:cubicBezTo>
                    <a:pt x="19261" y="8930"/>
                    <a:pt x="18996" y="8403"/>
                    <a:pt x="18730" y="7875"/>
                  </a:cubicBezTo>
                  <a:cubicBezTo>
                    <a:pt x="18667" y="7749"/>
                    <a:pt x="18605" y="7624"/>
                    <a:pt x="18540" y="7498"/>
                  </a:cubicBezTo>
                  <a:cubicBezTo>
                    <a:pt x="18431" y="7278"/>
                    <a:pt x="18321" y="7058"/>
                    <a:pt x="18211" y="6839"/>
                  </a:cubicBezTo>
                  <a:cubicBezTo>
                    <a:pt x="18148" y="6713"/>
                    <a:pt x="18085" y="6588"/>
                    <a:pt x="18021" y="6463"/>
                  </a:cubicBezTo>
                  <a:cubicBezTo>
                    <a:pt x="17779" y="5979"/>
                    <a:pt x="17536" y="5497"/>
                    <a:pt x="17293" y="5013"/>
                  </a:cubicBezTo>
                  <a:cubicBezTo>
                    <a:pt x="17230" y="4888"/>
                    <a:pt x="17167" y="4762"/>
                    <a:pt x="17103" y="4637"/>
                  </a:cubicBezTo>
                  <a:cubicBezTo>
                    <a:pt x="16991" y="4413"/>
                    <a:pt x="16879" y="4189"/>
                    <a:pt x="16767" y="3967"/>
                  </a:cubicBezTo>
                  <a:cubicBezTo>
                    <a:pt x="16725" y="3883"/>
                    <a:pt x="16682" y="3800"/>
                    <a:pt x="16642" y="3718"/>
                  </a:cubicBezTo>
                  <a:cubicBezTo>
                    <a:pt x="16621" y="3674"/>
                    <a:pt x="16600" y="3633"/>
                    <a:pt x="16579" y="3589"/>
                  </a:cubicBezTo>
                  <a:cubicBezTo>
                    <a:pt x="16427" y="3282"/>
                    <a:pt x="16282" y="2961"/>
                    <a:pt x="16134" y="2637"/>
                  </a:cubicBezTo>
                  <a:cubicBezTo>
                    <a:pt x="16078" y="2510"/>
                    <a:pt x="16018" y="2382"/>
                    <a:pt x="15960" y="2253"/>
                  </a:cubicBezTo>
                  <a:cubicBezTo>
                    <a:pt x="15821" y="1950"/>
                    <a:pt x="15676" y="1649"/>
                    <a:pt x="15522" y="1358"/>
                  </a:cubicBezTo>
                  <a:cubicBezTo>
                    <a:pt x="15458" y="1232"/>
                    <a:pt x="15389" y="1110"/>
                    <a:pt x="15319" y="989"/>
                  </a:cubicBezTo>
                  <a:lnTo>
                    <a:pt x="15318" y="989"/>
                  </a:lnTo>
                  <a:cubicBezTo>
                    <a:pt x="15221" y="819"/>
                    <a:pt x="15116" y="655"/>
                    <a:pt x="15007" y="495"/>
                  </a:cubicBezTo>
                  <a:cubicBezTo>
                    <a:pt x="14758" y="135"/>
                    <a:pt x="14411" y="0"/>
                    <a:pt x="14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5"/>
            <p:cNvSpPr/>
            <p:nvPr/>
          </p:nvSpPr>
          <p:spPr>
            <a:xfrm>
              <a:off x="5964333" y="1592248"/>
              <a:ext cx="966426" cy="927049"/>
            </a:xfrm>
            <a:custGeom>
              <a:avLst/>
              <a:gdLst/>
              <a:ahLst/>
              <a:cxnLst/>
              <a:rect l="l" t="t" r="r" b="b"/>
              <a:pathLst>
                <a:path w="17867" h="17139" extrusionOk="0">
                  <a:moveTo>
                    <a:pt x="12093" y="0"/>
                  </a:moveTo>
                  <a:cubicBezTo>
                    <a:pt x="11833" y="0"/>
                    <a:pt x="11561" y="77"/>
                    <a:pt x="11311" y="189"/>
                  </a:cubicBezTo>
                  <a:cubicBezTo>
                    <a:pt x="11238" y="221"/>
                    <a:pt x="11166" y="257"/>
                    <a:pt x="11097" y="295"/>
                  </a:cubicBezTo>
                  <a:cubicBezTo>
                    <a:pt x="9105" y="1389"/>
                    <a:pt x="7112" y="2484"/>
                    <a:pt x="5119" y="3580"/>
                  </a:cubicBezTo>
                  <a:cubicBezTo>
                    <a:pt x="4134" y="4120"/>
                    <a:pt x="3147" y="4662"/>
                    <a:pt x="2162" y="5204"/>
                  </a:cubicBezTo>
                  <a:cubicBezTo>
                    <a:pt x="1643" y="5489"/>
                    <a:pt x="1" y="6009"/>
                    <a:pt x="205" y="6815"/>
                  </a:cubicBezTo>
                  <a:cubicBezTo>
                    <a:pt x="283" y="7125"/>
                    <a:pt x="440" y="7409"/>
                    <a:pt x="620" y="7685"/>
                  </a:cubicBezTo>
                  <a:cubicBezTo>
                    <a:pt x="687" y="7785"/>
                    <a:pt x="756" y="7885"/>
                    <a:pt x="828" y="7983"/>
                  </a:cubicBezTo>
                  <a:cubicBezTo>
                    <a:pt x="1023" y="8258"/>
                    <a:pt x="1225" y="8530"/>
                    <a:pt x="1377" y="8812"/>
                  </a:cubicBezTo>
                  <a:cubicBezTo>
                    <a:pt x="1384" y="8824"/>
                    <a:pt x="1390" y="8837"/>
                    <a:pt x="1396" y="8849"/>
                  </a:cubicBezTo>
                  <a:cubicBezTo>
                    <a:pt x="1455" y="8955"/>
                    <a:pt x="1513" y="9061"/>
                    <a:pt x="1570" y="9168"/>
                  </a:cubicBezTo>
                  <a:cubicBezTo>
                    <a:pt x="1679" y="9368"/>
                    <a:pt x="1786" y="9567"/>
                    <a:pt x="1893" y="9767"/>
                  </a:cubicBezTo>
                  <a:cubicBezTo>
                    <a:pt x="1952" y="9873"/>
                    <a:pt x="2008" y="9980"/>
                    <a:pt x="2067" y="10086"/>
                  </a:cubicBezTo>
                  <a:cubicBezTo>
                    <a:pt x="2229" y="10388"/>
                    <a:pt x="2394" y="10691"/>
                    <a:pt x="2556" y="10994"/>
                  </a:cubicBezTo>
                  <a:cubicBezTo>
                    <a:pt x="2611" y="11097"/>
                    <a:pt x="2667" y="11201"/>
                    <a:pt x="2723" y="11304"/>
                  </a:cubicBezTo>
                  <a:lnTo>
                    <a:pt x="2728" y="11313"/>
                  </a:lnTo>
                  <a:cubicBezTo>
                    <a:pt x="3101" y="12003"/>
                    <a:pt x="3474" y="12693"/>
                    <a:pt x="3846" y="13382"/>
                  </a:cubicBezTo>
                  <a:cubicBezTo>
                    <a:pt x="3904" y="13490"/>
                    <a:pt x="3961" y="13596"/>
                    <a:pt x="4019" y="13702"/>
                  </a:cubicBezTo>
                  <a:cubicBezTo>
                    <a:pt x="4168" y="13978"/>
                    <a:pt x="4318" y="14255"/>
                    <a:pt x="4467" y="14532"/>
                  </a:cubicBezTo>
                  <a:cubicBezTo>
                    <a:pt x="4525" y="14639"/>
                    <a:pt x="4582" y="14744"/>
                    <a:pt x="4638" y="14851"/>
                  </a:cubicBezTo>
                  <a:cubicBezTo>
                    <a:pt x="4844" y="15230"/>
                    <a:pt x="5050" y="15611"/>
                    <a:pt x="5256" y="15991"/>
                  </a:cubicBezTo>
                  <a:cubicBezTo>
                    <a:pt x="5310" y="16091"/>
                    <a:pt x="5362" y="16191"/>
                    <a:pt x="5418" y="16290"/>
                  </a:cubicBezTo>
                  <a:lnTo>
                    <a:pt x="5428" y="16309"/>
                  </a:lnTo>
                  <a:cubicBezTo>
                    <a:pt x="5585" y="16600"/>
                    <a:pt x="5762" y="16905"/>
                    <a:pt x="6058" y="17050"/>
                  </a:cubicBezTo>
                  <a:cubicBezTo>
                    <a:pt x="6186" y="17112"/>
                    <a:pt x="6321" y="17138"/>
                    <a:pt x="6458" y="17138"/>
                  </a:cubicBezTo>
                  <a:cubicBezTo>
                    <a:pt x="6812" y="17138"/>
                    <a:pt x="7185" y="16965"/>
                    <a:pt x="7510" y="16791"/>
                  </a:cubicBezTo>
                  <a:cubicBezTo>
                    <a:pt x="10331" y="15299"/>
                    <a:pt x="13154" y="13805"/>
                    <a:pt x="15975" y="12312"/>
                  </a:cubicBezTo>
                  <a:cubicBezTo>
                    <a:pt x="16505" y="12031"/>
                    <a:pt x="17620" y="11618"/>
                    <a:pt x="17819" y="10988"/>
                  </a:cubicBezTo>
                  <a:cubicBezTo>
                    <a:pt x="17838" y="10927"/>
                    <a:pt x="17848" y="10864"/>
                    <a:pt x="17854" y="10798"/>
                  </a:cubicBezTo>
                  <a:cubicBezTo>
                    <a:pt x="17866" y="10672"/>
                    <a:pt x="17854" y="10536"/>
                    <a:pt x="17828" y="10398"/>
                  </a:cubicBezTo>
                  <a:cubicBezTo>
                    <a:pt x="17769" y="10109"/>
                    <a:pt x="17644" y="9806"/>
                    <a:pt x="17517" y="9537"/>
                  </a:cubicBezTo>
                  <a:cubicBezTo>
                    <a:pt x="17462" y="9421"/>
                    <a:pt x="17405" y="9312"/>
                    <a:pt x="17354" y="9212"/>
                  </a:cubicBezTo>
                  <a:cubicBezTo>
                    <a:pt x="17337" y="9176"/>
                    <a:pt x="17319" y="9142"/>
                    <a:pt x="17302" y="9107"/>
                  </a:cubicBezTo>
                  <a:cubicBezTo>
                    <a:pt x="17196" y="8895"/>
                    <a:pt x="17089" y="8682"/>
                    <a:pt x="16981" y="8470"/>
                  </a:cubicBezTo>
                  <a:cubicBezTo>
                    <a:pt x="16928" y="8362"/>
                    <a:pt x="16874" y="8253"/>
                    <a:pt x="16819" y="8146"/>
                  </a:cubicBezTo>
                  <a:cubicBezTo>
                    <a:pt x="16590" y="7691"/>
                    <a:pt x="16362" y="7237"/>
                    <a:pt x="16133" y="6782"/>
                  </a:cubicBezTo>
                  <a:cubicBezTo>
                    <a:pt x="16080" y="6673"/>
                    <a:pt x="16024" y="6565"/>
                    <a:pt x="15969" y="6458"/>
                  </a:cubicBezTo>
                  <a:cubicBezTo>
                    <a:pt x="15875" y="6268"/>
                    <a:pt x="15781" y="6079"/>
                    <a:pt x="15686" y="5889"/>
                  </a:cubicBezTo>
                  <a:cubicBezTo>
                    <a:pt x="15630" y="5782"/>
                    <a:pt x="15577" y="5674"/>
                    <a:pt x="15521" y="5565"/>
                  </a:cubicBezTo>
                  <a:cubicBezTo>
                    <a:pt x="15314" y="5150"/>
                    <a:pt x="15105" y="4734"/>
                    <a:pt x="14895" y="4317"/>
                  </a:cubicBezTo>
                  <a:cubicBezTo>
                    <a:pt x="14841" y="4210"/>
                    <a:pt x="14787" y="4101"/>
                    <a:pt x="14732" y="3993"/>
                  </a:cubicBezTo>
                  <a:cubicBezTo>
                    <a:pt x="14635" y="3801"/>
                    <a:pt x="14539" y="3608"/>
                    <a:pt x="14442" y="3416"/>
                  </a:cubicBezTo>
                  <a:cubicBezTo>
                    <a:pt x="14406" y="3344"/>
                    <a:pt x="14369" y="3272"/>
                    <a:pt x="14335" y="3201"/>
                  </a:cubicBezTo>
                  <a:cubicBezTo>
                    <a:pt x="14315" y="3165"/>
                    <a:pt x="14297" y="3128"/>
                    <a:pt x="14280" y="3090"/>
                  </a:cubicBezTo>
                  <a:cubicBezTo>
                    <a:pt x="14150" y="2826"/>
                    <a:pt x="14024" y="2550"/>
                    <a:pt x="13897" y="2271"/>
                  </a:cubicBezTo>
                  <a:cubicBezTo>
                    <a:pt x="13848" y="2160"/>
                    <a:pt x="13797" y="2051"/>
                    <a:pt x="13747" y="1941"/>
                  </a:cubicBezTo>
                  <a:cubicBezTo>
                    <a:pt x="13627" y="1680"/>
                    <a:pt x="13502" y="1420"/>
                    <a:pt x="13371" y="1169"/>
                  </a:cubicBezTo>
                  <a:cubicBezTo>
                    <a:pt x="13314" y="1062"/>
                    <a:pt x="13256" y="956"/>
                    <a:pt x="13194" y="851"/>
                  </a:cubicBezTo>
                  <a:cubicBezTo>
                    <a:pt x="13109" y="705"/>
                    <a:pt x="13021" y="563"/>
                    <a:pt x="12926" y="426"/>
                  </a:cubicBezTo>
                  <a:cubicBezTo>
                    <a:pt x="12711" y="116"/>
                    <a:pt x="12412" y="0"/>
                    <a:pt x="12093"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5"/>
            <p:cNvSpPr/>
            <p:nvPr/>
          </p:nvSpPr>
          <p:spPr>
            <a:xfrm>
              <a:off x="5922142" y="1848097"/>
              <a:ext cx="298306" cy="170600"/>
            </a:xfrm>
            <a:custGeom>
              <a:avLst/>
              <a:gdLst/>
              <a:ahLst/>
              <a:cxnLst/>
              <a:rect l="l" t="t" r="r" b="b"/>
              <a:pathLst>
                <a:path w="5515" h="3154" extrusionOk="0">
                  <a:moveTo>
                    <a:pt x="5209" y="0"/>
                  </a:moveTo>
                  <a:cubicBezTo>
                    <a:pt x="5177" y="0"/>
                    <a:pt x="5143" y="9"/>
                    <a:pt x="5108" y="28"/>
                  </a:cubicBezTo>
                  <a:cubicBezTo>
                    <a:pt x="3405" y="953"/>
                    <a:pt x="1703" y="1879"/>
                    <a:pt x="0" y="2805"/>
                  </a:cubicBezTo>
                  <a:cubicBezTo>
                    <a:pt x="79" y="2922"/>
                    <a:pt x="160" y="3037"/>
                    <a:pt x="242" y="3153"/>
                  </a:cubicBezTo>
                  <a:cubicBezTo>
                    <a:pt x="1932" y="2234"/>
                    <a:pt x="3621" y="1314"/>
                    <a:pt x="5312" y="395"/>
                  </a:cubicBezTo>
                  <a:lnTo>
                    <a:pt x="5311" y="395"/>
                  </a:lnTo>
                  <a:cubicBezTo>
                    <a:pt x="5515" y="284"/>
                    <a:pt x="5396" y="0"/>
                    <a:pt x="5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5"/>
            <p:cNvSpPr/>
            <p:nvPr/>
          </p:nvSpPr>
          <p:spPr>
            <a:xfrm>
              <a:off x="6266214" y="1745379"/>
              <a:ext cx="149829" cy="87734"/>
            </a:xfrm>
            <a:custGeom>
              <a:avLst/>
              <a:gdLst/>
              <a:ahLst/>
              <a:cxnLst/>
              <a:rect l="l" t="t" r="r" b="b"/>
              <a:pathLst>
                <a:path w="2770" h="1622" extrusionOk="0">
                  <a:moveTo>
                    <a:pt x="2465" y="0"/>
                  </a:moveTo>
                  <a:cubicBezTo>
                    <a:pt x="2433" y="0"/>
                    <a:pt x="2399" y="9"/>
                    <a:pt x="2364" y="28"/>
                  </a:cubicBezTo>
                  <a:lnTo>
                    <a:pt x="202" y="1225"/>
                  </a:lnTo>
                  <a:cubicBezTo>
                    <a:pt x="0" y="1338"/>
                    <a:pt x="118" y="1622"/>
                    <a:pt x="304" y="1622"/>
                  </a:cubicBezTo>
                  <a:cubicBezTo>
                    <a:pt x="336" y="1622"/>
                    <a:pt x="370" y="1613"/>
                    <a:pt x="405" y="1594"/>
                  </a:cubicBezTo>
                  <a:lnTo>
                    <a:pt x="2567" y="397"/>
                  </a:lnTo>
                  <a:cubicBezTo>
                    <a:pt x="2769" y="285"/>
                    <a:pt x="2651" y="0"/>
                    <a:pt x="2465"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5"/>
            <p:cNvSpPr/>
            <p:nvPr/>
          </p:nvSpPr>
          <p:spPr>
            <a:xfrm>
              <a:off x="6477169" y="1570720"/>
              <a:ext cx="245785" cy="145502"/>
            </a:xfrm>
            <a:custGeom>
              <a:avLst/>
              <a:gdLst/>
              <a:ahLst/>
              <a:cxnLst/>
              <a:rect l="l" t="t" r="r" b="b"/>
              <a:pathLst>
                <a:path w="4544" h="2690" extrusionOk="0">
                  <a:moveTo>
                    <a:pt x="4340" y="0"/>
                  </a:moveTo>
                  <a:lnTo>
                    <a:pt x="201" y="2294"/>
                  </a:lnTo>
                  <a:cubicBezTo>
                    <a:pt x="0" y="2406"/>
                    <a:pt x="119" y="2689"/>
                    <a:pt x="304" y="2689"/>
                  </a:cubicBezTo>
                  <a:cubicBezTo>
                    <a:pt x="337" y="2689"/>
                    <a:pt x="371" y="2681"/>
                    <a:pt x="406" y="2661"/>
                  </a:cubicBezTo>
                  <a:lnTo>
                    <a:pt x="4543" y="369"/>
                  </a:lnTo>
                  <a:cubicBezTo>
                    <a:pt x="4479" y="243"/>
                    <a:pt x="4410" y="121"/>
                    <a:pt x="43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5"/>
            <p:cNvSpPr/>
            <p:nvPr/>
          </p:nvSpPr>
          <p:spPr>
            <a:xfrm>
              <a:off x="6659564" y="1639090"/>
              <a:ext cx="96497" cy="64421"/>
            </a:xfrm>
            <a:custGeom>
              <a:avLst/>
              <a:gdLst/>
              <a:ahLst/>
              <a:cxnLst/>
              <a:rect l="l" t="t" r="r" b="b"/>
              <a:pathLst>
                <a:path w="1784" h="1191" extrusionOk="0">
                  <a:moveTo>
                    <a:pt x="1609" y="0"/>
                  </a:moveTo>
                  <a:cubicBezTo>
                    <a:pt x="1140" y="266"/>
                    <a:pt x="670" y="530"/>
                    <a:pt x="201" y="794"/>
                  </a:cubicBezTo>
                  <a:cubicBezTo>
                    <a:pt x="1" y="907"/>
                    <a:pt x="117" y="1191"/>
                    <a:pt x="301" y="1191"/>
                  </a:cubicBezTo>
                  <a:cubicBezTo>
                    <a:pt x="334" y="1191"/>
                    <a:pt x="369" y="1182"/>
                    <a:pt x="404" y="1162"/>
                  </a:cubicBezTo>
                  <a:cubicBezTo>
                    <a:pt x="865" y="903"/>
                    <a:pt x="1324" y="644"/>
                    <a:pt x="1783" y="384"/>
                  </a:cubicBezTo>
                  <a:cubicBezTo>
                    <a:pt x="1727" y="257"/>
                    <a:pt x="1667" y="129"/>
                    <a:pt x="1609"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5"/>
            <p:cNvSpPr/>
            <p:nvPr/>
          </p:nvSpPr>
          <p:spPr>
            <a:xfrm>
              <a:off x="6416533" y="1725690"/>
              <a:ext cx="203000" cy="115049"/>
            </a:xfrm>
            <a:custGeom>
              <a:avLst/>
              <a:gdLst/>
              <a:ahLst/>
              <a:cxnLst/>
              <a:rect l="l" t="t" r="r" b="b"/>
              <a:pathLst>
                <a:path w="3753" h="2127" extrusionOk="0">
                  <a:moveTo>
                    <a:pt x="3445" y="1"/>
                  </a:moveTo>
                  <a:cubicBezTo>
                    <a:pt x="3413" y="1"/>
                    <a:pt x="3379" y="9"/>
                    <a:pt x="3345" y="28"/>
                  </a:cubicBezTo>
                  <a:cubicBezTo>
                    <a:pt x="2298" y="596"/>
                    <a:pt x="1251" y="1164"/>
                    <a:pt x="204" y="1731"/>
                  </a:cubicBezTo>
                  <a:cubicBezTo>
                    <a:pt x="0" y="1842"/>
                    <a:pt x="120" y="2127"/>
                    <a:pt x="308" y="2127"/>
                  </a:cubicBezTo>
                  <a:cubicBezTo>
                    <a:pt x="340" y="2127"/>
                    <a:pt x="374" y="2119"/>
                    <a:pt x="409" y="2100"/>
                  </a:cubicBezTo>
                  <a:cubicBezTo>
                    <a:pt x="1455" y="1532"/>
                    <a:pt x="2501" y="964"/>
                    <a:pt x="3549" y="396"/>
                  </a:cubicBezTo>
                  <a:cubicBezTo>
                    <a:pt x="3752" y="285"/>
                    <a:pt x="3633" y="1"/>
                    <a:pt x="3445"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5"/>
            <p:cNvSpPr/>
            <p:nvPr/>
          </p:nvSpPr>
          <p:spPr>
            <a:xfrm>
              <a:off x="6270758" y="1887746"/>
              <a:ext cx="53116" cy="37593"/>
            </a:xfrm>
            <a:custGeom>
              <a:avLst/>
              <a:gdLst/>
              <a:ahLst/>
              <a:cxnLst/>
              <a:rect l="l" t="t" r="r" b="b"/>
              <a:pathLst>
                <a:path w="982" h="695" extrusionOk="0">
                  <a:moveTo>
                    <a:pt x="736" y="1"/>
                  </a:moveTo>
                  <a:cubicBezTo>
                    <a:pt x="702" y="1"/>
                    <a:pt x="668" y="9"/>
                    <a:pt x="636" y="28"/>
                  </a:cubicBezTo>
                  <a:lnTo>
                    <a:pt x="142" y="301"/>
                  </a:lnTo>
                  <a:cubicBezTo>
                    <a:pt x="47" y="354"/>
                    <a:pt x="0" y="490"/>
                    <a:pt x="60" y="586"/>
                  </a:cubicBezTo>
                  <a:cubicBezTo>
                    <a:pt x="101" y="654"/>
                    <a:pt x="173" y="695"/>
                    <a:pt x="247" y="695"/>
                  </a:cubicBezTo>
                  <a:cubicBezTo>
                    <a:pt x="280" y="695"/>
                    <a:pt x="315" y="686"/>
                    <a:pt x="347" y="668"/>
                  </a:cubicBezTo>
                  <a:lnTo>
                    <a:pt x="839" y="395"/>
                  </a:lnTo>
                  <a:cubicBezTo>
                    <a:pt x="936" y="341"/>
                    <a:pt x="981" y="205"/>
                    <a:pt x="921" y="110"/>
                  </a:cubicBezTo>
                  <a:cubicBezTo>
                    <a:pt x="880" y="42"/>
                    <a:pt x="810" y="1"/>
                    <a:pt x="736"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5"/>
            <p:cNvSpPr/>
            <p:nvPr/>
          </p:nvSpPr>
          <p:spPr>
            <a:xfrm>
              <a:off x="5970986" y="1953520"/>
              <a:ext cx="238104" cy="139552"/>
            </a:xfrm>
            <a:custGeom>
              <a:avLst/>
              <a:gdLst/>
              <a:ahLst/>
              <a:cxnLst/>
              <a:rect l="l" t="t" r="r" b="b"/>
              <a:pathLst>
                <a:path w="4402" h="2580" extrusionOk="0">
                  <a:moveTo>
                    <a:pt x="4097" y="0"/>
                  </a:moveTo>
                  <a:cubicBezTo>
                    <a:pt x="4065" y="0"/>
                    <a:pt x="4031" y="9"/>
                    <a:pt x="3996" y="28"/>
                  </a:cubicBezTo>
                  <a:cubicBezTo>
                    <a:pt x="2665" y="755"/>
                    <a:pt x="1332" y="1482"/>
                    <a:pt x="0" y="2209"/>
                  </a:cubicBezTo>
                  <a:cubicBezTo>
                    <a:pt x="67" y="2331"/>
                    <a:pt x="135" y="2455"/>
                    <a:pt x="200" y="2579"/>
                  </a:cubicBezTo>
                  <a:cubicBezTo>
                    <a:pt x="1535" y="1852"/>
                    <a:pt x="2866" y="1124"/>
                    <a:pt x="4201" y="395"/>
                  </a:cubicBezTo>
                  <a:cubicBezTo>
                    <a:pt x="4402" y="285"/>
                    <a:pt x="4284" y="0"/>
                    <a:pt x="40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5"/>
            <p:cNvSpPr/>
            <p:nvPr/>
          </p:nvSpPr>
          <p:spPr>
            <a:xfrm>
              <a:off x="6171122" y="1963094"/>
              <a:ext cx="139714" cy="82217"/>
            </a:xfrm>
            <a:custGeom>
              <a:avLst/>
              <a:gdLst/>
              <a:ahLst/>
              <a:cxnLst/>
              <a:rect l="l" t="t" r="r" b="b"/>
              <a:pathLst>
                <a:path w="2583" h="1520" extrusionOk="0">
                  <a:moveTo>
                    <a:pt x="2278" y="1"/>
                  </a:moveTo>
                  <a:cubicBezTo>
                    <a:pt x="2246" y="1"/>
                    <a:pt x="2212" y="9"/>
                    <a:pt x="2177" y="29"/>
                  </a:cubicBezTo>
                  <a:lnTo>
                    <a:pt x="202" y="1123"/>
                  </a:lnTo>
                  <a:cubicBezTo>
                    <a:pt x="1" y="1235"/>
                    <a:pt x="119" y="1519"/>
                    <a:pt x="305" y="1519"/>
                  </a:cubicBezTo>
                  <a:cubicBezTo>
                    <a:pt x="337" y="1519"/>
                    <a:pt x="372" y="1511"/>
                    <a:pt x="406" y="1492"/>
                  </a:cubicBezTo>
                  <a:lnTo>
                    <a:pt x="2380" y="397"/>
                  </a:lnTo>
                  <a:cubicBezTo>
                    <a:pt x="2582" y="285"/>
                    <a:pt x="2463" y="1"/>
                    <a:pt x="2278"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5"/>
            <p:cNvSpPr/>
            <p:nvPr/>
          </p:nvSpPr>
          <p:spPr>
            <a:xfrm>
              <a:off x="6002142" y="2102269"/>
              <a:ext cx="71886" cy="48411"/>
            </a:xfrm>
            <a:custGeom>
              <a:avLst/>
              <a:gdLst/>
              <a:ahLst/>
              <a:cxnLst/>
              <a:rect l="l" t="t" r="r" b="b"/>
              <a:pathLst>
                <a:path w="1329" h="895" extrusionOk="0">
                  <a:moveTo>
                    <a:pt x="1021" y="1"/>
                  </a:moveTo>
                  <a:cubicBezTo>
                    <a:pt x="989" y="1"/>
                    <a:pt x="955" y="9"/>
                    <a:pt x="920" y="28"/>
                  </a:cubicBezTo>
                  <a:cubicBezTo>
                    <a:pt x="614" y="193"/>
                    <a:pt x="306" y="359"/>
                    <a:pt x="0" y="525"/>
                  </a:cubicBezTo>
                  <a:cubicBezTo>
                    <a:pt x="68" y="648"/>
                    <a:pt x="135" y="772"/>
                    <a:pt x="200" y="895"/>
                  </a:cubicBezTo>
                  <a:cubicBezTo>
                    <a:pt x="509" y="728"/>
                    <a:pt x="817" y="562"/>
                    <a:pt x="1124" y="395"/>
                  </a:cubicBezTo>
                  <a:cubicBezTo>
                    <a:pt x="1328" y="285"/>
                    <a:pt x="1210" y="1"/>
                    <a:pt x="1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5"/>
            <p:cNvSpPr/>
            <p:nvPr/>
          </p:nvSpPr>
          <p:spPr>
            <a:xfrm>
              <a:off x="6359846" y="1839767"/>
              <a:ext cx="184934" cy="108342"/>
            </a:xfrm>
            <a:custGeom>
              <a:avLst/>
              <a:gdLst/>
              <a:ahLst/>
              <a:cxnLst/>
              <a:rect l="l" t="t" r="r" b="b"/>
              <a:pathLst>
                <a:path w="3419" h="2003" extrusionOk="0">
                  <a:moveTo>
                    <a:pt x="3115" y="1"/>
                  </a:moveTo>
                  <a:cubicBezTo>
                    <a:pt x="3083" y="1"/>
                    <a:pt x="3049" y="10"/>
                    <a:pt x="3013" y="29"/>
                  </a:cubicBezTo>
                  <a:cubicBezTo>
                    <a:pt x="2076" y="555"/>
                    <a:pt x="1139" y="1080"/>
                    <a:pt x="201" y="1606"/>
                  </a:cubicBezTo>
                  <a:cubicBezTo>
                    <a:pt x="1" y="1719"/>
                    <a:pt x="118" y="2003"/>
                    <a:pt x="304" y="2003"/>
                  </a:cubicBezTo>
                  <a:cubicBezTo>
                    <a:pt x="336" y="2003"/>
                    <a:pt x="371" y="1994"/>
                    <a:pt x="406" y="1974"/>
                  </a:cubicBezTo>
                  <a:cubicBezTo>
                    <a:pt x="1343" y="1449"/>
                    <a:pt x="2279" y="924"/>
                    <a:pt x="3216" y="398"/>
                  </a:cubicBezTo>
                  <a:cubicBezTo>
                    <a:pt x="3419" y="285"/>
                    <a:pt x="3300" y="1"/>
                    <a:pt x="3115"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5"/>
            <p:cNvSpPr/>
            <p:nvPr/>
          </p:nvSpPr>
          <p:spPr>
            <a:xfrm>
              <a:off x="6626677" y="1761552"/>
              <a:ext cx="65773" cy="44624"/>
            </a:xfrm>
            <a:custGeom>
              <a:avLst/>
              <a:gdLst/>
              <a:ahLst/>
              <a:cxnLst/>
              <a:rect l="l" t="t" r="r" b="b"/>
              <a:pathLst>
                <a:path w="1216" h="825" extrusionOk="0">
                  <a:moveTo>
                    <a:pt x="969" y="0"/>
                  </a:moveTo>
                  <a:cubicBezTo>
                    <a:pt x="936" y="0"/>
                    <a:pt x="902" y="9"/>
                    <a:pt x="870" y="26"/>
                  </a:cubicBezTo>
                  <a:lnTo>
                    <a:pt x="142" y="431"/>
                  </a:lnTo>
                  <a:cubicBezTo>
                    <a:pt x="45" y="483"/>
                    <a:pt x="0" y="619"/>
                    <a:pt x="60" y="716"/>
                  </a:cubicBezTo>
                  <a:cubicBezTo>
                    <a:pt x="101" y="783"/>
                    <a:pt x="172" y="824"/>
                    <a:pt x="247" y="824"/>
                  </a:cubicBezTo>
                  <a:cubicBezTo>
                    <a:pt x="280" y="824"/>
                    <a:pt x="314" y="816"/>
                    <a:pt x="346" y="798"/>
                  </a:cubicBezTo>
                  <a:lnTo>
                    <a:pt x="1075" y="395"/>
                  </a:lnTo>
                  <a:cubicBezTo>
                    <a:pt x="1170" y="341"/>
                    <a:pt x="1215" y="205"/>
                    <a:pt x="1157" y="108"/>
                  </a:cubicBezTo>
                  <a:cubicBezTo>
                    <a:pt x="1116" y="41"/>
                    <a:pt x="1044" y="0"/>
                    <a:pt x="969"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5"/>
            <p:cNvSpPr/>
            <p:nvPr/>
          </p:nvSpPr>
          <p:spPr>
            <a:xfrm>
              <a:off x="6733506" y="1711356"/>
              <a:ext cx="56795" cy="41757"/>
            </a:xfrm>
            <a:custGeom>
              <a:avLst/>
              <a:gdLst/>
              <a:ahLst/>
              <a:cxnLst/>
              <a:rect l="l" t="t" r="r" b="b"/>
              <a:pathLst>
                <a:path w="1050" h="772" extrusionOk="0">
                  <a:moveTo>
                    <a:pt x="861" y="0"/>
                  </a:moveTo>
                  <a:cubicBezTo>
                    <a:pt x="642" y="124"/>
                    <a:pt x="421" y="250"/>
                    <a:pt x="201" y="373"/>
                  </a:cubicBezTo>
                  <a:cubicBezTo>
                    <a:pt x="1" y="488"/>
                    <a:pt x="117" y="771"/>
                    <a:pt x="302" y="771"/>
                  </a:cubicBezTo>
                  <a:cubicBezTo>
                    <a:pt x="334" y="771"/>
                    <a:pt x="369" y="762"/>
                    <a:pt x="404" y="742"/>
                  </a:cubicBezTo>
                  <a:cubicBezTo>
                    <a:pt x="619" y="621"/>
                    <a:pt x="834" y="499"/>
                    <a:pt x="1049" y="378"/>
                  </a:cubicBezTo>
                  <a:cubicBezTo>
                    <a:pt x="1007" y="294"/>
                    <a:pt x="966" y="211"/>
                    <a:pt x="924" y="129"/>
                  </a:cubicBezTo>
                  <a:cubicBezTo>
                    <a:pt x="903" y="85"/>
                    <a:pt x="882" y="44"/>
                    <a:pt x="861"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5"/>
            <p:cNvSpPr/>
            <p:nvPr/>
          </p:nvSpPr>
          <p:spPr>
            <a:xfrm>
              <a:off x="6690234" y="1768043"/>
              <a:ext cx="128464" cy="80919"/>
            </a:xfrm>
            <a:custGeom>
              <a:avLst/>
              <a:gdLst/>
              <a:ahLst/>
              <a:cxnLst/>
              <a:rect l="l" t="t" r="r" b="b"/>
              <a:pathLst>
                <a:path w="2375" h="1496" extrusionOk="0">
                  <a:moveTo>
                    <a:pt x="2185" y="0"/>
                  </a:moveTo>
                  <a:lnTo>
                    <a:pt x="203" y="1100"/>
                  </a:lnTo>
                  <a:cubicBezTo>
                    <a:pt x="0" y="1211"/>
                    <a:pt x="119" y="1495"/>
                    <a:pt x="306" y="1495"/>
                  </a:cubicBezTo>
                  <a:cubicBezTo>
                    <a:pt x="338" y="1495"/>
                    <a:pt x="372" y="1487"/>
                    <a:pt x="407" y="1467"/>
                  </a:cubicBezTo>
                  <a:lnTo>
                    <a:pt x="2375" y="376"/>
                  </a:lnTo>
                  <a:cubicBezTo>
                    <a:pt x="2312" y="251"/>
                    <a:pt x="2249" y="125"/>
                    <a:pt x="2185"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5"/>
            <p:cNvSpPr/>
            <p:nvPr/>
          </p:nvSpPr>
          <p:spPr>
            <a:xfrm>
              <a:off x="6563444" y="1873520"/>
              <a:ext cx="71399" cy="46139"/>
            </a:xfrm>
            <a:custGeom>
              <a:avLst/>
              <a:gdLst/>
              <a:ahLst/>
              <a:cxnLst/>
              <a:rect l="l" t="t" r="r" b="b"/>
              <a:pathLst>
                <a:path w="1320" h="853" extrusionOk="0">
                  <a:moveTo>
                    <a:pt x="1076" y="1"/>
                  </a:moveTo>
                  <a:cubicBezTo>
                    <a:pt x="1042" y="1"/>
                    <a:pt x="1008" y="9"/>
                    <a:pt x="975" y="26"/>
                  </a:cubicBezTo>
                  <a:cubicBezTo>
                    <a:pt x="696" y="170"/>
                    <a:pt x="418" y="314"/>
                    <a:pt x="141" y="459"/>
                  </a:cubicBezTo>
                  <a:cubicBezTo>
                    <a:pt x="42" y="510"/>
                    <a:pt x="0" y="650"/>
                    <a:pt x="59" y="746"/>
                  </a:cubicBezTo>
                  <a:cubicBezTo>
                    <a:pt x="101" y="814"/>
                    <a:pt x="170" y="853"/>
                    <a:pt x="243" y="853"/>
                  </a:cubicBezTo>
                  <a:cubicBezTo>
                    <a:pt x="277" y="853"/>
                    <a:pt x="311" y="845"/>
                    <a:pt x="344" y="828"/>
                  </a:cubicBezTo>
                  <a:cubicBezTo>
                    <a:pt x="623" y="683"/>
                    <a:pt x="900" y="538"/>
                    <a:pt x="1178" y="394"/>
                  </a:cubicBezTo>
                  <a:cubicBezTo>
                    <a:pt x="1277" y="343"/>
                    <a:pt x="1320" y="202"/>
                    <a:pt x="1260" y="108"/>
                  </a:cubicBezTo>
                  <a:cubicBezTo>
                    <a:pt x="1219" y="40"/>
                    <a:pt x="1149" y="1"/>
                    <a:pt x="1076"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5"/>
            <p:cNvSpPr/>
            <p:nvPr/>
          </p:nvSpPr>
          <p:spPr>
            <a:xfrm>
              <a:off x="6301428" y="1952546"/>
              <a:ext cx="194399" cy="120513"/>
            </a:xfrm>
            <a:custGeom>
              <a:avLst/>
              <a:gdLst/>
              <a:ahLst/>
              <a:cxnLst/>
              <a:rect l="l" t="t" r="r" b="b"/>
              <a:pathLst>
                <a:path w="3594" h="2228" extrusionOk="0">
                  <a:moveTo>
                    <a:pt x="3297" y="0"/>
                  </a:moveTo>
                  <a:cubicBezTo>
                    <a:pt x="3264" y="0"/>
                    <a:pt x="3229" y="10"/>
                    <a:pt x="3193" y="31"/>
                  </a:cubicBezTo>
                  <a:lnTo>
                    <a:pt x="196" y="1828"/>
                  </a:lnTo>
                  <a:cubicBezTo>
                    <a:pt x="0" y="1946"/>
                    <a:pt x="116" y="2228"/>
                    <a:pt x="297" y="2228"/>
                  </a:cubicBezTo>
                  <a:cubicBezTo>
                    <a:pt x="330" y="2228"/>
                    <a:pt x="365" y="2218"/>
                    <a:pt x="401" y="2197"/>
                  </a:cubicBezTo>
                  <a:lnTo>
                    <a:pt x="3398" y="400"/>
                  </a:lnTo>
                  <a:cubicBezTo>
                    <a:pt x="3594" y="282"/>
                    <a:pt x="3478" y="0"/>
                    <a:pt x="3297"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5"/>
            <p:cNvSpPr/>
            <p:nvPr/>
          </p:nvSpPr>
          <p:spPr>
            <a:xfrm>
              <a:off x="6155436" y="2121634"/>
              <a:ext cx="67180" cy="45327"/>
            </a:xfrm>
            <a:custGeom>
              <a:avLst/>
              <a:gdLst/>
              <a:ahLst/>
              <a:cxnLst/>
              <a:rect l="l" t="t" r="r" b="b"/>
              <a:pathLst>
                <a:path w="1242" h="838" extrusionOk="0">
                  <a:moveTo>
                    <a:pt x="994" y="1"/>
                  </a:moveTo>
                  <a:cubicBezTo>
                    <a:pt x="961" y="1"/>
                    <a:pt x="927" y="9"/>
                    <a:pt x="895" y="26"/>
                  </a:cubicBezTo>
                  <a:lnTo>
                    <a:pt x="143" y="443"/>
                  </a:lnTo>
                  <a:cubicBezTo>
                    <a:pt x="47" y="496"/>
                    <a:pt x="1" y="632"/>
                    <a:pt x="61" y="729"/>
                  </a:cubicBezTo>
                  <a:cubicBezTo>
                    <a:pt x="102" y="796"/>
                    <a:pt x="174" y="837"/>
                    <a:pt x="248" y="837"/>
                  </a:cubicBezTo>
                  <a:cubicBezTo>
                    <a:pt x="282" y="837"/>
                    <a:pt x="315" y="829"/>
                    <a:pt x="347" y="811"/>
                  </a:cubicBezTo>
                  <a:lnTo>
                    <a:pt x="1099" y="395"/>
                  </a:lnTo>
                  <a:cubicBezTo>
                    <a:pt x="1195" y="341"/>
                    <a:pt x="1241" y="205"/>
                    <a:pt x="1182" y="108"/>
                  </a:cubicBezTo>
                  <a:cubicBezTo>
                    <a:pt x="1140" y="41"/>
                    <a:pt x="1068" y="1"/>
                    <a:pt x="994"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5"/>
            <p:cNvSpPr/>
            <p:nvPr/>
          </p:nvSpPr>
          <p:spPr>
            <a:xfrm>
              <a:off x="6043738" y="2180701"/>
              <a:ext cx="61879" cy="47004"/>
            </a:xfrm>
            <a:custGeom>
              <a:avLst/>
              <a:gdLst/>
              <a:ahLst/>
              <a:cxnLst/>
              <a:rect l="l" t="t" r="r" b="b"/>
              <a:pathLst>
                <a:path w="1144" h="869" extrusionOk="0">
                  <a:moveTo>
                    <a:pt x="900" y="0"/>
                  </a:moveTo>
                  <a:cubicBezTo>
                    <a:pt x="866" y="0"/>
                    <a:pt x="831" y="9"/>
                    <a:pt x="800" y="27"/>
                  </a:cubicBezTo>
                  <a:cubicBezTo>
                    <a:pt x="533" y="184"/>
                    <a:pt x="267" y="342"/>
                    <a:pt x="0" y="499"/>
                  </a:cubicBezTo>
                  <a:cubicBezTo>
                    <a:pt x="66" y="620"/>
                    <a:pt x="130" y="739"/>
                    <a:pt x="196" y="860"/>
                  </a:cubicBezTo>
                  <a:lnTo>
                    <a:pt x="200" y="869"/>
                  </a:lnTo>
                  <a:cubicBezTo>
                    <a:pt x="469" y="711"/>
                    <a:pt x="736" y="552"/>
                    <a:pt x="1005" y="394"/>
                  </a:cubicBezTo>
                  <a:cubicBezTo>
                    <a:pt x="1103" y="337"/>
                    <a:pt x="1143" y="211"/>
                    <a:pt x="1087" y="109"/>
                  </a:cubicBezTo>
                  <a:cubicBezTo>
                    <a:pt x="1050" y="41"/>
                    <a:pt x="975" y="0"/>
                    <a:pt x="900"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5"/>
            <p:cNvSpPr/>
            <p:nvPr/>
          </p:nvSpPr>
          <p:spPr>
            <a:xfrm>
              <a:off x="6099885" y="2213155"/>
              <a:ext cx="143501" cy="84218"/>
            </a:xfrm>
            <a:custGeom>
              <a:avLst/>
              <a:gdLst/>
              <a:ahLst/>
              <a:cxnLst/>
              <a:rect l="l" t="t" r="r" b="b"/>
              <a:pathLst>
                <a:path w="2653" h="1557" extrusionOk="0">
                  <a:moveTo>
                    <a:pt x="2348" y="1"/>
                  </a:moveTo>
                  <a:cubicBezTo>
                    <a:pt x="2315" y="1"/>
                    <a:pt x="2281" y="9"/>
                    <a:pt x="2246" y="28"/>
                  </a:cubicBezTo>
                  <a:lnTo>
                    <a:pt x="202" y="1161"/>
                  </a:lnTo>
                  <a:cubicBezTo>
                    <a:pt x="0" y="1273"/>
                    <a:pt x="119" y="1557"/>
                    <a:pt x="305" y="1557"/>
                  </a:cubicBezTo>
                  <a:cubicBezTo>
                    <a:pt x="338" y="1557"/>
                    <a:pt x="372" y="1548"/>
                    <a:pt x="407" y="1529"/>
                  </a:cubicBezTo>
                  <a:lnTo>
                    <a:pt x="2450" y="396"/>
                  </a:lnTo>
                  <a:cubicBezTo>
                    <a:pt x="2653" y="284"/>
                    <a:pt x="2534" y="1"/>
                    <a:pt x="2348"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5"/>
            <p:cNvSpPr/>
            <p:nvPr/>
          </p:nvSpPr>
          <p:spPr>
            <a:xfrm>
              <a:off x="6288987" y="2105515"/>
              <a:ext cx="147125" cy="89249"/>
            </a:xfrm>
            <a:custGeom>
              <a:avLst/>
              <a:gdLst/>
              <a:ahLst/>
              <a:cxnLst/>
              <a:rect l="l" t="t" r="r" b="b"/>
              <a:pathLst>
                <a:path w="2720" h="1650" extrusionOk="0">
                  <a:moveTo>
                    <a:pt x="2419" y="1"/>
                  </a:moveTo>
                  <a:cubicBezTo>
                    <a:pt x="2387" y="1"/>
                    <a:pt x="2352" y="10"/>
                    <a:pt x="2316" y="30"/>
                  </a:cubicBezTo>
                  <a:cubicBezTo>
                    <a:pt x="1610" y="438"/>
                    <a:pt x="905" y="845"/>
                    <a:pt x="199" y="1253"/>
                  </a:cubicBezTo>
                  <a:cubicBezTo>
                    <a:pt x="0" y="1367"/>
                    <a:pt x="116" y="1649"/>
                    <a:pt x="299" y="1649"/>
                  </a:cubicBezTo>
                  <a:cubicBezTo>
                    <a:pt x="332" y="1649"/>
                    <a:pt x="367" y="1640"/>
                    <a:pt x="402" y="1620"/>
                  </a:cubicBezTo>
                  <a:cubicBezTo>
                    <a:pt x="1108" y="1212"/>
                    <a:pt x="1814" y="805"/>
                    <a:pt x="2520" y="399"/>
                  </a:cubicBezTo>
                  <a:cubicBezTo>
                    <a:pt x="2719" y="284"/>
                    <a:pt x="2603" y="1"/>
                    <a:pt x="2419"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5"/>
            <p:cNvSpPr/>
            <p:nvPr/>
          </p:nvSpPr>
          <p:spPr>
            <a:xfrm>
              <a:off x="6501077" y="1953520"/>
              <a:ext cx="219768" cy="126571"/>
            </a:xfrm>
            <a:custGeom>
              <a:avLst/>
              <a:gdLst/>
              <a:ahLst/>
              <a:cxnLst/>
              <a:rect l="l" t="t" r="r" b="b"/>
              <a:pathLst>
                <a:path w="4063" h="2340" extrusionOk="0">
                  <a:moveTo>
                    <a:pt x="3756" y="1"/>
                  </a:moveTo>
                  <a:cubicBezTo>
                    <a:pt x="3724" y="1"/>
                    <a:pt x="3690" y="9"/>
                    <a:pt x="3655" y="28"/>
                  </a:cubicBezTo>
                  <a:lnTo>
                    <a:pt x="202" y="1943"/>
                  </a:lnTo>
                  <a:cubicBezTo>
                    <a:pt x="0" y="2055"/>
                    <a:pt x="118" y="2340"/>
                    <a:pt x="304" y="2340"/>
                  </a:cubicBezTo>
                  <a:cubicBezTo>
                    <a:pt x="336" y="2340"/>
                    <a:pt x="371" y="2331"/>
                    <a:pt x="405" y="2312"/>
                  </a:cubicBezTo>
                  <a:lnTo>
                    <a:pt x="3859" y="397"/>
                  </a:lnTo>
                  <a:cubicBezTo>
                    <a:pt x="4062" y="285"/>
                    <a:pt x="3943" y="1"/>
                    <a:pt x="3756"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5"/>
            <p:cNvSpPr/>
            <p:nvPr/>
          </p:nvSpPr>
          <p:spPr>
            <a:xfrm>
              <a:off x="6758983" y="1866758"/>
              <a:ext cx="109370" cy="70317"/>
            </a:xfrm>
            <a:custGeom>
              <a:avLst/>
              <a:gdLst/>
              <a:ahLst/>
              <a:cxnLst/>
              <a:rect l="l" t="t" r="r" b="b"/>
              <a:pathLst>
                <a:path w="2022" h="1300" extrusionOk="0">
                  <a:moveTo>
                    <a:pt x="1832" y="1"/>
                  </a:moveTo>
                  <a:lnTo>
                    <a:pt x="202" y="904"/>
                  </a:lnTo>
                  <a:cubicBezTo>
                    <a:pt x="1" y="1016"/>
                    <a:pt x="120" y="1300"/>
                    <a:pt x="306" y="1300"/>
                  </a:cubicBezTo>
                  <a:cubicBezTo>
                    <a:pt x="338" y="1300"/>
                    <a:pt x="372" y="1291"/>
                    <a:pt x="407" y="1272"/>
                  </a:cubicBezTo>
                  <a:lnTo>
                    <a:pt x="2022" y="377"/>
                  </a:lnTo>
                  <a:cubicBezTo>
                    <a:pt x="1959" y="251"/>
                    <a:pt x="1896" y="126"/>
                    <a:pt x="1832"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5"/>
            <p:cNvSpPr/>
            <p:nvPr/>
          </p:nvSpPr>
          <p:spPr>
            <a:xfrm>
              <a:off x="6505621" y="2000417"/>
              <a:ext cx="274399" cy="156861"/>
            </a:xfrm>
            <a:custGeom>
              <a:avLst/>
              <a:gdLst/>
              <a:ahLst/>
              <a:cxnLst/>
              <a:rect l="l" t="t" r="r" b="b"/>
              <a:pathLst>
                <a:path w="5073" h="2900" extrusionOk="0">
                  <a:moveTo>
                    <a:pt x="4767" y="1"/>
                  </a:moveTo>
                  <a:cubicBezTo>
                    <a:pt x="4735" y="1"/>
                    <a:pt x="4701" y="9"/>
                    <a:pt x="4667" y="28"/>
                  </a:cubicBezTo>
                  <a:lnTo>
                    <a:pt x="202" y="2503"/>
                  </a:lnTo>
                  <a:cubicBezTo>
                    <a:pt x="1" y="2615"/>
                    <a:pt x="119" y="2900"/>
                    <a:pt x="305" y="2900"/>
                  </a:cubicBezTo>
                  <a:cubicBezTo>
                    <a:pt x="337" y="2900"/>
                    <a:pt x="372" y="2891"/>
                    <a:pt x="407" y="2872"/>
                  </a:cubicBezTo>
                  <a:lnTo>
                    <a:pt x="4871" y="397"/>
                  </a:lnTo>
                  <a:cubicBezTo>
                    <a:pt x="5072" y="285"/>
                    <a:pt x="4954" y="1"/>
                    <a:pt x="4767"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5"/>
            <p:cNvSpPr/>
            <p:nvPr/>
          </p:nvSpPr>
          <p:spPr>
            <a:xfrm>
              <a:off x="6352003" y="2197036"/>
              <a:ext cx="73346" cy="45382"/>
            </a:xfrm>
            <a:custGeom>
              <a:avLst/>
              <a:gdLst/>
              <a:ahLst/>
              <a:cxnLst/>
              <a:rect l="l" t="t" r="r" b="b"/>
              <a:pathLst>
                <a:path w="1356" h="839" extrusionOk="0">
                  <a:moveTo>
                    <a:pt x="1114" y="0"/>
                  </a:moveTo>
                  <a:cubicBezTo>
                    <a:pt x="1080" y="0"/>
                    <a:pt x="1046" y="8"/>
                    <a:pt x="1012" y="25"/>
                  </a:cubicBezTo>
                  <a:cubicBezTo>
                    <a:pt x="721" y="165"/>
                    <a:pt x="430" y="306"/>
                    <a:pt x="140" y="446"/>
                  </a:cubicBezTo>
                  <a:cubicBezTo>
                    <a:pt x="40" y="494"/>
                    <a:pt x="0" y="640"/>
                    <a:pt x="58" y="732"/>
                  </a:cubicBezTo>
                  <a:cubicBezTo>
                    <a:pt x="100" y="802"/>
                    <a:pt x="168" y="838"/>
                    <a:pt x="241" y="838"/>
                  </a:cubicBezTo>
                  <a:cubicBezTo>
                    <a:pt x="275" y="838"/>
                    <a:pt x="310" y="831"/>
                    <a:pt x="343" y="815"/>
                  </a:cubicBezTo>
                  <a:cubicBezTo>
                    <a:pt x="634" y="674"/>
                    <a:pt x="925" y="534"/>
                    <a:pt x="1215" y="392"/>
                  </a:cubicBezTo>
                  <a:cubicBezTo>
                    <a:pt x="1315" y="344"/>
                    <a:pt x="1355" y="200"/>
                    <a:pt x="1297" y="107"/>
                  </a:cubicBezTo>
                  <a:cubicBezTo>
                    <a:pt x="1254" y="38"/>
                    <a:pt x="1186" y="0"/>
                    <a:pt x="1114"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5"/>
            <p:cNvSpPr/>
            <p:nvPr/>
          </p:nvSpPr>
          <p:spPr>
            <a:xfrm>
              <a:off x="6124766" y="2282662"/>
              <a:ext cx="155509" cy="95090"/>
            </a:xfrm>
            <a:custGeom>
              <a:avLst/>
              <a:gdLst/>
              <a:ahLst/>
              <a:cxnLst/>
              <a:rect l="l" t="t" r="r" b="b"/>
              <a:pathLst>
                <a:path w="2875" h="1758" extrusionOk="0">
                  <a:moveTo>
                    <a:pt x="2570" y="1"/>
                  </a:moveTo>
                  <a:cubicBezTo>
                    <a:pt x="2537" y="1"/>
                    <a:pt x="2503" y="9"/>
                    <a:pt x="2468" y="29"/>
                  </a:cubicBezTo>
                  <a:cubicBezTo>
                    <a:pt x="1646" y="481"/>
                    <a:pt x="823" y="935"/>
                    <a:pt x="1" y="1387"/>
                  </a:cubicBezTo>
                  <a:cubicBezTo>
                    <a:pt x="68" y="1511"/>
                    <a:pt x="134" y="1635"/>
                    <a:pt x="201" y="1757"/>
                  </a:cubicBezTo>
                  <a:cubicBezTo>
                    <a:pt x="1025" y="1303"/>
                    <a:pt x="1849" y="851"/>
                    <a:pt x="2673" y="397"/>
                  </a:cubicBezTo>
                  <a:cubicBezTo>
                    <a:pt x="2875" y="285"/>
                    <a:pt x="2756" y="1"/>
                    <a:pt x="2570"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5"/>
            <p:cNvSpPr/>
            <p:nvPr/>
          </p:nvSpPr>
          <p:spPr>
            <a:xfrm>
              <a:off x="6163766" y="2385272"/>
              <a:ext cx="102014" cy="64638"/>
            </a:xfrm>
            <a:custGeom>
              <a:avLst/>
              <a:gdLst/>
              <a:ahLst/>
              <a:cxnLst/>
              <a:rect l="l" t="t" r="r" b="b"/>
              <a:pathLst>
                <a:path w="1886" h="1195" extrusionOk="0">
                  <a:moveTo>
                    <a:pt x="1577" y="0"/>
                  </a:moveTo>
                  <a:cubicBezTo>
                    <a:pt x="1545" y="0"/>
                    <a:pt x="1512" y="9"/>
                    <a:pt x="1477" y="27"/>
                  </a:cubicBezTo>
                  <a:cubicBezTo>
                    <a:pt x="984" y="293"/>
                    <a:pt x="492" y="559"/>
                    <a:pt x="1" y="824"/>
                  </a:cubicBezTo>
                  <a:cubicBezTo>
                    <a:pt x="68" y="948"/>
                    <a:pt x="135" y="1071"/>
                    <a:pt x="201" y="1195"/>
                  </a:cubicBezTo>
                  <a:cubicBezTo>
                    <a:pt x="693" y="929"/>
                    <a:pt x="1187" y="662"/>
                    <a:pt x="1681" y="396"/>
                  </a:cubicBezTo>
                  <a:cubicBezTo>
                    <a:pt x="1886" y="285"/>
                    <a:pt x="1766" y="0"/>
                    <a:pt x="1577"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5"/>
            <p:cNvSpPr/>
            <p:nvPr/>
          </p:nvSpPr>
          <p:spPr>
            <a:xfrm>
              <a:off x="6308351" y="2305110"/>
              <a:ext cx="100283" cy="58958"/>
            </a:xfrm>
            <a:custGeom>
              <a:avLst/>
              <a:gdLst/>
              <a:ahLst/>
              <a:cxnLst/>
              <a:rect l="l" t="t" r="r" b="b"/>
              <a:pathLst>
                <a:path w="1854" h="1090" extrusionOk="0">
                  <a:moveTo>
                    <a:pt x="1616" y="1"/>
                  </a:moveTo>
                  <a:cubicBezTo>
                    <a:pt x="1582" y="1"/>
                    <a:pt x="1547" y="8"/>
                    <a:pt x="1515" y="24"/>
                  </a:cubicBezTo>
                  <a:cubicBezTo>
                    <a:pt x="1055" y="248"/>
                    <a:pt x="595" y="472"/>
                    <a:pt x="135" y="696"/>
                  </a:cubicBezTo>
                  <a:cubicBezTo>
                    <a:pt x="34" y="747"/>
                    <a:pt x="1" y="887"/>
                    <a:pt x="53" y="982"/>
                  </a:cubicBezTo>
                  <a:cubicBezTo>
                    <a:pt x="93" y="1053"/>
                    <a:pt x="163" y="1089"/>
                    <a:pt x="236" y="1089"/>
                  </a:cubicBezTo>
                  <a:cubicBezTo>
                    <a:pt x="271" y="1089"/>
                    <a:pt x="307" y="1081"/>
                    <a:pt x="340" y="1064"/>
                  </a:cubicBezTo>
                  <a:cubicBezTo>
                    <a:pt x="800" y="841"/>
                    <a:pt x="1259" y="617"/>
                    <a:pt x="1718" y="393"/>
                  </a:cubicBezTo>
                  <a:cubicBezTo>
                    <a:pt x="1821" y="344"/>
                    <a:pt x="1853" y="203"/>
                    <a:pt x="1800" y="106"/>
                  </a:cubicBezTo>
                  <a:cubicBezTo>
                    <a:pt x="1761" y="36"/>
                    <a:pt x="1690" y="1"/>
                    <a:pt x="1616"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5"/>
            <p:cNvSpPr/>
            <p:nvPr/>
          </p:nvSpPr>
          <p:spPr>
            <a:xfrm>
              <a:off x="6519036" y="2137320"/>
              <a:ext cx="238807" cy="137118"/>
            </a:xfrm>
            <a:custGeom>
              <a:avLst/>
              <a:gdLst/>
              <a:ahLst/>
              <a:cxnLst/>
              <a:rect l="l" t="t" r="r" b="b"/>
              <a:pathLst>
                <a:path w="4415" h="2535" extrusionOk="0">
                  <a:moveTo>
                    <a:pt x="4110" y="1"/>
                  </a:moveTo>
                  <a:cubicBezTo>
                    <a:pt x="4078" y="1"/>
                    <a:pt x="4043" y="9"/>
                    <a:pt x="4008" y="29"/>
                  </a:cubicBezTo>
                  <a:lnTo>
                    <a:pt x="203" y="2138"/>
                  </a:lnTo>
                  <a:cubicBezTo>
                    <a:pt x="1" y="2250"/>
                    <a:pt x="119" y="2534"/>
                    <a:pt x="306" y="2534"/>
                  </a:cubicBezTo>
                  <a:cubicBezTo>
                    <a:pt x="338" y="2534"/>
                    <a:pt x="372" y="2526"/>
                    <a:pt x="406" y="2507"/>
                  </a:cubicBezTo>
                  <a:lnTo>
                    <a:pt x="4213" y="396"/>
                  </a:lnTo>
                  <a:cubicBezTo>
                    <a:pt x="4415" y="284"/>
                    <a:pt x="4296" y="1"/>
                    <a:pt x="4110"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5"/>
            <p:cNvSpPr/>
            <p:nvPr/>
          </p:nvSpPr>
          <p:spPr>
            <a:xfrm>
              <a:off x="6811668" y="2028814"/>
              <a:ext cx="138092" cy="87085"/>
            </a:xfrm>
            <a:custGeom>
              <a:avLst/>
              <a:gdLst/>
              <a:ahLst/>
              <a:cxnLst/>
              <a:rect l="l" t="t" r="r" b="b"/>
              <a:pathLst>
                <a:path w="2553" h="1610" extrusionOk="0">
                  <a:moveTo>
                    <a:pt x="2364" y="0"/>
                  </a:moveTo>
                  <a:cubicBezTo>
                    <a:pt x="1643" y="403"/>
                    <a:pt x="922" y="808"/>
                    <a:pt x="203" y="1214"/>
                  </a:cubicBezTo>
                  <a:cubicBezTo>
                    <a:pt x="1" y="1326"/>
                    <a:pt x="118" y="1610"/>
                    <a:pt x="303" y="1610"/>
                  </a:cubicBezTo>
                  <a:cubicBezTo>
                    <a:pt x="336" y="1610"/>
                    <a:pt x="370" y="1601"/>
                    <a:pt x="406" y="1581"/>
                  </a:cubicBezTo>
                  <a:cubicBezTo>
                    <a:pt x="1121" y="1180"/>
                    <a:pt x="1837" y="778"/>
                    <a:pt x="2552" y="377"/>
                  </a:cubicBezTo>
                  <a:cubicBezTo>
                    <a:pt x="2489" y="251"/>
                    <a:pt x="2427" y="126"/>
                    <a:pt x="2364"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5"/>
            <p:cNvSpPr/>
            <p:nvPr/>
          </p:nvSpPr>
          <p:spPr>
            <a:xfrm>
              <a:off x="6888802" y="2095724"/>
              <a:ext cx="94549" cy="71399"/>
            </a:xfrm>
            <a:custGeom>
              <a:avLst/>
              <a:gdLst/>
              <a:ahLst/>
              <a:cxnLst/>
              <a:rect l="l" t="t" r="r" b="b"/>
              <a:pathLst>
                <a:path w="1748" h="1320" extrusionOk="0">
                  <a:moveTo>
                    <a:pt x="1561" y="1"/>
                  </a:moveTo>
                  <a:cubicBezTo>
                    <a:pt x="1102" y="307"/>
                    <a:pt x="646" y="611"/>
                    <a:pt x="189" y="916"/>
                  </a:cubicBezTo>
                  <a:cubicBezTo>
                    <a:pt x="0" y="1042"/>
                    <a:pt x="111" y="1320"/>
                    <a:pt x="284" y="1320"/>
                  </a:cubicBezTo>
                  <a:cubicBezTo>
                    <a:pt x="318" y="1320"/>
                    <a:pt x="355" y="1309"/>
                    <a:pt x="392" y="1284"/>
                  </a:cubicBezTo>
                  <a:cubicBezTo>
                    <a:pt x="844" y="983"/>
                    <a:pt x="1296" y="681"/>
                    <a:pt x="1747" y="380"/>
                  </a:cubicBezTo>
                  <a:cubicBezTo>
                    <a:pt x="1684" y="244"/>
                    <a:pt x="1619" y="116"/>
                    <a:pt x="1561"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5"/>
            <p:cNvSpPr/>
            <p:nvPr/>
          </p:nvSpPr>
          <p:spPr>
            <a:xfrm>
              <a:off x="6555493" y="2207151"/>
              <a:ext cx="255900" cy="150857"/>
            </a:xfrm>
            <a:custGeom>
              <a:avLst/>
              <a:gdLst/>
              <a:ahLst/>
              <a:cxnLst/>
              <a:rect l="l" t="t" r="r" b="b"/>
              <a:pathLst>
                <a:path w="4731" h="2789" extrusionOk="0">
                  <a:moveTo>
                    <a:pt x="4429" y="0"/>
                  </a:moveTo>
                  <a:cubicBezTo>
                    <a:pt x="4397" y="0"/>
                    <a:pt x="4362" y="9"/>
                    <a:pt x="4327" y="29"/>
                  </a:cubicBezTo>
                  <a:cubicBezTo>
                    <a:pt x="2951" y="816"/>
                    <a:pt x="1576" y="1604"/>
                    <a:pt x="200" y="2390"/>
                  </a:cubicBezTo>
                  <a:cubicBezTo>
                    <a:pt x="0" y="2505"/>
                    <a:pt x="117" y="2788"/>
                    <a:pt x="301" y="2788"/>
                  </a:cubicBezTo>
                  <a:cubicBezTo>
                    <a:pt x="334" y="2788"/>
                    <a:pt x="369" y="2779"/>
                    <a:pt x="404" y="2759"/>
                  </a:cubicBezTo>
                  <a:cubicBezTo>
                    <a:pt x="1780" y="1971"/>
                    <a:pt x="3155" y="1184"/>
                    <a:pt x="4531" y="398"/>
                  </a:cubicBezTo>
                  <a:cubicBezTo>
                    <a:pt x="4730" y="284"/>
                    <a:pt x="4614" y="0"/>
                    <a:pt x="4429"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5"/>
            <p:cNvSpPr/>
            <p:nvPr/>
          </p:nvSpPr>
          <p:spPr>
            <a:xfrm>
              <a:off x="6377425" y="2394576"/>
              <a:ext cx="95793" cy="61500"/>
            </a:xfrm>
            <a:custGeom>
              <a:avLst/>
              <a:gdLst/>
              <a:ahLst/>
              <a:cxnLst/>
              <a:rect l="l" t="t" r="r" b="b"/>
              <a:pathLst>
                <a:path w="1771" h="1137" extrusionOk="0">
                  <a:moveTo>
                    <a:pt x="1529" y="0"/>
                  </a:moveTo>
                  <a:cubicBezTo>
                    <a:pt x="1495" y="0"/>
                    <a:pt x="1461" y="8"/>
                    <a:pt x="1430" y="25"/>
                  </a:cubicBezTo>
                  <a:lnTo>
                    <a:pt x="138" y="742"/>
                  </a:lnTo>
                  <a:cubicBezTo>
                    <a:pt x="38" y="797"/>
                    <a:pt x="0" y="929"/>
                    <a:pt x="55" y="1029"/>
                  </a:cubicBezTo>
                  <a:cubicBezTo>
                    <a:pt x="93" y="1097"/>
                    <a:pt x="167" y="1136"/>
                    <a:pt x="242" y="1136"/>
                  </a:cubicBezTo>
                  <a:cubicBezTo>
                    <a:pt x="276" y="1136"/>
                    <a:pt x="311" y="1128"/>
                    <a:pt x="342" y="1111"/>
                  </a:cubicBezTo>
                  <a:lnTo>
                    <a:pt x="1635" y="394"/>
                  </a:lnTo>
                  <a:cubicBezTo>
                    <a:pt x="1733" y="339"/>
                    <a:pt x="1771" y="208"/>
                    <a:pt x="1717" y="108"/>
                  </a:cubicBezTo>
                  <a:cubicBezTo>
                    <a:pt x="1678" y="40"/>
                    <a:pt x="1604" y="0"/>
                    <a:pt x="1529"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5"/>
            <p:cNvSpPr/>
            <p:nvPr/>
          </p:nvSpPr>
          <p:spPr>
            <a:xfrm>
              <a:off x="6213368" y="2478957"/>
              <a:ext cx="95902" cy="62582"/>
            </a:xfrm>
            <a:custGeom>
              <a:avLst/>
              <a:gdLst/>
              <a:ahLst/>
              <a:cxnLst/>
              <a:rect l="l" t="t" r="r" b="b"/>
              <a:pathLst>
                <a:path w="1773" h="1157" extrusionOk="0">
                  <a:moveTo>
                    <a:pt x="1469" y="0"/>
                  </a:moveTo>
                  <a:cubicBezTo>
                    <a:pt x="1437" y="0"/>
                    <a:pt x="1402" y="9"/>
                    <a:pt x="1367" y="28"/>
                  </a:cubicBezTo>
                  <a:lnTo>
                    <a:pt x="0" y="787"/>
                  </a:lnTo>
                  <a:cubicBezTo>
                    <a:pt x="63" y="903"/>
                    <a:pt x="124" y="1018"/>
                    <a:pt x="187" y="1134"/>
                  </a:cubicBezTo>
                  <a:lnTo>
                    <a:pt x="200" y="1157"/>
                  </a:lnTo>
                  <a:lnTo>
                    <a:pt x="1572" y="397"/>
                  </a:lnTo>
                  <a:cubicBezTo>
                    <a:pt x="1773" y="285"/>
                    <a:pt x="1655" y="0"/>
                    <a:pt x="14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5"/>
            <p:cNvSpPr/>
            <p:nvPr/>
          </p:nvSpPr>
          <p:spPr>
            <a:xfrm>
              <a:off x="6319224" y="2474901"/>
              <a:ext cx="147287" cy="86328"/>
            </a:xfrm>
            <a:custGeom>
              <a:avLst/>
              <a:gdLst/>
              <a:ahLst/>
              <a:cxnLst/>
              <a:rect l="l" t="t" r="r" b="b"/>
              <a:pathLst>
                <a:path w="2723" h="1596" extrusionOk="0">
                  <a:moveTo>
                    <a:pt x="2418" y="1"/>
                  </a:moveTo>
                  <a:cubicBezTo>
                    <a:pt x="2386" y="1"/>
                    <a:pt x="2352" y="9"/>
                    <a:pt x="2317" y="29"/>
                  </a:cubicBezTo>
                  <a:lnTo>
                    <a:pt x="202" y="1200"/>
                  </a:lnTo>
                  <a:cubicBezTo>
                    <a:pt x="1" y="1312"/>
                    <a:pt x="118" y="1596"/>
                    <a:pt x="304" y="1596"/>
                  </a:cubicBezTo>
                  <a:cubicBezTo>
                    <a:pt x="337" y="1596"/>
                    <a:pt x="371" y="1587"/>
                    <a:pt x="406" y="1568"/>
                  </a:cubicBezTo>
                  <a:lnTo>
                    <a:pt x="2521" y="396"/>
                  </a:lnTo>
                  <a:cubicBezTo>
                    <a:pt x="2722" y="284"/>
                    <a:pt x="2604" y="1"/>
                    <a:pt x="2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5"/>
            <p:cNvSpPr/>
            <p:nvPr/>
          </p:nvSpPr>
          <p:spPr>
            <a:xfrm>
              <a:off x="6532450" y="2350275"/>
              <a:ext cx="174008" cy="101148"/>
            </a:xfrm>
            <a:custGeom>
              <a:avLst/>
              <a:gdLst/>
              <a:ahLst/>
              <a:cxnLst/>
              <a:rect l="l" t="t" r="r" b="b"/>
              <a:pathLst>
                <a:path w="3217" h="1870" extrusionOk="0">
                  <a:moveTo>
                    <a:pt x="2911" y="0"/>
                  </a:moveTo>
                  <a:cubicBezTo>
                    <a:pt x="2879" y="0"/>
                    <a:pt x="2844" y="9"/>
                    <a:pt x="2809" y="28"/>
                  </a:cubicBezTo>
                  <a:lnTo>
                    <a:pt x="202" y="1473"/>
                  </a:lnTo>
                  <a:cubicBezTo>
                    <a:pt x="1" y="1585"/>
                    <a:pt x="118" y="1869"/>
                    <a:pt x="305" y="1869"/>
                  </a:cubicBezTo>
                  <a:cubicBezTo>
                    <a:pt x="337" y="1869"/>
                    <a:pt x="371" y="1861"/>
                    <a:pt x="406" y="1842"/>
                  </a:cubicBezTo>
                  <a:lnTo>
                    <a:pt x="3014" y="395"/>
                  </a:lnTo>
                  <a:cubicBezTo>
                    <a:pt x="3216" y="283"/>
                    <a:pt x="3097" y="0"/>
                    <a:pt x="2911"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5"/>
            <p:cNvSpPr/>
            <p:nvPr/>
          </p:nvSpPr>
          <p:spPr>
            <a:xfrm>
              <a:off x="6803013" y="2220890"/>
              <a:ext cx="125435" cy="79999"/>
            </a:xfrm>
            <a:custGeom>
              <a:avLst/>
              <a:gdLst/>
              <a:ahLst/>
              <a:cxnLst/>
              <a:rect l="l" t="t" r="r" b="b"/>
              <a:pathLst>
                <a:path w="2319" h="1479" extrusionOk="0">
                  <a:moveTo>
                    <a:pt x="2024" y="0"/>
                  </a:moveTo>
                  <a:cubicBezTo>
                    <a:pt x="1991" y="0"/>
                    <a:pt x="1956" y="10"/>
                    <a:pt x="1920" y="32"/>
                  </a:cubicBezTo>
                  <a:cubicBezTo>
                    <a:pt x="1345" y="381"/>
                    <a:pt x="770" y="729"/>
                    <a:pt x="196" y="1078"/>
                  </a:cubicBezTo>
                  <a:cubicBezTo>
                    <a:pt x="0" y="1197"/>
                    <a:pt x="115" y="1478"/>
                    <a:pt x="295" y="1478"/>
                  </a:cubicBezTo>
                  <a:cubicBezTo>
                    <a:pt x="328" y="1478"/>
                    <a:pt x="364" y="1469"/>
                    <a:pt x="400" y="1447"/>
                  </a:cubicBezTo>
                  <a:cubicBezTo>
                    <a:pt x="975" y="1097"/>
                    <a:pt x="1549" y="748"/>
                    <a:pt x="2124" y="400"/>
                  </a:cubicBezTo>
                  <a:cubicBezTo>
                    <a:pt x="2318" y="282"/>
                    <a:pt x="2205" y="0"/>
                    <a:pt x="2024"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5"/>
            <p:cNvSpPr/>
            <p:nvPr/>
          </p:nvSpPr>
          <p:spPr>
            <a:xfrm>
              <a:off x="6962149" y="2170261"/>
              <a:ext cx="43164" cy="39864"/>
            </a:xfrm>
            <a:custGeom>
              <a:avLst/>
              <a:gdLst/>
              <a:ahLst/>
              <a:cxnLst/>
              <a:rect l="l" t="t" r="r" b="b"/>
              <a:pathLst>
                <a:path w="798" h="737" extrusionOk="0">
                  <a:moveTo>
                    <a:pt x="752" y="0"/>
                  </a:moveTo>
                  <a:lnTo>
                    <a:pt x="136" y="342"/>
                  </a:lnTo>
                  <a:cubicBezTo>
                    <a:pt x="37" y="398"/>
                    <a:pt x="0" y="529"/>
                    <a:pt x="54" y="627"/>
                  </a:cubicBezTo>
                  <a:cubicBezTo>
                    <a:pt x="92" y="697"/>
                    <a:pt x="165" y="736"/>
                    <a:pt x="239" y="736"/>
                  </a:cubicBezTo>
                  <a:cubicBezTo>
                    <a:pt x="274" y="736"/>
                    <a:pt x="309" y="728"/>
                    <a:pt x="340" y="710"/>
                  </a:cubicBezTo>
                  <a:lnTo>
                    <a:pt x="784" y="465"/>
                  </a:lnTo>
                  <a:cubicBezTo>
                    <a:pt x="797" y="317"/>
                    <a:pt x="784" y="160"/>
                    <a:pt x="752"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5"/>
            <p:cNvSpPr/>
            <p:nvPr/>
          </p:nvSpPr>
          <p:spPr>
            <a:xfrm>
              <a:off x="6300238" y="1593438"/>
              <a:ext cx="250869" cy="142365"/>
            </a:xfrm>
            <a:custGeom>
              <a:avLst/>
              <a:gdLst/>
              <a:ahLst/>
              <a:cxnLst/>
              <a:rect l="l" t="t" r="r" b="b"/>
              <a:pathLst>
                <a:path w="4638" h="2632" extrusionOk="0">
                  <a:moveTo>
                    <a:pt x="4333" y="0"/>
                  </a:moveTo>
                  <a:cubicBezTo>
                    <a:pt x="4301" y="0"/>
                    <a:pt x="4267" y="9"/>
                    <a:pt x="4232" y="28"/>
                  </a:cubicBezTo>
                  <a:cubicBezTo>
                    <a:pt x="2889" y="764"/>
                    <a:pt x="1547" y="1500"/>
                    <a:pt x="203" y="2235"/>
                  </a:cubicBezTo>
                  <a:cubicBezTo>
                    <a:pt x="1" y="2348"/>
                    <a:pt x="120" y="2632"/>
                    <a:pt x="307" y="2632"/>
                  </a:cubicBezTo>
                  <a:cubicBezTo>
                    <a:pt x="339" y="2632"/>
                    <a:pt x="373" y="2623"/>
                    <a:pt x="408" y="2604"/>
                  </a:cubicBezTo>
                  <a:cubicBezTo>
                    <a:pt x="1750" y="1868"/>
                    <a:pt x="3093" y="1132"/>
                    <a:pt x="4435" y="397"/>
                  </a:cubicBezTo>
                  <a:cubicBezTo>
                    <a:pt x="4638" y="284"/>
                    <a:pt x="4519" y="0"/>
                    <a:pt x="4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5"/>
            <p:cNvSpPr/>
            <p:nvPr/>
          </p:nvSpPr>
          <p:spPr>
            <a:xfrm>
              <a:off x="5983264" y="1778699"/>
              <a:ext cx="228638" cy="131439"/>
            </a:xfrm>
            <a:custGeom>
              <a:avLst/>
              <a:gdLst/>
              <a:ahLst/>
              <a:cxnLst/>
              <a:rect l="l" t="t" r="r" b="b"/>
              <a:pathLst>
                <a:path w="4227" h="2430" extrusionOk="0">
                  <a:moveTo>
                    <a:pt x="3923" y="1"/>
                  </a:moveTo>
                  <a:cubicBezTo>
                    <a:pt x="3890" y="1"/>
                    <a:pt x="3856" y="9"/>
                    <a:pt x="3821" y="28"/>
                  </a:cubicBezTo>
                  <a:lnTo>
                    <a:pt x="203" y="2035"/>
                  </a:lnTo>
                  <a:cubicBezTo>
                    <a:pt x="1" y="2147"/>
                    <a:pt x="119" y="2430"/>
                    <a:pt x="306" y="2430"/>
                  </a:cubicBezTo>
                  <a:cubicBezTo>
                    <a:pt x="338" y="2430"/>
                    <a:pt x="372" y="2421"/>
                    <a:pt x="408" y="2402"/>
                  </a:cubicBezTo>
                  <a:lnTo>
                    <a:pt x="4026" y="397"/>
                  </a:lnTo>
                  <a:cubicBezTo>
                    <a:pt x="4227" y="285"/>
                    <a:pt x="4109" y="1"/>
                    <a:pt x="3923"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5"/>
            <p:cNvSpPr/>
            <p:nvPr/>
          </p:nvSpPr>
          <p:spPr>
            <a:xfrm>
              <a:off x="5947943" y="1581808"/>
              <a:ext cx="1005479" cy="945710"/>
            </a:xfrm>
            <a:custGeom>
              <a:avLst/>
              <a:gdLst/>
              <a:ahLst/>
              <a:cxnLst/>
              <a:rect l="l" t="t" r="r" b="b"/>
              <a:pathLst>
                <a:path w="18589" h="17484" extrusionOk="0">
                  <a:moveTo>
                    <a:pt x="14920" y="0"/>
                  </a:moveTo>
                  <a:cubicBezTo>
                    <a:pt x="14785" y="0"/>
                    <a:pt x="14648" y="11"/>
                    <a:pt x="14514" y="31"/>
                  </a:cubicBezTo>
                  <a:cubicBezTo>
                    <a:pt x="14421" y="44"/>
                    <a:pt x="14330" y="62"/>
                    <a:pt x="14242" y="82"/>
                  </a:cubicBezTo>
                  <a:cubicBezTo>
                    <a:pt x="11670" y="674"/>
                    <a:pt x="9097" y="1265"/>
                    <a:pt x="6524" y="1858"/>
                  </a:cubicBezTo>
                  <a:cubicBezTo>
                    <a:pt x="5252" y="2150"/>
                    <a:pt x="3979" y="2443"/>
                    <a:pt x="2707" y="2737"/>
                  </a:cubicBezTo>
                  <a:cubicBezTo>
                    <a:pt x="2037" y="2891"/>
                    <a:pt x="38" y="2952"/>
                    <a:pt x="10" y="3916"/>
                  </a:cubicBezTo>
                  <a:cubicBezTo>
                    <a:pt x="1" y="4288"/>
                    <a:pt x="84" y="4655"/>
                    <a:pt x="198" y="5019"/>
                  </a:cubicBezTo>
                  <a:cubicBezTo>
                    <a:pt x="241" y="5152"/>
                    <a:pt x="287" y="5285"/>
                    <a:pt x="335" y="5419"/>
                  </a:cubicBezTo>
                  <a:cubicBezTo>
                    <a:pt x="466" y="5788"/>
                    <a:pt x="607" y="6154"/>
                    <a:pt x="687" y="6519"/>
                  </a:cubicBezTo>
                  <a:cubicBezTo>
                    <a:pt x="692" y="6534"/>
                    <a:pt x="695" y="6551"/>
                    <a:pt x="698" y="6566"/>
                  </a:cubicBezTo>
                  <a:cubicBezTo>
                    <a:pt x="729" y="6703"/>
                    <a:pt x="761" y="6840"/>
                    <a:pt x="790" y="6976"/>
                  </a:cubicBezTo>
                  <a:cubicBezTo>
                    <a:pt x="847" y="7234"/>
                    <a:pt x="905" y="7491"/>
                    <a:pt x="962" y="7749"/>
                  </a:cubicBezTo>
                  <a:cubicBezTo>
                    <a:pt x="992" y="7885"/>
                    <a:pt x="1023" y="8024"/>
                    <a:pt x="1053" y="8160"/>
                  </a:cubicBezTo>
                  <a:cubicBezTo>
                    <a:pt x="1140" y="8549"/>
                    <a:pt x="1228" y="8939"/>
                    <a:pt x="1313" y="9329"/>
                  </a:cubicBezTo>
                  <a:cubicBezTo>
                    <a:pt x="1343" y="9461"/>
                    <a:pt x="1373" y="9596"/>
                    <a:pt x="1402" y="9729"/>
                  </a:cubicBezTo>
                  <a:lnTo>
                    <a:pt x="1405" y="9739"/>
                  </a:lnTo>
                  <a:cubicBezTo>
                    <a:pt x="1604" y="10629"/>
                    <a:pt x="1801" y="11517"/>
                    <a:pt x="1998" y="12405"/>
                  </a:cubicBezTo>
                  <a:cubicBezTo>
                    <a:pt x="2029" y="12542"/>
                    <a:pt x="2059" y="12680"/>
                    <a:pt x="2090" y="12815"/>
                  </a:cubicBezTo>
                  <a:cubicBezTo>
                    <a:pt x="2170" y="13172"/>
                    <a:pt x="2249" y="13529"/>
                    <a:pt x="2329" y="13886"/>
                  </a:cubicBezTo>
                  <a:cubicBezTo>
                    <a:pt x="2359" y="14023"/>
                    <a:pt x="2389" y="14159"/>
                    <a:pt x="2419" y="14296"/>
                  </a:cubicBezTo>
                  <a:cubicBezTo>
                    <a:pt x="2529" y="14786"/>
                    <a:pt x="2638" y="15275"/>
                    <a:pt x="2747" y="15766"/>
                  </a:cubicBezTo>
                  <a:cubicBezTo>
                    <a:pt x="2776" y="15895"/>
                    <a:pt x="2804" y="16023"/>
                    <a:pt x="2832" y="16152"/>
                  </a:cubicBezTo>
                  <a:lnTo>
                    <a:pt x="2838" y="16177"/>
                  </a:lnTo>
                  <a:cubicBezTo>
                    <a:pt x="2922" y="16552"/>
                    <a:pt x="3023" y="16946"/>
                    <a:pt x="3308" y="17201"/>
                  </a:cubicBezTo>
                  <a:cubicBezTo>
                    <a:pt x="3545" y="17414"/>
                    <a:pt x="3851" y="17484"/>
                    <a:pt x="4173" y="17484"/>
                  </a:cubicBezTo>
                  <a:cubicBezTo>
                    <a:pt x="4452" y="17484"/>
                    <a:pt x="4742" y="17431"/>
                    <a:pt x="5012" y="17374"/>
                  </a:cubicBezTo>
                  <a:cubicBezTo>
                    <a:pt x="8636" y="16599"/>
                    <a:pt x="12261" y="15825"/>
                    <a:pt x="15887" y="15048"/>
                  </a:cubicBezTo>
                  <a:cubicBezTo>
                    <a:pt x="16566" y="14904"/>
                    <a:pt x="17943" y="14795"/>
                    <a:pt x="18363" y="14154"/>
                  </a:cubicBezTo>
                  <a:cubicBezTo>
                    <a:pt x="18404" y="14093"/>
                    <a:pt x="18437" y="14026"/>
                    <a:pt x="18465" y="13953"/>
                  </a:cubicBezTo>
                  <a:cubicBezTo>
                    <a:pt x="18517" y="13816"/>
                    <a:pt x="18547" y="13660"/>
                    <a:pt x="18560" y="13499"/>
                  </a:cubicBezTo>
                  <a:cubicBezTo>
                    <a:pt x="18589" y="13156"/>
                    <a:pt x="18543" y="12778"/>
                    <a:pt x="18486" y="12439"/>
                  </a:cubicBezTo>
                  <a:cubicBezTo>
                    <a:pt x="18462" y="12292"/>
                    <a:pt x="18434" y="12150"/>
                    <a:pt x="18408" y="12023"/>
                  </a:cubicBezTo>
                  <a:cubicBezTo>
                    <a:pt x="18399" y="11977"/>
                    <a:pt x="18390" y="11933"/>
                    <a:pt x="18383" y="11890"/>
                  </a:cubicBezTo>
                  <a:cubicBezTo>
                    <a:pt x="18331" y="11618"/>
                    <a:pt x="18278" y="11347"/>
                    <a:pt x="18228" y="11077"/>
                  </a:cubicBezTo>
                  <a:cubicBezTo>
                    <a:pt x="18201" y="10939"/>
                    <a:pt x="18174" y="10800"/>
                    <a:pt x="18147" y="10663"/>
                  </a:cubicBezTo>
                  <a:cubicBezTo>
                    <a:pt x="18037" y="10082"/>
                    <a:pt x="17926" y="9502"/>
                    <a:pt x="17813" y="8921"/>
                  </a:cubicBezTo>
                  <a:cubicBezTo>
                    <a:pt x="17787" y="8784"/>
                    <a:pt x="17760" y="8646"/>
                    <a:pt x="17734" y="8508"/>
                  </a:cubicBezTo>
                  <a:cubicBezTo>
                    <a:pt x="17689" y="8266"/>
                    <a:pt x="17642" y="8026"/>
                    <a:pt x="17596" y="7784"/>
                  </a:cubicBezTo>
                  <a:cubicBezTo>
                    <a:pt x="17569" y="7646"/>
                    <a:pt x="17544" y="7509"/>
                    <a:pt x="17516" y="7370"/>
                  </a:cubicBezTo>
                  <a:cubicBezTo>
                    <a:pt x="17416" y="6839"/>
                    <a:pt x="17314" y="6309"/>
                    <a:pt x="17211" y="5778"/>
                  </a:cubicBezTo>
                  <a:cubicBezTo>
                    <a:pt x="17184" y="5640"/>
                    <a:pt x="17157" y="5501"/>
                    <a:pt x="17131" y="5364"/>
                  </a:cubicBezTo>
                  <a:cubicBezTo>
                    <a:pt x="17084" y="5118"/>
                    <a:pt x="17038" y="4873"/>
                    <a:pt x="16990" y="4627"/>
                  </a:cubicBezTo>
                  <a:cubicBezTo>
                    <a:pt x="16972" y="4536"/>
                    <a:pt x="16954" y="4443"/>
                    <a:pt x="16938" y="4352"/>
                  </a:cubicBezTo>
                  <a:cubicBezTo>
                    <a:pt x="16929" y="4306"/>
                    <a:pt x="16920" y="4260"/>
                    <a:pt x="16913" y="4212"/>
                  </a:cubicBezTo>
                  <a:cubicBezTo>
                    <a:pt x="16850" y="3874"/>
                    <a:pt x="16798" y="3528"/>
                    <a:pt x="16744" y="3176"/>
                  </a:cubicBezTo>
                  <a:cubicBezTo>
                    <a:pt x="16723" y="3037"/>
                    <a:pt x="16702" y="2898"/>
                    <a:pt x="16680" y="2758"/>
                  </a:cubicBezTo>
                  <a:cubicBezTo>
                    <a:pt x="16629" y="2430"/>
                    <a:pt x="16572" y="2100"/>
                    <a:pt x="16505" y="1777"/>
                  </a:cubicBezTo>
                  <a:cubicBezTo>
                    <a:pt x="16475" y="1640"/>
                    <a:pt x="16444" y="1503"/>
                    <a:pt x="16408" y="1368"/>
                  </a:cubicBezTo>
                  <a:cubicBezTo>
                    <a:pt x="16360" y="1177"/>
                    <a:pt x="16305" y="991"/>
                    <a:pt x="16244" y="807"/>
                  </a:cubicBezTo>
                  <a:cubicBezTo>
                    <a:pt x="16035" y="199"/>
                    <a:pt x="15492" y="0"/>
                    <a:pt x="14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5"/>
            <p:cNvSpPr/>
            <p:nvPr/>
          </p:nvSpPr>
          <p:spPr>
            <a:xfrm>
              <a:off x="6020046" y="1647745"/>
              <a:ext cx="865981" cy="814649"/>
            </a:xfrm>
            <a:custGeom>
              <a:avLst/>
              <a:gdLst/>
              <a:ahLst/>
              <a:cxnLst/>
              <a:rect l="l" t="t" r="r" b="b"/>
              <a:pathLst>
                <a:path w="16010" h="15061" extrusionOk="0">
                  <a:moveTo>
                    <a:pt x="12849" y="1"/>
                  </a:moveTo>
                  <a:cubicBezTo>
                    <a:pt x="12733" y="1"/>
                    <a:pt x="12615" y="10"/>
                    <a:pt x="12500" y="27"/>
                  </a:cubicBezTo>
                  <a:cubicBezTo>
                    <a:pt x="12421" y="39"/>
                    <a:pt x="12344" y="54"/>
                    <a:pt x="12267" y="72"/>
                  </a:cubicBezTo>
                  <a:cubicBezTo>
                    <a:pt x="10051" y="581"/>
                    <a:pt x="7834" y="1091"/>
                    <a:pt x="5619" y="1602"/>
                  </a:cubicBezTo>
                  <a:cubicBezTo>
                    <a:pt x="4523" y="1854"/>
                    <a:pt x="3428" y="2106"/>
                    <a:pt x="2332" y="2358"/>
                  </a:cubicBezTo>
                  <a:cubicBezTo>
                    <a:pt x="1755" y="2490"/>
                    <a:pt x="32" y="2544"/>
                    <a:pt x="10" y="3373"/>
                  </a:cubicBezTo>
                  <a:cubicBezTo>
                    <a:pt x="1" y="3694"/>
                    <a:pt x="72" y="4011"/>
                    <a:pt x="171" y="4324"/>
                  </a:cubicBezTo>
                  <a:cubicBezTo>
                    <a:pt x="208" y="4439"/>
                    <a:pt x="248" y="4554"/>
                    <a:pt x="289" y="4669"/>
                  </a:cubicBezTo>
                  <a:cubicBezTo>
                    <a:pt x="402" y="4987"/>
                    <a:pt x="523" y="5302"/>
                    <a:pt x="592" y="5615"/>
                  </a:cubicBezTo>
                  <a:cubicBezTo>
                    <a:pt x="595" y="5629"/>
                    <a:pt x="599" y="5644"/>
                    <a:pt x="601" y="5657"/>
                  </a:cubicBezTo>
                  <a:cubicBezTo>
                    <a:pt x="628" y="5774"/>
                    <a:pt x="654" y="5893"/>
                    <a:pt x="680" y="6011"/>
                  </a:cubicBezTo>
                  <a:cubicBezTo>
                    <a:pt x="731" y="6232"/>
                    <a:pt x="778" y="6453"/>
                    <a:pt x="828" y="6675"/>
                  </a:cubicBezTo>
                  <a:cubicBezTo>
                    <a:pt x="855" y="6793"/>
                    <a:pt x="881" y="6911"/>
                    <a:pt x="907" y="7029"/>
                  </a:cubicBezTo>
                  <a:cubicBezTo>
                    <a:pt x="983" y="7365"/>
                    <a:pt x="1058" y="7701"/>
                    <a:pt x="1131" y="8036"/>
                  </a:cubicBezTo>
                  <a:cubicBezTo>
                    <a:pt x="1158" y="8151"/>
                    <a:pt x="1181" y="8266"/>
                    <a:pt x="1208" y="8381"/>
                  </a:cubicBezTo>
                  <a:lnTo>
                    <a:pt x="1210" y="8390"/>
                  </a:lnTo>
                  <a:cubicBezTo>
                    <a:pt x="1381" y="9156"/>
                    <a:pt x="1550" y="9922"/>
                    <a:pt x="1722" y="10686"/>
                  </a:cubicBezTo>
                  <a:cubicBezTo>
                    <a:pt x="1749" y="10805"/>
                    <a:pt x="1774" y="10922"/>
                    <a:pt x="1801" y="11040"/>
                  </a:cubicBezTo>
                  <a:cubicBezTo>
                    <a:pt x="1868" y="11347"/>
                    <a:pt x="1937" y="11655"/>
                    <a:pt x="2005" y="11961"/>
                  </a:cubicBezTo>
                  <a:cubicBezTo>
                    <a:pt x="2032" y="12080"/>
                    <a:pt x="2058" y="12197"/>
                    <a:pt x="2084" y="12314"/>
                  </a:cubicBezTo>
                  <a:cubicBezTo>
                    <a:pt x="2179" y="12737"/>
                    <a:pt x="2273" y="13158"/>
                    <a:pt x="2367" y="13580"/>
                  </a:cubicBezTo>
                  <a:cubicBezTo>
                    <a:pt x="2392" y="13691"/>
                    <a:pt x="2416" y="13801"/>
                    <a:pt x="2440" y="13912"/>
                  </a:cubicBezTo>
                  <a:lnTo>
                    <a:pt x="2446" y="13934"/>
                  </a:lnTo>
                  <a:cubicBezTo>
                    <a:pt x="2517" y="14256"/>
                    <a:pt x="2604" y="14597"/>
                    <a:pt x="2849" y="14816"/>
                  </a:cubicBezTo>
                  <a:cubicBezTo>
                    <a:pt x="3053" y="15000"/>
                    <a:pt x="3317" y="15060"/>
                    <a:pt x="3595" y="15060"/>
                  </a:cubicBezTo>
                  <a:cubicBezTo>
                    <a:pt x="3835" y="15060"/>
                    <a:pt x="4085" y="15015"/>
                    <a:pt x="4317" y="14965"/>
                  </a:cubicBezTo>
                  <a:cubicBezTo>
                    <a:pt x="7439" y="14298"/>
                    <a:pt x="10561" y="13631"/>
                    <a:pt x="13684" y="12964"/>
                  </a:cubicBezTo>
                  <a:cubicBezTo>
                    <a:pt x="14269" y="12838"/>
                    <a:pt x="15454" y="12744"/>
                    <a:pt x="15817" y="12192"/>
                  </a:cubicBezTo>
                  <a:cubicBezTo>
                    <a:pt x="15851" y="12140"/>
                    <a:pt x="15880" y="12082"/>
                    <a:pt x="15903" y="12019"/>
                  </a:cubicBezTo>
                  <a:cubicBezTo>
                    <a:pt x="15950" y="11901"/>
                    <a:pt x="15975" y="11767"/>
                    <a:pt x="15986" y="11628"/>
                  </a:cubicBezTo>
                  <a:cubicBezTo>
                    <a:pt x="16009" y="11332"/>
                    <a:pt x="15971" y="11007"/>
                    <a:pt x="15923" y="10714"/>
                  </a:cubicBezTo>
                  <a:cubicBezTo>
                    <a:pt x="15901" y="10587"/>
                    <a:pt x="15877" y="10467"/>
                    <a:pt x="15856" y="10358"/>
                  </a:cubicBezTo>
                  <a:cubicBezTo>
                    <a:pt x="15848" y="10317"/>
                    <a:pt x="15839" y="10278"/>
                    <a:pt x="15833" y="10243"/>
                  </a:cubicBezTo>
                  <a:cubicBezTo>
                    <a:pt x="15789" y="10010"/>
                    <a:pt x="15744" y="9775"/>
                    <a:pt x="15699" y="9541"/>
                  </a:cubicBezTo>
                  <a:cubicBezTo>
                    <a:pt x="15675" y="9423"/>
                    <a:pt x="15654" y="9305"/>
                    <a:pt x="15630" y="9186"/>
                  </a:cubicBezTo>
                  <a:cubicBezTo>
                    <a:pt x="15535" y="8686"/>
                    <a:pt x="15439" y="8186"/>
                    <a:pt x="15342" y="7686"/>
                  </a:cubicBezTo>
                  <a:cubicBezTo>
                    <a:pt x="15320" y="7568"/>
                    <a:pt x="15297" y="7448"/>
                    <a:pt x="15274" y="7329"/>
                  </a:cubicBezTo>
                  <a:cubicBezTo>
                    <a:pt x="15235" y="7121"/>
                    <a:pt x="15196" y="6914"/>
                    <a:pt x="15156" y="6707"/>
                  </a:cubicBezTo>
                  <a:cubicBezTo>
                    <a:pt x="15132" y="6587"/>
                    <a:pt x="15109" y="6469"/>
                    <a:pt x="15087" y="6350"/>
                  </a:cubicBezTo>
                  <a:cubicBezTo>
                    <a:pt x="14999" y="5893"/>
                    <a:pt x="14912" y="5436"/>
                    <a:pt x="14823" y="4978"/>
                  </a:cubicBezTo>
                  <a:cubicBezTo>
                    <a:pt x="14800" y="4860"/>
                    <a:pt x="14778" y="4741"/>
                    <a:pt x="14754" y="4621"/>
                  </a:cubicBezTo>
                  <a:cubicBezTo>
                    <a:pt x="14714" y="4409"/>
                    <a:pt x="14675" y="4199"/>
                    <a:pt x="14633" y="3987"/>
                  </a:cubicBezTo>
                  <a:cubicBezTo>
                    <a:pt x="14618" y="3908"/>
                    <a:pt x="14603" y="3829"/>
                    <a:pt x="14588" y="3751"/>
                  </a:cubicBezTo>
                  <a:cubicBezTo>
                    <a:pt x="14581" y="3711"/>
                    <a:pt x="14574" y="3670"/>
                    <a:pt x="14566" y="3630"/>
                  </a:cubicBezTo>
                  <a:cubicBezTo>
                    <a:pt x="14512" y="3339"/>
                    <a:pt x="14468" y="3041"/>
                    <a:pt x="14421" y="2738"/>
                  </a:cubicBezTo>
                  <a:cubicBezTo>
                    <a:pt x="14403" y="2618"/>
                    <a:pt x="14385" y="2499"/>
                    <a:pt x="14366" y="2378"/>
                  </a:cubicBezTo>
                  <a:cubicBezTo>
                    <a:pt x="14323" y="2094"/>
                    <a:pt x="14274" y="1811"/>
                    <a:pt x="14215" y="1533"/>
                  </a:cubicBezTo>
                  <a:cubicBezTo>
                    <a:pt x="14190" y="1414"/>
                    <a:pt x="14163" y="1297"/>
                    <a:pt x="14132" y="1181"/>
                  </a:cubicBezTo>
                  <a:lnTo>
                    <a:pt x="14133" y="1179"/>
                  </a:lnTo>
                  <a:cubicBezTo>
                    <a:pt x="14091" y="1015"/>
                    <a:pt x="14044" y="854"/>
                    <a:pt x="13990" y="696"/>
                  </a:cubicBezTo>
                  <a:cubicBezTo>
                    <a:pt x="13811" y="171"/>
                    <a:pt x="13342" y="1"/>
                    <a:pt x="12849"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5"/>
            <p:cNvSpPr/>
            <p:nvPr/>
          </p:nvSpPr>
          <p:spPr>
            <a:xfrm>
              <a:off x="5958707" y="1783621"/>
              <a:ext cx="325351" cy="91358"/>
            </a:xfrm>
            <a:custGeom>
              <a:avLst/>
              <a:gdLst/>
              <a:ahLst/>
              <a:cxnLst/>
              <a:rect l="l" t="t" r="r" b="b"/>
              <a:pathLst>
                <a:path w="6015" h="1689" extrusionOk="0">
                  <a:moveTo>
                    <a:pt x="5722" y="0"/>
                  </a:moveTo>
                  <a:cubicBezTo>
                    <a:pt x="5706" y="0"/>
                    <a:pt x="5689" y="2"/>
                    <a:pt x="5671" y="6"/>
                  </a:cubicBezTo>
                  <a:cubicBezTo>
                    <a:pt x="3781" y="435"/>
                    <a:pt x="1890" y="860"/>
                    <a:pt x="0" y="1288"/>
                  </a:cubicBezTo>
                  <a:cubicBezTo>
                    <a:pt x="44" y="1421"/>
                    <a:pt x="90" y="1554"/>
                    <a:pt x="136" y="1688"/>
                  </a:cubicBezTo>
                  <a:cubicBezTo>
                    <a:pt x="2014" y="1264"/>
                    <a:pt x="3890" y="841"/>
                    <a:pt x="5766" y="417"/>
                  </a:cubicBezTo>
                  <a:cubicBezTo>
                    <a:pt x="6014" y="361"/>
                    <a:pt x="5947" y="0"/>
                    <a:pt x="57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5"/>
            <p:cNvSpPr/>
            <p:nvPr/>
          </p:nvSpPr>
          <p:spPr>
            <a:xfrm>
              <a:off x="6338209" y="1738239"/>
              <a:ext cx="161945" cy="53333"/>
            </a:xfrm>
            <a:custGeom>
              <a:avLst/>
              <a:gdLst/>
              <a:ahLst/>
              <a:cxnLst/>
              <a:rect l="l" t="t" r="r" b="b"/>
              <a:pathLst>
                <a:path w="2994" h="986" extrusionOk="0">
                  <a:moveTo>
                    <a:pt x="2705" y="0"/>
                  </a:moveTo>
                  <a:cubicBezTo>
                    <a:pt x="2688" y="0"/>
                    <a:pt x="2671" y="2"/>
                    <a:pt x="2652" y="6"/>
                  </a:cubicBezTo>
                  <a:lnTo>
                    <a:pt x="246" y="569"/>
                  </a:lnTo>
                  <a:cubicBezTo>
                    <a:pt x="0" y="627"/>
                    <a:pt x="66" y="986"/>
                    <a:pt x="289" y="986"/>
                  </a:cubicBezTo>
                  <a:cubicBezTo>
                    <a:pt x="306" y="986"/>
                    <a:pt x="323" y="984"/>
                    <a:pt x="342" y="979"/>
                  </a:cubicBezTo>
                  <a:lnTo>
                    <a:pt x="2748" y="417"/>
                  </a:lnTo>
                  <a:cubicBezTo>
                    <a:pt x="2994" y="358"/>
                    <a:pt x="2928" y="0"/>
                    <a:pt x="27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5"/>
            <p:cNvSpPr/>
            <p:nvPr/>
          </p:nvSpPr>
          <p:spPr>
            <a:xfrm>
              <a:off x="6573073" y="1655804"/>
              <a:ext cx="267691" cy="80810"/>
            </a:xfrm>
            <a:custGeom>
              <a:avLst/>
              <a:gdLst/>
              <a:ahLst/>
              <a:cxnLst/>
              <a:rect l="l" t="t" r="r" b="b"/>
              <a:pathLst>
                <a:path w="4949" h="1494" extrusionOk="0">
                  <a:moveTo>
                    <a:pt x="4851" y="0"/>
                  </a:moveTo>
                  <a:lnTo>
                    <a:pt x="245" y="1078"/>
                  </a:lnTo>
                  <a:cubicBezTo>
                    <a:pt x="1" y="1135"/>
                    <a:pt x="66" y="1493"/>
                    <a:pt x="287" y="1493"/>
                  </a:cubicBezTo>
                  <a:cubicBezTo>
                    <a:pt x="304" y="1493"/>
                    <a:pt x="322" y="1491"/>
                    <a:pt x="340" y="1487"/>
                  </a:cubicBezTo>
                  <a:lnTo>
                    <a:pt x="4948" y="409"/>
                  </a:lnTo>
                  <a:cubicBezTo>
                    <a:pt x="4918" y="272"/>
                    <a:pt x="4887" y="135"/>
                    <a:pt x="48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5"/>
            <p:cNvSpPr/>
            <p:nvPr/>
          </p:nvSpPr>
          <p:spPr>
            <a:xfrm>
              <a:off x="6752006" y="1731045"/>
              <a:ext cx="101635" cy="43056"/>
            </a:xfrm>
            <a:custGeom>
              <a:avLst/>
              <a:gdLst/>
              <a:ahLst/>
              <a:cxnLst/>
              <a:rect l="l" t="t" r="r" b="b"/>
              <a:pathLst>
                <a:path w="1879" h="796" extrusionOk="0">
                  <a:moveTo>
                    <a:pt x="1815" y="0"/>
                  </a:moveTo>
                  <a:cubicBezTo>
                    <a:pt x="1292" y="127"/>
                    <a:pt x="768" y="254"/>
                    <a:pt x="244" y="380"/>
                  </a:cubicBezTo>
                  <a:cubicBezTo>
                    <a:pt x="1" y="438"/>
                    <a:pt x="64" y="795"/>
                    <a:pt x="286" y="795"/>
                  </a:cubicBezTo>
                  <a:cubicBezTo>
                    <a:pt x="303" y="795"/>
                    <a:pt x="321" y="793"/>
                    <a:pt x="340" y="789"/>
                  </a:cubicBezTo>
                  <a:cubicBezTo>
                    <a:pt x="853" y="666"/>
                    <a:pt x="1365" y="541"/>
                    <a:pt x="1879" y="417"/>
                  </a:cubicBezTo>
                  <a:cubicBezTo>
                    <a:pt x="1858" y="278"/>
                    <a:pt x="1837" y="139"/>
                    <a:pt x="1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5"/>
            <p:cNvSpPr/>
            <p:nvPr/>
          </p:nvSpPr>
          <p:spPr>
            <a:xfrm>
              <a:off x="6480739" y="1774804"/>
              <a:ext cx="220471" cy="65124"/>
            </a:xfrm>
            <a:custGeom>
              <a:avLst/>
              <a:gdLst/>
              <a:ahLst/>
              <a:cxnLst/>
              <a:rect l="l" t="t" r="r" b="b"/>
              <a:pathLst>
                <a:path w="4076" h="1204" extrusionOk="0">
                  <a:moveTo>
                    <a:pt x="3785" y="0"/>
                  </a:moveTo>
                  <a:cubicBezTo>
                    <a:pt x="3769" y="0"/>
                    <a:pt x="3752" y="2"/>
                    <a:pt x="3734" y="6"/>
                  </a:cubicBezTo>
                  <a:cubicBezTo>
                    <a:pt x="2571" y="266"/>
                    <a:pt x="1410" y="527"/>
                    <a:pt x="247" y="789"/>
                  </a:cubicBezTo>
                  <a:cubicBezTo>
                    <a:pt x="1" y="844"/>
                    <a:pt x="67" y="1204"/>
                    <a:pt x="293" y="1204"/>
                  </a:cubicBezTo>
                  <a:cubicBezTo>
                    <a:pt x="309" y="1204"/>
                    <a:pt x="326" y="1202"/>
                    <a:pt x="344" y="1198"/>
                  </a:cubicBezTo>
                  <a:cubicBezTo>
                    <a:pt x="1505" y="938"/>
                    <a:pt x="2667" y="677"/>
                    <a:pt x="3829" y="415"/>
                  </a:cubicBezTo>
                  <a:cubicBezTo>
                    <a:pt x="4076" y="360"/>
                    <a:pt x="4009" y="0"/>
                    <a:pt x="37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5"/>
            <p:cNvSpPr/>
            <p:nvPr/>
          </p:nvSpPr>
          <p:spPr>
            <a:xfrm>
              <a:off x="6317439" y="1850964"/>
              <a:ext cx="55280" cy="29695"/>
            </a:xfrm>
            <a:custGeom>
              <a:avLst/>
              <a:gdLst/>
              <a:ahLst/>
              <a:cxnLst/>
              <a:rect l="l" t="t" r="r" b="b"/>
              <a:pathLst>
                <a:path w="1022" h="549" extrusionOk="0">
                  <a:moveTo>
                    <a:pt x="785" y="0"/>
                  </a:moveTo>
                  <a:cubicBezTo>
                    <a:pt x="770" y="0"/>
                    <a:pt x="754" y="2"/>
                    <a:pt x="738" y="6"/>
                  </a:cubicBezTo>
                  <a:lnTo>
                    <a:pt x="188" y="134"/>
                  </a:lnTo>
                  <a:cubicBezTo>
                    <a:pt x="81" y="158"/>
                    <a:pt x="0" y="278"/>
                    <a:pt x="32" y="387"/>
                  </a:cubicBezTo>
                  <a:cubicBezTo>
                    <a:pt x="57" y="482"/>
                    <a:pt x="140" y="549"/>
                    <a:pt x="236" y="549"/>
                  </a:cubicBezTo>
                  <a:cubicBezTo>
                    <a:pt x="252" y="549"/>
                    <a:pt x="268" y="547"/>
                    <a:pt x="284" y="543"/>
                  </a:cubicBezTo>
                  <a:lnTo>
                    <a:pt x="833" y="415"/>
                  </a:lnTo>
                  <a:cubicBezTo>
                    <a:pt x="941" y="390"/>
                    <a:pt x="1021" y="272"/>
                    <a:pt x="990" y="163"/>
                  </a:cubicBezTo>
                  <a:cubicBezTo>
                    <a:pt x="963" y="68"/>
                    <a:pt x="881" y="0"/>
                    <a:pt x="7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5"/>
            <p:cNvSpPr/>
            <p:nvPr/>
          </p:nvSpPr>
          <p:spPr>
            <a:xfrm>
              <a:off x="5985644" y="1882066"/>
              <a:ext cx="258658" cy="77132"/>
            </a:xfrm>
            <a:custGeom>
              <a:avLst/>
              <a:gdLst/>
              <a:ahLst/>
              <a:cxnLst/>
              <a:rect l="l" t="t" r="r" b="b"/>
              <a:pathLst>
                <a:path w="4782" h="1426" extrusionOk="0">
                  <a:moveTo>
                    <a:pt x="4493" y="1"/>
                  </a:moveTo>
                  <a:cubicBezTo>
                    <a:pt x="4476" y="1"/>
                    <a:pt x="4458" y="3"/>
                    <a:pt x="4440" y="7"/>
                  </a:cubicBezTo>
                  <a:cubicBezTo>
                    <a:pt x="2961" y="343"/>
                    <a:pt x="1480" y="680"/>
                    <a:pt x="1" y="1015"/>
                  </a:cubicBezTo>
                  <a:cubicBezTo>
                    <a:pt x="32" y="1152"/>
                    <a:pt x="64" y="1289"/>
                    <a:pt x="93" y="1425"/>
                  </a:cubicBezTo>
                  <a:cubicBezTo>
                    <a:pt x="1574" y="1089"/>
                    <a:pt x="3055" y="753"/>
                    <a:pt x="4537" y="416"/>
                  </a:cubicBezTo>
                  <a:cubicBezTo>
                    <a:pt x="4782" y="359"/>
                    <a:pt x="4717" y="1"/>
                    <a:pt x="4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5"/>
            <p:cNvSpPr/>
            <p:nvPr/>
          </p:nvSpPr>
          <p:spPr>
            <a:xfrm>
              <a:off x="6188918" y="1919064"/>
              <a:ext cx="150587" cy="50682"/>
            </a:xfrm>
            <a:custGeom>
              <a:avLst/>
              <a:gdLst/>
              <a:ahLst/>
              <a:cxnLst/>
              <a:rect l="l" t="t" r="r" b="b"/>
              <a:pathLst>
                <a:path w="2784" h="937" extrusionOk="0">
                  <a:moveTo>
                    <a:pt x="2494" y="1"/>
                  </a:moveTo>
                  <a:cubicBezTo>
                    <a:pt x="2478" y="1"/>
                    <a:pt x="2460" y="3"/>
                    <a:pt x="2442" y="7"/>
                  </a:cubicBezTo>
                  <a:lnTo>
                    <a:pt x="246" y="520"/>
                  </a:lnTo>
                  <a:cubicBezTo>
                    <a:pt x="0" y="579"/>
                    <a:pt x="66" y="937"/>
                    <a:pt x="289" y="937"/>
                  </a:cubicBezTo>
                  <a:cubicBezTo>
                    <a:pt x="306" y="937"/>
                    <a:pt x="323" y="935"/>
                    <a:pt x="342" y="931"/>
                  </a:cubicBezTo>
                  <a:lnTo>
                    <a:pt x="2539" y="417"/>
                  </a:lnTo>
                  <a:cubicBezTo>
                    <a:pt x="2783" y="359"/>
                    <a:pt x="2718" y="1"/>
                    <a:pt x="24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5"/>
            <p:cNvSpPr/>
            <p:nvPr/>
          </p:nvSpPr>
          <p:spPr>
            <a:xfrm>
              <a:off x="5999979" y="1988300"/>
              <a:ext cx="73779" cy="34888"/>
            </a:xfrm>
            <a:custGeom>
              <a:avLst/>
              <a:gdLst/>
              <a:ahLst/>
              <a:cxnLst/>
              <a:rect l="l" t="t" r="r" b="b"/>
              <a:pathLst>
                <a:path w="1364" h="645" extrusionOk="0">
                  <a:moveTo>
                    <a:pt x="1071" y="0"/>
                  </a:moveTo>
                  <a:cubicBezTo>
                    <a:pt x="1055" y="0"/>
                    <a:pt x="1038" y="2"/>
                    <a:pt x="1021" y="6"/>
                  </a:cubicBezTo>
                  <a:cubicBezTo>
                    <a:pt x="681" y="82"/>
                    <a:pt x="340" y="158"/>
                    <a:pt x="0" y="234"/>
                  </a:cubicBezTo>
                  <a:cubicBezTo>
                    <a:pt x="31" y="370"/>
                    <a:pt x="61" y="509"/>
                    <a:pt x="93" y="645"/>
                  </a:cubicBezTo>
                  <a:cubicBezTo>
                    <a:pt x="434" y="567"/>
                    <a:pt x="775" y="493"/>
                    <a:pt x="1117" y="416"/>
                  </a:cubicBezTo>
                  <a:cubicBezTo>
                    <a:pt x="1363" y="361"/>
                    <a:pt x="1296"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5"/>
            <p:cNvSpPr/>
            <p:nvPr/>
          </p:nvSpPr>
          <p:spPr>
            <a:xfrm>
              <a:off x="6396952" y="1864216"/>
              <a:ext cx="201269" cy="63448"/>
            </a:xfrm>
            <a:custGeom>
              <a:avLst/>
              <a:gdLst/>
              <a:ahLst/>
              <a:cxnLst/>
              <a:rect l="l" t="t" r="r" b="b"/>
              <a:pathLst>
                <a:path w="3721" h="1173" extrusionOk="0">
                  <a:moveTo>
                    <a:pt x="3433" y="1"/>
                  </a:moveTo>
                  <a:cubicBezTo>
                    <a:pt x="3416" y="1"/>
                    <a:pt x="3399" y="3"/>
                    <a:pt x="3380" y="7"/>
                  </a:cubicBezTo>
                  <a:lnTo>
                    <a:pt x="245" y="757"/>
                  </a:lnTo>
                  <a:cubicBezTo>
                    <a:pt x="0" y="815"/>
                    <a:pt x="65" y="1172"/>
                    <a:pt x="286" y="1172"/>
                  </a:cubicBezTo>
                  <a:cubicBezTo>
                    <a:pt x="304" y="1172"/>
                    <a:pt x="322" y="1170"/>
                    <a:pt x="341" y="1166"/>
                  </a:cubicBezTo>
                  <a:lnTo>
                    <a:pt x="3475" y="416"/>
                  </a:lnTo>
                  <a:cubicBezTo>
                    <a:pt x="3721" y="358"/>
                    <a:pt x="3656" y="1"/>
                    <a:pt x="3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5"/>
            <p:cNvSpPr/>
            <p:nvPr/>
          </p:nvSpPr>
          <p:spPr>
            <a:xfrm>
              <a:off x="6692289" y="1830031"/>
              <a:ext cx="69397" cy="33049"/>
            </a:xfrm>
            <a:custGeom>
              <a:avLst/>
              <a:gdLst/>
              <a:ahLst/>
              <a:cxnLst/>
              <a:rect l="l" t="t" r="r" b="b"/>
              <a:pathLst>
                <a:path w="1283" h="611" extrusionOk="0">
                  <a:moveTo>
                    <a:pt x="1047" y="1"/>
                  </a:moveTo>
                  <a:cubicBezTo>
                    <a:pt x="1031" y="1"/>
                    <a:pt x="1015" y="3"/>
                    <a:pt x="999" y="6"/>
                  </a:cubicBezTo>
                  <a:lnTo>
                    <a:pt x="189" y="196"/>
                  </a:lnTo>
                  <a:cubicBezTo>
                    <a:pt x="81" y="220"/>
                    <a:pt x="1" y="339"/>
                    <a:pt x="32" y="448"/>
                  </a:cubicBezTo>
                  <a:cubicBezTo>
                    <a:pt x="59" y="543"/>
                    <a:pt x="141" y="611"/>
                    <a:pt x="236" y="611"/>
                  </a:cubicBezTo>
                  <a:cubicBezTo>
                    <a:pt x="252" y="611"/>
                    <a:pt x="268" y="609"/>
                    <a:pt x="284" y="605"/>
                  </a:cubicBezTo>
                  <a:lnTo>
                    <a:pt x="1096" y="415"/>
                  </a:lnTo>
                  <a:cubicBezTo>
                    <a:pt x="1202" y="390"/>
                    <a:pt x="1283" y="272"/>
                    <a:pt x="1253" y="163"/>
                  </a:cubicBezTo>
                  <a:cubicBezTo>
                    <a:pt x="1226" y="68"/>
                    <a:pt x="1143"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5"/>
            <p:cNvSpPr/>
            <p:nvPr/>
          </p:nvSpPr>
          <p:spPr>
            <a:xfrm>
              <a:off x="6809666" y="1809693"/>
              <a:ext cx="57335" cy="32238"/>
            </a:xfrm>
            <a:custGeom>
              <a:avLst/>
              <a:gdLst/>
              <a:ahLst/>
              <a:cxnLst/>
              <a:rect l="l" t="t" r="r" b="b"/>
              <a:pathLst>
                <a:path w="1060" h="596" extrusionOk="0">
                  <a:moveTo>
                    <a:pt x="982" y="0"/>
                  </a:moveTo>
                  <a:cubicBezTo>
                    <a:pt x="735" y="58"/>
                    <a:pt x="489" y="120"/>
                    <a:pt x="244" y="178"/>
                  </a:cubicBezTo>
                  <a:cubicBezTo>
                    <a:pt x="1" y="239"/>
                    <a:pt x="65" y="595"/>
                    <a:pt x="285" y="595"/>
                  </a:cubicBezTo>
                  <a:cubicBezTo>
                    <a:pt x="303" y="595"/>
                    <a:pt x="321" y="593"/>
                    <a:pt x="340" y="588"/>
                  </a:cubicBezTo>
                  <a:cubicBezTo>
                    <a:pt x="579" y="530"/>
                    <a:pt x="820" y="472"/>
                    <a:pt x="1059" y="414"/>
                  </a:cubicBezTo>
                  <a:cubicBezTo>
                    <a:pt x="1041" y="323"/>
                    <a:pt x="1023" y="230"/>
                    <a:pt x="1007" y="139"/>
                  </a:cubicBezTo>
                  <a:cubicBezTo>
                    <a:pt x="998" y="93"/>
                    <a:pt x="989" y="47"/>
                    <a:pt x="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5"/>
            <p:cNvSpPr/>
            <p:nvPr/>
          </p:nvSpPr>
          <p:spPr>
            <a:xfrm>
              <a:off x="6741890" y="1871951"/>
              <a:ext cx="137064" cy="50520"/>
            </a:xfrm>
            <a:custGeom>
              <a:avLst/>
              <a:gdLst/>
              <a:ahLst/>
              <a:cxnLst/>
              <a:rect l="l" t="t" r="r" b="b"/>
              <a:pathLst>
                <a:path w="2534" h="934" extrusionOk="0">
                  <a:moveTo>
                    <a:pt x="2453" y="0"/>
                  </a:moveTo>
                  <a:lnTo>
                    <a:pt x="245" y="517"/>
                  </a:lnTo>
                  <a:cubicBezTo>
                    <a:pt x="0" y="575"/>
                    <a:pt x="66" y="933"/>
                    <a:pt x="290" y="933"/>
                  </a:cubicBezTo>
                  <a:cubicBezTo>
                    <a:pt x="306" y="933"/>
                    <a:pt x="324" y="931"/>
                    <a:pt x="342" y="927"/>
                  </a:cubicBezTo>
                  <a:lnTo>
                    <a:pt x="2533" y="414"/>
                  </a:lnTo>
                  <a:cubicBezTo>
                    <a:pt x="2506" y="276"/>
                    <a:pt x="2479" y="137"/>
                    <a:pt x="2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5"/>
            <p:cNvSpPr/>
            <p:nvPr/>
          </p:nvSpPr>
          <p:spPr>
            <a:xfrm>
              <a:off x="6600497" y="1922039"/>
              <a:ext cx="75293" cy="33049"/>
            </a:xfrm>
            <a:custGeom>
              <a:avLst/>
              <a:gdLst/>
              <a:ahLst/>
              <a:cxnLst/>
              <a:rect l="l" t="t" r="r" b="b"/>
              <a:pathLst>
                <a:path w="1392" h="611" extrusionOk="0">
                  <a:moveTo>
                    <a:pt x="1154" y="1"/>
                  </a:moveTo>
                  <a:cubicBezTo>
                    <a:pt x="1139" y="1"/>
                    <a:pt x="1124" y="2"/>
                    <a:pt x="1108" y="6"/>
                  </a:cubicBezTo>
                  <a:cubicBezTo>
                    <a:pt x="800" y="68"/>
                    <a:pt x="495" y="132"/>
                    <a:pt x="187" y="195"/>
                  </a:cubicBezTo>
                  <a:cubicBezTo>
                    <a:pt x="80" y="218"/>
                    <a:pt x="0" y="340"/>
                    <a:pt x="30" y="447"/>
                  </a:cubicBezTo>
                  <a:cubicBezTo>
                    <a:pt x="57" y="546"/>
                    <a:pt x="141" y="610"/>
                    <a:pt x="237" y="610"/>
                  </a:cubicBezTo>
                  <a:cubicBezTo>
                    <a:pt x="252" y="610"/>
                    <a:pt x="267" y="609"/>
                    <a:pt x="283" y="606"/>
                  </a:cubicBezTo>
                  <a:cubicBezTo>
                    <a:pt x="590" y="541"/>
                    <a:pt x="898" y="479"/>
                    <a:pt x="1204" y="415"/>
                  </a:cubicBezTo>
                  <a:cubicBezTo>
                    <a:pt x="1312" y="392"/>
                    <a:pt x="1392" y="270"/>
                    <a:pt x="1362" y="162"/>
                  </a:cubicBezTo>
                  <a:cubicBezTo>
                    <a:pt x="1333" y="65"/>
                    <a:pt x="1251" y="1"/>
                    <a:pt x="11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5"/>
            <p:cNvSpPr/>
            <p:nvPr/>
          </p:nvSpPr>
          <p:spPr>
            <a:xfrm>
              <a:off x="6306674" y="1959470"/>
              <a:ext cx="213710" cy="72427"/>
            </a:xfrm>
            <a:custGeom>
              <a:avLst/>
              <a:gdLst/>
              <a:ahLst/>
              <a:cxnLst/>
              <a:rect l="l" t="t" r="r" b="b"/>
              <a:pathLst>
                <a:path w="3951" h="1339" extrusionOk="0">
                  <a:moveTo>
                    <a:pt x="3674" y="1"/>
                  </a:moveTo>
                  <a:cubicBezTo>
                    <a:pt x="3655" y="1"/>
                    <a:pt x="3635" y="3"/>
                    <a:pt x="3614" y="9"/>
                  </a:cubicBezTo>
                  <a:cubicBezTo>
                    <a:pt x="2490" y="312"/>
                    <a:pt x="1366" y="617"/>
                    <a:pt x="241" y="921"/>
                  </a:cubicBezTo>
                  <a:cubicBezTo>
                    <a:pt x="1" y="986"/>
                    <a:pt x="62" y="1338"/>
                    <a:pt x="277" y="1338"/>
                  </a:cubicBezTo>
                  <a:cubicBezTo>
                    <a:pt x="296" y="1338"/>
                    <a:pt x="316" y="1336"/>
                    <a:pt x="336" y="1330"/>
                  </a:cubicBezTo>
                  <a:cubicBezTo>
                    <a:pt x="1462" y="1027"/>
                    <a:pt x="2586" y="723"/>
                    <a:pt x="3710" y="418"/>
                  </a:cubicBezTo>
                  <a:cubicBezTo>
                    <a:pt x="3950" y="354"/>
                    <a:pt x="3890" y="1"/>
                    <a:pt x="36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5"/>
            <p:cNvSpPr/>
            <p:nvPr/>
          </p:nvSpPr>
          <p:spPr>
            <a:xfrm>
              <a:off x="6140615" y="2048341"/>
              <a:ext cx="70858" cy="33374"/>
            </a:xfrm>
            <a:custGeom>
              <a:avLst/>
              <a:gdLst/>
              <a:ahLst/>
              <a:cxnLst/>
              <a:rect l="l" t="t" r="r" b="b"/>
              <a:pathLst>
                <a:path w="1310" h="617" extrusionOk="0">
                  <a:moveTo>
                    <a:pt x="1074" y="1"/>
                  </a:moveTo>
                  <a:cubicBezTo>
                    <a:pt x="1058" y="1"/>
                    <a:pt x="1042" y="3"/>
                    <a:pt x="1026" y="7"/>
                  </a:cubicBezTo>
                  <a:lnTo>
                    <a:pt x="188" y="202"/>
                  </a:lnTo>
                  <a:cubicBezTo>
                    <a:pt x="81" y="227"/>
                    <a:pt x="0" y="345"/>
                    <a:pt x="32" y="454"/>
                  </a:cubicBezTo>
                  <a:cubicBezTo>
                    <a:pt x="59" y="549"/>
                    <a:pt x="141" y="617"/>
                    <a:pt x="236" y="617"/>
                  </a:cubicBezTo>
                  <a:cubicBezTo>
                    <a:pt x="252" y="617"/>
                    <a:pt x="268" y="615"/>
                    <a:pt x="284" y="611"/>
                  </a:cubicBezTo>
                  <a:lnTo>
                    <a:pt x="1121" y="416"/>
                  </a:lnTo>
                  <a:cubicBezTo>
                    <a:pt x="1229" y="390"/>
                    <a:pt x="1309" y="272"/>
                    <a:pt x="1278" y="163"/>
                  </a:cubicBezTo>
                  <a:cubicBezTo>
                    <a:pt x="1252" y="68"/>
                    <a:pt x="1169"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5"/>
            <p:cNvSpPr/>
            <p:nvPr/>
          </p:nvSpPr>
          <p:spPr>
            <a:xfrm>
              <a:off x="6018910" y="2073277"/>
              <a:ext cx="63880" cy="35375"/>
            </a:xfrm>
            <a:custGeom>
              <a:avLst/>
              <a:gdLst/>
              <a:ahLst/>
              <a:cxnLst/>
              <a:rect l="l" t="t" r="r" b="b"/>
              <a:pathLst>
                <a:path w="1181" h="654" extrusionOk="0">
                  <a:moveTo>
                    <a:pt x="948" y="1"/>
                  </a:moveTo>
                  <a:cubicBezTo>
                    <a:pt x="933" y="1"/>
                    <a:pt x="917" y="3"/>
                    <a:pt x="901" y="7"/>
                  </a:cubicBezTo>
                  <a:cubicBezTo>
                    <a:pt x="599" y="86"/>
                    <a:pt x="301" y="164"/>
                    <a:pt x="1" y="243"/>
                  </a:cubicBezTo>
                  <a:cubicBezTo>
                    <a:pt x="32" y="377"/>
                    <a:pt x="61" y="510"/>
                    <a:pt x="90" y="643"/>
                  </a:cubicBezTo>
                  <a:lnTo>
                    <a:pt x="93" y="653"/>
                  </a:lnTo>
                  <a:cubicBezTo>
                    <a:pt x="395" y="574"/>
                    <a:pt x="695" y="495"/>
                    <a:pt x="996" y="416"/>
                  </a:cubicBezTo>
                  <a:cubicBezTo>
                    <a:pt x="1107" y="387"/>
                    <a:pt x="1180" y="277"/>
                    <a:pt x="1153" y="164"/>
                  </a:cubicBezTo>
                  <a:cubicBezTo>
                    <a:pt x="1131" y="70"/>
                    <a:pt x="1043" y="1"/>
                    <a:pt x="9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5"/>
            <p:cNvSpPr/>
            <p:nvPr/>
          </p:nvSpPr>
          <p:spPr>
            <a:xfrm>
              <a:off x="6051635" y="2141161"/>
              <a:ext cx="154860" cy="51764"/>
            </a:xfrm>
            <a:custGeom>
              <a:avLst/>
              <a:gdLst/>
              <a:ahLst/>
              <a:cxnLst/>
              <a:rect l="l" t="t" r="r" b="b"/>
              <a:pathLst>
                <a:path w="2863" h="957" extrusionOk="0">
                  <a:moveTo>
                    <a:pt x="2574" y="1"/>
                  </a:moveTo>
                  <a:cubicBezTo>
                    <a:pt x="2557" y="1"/>
                    <a:pt x="2540" y="3"/>
                    <a:pt x="2521" y="7"/>
                  </a:cubicBezTo>
                  <a:lnTo>
                    <a:pt x="245" y="540"/>
                  </a:lnTo>
                  <a:cubicBezTo>
                    <a:pt x="1" y="598"/>
                    <a:pt x="66" y="957"/>
                    <a:pt x="290" y="957"/>
                  </a:cubicBezTo>
                  <a:cubicBezTo>
                    <a:pt x="306" y="957"/>
                    <a:pt x="324" y="955"/>
                    <a:pt x="342" y="950"/>
                  </a:cubicBezTo>
                  <a:lnTo>
                    <a:pt x="341" y="950"/>
                  </a:lnTo>
                  <a:lnTo>
                    <a:pt x="2617" y="418"/>
                  </a:lnTo>
                  <a:cubicBezTo>
                    <a:pt x="2863" y="361"/>
                    <a:pt x="2797"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5"/>
            <p:cNvSpPr/>
            <p:nvPr/>
          </p:nvSpPr>
          <p:spPr>
            <a:xfrm>
              <a:off x="6261454" y="2090261"/>
              <a:ext cx="159782" cy="55388"/>
            </a:xfrm>
            <a:custGeom>
              <a:avLst/>
              <a:gdLst/>
              <a:ahLst/>
              <a:cxnLst/>
              <a:rect l="l" t="t" r="r" b="b"/>
              <a:pathLst>
                <a:path w="2954" h="1024" extrusionOk="0">
                  <a:moveTo>
                    <a:pt x="2670" y="1"/>
                  </a:moveTo>
                  <a:cubicBezTo>
                    <a:pt x="2652" y="1"/>
                    <a:pt x="2634" y="3"/>
                    <a:pt x="2614" y="8"/>
                  </a:cubicBezTo>
                  <a:cubicBezTo>
                    <a:pt x="1825" y="208"/>
                    <a:pt x="1035" y="408"/>
                    <a:pt x="244" y="606"/>
                  </a:cubicBezTo>
                  <a:cubicBezTo>
                    <a:pt x="1" y="668"/>
                    <a:pt x="65" y="1024"/>
                    <a:pt x="284" y="1024"/>
                  </a:cubicBezTo>
                  <a:cubicBezTo>
                    <a:pt x="302" y="1024"/>
                    <a:pt x="320" y="1022"/>
                    <a:pt x="340" y="1017"/>
                  </a:cubicBezTo>
                  <a:cubicBezTo>
                    <a:pt x="1131" y="817"/>
                    <a:pt x="1920" y="618"/>
                    <a:pt x="2711" y="418"/>
                  </a:cubicBezTo>
                  <a:cubicBezTo>
                    <a:pt x="2953" y="357"/>
                    <a:pt x="2891" y="1"/>
                    <a:pt x="26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5"/>
            <p:cNvSpPr/>
            <p:nvPr/>
          </p:nvSpPr>
          <p:spPr>
            <a:xfrm>
              <a:off x="6496858" y="2021620"/>
              <a:ext cx="239727" cy="71615"/>
            </a:xfrm>
            <a:custGeom>
              <a:avLst/>
              <a:gdLst/>
              <a:ahLst/>
              <a:cxnLst/>
              <a:rect l="l" t="t" r="r" b="b"/>
              <a:pathLst>
                <a:path w="4432" h="1324" extrusionOk="0">
                  <a:moveTo>
                    <a:pt x="4142" y="0"/>
                  </a:moveTo>
                  <a:cubicBezTo>
                    <a:pt x="4126" y="0"/>
                    <a:pt x="4108" y="2"/>
                    <a:pt x="4090" y="6"/>
                  </a:cubicBezTo>
                  <a:lnTo>
                    <a:pt x="245" y="907"/>
                  </a:lnTo>
                  <a:cubicBezTo>
                    <a:pt x="0" y="964"/>
                    <a:pt x="66" y="1323"/>
                    <a:pt x="289" y="1323"/>
                  </a:cubicBezTo>
                  <a:cubicBezTo>
                    <a:pt x="306" y="1323"/>
                    <a:pt x="323" y="1321"/>
                    <a:pt x="342" y="1317"/>
                  </a:cubicBezTo>
                  <a:lnTo>
                    <a:pt x="4185" y="417"/>
                  </a:lnTo>
                  <a:cubicBezTo>
                    <a:pt x="4431" y="359"/>
                    <a:pt x="4365" y="0"/>
                    <a:pt x="4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5"/>
            <p:cNvSpPr/>
            <p:nvPr/>
          </p:nvSpPr>
          <p:spPr>
            <a:xfrm>
              <a:off x="6784027" y="1980457"/>
              <a:ext cx="115753" cy="45490"/>
            </a:xfrm>
            <a:custGeom>
              <a:avLst/>
              <a:gdLst/>
              <a:ahLst/>
              <a:cxnLst/>
              <a:rect l="l" t="t" r="r" b="b"/>
              <a:pathLst>
                <a:path w="2140" h="841" extrusionOk="0">
                  <a:moveTo>
                    <a:pt x="2059" y="0"/>
                  </a:moveTo>
                  <a:lnTo>
                    <a:pt x="245" y="424"/>
                  </a:lnTo>
                  <a:cubicBezTo>
                    <a:pt x="1" y="483"/>
                    <a:pt x="66" y="841"/>
                    <a:pt x="288" y="841"/>
                  </a:cubicBezTo>
                  <a:cubicBezTo>
                    <a:pt x="305" y="841"/>
                    <a:pt x="322" y="839"/>
                    <a:pt x="341" y="835"/>
                  </a:cubicBezTo>
                  <a:lnTo>
                    <a:pt x="2139" y="414"/>
                  </a:lnTo>
                  <a:cubicBezTo>
                    <a:pt x="2112" y="276"/>
                    <a:pt x="2087" y="139"/>
                    <a:pt x="20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5"/>
            <p:cNvSpPr/>
            <p:nvPr/>
          </p:nvSpPr>
          <p:spPr>
            <a:xfrm>
              <a:off x="6836928" y="2041958"/>
              <a:ext cx="74644" cy="37268"/>
            </a:xfrm>
            <a:custGeom>
              <a:avLst/>
              <a:gdLst/>
              <a:ahLst/>
              <a:cxnLst/>
              <a:rect l="l" t="t" r="r" b="b"/>
              <a:pathLst>
                <a:path w="1380" h="689" extrusionOk="0">
                  <a:moveTo>
                    <a:pt x="1299" y="1"/>
                  </a:moveTo>
                  <a:cubicBezTo>
                    <a:pt x="948" y="90"/>
                    <a:pt x="594" y="181"/>
                    <a:pt x="243" y="271"/>
                  </a:cubicBezTo>
                  <a:cubicBezTo>
                    <a:pt x="0" y="333"/>
                    <a:pt x="64" y="689"/>
                    <a:pt x="282" y="689"/>
                  </a:cubicBezTo>
                  <a:cubicBezTo>
                    <a:pt x="300" y="689"/>
                    <a:pt x="319" y="686"/>
                    <a:pt x="339" y="681"/>
                  </a:cubicBezTo>
                  <a:cubicBezTo>
                    <a:pt x="685" y="592"/>
                    <a:pt x="1031" y="502"/>
                    <a:pt x="1379" y="414"/>
                  </a:cubicBezTo>
                  <a:cubicBezTo>
                    <a:pt x="1352" y="277"/>
                    <a:pt x="1325" y="139"/>
                    <a:pt x="1299" y="1"/>
                  </a:cubicBezTo>
                  <a:close/>
                </a:path>
              </a:pathLst>
            </a:custGeom>
            <a:solidFill>
              <a:srgbClr val="AF7C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5"/>
            <p:cNvSpPr/>
            <p:nvPr/>
          </p:nvSpPr>
          <p:spPr>
            <a:xfrm>
              <a:off x="6480198" y="2082905"/>
              <a:ext cx="300524" cy="85787"/>
            </a:xfrm>
            <a:custGeom>
              <a:avLst/>
              <a:gdLst/>
              <a:ahLst/>
              <a:cxnLst/>
              <a:rect l="l" t="t" r="r" b="b"/>
              <a:pathLst>
                <a:path w="5556" h="1586" extrusionOk="0">
                  <a:moveTo>
                    <a:pt x="5267" y="0"/>
                  </a:moveTo>
                  <a:cubicBezTo>
                    <a:pt x="5250" y="0"/>
                    <a:pt x="5233" y="2"/>
                    <a:pt x="5214" y="6"/>
                  </a:cubicBezTo>
                  <a:lnTo>
                    <a:pt x="245" y="1169"/>
                  </a:lnTo>
                  <a:cubicBezTo>
                    <a:pt x="1" y="1228"/>
                    <a:pt x="66" y="1586"/>
                    <a:pt x="290" y="1586"/>
                  </a:cubicBezTo>
                  <a:cubicBezTo>
                    <a:pt x="306" y="1586"/>
                    <a:pt x="324" y="1584"/>
                    <a:pt x="342" y="1580"/>
                  </a:cubicBezTo>
                  <a:lnTo>
                    <a:pt x="5311" y="417"/>
                  </a:lnTo>
                  <a:cubicBezTo>
                    <a:pt x="5556" y="359"/>
                    <a:pt x="5490" y="0"/>
                    <a:pt x="5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5"/>
            <p:cNvSpPr/>
            <p:nvPr/>
          </p:nvSpPr>
          <p:spPr>
            <a:xfrm>
              <a:off x="6309000" y="2176157"/>
              <a:ext cx="77024" cy="31751"/>
            </a:xfrm>
            <a:custGeom>
              <a:avLst/>
              <a:gdLst/>
              <a:ahLst/>
              <a:cxnLst/>
              <a:rect l="l" t="t" r="r" b="b"/>
              <a:pathLst>
                <a:path w="1424" h="587" extrusionOk="0">
                  <a:moveTo>
                    <a:pt x="1185" y="1"/>
                  </a:moveTo>
                  <a:cubicBezTo>
                    <a:pt x="1171" y="1"/>
                    <a:pt x="1156" y="2"/>
                    <a:pt x="1141" y="5"/>
                  </a:cubicBezTo>
                  <a:cubicBezTo>
                    <a:pt x="823" y="60"/>
                    <a:pt x="505" y="117"/>
                    <a:pt x="188" y="172"/>
                  </a:cubicBezTo>
                  <a:cubicBezTo>
                    <a:pt x="79" y="192"/>
                    <a:pt x="1" y="320"/>
                    <a:pt x="31" y="426"/>
                  </a:cubicBezTo>
                  <a:cubicBezTo>
                    <a:pt x="58" y="526"/>
                    <a:pt x="141" y="587"/>
                    <a:pt x="239" y="587"/>
                  </a:cubicBezTo>
                  <a:cubicBezTo>
                    <a:pt x="253" y="587"/>
                    <a:pt x="268" y="585"/>
                    <a:pt x="283" y="583"/>
                  </a:cubicBezTo>
                  <a:cubicBezTo>
                    <a:pt x="601" y="526"/>
                    <a:pt x="919" y="471"/>
                    <a:pt x="1237" y="414"/>
                  </a:cubicBezTo>
                  <a:cubicBezTo>
                    <a:pt x="1346" y="395"/>
                    <a:pt x="1423" y="266"/>
                    <a:pt x="1394" y="162"/>
                  </a:cubicBezTo>
                  <a:cubicBezTo>
                    <a:pt x="1365" y="61"/>
                    <a:pt x="1283" y="1"/>
                    <a:pt x="11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5"/>
            <p:cNvSpPr/>
            <p:nvPr/>
          </p:nvSpPr>
          <p:spPr>
            <a:xfrm>
              <a:off x="6056071" y="2218186"/>
              <a:ext cx="166922" cy="56849"/>
            </a:xfrm>
            <a:custGeom>
              <a:avLst/>
              <a:gdLst/>
              <a:ahLst/>
              <a:cxnLst/>
              <a:rect l="l" t="t" r="r" b="b"/>
              <a:pathLst>
                <a:path w="3086" h="1051" extrusionOk="0">
                  <a:moveTo>
                    <a:pt x="2797" y="1"/>
                  </a:moveTo>
                  <a:cubicBezTo>
                    <a:pt x="2780" y="1"/>
                    <a:pt x="2763" y="3"/>
                    <a:pt x="2744" y="7"/>
                  </a:cubicBezTo>
                  <a:cubicBezTo>
                    <a:pt x="1829" y="218"/>
                    <a:pt x="914" y="428"/>
                    <a:pt x="0" y="640"/>
                  </a:cubicBezTo>
                  <a:cubicBezTo>
                    <a:pt x="30" y="777"/>
                    <a:pt x="60" y="915"/>
                    <a:pt x="91" y="1050"/>
                  </a:cubicBezTo>
                  <a:cubicBezTo>
                    <a:pt x="1008" y="839"/>
                    <a:pt x="1923" y="628"/>
                    <a:pt x="2839" y="416"/>
                  </a:cubicBezTo>
                  <a:cubicBezTo>
                    <a:pt x="3085" y="359"/>
                    <a:pt x="3020" y="1"/>
                    <a:pt x="27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5"/>
            <p:cNvSpPr/>
            <p:nvPr/>
          </p:nvSpPr>
          <p:spPr>
            <a:xfrm>
              <a:off x="6073921" y="2312845"/>
              <a:ext cx="107152" cy="42298"/>
            </a:xfrm>
            <a:custGeom>
              <a:avLst/>
              <a:gdLst/>
              <a:ahLst/>
              <a:cxnLst/>
              <a:rect l="l" t="t" r="r" b="b"/>
              <a:pathLst>
                <a:path w="1981" h="782" extrusionOk="0">
                  <a:moveTo>
                    <a:pt x="1688" y="1"/>
                  </a:moveTo>
                  <a:cubicBezTo>
                    <a:pt x="1672" y="1"/>
                    <a:pt x="1655" y="3"/>
                    <a:pt x="1638" y="6"/>
                  </a:cubicBezTo>
                  <a:cubicBezTo>
                    <a:pt x="1091" y="127"/>
                    <a:pt x="545" y="250"/>
                    <a:pt x="0" y="371"/>
                  </a:cubicBezTo>
                  <a:cubicBezTo>
                    <a:pt x="30" y="508"/>
                    <a:pt x="62" y="644"/>
                    <a:pt x="91" y="781"/>
                  </a:cubicBezTo>
                  <a:lnTo>
                    <a:pt x="1733" y="417"/>
                  </a:lnTo>
                  <a:cubicBezTo>
                    <a:pt x="1980" y="361"/>
                    <a:pt x="1913" y="1"/>
                    <a:pt x="16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5"/>
            <p:cNvSpPr/>
            <p:nvPr/>
          </p:nvSpPr>
          <p:spPr>
            <a:xfrm>
              <a:off x="6233922" y="2275684"/>
              <a:ext cx="106557" cy="37268"/>
            </a:xfrm>
            <a:custGeom>
              <a:avLst/>
              <a:gdLst/>
              <a:ahLst/>
              <a:cxnLst/>
              <a:rect l="l" t="t" r="r" b="b"/>
              <a:pathLst>
                <a:path w="1970" h="689" extrusionOk="0">
                  <a:moveTo>
                    <a:pt x="1733" y="0"/>
                  </a:moveTo>
                  <a:cubicBezTo>
                    <a:pt x="1719" y="0"/>
                    <a:pt x="1706" y="2"/>
                    <a:pt x="1692" y="4"/>
                  </a:cubicBezTo>
                  <a:cubicBezTo>
                    <a:pt x="1189" y="93"/>
                    <a:pt x="686" y="185"/>
                    <a:pt x="183" y="274"/>
                  </a:cubicBezTo>
                  <a:cubicBezTo>
                    <a:pt x="71" y="295"/>
                    <a:pt x="1" y="420"/>
                    <a:pt x="25" y="528"/>
                  </a:cubicBezTo>
                  <a:cubicBezTo>
                    <a:pt x="50" y="629"/>
                    <a:pt x="140" y="688"/>
                    <a:pt x="237" y="688"/>
                  </a:cubicBezTo>
                  <a:cubicBezTo>
                    <a:pt x="251" y="688"/>
                    <a:pt x="265" y="687"/>
                    <a:pt x="278" y="685"/>
                  </a:cubicBezTo>
                  <a:cubicBezTo>
                    <a:pt x="781" y="593"/>
                    <a:pt x="1284" y="504"/>
                    <a:pt x="1787" y="414"/>
                  </a:cubicBezTo>
                  <a:cubicBezTo>
                    <a:pt x="1899" y="393"/>
                    <a:pt x="1970" y="268"/>
                    <a:pt x="1944" y="161"/>
                  </a:cubicBezTo>
                  <a:cubicBezTo>
                    <a:pt x="1921" y="60"/>
                    <a:pt x="1830"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5"/>
            <p:cNvSpPr/>
            <p:nvPr/>
          </p:nvSpPr>
          <p:spPr>
            <a:xfrm>
              <a:off x="6461158" y="2208504"/>
              <a:ext cx="260984" cy="76591"/>
            </a:xfrm>
            <a:custGeom>
              <a:avLst/>
              <a:gdLst/>
              <a:ahLst/>
              <a:cxnLst/>
              <a:rect l="l" t="t" r="r" b="b"/>
              <a:pathLst>
                <a:path w="4825" h="1416" extrusionOk="0">
                  <a:moveTo>
                    <a:pt x="4535" y="1"/>
                  </a:moveTo>
                  <a:cubicBezTo>
                    <a:pt x="4518" y="1"/>
                    <a:pt x="4501" y="3"/>
                    <a:pt x="4483" y="7"/>
                  </a:cubicBezTo>
                  <a:lnTo>
                    <a:pt x="246" y="1000"/>
                  </a:lnTo>
                  <a:cubicBezTo>
                    <a:pt x="1" y="1056"/>
                    <a:pt x="66" y="1415"/>
                    <a:pt x="289" y="1415"/>
                  </a:cubicBezTo>
                  <a:cubicBezTo>
                    <a:pt x="305" y="1415"/>
                    <a:pt x="323" y="1413"/>
                    <a:pt x="342" y="1409"/>
                  </a:cubicBezTo>
                  <a:lnTo>
                    <a:pt x="4580" y="417"/>
                  </a:lnTo>
                  <a:cubicBezTo>
                    <a:pt x="4824" y="360"/>
                    <a:pt x="4758" y="1"/>
                    <a:pt x="4535" y="1"/>
                  </a:cubicBezTo>
                  <a:close/>
                </a:path>
              </a:pathLst>
            </a:custGeom>
            <a:solidFill>
              <a:srgbClr val="AF7C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5"/>
            <p:cNvSpPr/>
            <p:nvPr/>
          </p:nvSpPr>
          <p:spPr>
            <a:xfrm>
              <a:off x="6785921" y="2158578"/>
              <a:ext cx="147990" cy="53820"/>
            </a:xfrm>
            <a:custGeom>
              <a:avLst/>
              <a:gdLst/>
              <a:ahLst/>
              <a:cxnLst/>
              <a:rect l="l" t="t" r="r" b="b"/>
              <a:pathLst>
                <a:path w="2736" h="995" extrusionOk="0">
                  <a:moveTo>
                    <a:pt x="2655" y="0"/>
                  </a:moveTo>
                  <a:cubicBezTo>
                    <a:pt x="1852" y="193"/>
                    <a:pt x="1047" y="385"/>
                    <a:pt x="244" y="578"/>
                  </a:cubicBezTo>
                  <a:cubicBezTo>
                    <a:pt x="0" y="636"/>
                    <a:pt x="65" y="995"/>
                    <a:pt x="288" y="995"/>
                  </a:cubicBezTo>
                  <a:cubicBezTo>
                    <a:pt x="305" y="995"/>
                    <a:pt x="323" y="993"/>
                    <a:pt x="341" y="988"/>
                  </a:cubicBezTo>
                  <a:cubicBezTo>
                    <a:pt x="1138" y="796"/>
                    <a:pt x="1937" y="605"/>
                    <a:pt x="2736" y="414"/>
                  </a:cubicBezTo>
                  <a:cubicBezTo>
                    <a:pt x="2709" y="276"/>
                    <a:pt x="2683" y="137"/>
                    <a:pt x="2655" y="0"/>
                  </a:cubicBezTo>
                  <a:close/>
                </a:path>
              </a:pathLst>
            </a:custGeom>
            <a:solidFill>
              <a:srgbClr val="AF7C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5"/>
            <p:cNvSpPr/>
            <p:nvPr/>
          </p:nvSpPr>
          <p:spPr>
            <a:xfrm>
              <a:off x="6846178" y="2232087"/>
              <a:ext cx="101689" cy="50250"/>
            </a:xfrm>
            <a:custGeom>
              <a:avLst/>
              <a:gdLst/>
              <a:ahLst/>
              <a:cxnLst/>
              <a:rect l="l" t="t" r="r" b="b"/>
              <a:pathLst>
                <a:path w="1880" h="929" extrusionOk="0">
                  <a:moveTo>
                    <a:pt x="1802" y="1"/>
                  </a:moveTo>
                  <a:lnTo>
                    <a:pt x="1802" y="2"/>
                  </a:lnTo>
                  <a:cubicBezTo>
                    <a:pt x="1280" y="171"/>
                    <a:pt x="757" y="340"/>
                    <a:pt x="233" y="508"/>
                  </a:cubicBezTo>
                  <a:cubicBezTo>
                    <a:pt x="0" y="583"/>
                    <a:pt x="56" y="929"/>
                    <a:pt x="262" y="929"/>
                  </a:cubicBezTo>
                  <a:cubicBezTo>
                    <a:pt x="283" y="929"/>
                    <a:pt x="305" y="925"/>
                    <a:pt x="329" y="917"/>
                  </a:cubicBezTo>
                  <a:cubicBezTo>
                    <a:pt x="847" y="750"/>
                    <a:pt x="1363" y="585"/>
                    <a:pt x="1880" y="417"/>
                  </a:cubicBezTo>
                  <a:cubicBezTo>
                    <a:pt x="1856" y="270"/>
                    <a:pt x="1828" y="128"/>
                    <a:pt x="1802" y="1"/>
                  </a:cubicBezTo>
                  <a:close/>
                </a:path>
              </a:pathLst>
            </a:custGeom>
            <a:solidFill>
              <a:srgbClr val="AF7C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5"/>
            <p:cNvSpPr/>
            <p:nvPr/>
          </p:nvSpPr>
          <p:spPr>
            <a:xfrm>
              <a:off x="6473383" y="2290343"/>
              <a:ext cx="281214" cy="85029"/>
            </a:xfrm>
            <a:custGeom>
              <a:avLst/>
              <a:gdLst/>
              <a:ahLst/>
              <a:cxnLst/>
              <a:rect l="l" t="t" r="r" b="b"/>
              <a:pathLst>
                <a:path w="5199" h="1572" extrusionOk="0">
                  <a:moveTo>
                    <a:pt x="4915" y="0"/>
                  </a:moveTo>
                  <a:cubicBezTo>
                    <a:pt x="4897" y="0"/>
                    <a:pt x="4879" y="3"/>
                    <a:pt x="4860" y="8"/>
                  </a:cubicBezTo>
                  <a:cubicBezTo>
                    <a:pt x="3321" y="390"/>
                    <a:pt x="1783" y="772"/>
                    <a:pt x="244" y="1154"/>
                  </a:cubicBezTo>
                  <a:cubicBezTo>
                    <a:pt x="1" y="1215"/>
                    <a:pt x="65" y="1571"/>
                    <a:pt x="286" y="1571"/>
                  </a:cubicBezTo>
                  <a:cubicBezTo>
                    <a:pt x="303" y="1571"/>
                    <a:pt x="322" y="1569"/>
                    <a:pt x="341" y="1564"/>
                  </a:cubicBezTo>
                  <a:cubicBezTo>
                    <a:pt x="1879" y="1182"/>
                    <a:pt x="3418" y="800"/>
                    <a:pt x="4955" y="418"/>
                  </a:cubicBezTo>
                  <a:cubicBezTo>
                    <a:pt x="5198" y="357"/>
                    <a:pt x="5134" y="0"/>
                    <a:pt x="4915" y="0"/>
                  </a:cubicBezTo>
                  <a:close/>
                </a:path>
              </a:pathLst>
            </a:custGeom>
            <a:solidFill>
              <a:srgbClr val="AF7C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5"/>
            <p:cNvSpPr/>
            <p:nvPr/>
          </p:nvSpPr>
          <p:spPr>
            <a:xfrm>
              <a:off x="6275356" y="2379322"/>
              <a:ext cx="102825" cy="41000"/>
            </a:xfrm>
            <a:custGeom>
              <a:avLst/>
              <a:gdLst/>
              <a:ahLst/>
              <a:cxnLst/>
              <a:rect l="l" t="t" r="r" b="b"/>
              <a:pathLst>
                <a:path w="1901" h="758" extrusionOk="0">
                  <a:moveTo>
                    <a:pt x="1667" y="1"/>
                  </a:moveTo>
                  <a:cubicBezTo>
                    <a:pt x="1652" y="1"/>
                    <a:pt x="1637" y="2"/>
                    <a:pt x="1622" y="6"/>
                  </a:cubicBezTo>
                  <a:lnTo>
                    <a:pt x="183" y="343"/>
                  </a:lnTo>
                  <a:cubicBezTo>
                    <a:pt x="72" y="369"/>
                    <a:pt x="0" y="485"/>
                    <a:pt x="26" y="596"/>
                  </a:cubicBezTo>
                  <a:cubicBezTo>
                    <a:pt x="49" y="691"/>
                    <a:pt x="138" y="757"/>
                    <a:pt x="234" y="757"/>
                  </a:cubicBezTo>
                  <a:cubicBezTo>
                    <a:pt x="249" y="757"/>
                    <a:pt x="264" y="756"/>
                    <a:pt x="280" y="752"/>
                  </a:cubicBezTo>
                  <a:lnTo>
                    <a:pt x="1717" y="416"/>
                  </a:lnTo>
                  <a:cubicBezTo>
                    <a:pt x="1829" y="390"/>
                    <a:pt x="1901" y="273"/>
                    <a:pt x="1875" y="163"/>
                  </a:cubicBezTo>
                  <a:cubicBezTo>
                    <a:pt x="1852" y="67"/>
                    <a:pt x="1763"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5"/>
            <p:cNvSpPr/>
            <p:nvPr/>
          </p:nvSpPr>
          <p:spPr>
            <a:xfrm>
              <a:off x="6096531" y="2414968"/>
              <a:ext cx="100824" cy="41866"/>
            </a:xfrm>
            <a:custGeom>
              <a:avLst/>
              <a:gdLst/>
              <a:ahLst/>
              <a:cxnLst/>
              <a:rect l="l" t="t" r="r" b="b"/>
              <a:pathLst>
                <a:path w="1864" h="774" extrusionOk="0">
                  <a:moveTo>
                    <a:pt x="1577" y="0"/>
                  </a:moveTo>
                  <a:cubicBezTo>
                    <a:pt x="1561" y="0"/>
                    <a:pt x="1543" y="2"/>
                    <a:pt x="1524" y="7"/>
                  </a:cubicBezTo>
                  <a:lnTo>
                    <a:pt x="0" y="363"/>
                  </a:lnTo>
                  <a:cubicBezTo>
                    <a:pt x="30" y="492"/>
                    <a:pt x="57" y="620"/>
                    <a:pt x="87" y="749"/>
                  </a:cubicBezTo>
                  <a:lnTo>
                    <a:pt x="93" y="774"/>
                  </a:lnTo>
                  <a:lnTo>
                    <a:pt x="1620" y="416"/>
                  </a:lnTo>
                  <a:cubicBezTo>
                    <a:pt x="1864" y="359"/>
                    <a:pt x="1799" y="0"/>
                    <a:pt x="1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5"/>
            <p:cNvSpPr/>
            <p:nvPr/>
          </p:nvSpPr>
          <p:spPr>
            <a:xfrm>
              <a:off x="6190703" y="2453859"/>
              <a:ext cx="159025" cy="52684"/>
            </a:xfrm>
            <a:custGeom>
              <a:avLst/>
              <a:gdLst/>
              <a:ahLst/>
              <a:cxnLst/>
              <a:rect l="l" t="t" r="r" b="b"/>
              <a:pathLst>
                <a:path w="2940" h="974" extrusionOk="0">
                  <a:moveTo>
                    <a:pt x="2653" y="1"/>
                  </a:moveTo>
                  <a:cubicBezTo>
                    <a:pt x="2636" y="1"/>
                    <a:pt x="2618" y="3"/>
                    <a:pt x="2600" y="7"/>
                  </a:cubicBezTo>
                  <a:lnTo>
                    <a:pt x="246" y="558"/>
                  </a:lnTo>
                  <a:cubicBezTo>
                    <a:pt x="0" y="615"/>
                    <a:pt x="66" y="973"/>
                    <a:pt x="288" y="973"/>
                  </a:cubicBezTo>
                  <a:cubicBezTo>
                    <a:pt x="305" y="973"/>
                    <a:pt x="323" y="971"/>
                    <a:pt x="342" y="967"/>
                  </a:cubicBezTo>
                  <a:lnTo>
                    <a:pt x="2695" y="416"/>
                  </a:lnTo>
                  <a:cubicBezTo>
                    <a:pt x="2940" y="359"/>
                    <a:pt x="2874" y="1"/>
                    <a:pt x="2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5"/>
            <p:cNvSpPr/>
            <p:nvPr/>
          </p:nvSpPr>
          <p:spPr>
            <a:xfrm>
              <a:off x="6425783" y="2399390"/>
              <a:ext cx="188774" cy="59607"/>
            </a:xfrm>
            <a:custGeom>
              <a:avLst/>
              <a:gdLst/>
              <a:ahLst/>
              <a:cxnLst/>
              <a:rect l="l" t="t" r="r" b="b"/>
              <a:pathLst>
                <a:path w="3490" h="1102" extrusionOk="0">
                  <a:moveTo>
                    <a:pt x="3202" y="0"/>
                  </a:moveTo>
                  <a:cubicBezTo>
                    <a:pt x="3185" y="0"/>
                    <a:pt x="3167" y="2"/>
                    <a:pt x="3148" y="7"/>
                  </a:cubicBezTo>
                  <a:lnTo>
                    <a:pt x="245" y="686"/>
                  </a:lnTo>
                  <a:cubicBezTo>
                    <a:pt x="1" y="743"/>
                    <a:pt x="66" y="1101"/>
                    <a:pt x="288" y="1101"/>
                  </a:cubicBezTo>
                  <a:cubicBezTo>
                    <a:pt x="304" y="1101"/>
                    <a:pt x="322" y="1099"/>
                    <a:pt x="341" y="1095"/>
                  </a:cubicBezTo>
                  <a:lnTo>
                    <a:pt x="3244" y="416"/>
                  </a:lnTo>
                  <a:cubicBezTo>
                    <a:pt x="3489" y="359"/>
                    <a:pt x="3424" y="0"/>
                    <a:pt x="3202" y="0"/>
                  </a:cubicBezTo>
                  <a:close/>
                </a:path>
              </a:pathLst>
            </a:custGeom>
            <a:solidFill>
              <a:srgbClr val="AF7C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5"/>
            <p:cNvSpPr/>
            <p:nvPr/>
          </p:nvSpPr>
          <p:spPr>
            <a:xfrm>
              <a:off x="6727178" y="2335671"/>
              <a:ext cx="136361" cy="52143"/>
            </a:xfrm>
            <a:custGeom>
              <a:avLst/>
              <a:gdLst/>
              <a:ahLst/>
              <a:cxnLst/>
              <a:rect l="l" t="t" r="r" b="b"/>
              <a:pathLst>
                <a:path w="2521" h="964" extrusionOk="0">
                  <a:moveTo>
                    <a:pt x="2244" y="0"/>
                  </a:moveTo>
                  <a:cubicBezTo>
                    <a:pt x="2225" y="0"/>
                    <a:pt x="2205" y="3"/>
                    <a:pt x="2184" y="8"/>
                  </a:cubicBezTo>
                  <a:cubicBezTo>
                    <a:pt x="1536" y="188"/>
                    <a:pt x="889" y="365"/>
                    <a:pt x="241" y="544"/>
                  </a:cubicBezTo>
                  <a:cubicBezTo>
                    <a:pt x="0" y="610"/>
                    <a:pt x="62" y="963"/>
                    <a:pt x="277" y="963"/>
                  </a:cubicBezTo>
                  <a:cubicBezTo>
                    <a:pt x="296" y="963"/>
                    <a:pt x="315" y="960"/>
                    <a:pt x="336" y="955"/>
                  </a:cubicBezTo>
                  <a:cubicBezTo>
                    <a:pt x="984" y="776"/>
                    <a:pt x="1632" y="597"/>
                    <a:pt x="2280" y="417"/>
                  </a:cubicBezTo>
                  <a:cubicBezTo>
                    <a:pt x="2520" y="351"/>
                    <a:pt x="2458" y="0"/>
                    <a:pt x="2244" y="0"/>
                  </a:cubicBezTo>
                  <a:close/>
                </a:path>
              </a:pathLst>
            </a:custGeom>
            <a:solidFill>
              <a:srgbClr val="AF7C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5"/>
            <p:cNvSpPr/>
            <p:nvPr/>
          </p:nvSpPr>
          <p:spPr>
            <a:xfrm>
              <a:off x="6904867" y="2311979"/>
              <a:ext cx="47058" cy="31156"/>
            </a:xfrm>
            <a:custGeom>
              <a:avLst/>
              <a:gdLst/>
              <a:ahLst/>
              <a:cxnLst/>
              <a:rect l="l" t="t" r="r" b="b"/>
              <a:pathLst>
                <a:path w="870" h="576" extrusionOk="0">
                  <a:moveTo>
                    <a:pt x="869" y="0"/>
                  </a:moveTo>
                  <a:lnTo>
                    <a:pt x="184" y="160"/>
                  </a:lnTo>
                  <a:cubicBezTo>
                    <a:pt x="74" y="185"/>
                    <a:pt x="1" y="302"/>
                    <a:pt x="28" y="412"/>
                  </a:cubicBezTo>
                  <a:cubicBezTo>
                    <a:pt x="50" y="509"/>
                    <a:pt x="138" y="575"/>
                    <a:pt x="234" y="575"/>
                  </a:cubicBezTo>
                  <a:cubicBezTo>
                    <a:pt x="249" y="575"/>
                    <a:pt x="265" y="574"/>
                    <a:pt x="280" y="570"/>
                  </a:cubicBezTo>
                  <a:lnTo>
                    <a:pt x="774" y="454"/>
                  </a:lnTo>
                  <a:cubicBezTo>
                    <a:pt x="828" y="317"/>
                    <a:pt x="856" y="161"/>
                    <a:pt x="869" y="0"/>
                  </a:cubicBezTo>
                  <a:close/>
                </a:path>
              </a:pathLst>
            </a:custGeom>
            <a:solidFill>
              <a:srgbClr val="AF7C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5"/>
            <p:cNvSpPr/>
            <p:nvPr/>
          </p:nvSpPr>
          <p:spPr>
            <a:xfrm>
              <a:off x="6397493" y="1628813"/>
              <a:ext cx="274020" cy="78485"/>
            </a:xfrm>
            <a:custGeom>
              <a:avLst/>
              <a:gdLst/>
              <a:ahLst/>
              <a:cxnLst/>
              <a:rect l="l" t="t" r="r" b="b"/>
              <a:pathLst>
                <a:path w="5066" h="1451" extrusionOk="0">
                  <a:moveTo>
                    <a:pt x="4775" y="1"/>
                  </a:moveTo>
                  <a:cubicBezTo>
                    <a:pt x="4759" y="1"/>
                    <a:pt x="4742" y="3"/>
                    <a:pt x="4724" y="7"/>
                  </a:cubicBezTo>
                  <a:cubicBezTo>
                    <a:pt x="3231" y="350"/>
                    <a:pt x="1740" y="692"/>
                    <a:pt x="247" y="1034"/>
                  </a:cubicBezTo>
                  <a:cubicBezTo>
                    <a:pt x="1" y="1089"/>
                    <a:pt x="67" y="1450"/>
                    <a:pt x="292" y="1450"/>
                  </a:cubicBezTo>
                  <a:cubicBezTo>
                    <a:pt x="308" y="1450"/>
                    <a:pt x="325" y="1448"/>
                    <a:pt x="343" y="1444"/>
                  </a:cubicBezTo>
                  <a:cubicBezTo>
                    <a:pt x="1835" y="1101"/>
                    <a:pt x="3328" y="759"/>
                    <a:pt x="4821" y="417"/>
                  </a:cubicBezTo>
                  <a:cubicBezTo>
                    <a:pt x="5066" y="360"/>
                    <a:pt x="4999" y="1"/>
                    <a:pt x="47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5"/>
            <p:cNvSpPr/>
            <p:nvPr/>
          </p:nvSpPr>
          <p:spPr>
            <a:xfrm>
              <a:off x="6045036" y="1714709"/>
              <a:ext cx="249625" cy="73887"/>
            </a:xfrm>
            <a:custGeom>
              <a:avLst/>
              <a:gdLst/>
              <a:ahLst/>
              <a:cxnLst/>
              <a:rect l="l" t="t" r="r" b="b"/>
              <a:pathLst>
                <a:path w="4615" h="1366" extrusionOk="0">
                  <a:moveTo>
                    <a:pt x="4327" y="0"/>
                  </a:moveTo>
                  <a:cubicBezTo>
                    <a:pt x="4310" y="0"/>
                    <a:pt x="4292" y="2"/>
                    <a:pt x="4273" y="7"/>
                  </a:cubicBezTo>
                  <a:lnTo>
                    <a:pt x="246" y="949"/>
                  </a:lnTo>
                  <a:cubicBezTo>
                    <a:pt x="0" y="1007"/>
                    <a:pt x="66" y="1365"/>
                    <a:pt x="289" y="1365"/>
                  </a:cubicBezTo>
                  <a:cubicBezTo>
                    <a:pt x="306" y="1365"/>
                    <a:pt x="323" y="1363"/>
                    <a:pt x="342" y="1359"/>
                  </a:cubicBezTo>
                  <a:lnTo>
                    <a:pt x="4369" y="416"/>
                  </a:lnTo>
                  <a:cubicBezTo>
                    <a:pt x="4615" y="359"/>
                    <a:pt x="4549" y="0"/>
                    <a:pt x="43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5"/>
            <p:cNvSpPr/>
            <p:nvPr/>
          </p:nvSpPr>
          <p:spPr>
            <a:xfrm>
              <a:off x="6287202" y="1644662"/>
              <a:ext cx="581089" cy="150641"/>
            </a:xfrm>
            <a:custGeom>
              <a:avLst/>
              <a:gdLst/>
              <a:ahLst/>
              <a:cxnLst/>
              <a:rect l="l" t="t" r="r" b="b"/>
              <a:pathLst>
                <a:path w="10743" h="2785" fill="none" extrusionOk="0">
                  <a:moveTo>
                    <a:pt x="1340" y="0"/>
                  </a:moveTo>
                  <a:cubicBezTo>
                    <a:pt x="4203" y="1583"/>
                    <a:pt x="7470" y="2424"/>
                    <a:pt x="10742" y="2424"/>
                  </a:cubicBezTo>
                  <a:cubicBezTo>
                    <a:pt x="7078" y="2784"/>
                    <a:pt x="3330" y="2094"/>
                    <a:pt x="1" y="521"/>
                  </a:cubicBezTo>
                </a:path>
              </a:pathLst>
            </a:custGeom>
            <a:noFill/>
            <a:ln w="3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5"/>
            <p:cNvSpPr/>
            <p:nvPr/>
          </p:nvSpPr>
          <p:spPr>
            <a:xfrm>
              <a:off x="6442551" y="1533127"/>
              <a:ext cx="395993" cy="197807"/>
            </a:xfrm>
            <a:custGeom>
              <a:avLst/>
              <a:gdLst/>
              <a:ahLst/>
              <a:cxnLst/>
              <a:rect l="l" t="t" r="r" b="b"/>
              <a:pathLst>
                <a:path w="7321" h="3657" fill="none" extrusionOk="0">
                  <a:moveTo>
                    <a:pt x="2258" y="3656"/>
                  </a:moveTo>
                  <a:cubicBezTo>
                    <a:pt x="2258" y="3656"/>
                    <a:pt x="1" y="1641"/>
                    <a:pt x="1031" y="820"/>
                  </a:cubicBezTo>
                  <a:cubicBezTo>
                    <a:pt x="2062" y="1"/>
                    <a:pt x="2258" y="3656"/>
                    <a:pt x="2258" y="3656"/>
                  </a:cubicBezTo>
                  <a:cubicBezTo>
                    <a:pt x="2258" y="3656"/>
                    <a:pt x="4921" y="46"/>
                    <a:pt x="6121" y="1159"/>
                  </a:cubicBezTo>
                  <a:cubicBezTo>
                    <a:pt x="7321" y="2273"/>
                    <a:pt x="2258" y="3656"/>
                    <a:pt x="2258" y="3656"/>
                  </a:cubicBezTo>
                  <a:close/>
                </a:path>
              </a:pathLst>
            </a:custGeom>
            <a:noFill/>
            <a:ln w="3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5"/>
            <p:cNvSpPr/>
            <p:nvPr/>
          </p:nvSpPr>
          <p:spPr>
            <a:xfrm>
              <a:off x="7658408" y="2082310"/>
              <a:ext cx="586606" cy="524889"/>
            </a:xfrm>
            <a:custGeom>
              <a:avLst/>
              <a:gdLst/>
              <a:ahLst/>
              <a:cxnLst/>
              <a:rect l="l" t="t" r="r" b="b"/>
              <a:pathLst>
                <a:path w="10845" h="9704" fill="none" extrusionOk="0">
                  <a:moveTo>
                    <a:pt x="10845" y="1"/>
                  </a:moveTo>
                  <a:cubicBezTo>
                    <a:pt x="8658" y="1112"/>
                    <a:pt x="7103" y="3128"/>
                    <a:pt x="5561" y="5034"/>
                  </a:cubicBezTo>
                  <a:cubicBezTo>
                    <a:pt x="4017" y="6940"/>
                    <a:pt x="2308" y="8875"/>
                    <a:pt x="1" y="9703"/>
                  </a:cubicBezTo>
                </a:path>
              </a:pathLst>
            </a:custGeom>
            <a:noFill/>
            <a:ln w="3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5"/>
            <p:cNvSpPr/>
            <p:nvPr/>
          </p:nvSpPr>
          <p:spPr>
            <a:xfrm>
              <a:off x="7894028" y="2350384"/>
              <a:ext cx="191695" cy="81189"/>
            </a:xfrm>
            <a:custGeom>
              <a:avLst/>
              <a:gdLst/>
              <a:ahLst/>
              <a:cxnLst/>
              <a:rect l="l" t="t" r="r" b="b"/>
              <a:pathLst>
                <a:path w="3544" h="1501" fill="none" extrusionOk="0">
                  <a:moveTo>
                    <a:pt x="0" y="1501"/>
                  </a:moveTo>
                  <a:cubicBezTo>
                    <a:pt x="1029" y="711"/>
                    <a:pt x="2262" y="189"/>
                    <a:pt x="3544" y="1"/>
                  </a:cubicBezTo>
                </a:path>
              </a:pathLst>
            </a:custGeom>
            <a:noFill/>
            <a:ln w="3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5"/>
            <p:cNvSpPr/>
            <p:nvPr/>
          </p:nvSpPr>
          <p:spPr>
            <a:xfrm>
              <a:off x="8403403" y="1937834"/>
              <a:ext cx="147828" cy="50087"/>
            </a:xfrm>
            <a:custGeom>
              <a:avLst/>
              <a:gdLst/>
              <a:ahLst/>
              <a:cxnLst/>
              <a:rect l="l" t="t" r="r" b="b"/>
              <a:pathLst>
                <a:path w="2733" h="926" fill="none" extrusionOk="0">
                  <a:moveTo>
                    <a:pt x="2225" y="0"/>
                  </a:moveTo>
                  <a:cubicBezTo>
                    <a:pt x="1483" y="308"/>
                    <a:pt x="742" y="617"/>
                    <a:pt x="0" y="926"/>
                  </a:cubicBezTo>
                  <a:cubicBezTo>
                    <a:pt x="911" y="849"/>
                    <a:pt x="1822" y="773"/>
                    <a:pt x="2732" y="697"/>
                  </a:cubicBezTo>
                </a:path>
              </a:pathLst>
            </a:custGeom>
            <a:noFill/>
            <a:ln w="3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5"/>
            <p:cNvSpPr/>
            <p:nvPr/>
          </p:nvSpPr>
          <p:spPr>
            <a:xfrm>
              <a:off x="8224578" y="1983540"/>
              <a:ext cx="278888" cy="144312"/>
            </a:xfrm>
            <a:custGeom>
              <a:avLst/>
              <a:gdLst/>
              <a:ahLst/>
              <a:cxnLst/>
              <a:rect l="l" t="t" r="r" b="b"/>
              <a:pathLst>
                <a:path w="5156" h="2668" extrusionOk="0">
                  <a:moveTo>
                    <a:pt x="3613" y="1"/>
                  </a:moveTo>
                  <a:cubicBezTo>
                    <a:pt x="2606" y="1"/>
                    <a:pt x="1200" y="513"/>
                    <a:pt x="0" y="2018"/>
                  </a:cubicBezTo>
                  <a:cubicBezTo>
                    <a:pt x="311" y="2484"/>
                    <a:pt x="829" y="2667"/>
                    <a:pt x="1417" y="2667"/>
                  </a:cubicBezTo>
                  <a:cubicBezTo>
                    <a:pt x="2777" y="2667"/>
                    <a:pt x="4509" y="1686"/>
                    <a:pt x="4890" y="960"/>
                  </a:cubicBezTo>
                  <a:cubicBezTo>
                    <a:pt x="5155" y="455"/>
                    <a:pt x="4561" y="1"/>
                    <a:pt x="36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5"/>
            <p:cNvSpPr/>
            <p:nvPr/>
          </p:nvSpPr>
          <p:spPr>
            <a:xfrm>
              <a:off x="8139169" y="1848205"/>
              <a:ext cx="395236" cy="244541"/>
            </a:xfrm>
            <a:custGeom>
              <a:avLst/>
              <a:gdLst/>
              <a:ahLst/>
              <a:cxnLst/>
              <a:rect l="l" t="t" r="r" b="b"/>
              <a:pathLst>
                <a:path w="7307" h="4521" extrusionOk="0">
                  <a:moveTo>
                    <a:pt x="4624" y="1"/>
                  </a:moveTo>
                  <a:cubicBezTo>
                    <a:pt x="2689" y="1"/>
                    <a:pt x="1" y="1735"/>
                    <a:pt x="1579" y="4520"/>
                  </a:cubicBezTo>
                  <a:cubicBezTo>
                    <a:pt x="1579" y="4520"/>
                    <a:pt x="7307" y="2192"/>
                    <a:pt x="6108" y="584"/>
                  </a:cubicBezTo>
                  <a:cubicBezTo>
                    <a:pt x="5812" y="187"/>
                    <a:pt x="5259" y="1"/>
                    <a:pt x="46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5"/>
            <p:cNvSpPr/>
            <p:nvPr/>
          </p:nvSpPr>
          <p:spPr>
            <a:xfrm>
              <a:off x="8219818" y="2335941"/>
              <a:ext cx="136740" cy="32400"/>
            </a:xfrm>
            <a:custGeom>
              <a:avLst/>
              <a:gdLst/>
              <a:ahLst/>
              <a:cxnLst/>
              <a:rect l="l" t="t" r="r" b="b"/>
              <a:pathLst>
                <a:path w="2528" h="599" fill="none" extrusionOk="0">
                  <a:moveTo>
                    <a:pt x="1524" y="0"/>
                  </a:moveTo>
                  <a:cubicBezTo>
                    <a:pt x="1017" y="114"/>
                    <a:pt x="508" y="226"/>
                    <a:pt x="0" y="339"/>
                  </a:cubicBezTo>
                  <a:cubicBezTo>
                    <a:pt x="848" y="345"/>
                    <a:pt x="1696" y="433"/>
                    <a:pt x="2527" y="599"/>
                  </a:cubicBezTo>
                </a:path>
              </a:pathLst>
            </a:custGeom>
            <a:noFill/>
            <a:ln w="3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5"/>
            <p:cNvSpPr/>
            <p:nvPr/>
          </p:nvSpPr>
          <p:spPr>
            <a:xfrm>
              <a:off x="8071014" y="2280012"/>
              <a:ext cx="229666" cy="91358"/>
            </a:xfrm>
            <a:custGeom>
              <a:avLst/>
              <a:gdLst/>
              <a:ahLst/>
              <a:cxnLst/>
              <a:rect l="l" t="t" r="r" b="b"/>
              <a:pathLst>
                <a:path w="4246" h="1689" extrusionOk="0">
                  <a:moveTo>
                    <a:pt x="2349" y="1"/>
                  </a:moveTo>
                  <a:cubicBezTo>
                    <a:pt x="1311" y="1"/>
                    <a:pt x="106" y="359"/>
                    <a:pt x="0" y="1269"/>
                  </a:cubicBezTo>
                  <a:cubicBezTo>
                    <a:pt x="663" y="1570"/>
                    <a:pt x="1276" y="1688"/>
                    <a:pt x="1809" y="1688"/>
                  </a:cubicBezTo>
                  <a:cubicBezTo>
                    <a:pt x="3368" y="1688"/>
                    <a:pt x="4245" y="680"/>
                    <a:pt x="3699" y="293"/>
                  </a:cubicBezTo>
                  <a:cubicBezTo>
                    <a:pt x="3439" y="109"/>
                    <a:pt x="2919" y="1"/>
                    <a:pt x="23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5"/>
            <p:cNvSpPr/>
            <p:nvPr/>
          </p:nvSpPr>
          <p:spPr>
            <a:xfrm>
              <a:off x="8066903" y="2346002"/>
              <a:ext cx="254007" cy="129383"/>
            </a:xfrm>
            <a:custGeom>
              <a:avLst/>
              <a:gdLst/>
              <a:ahLst/>
              <a:cxnLst/>
              <a:rect l="l" t="t" r="r" b="b"/>
              <a:pathLst>
                <a:path w="4696" h="2392" extrusionOk="0">
                  <a:moveTo>
                    <a:pt x="1374" y="0"/>
                  </a:moveTo>
                  <a:cubicBezTo>
                    <a:pt x="644" y="0"/>
                    <a:pt x="76" y="49"/>
                    <a:pt x="76" y="49"/>
                  </a:cubicBezTo>
                  <a:cubicBezTo>
                    <a:pt x="1" y="1755"/>
                    <a:pt x="1164" y="2391"/>
                    <a:pt x="2322" y="2391"/>
                  </a:cubicBezTo>
                  <a:cubicBezTo>
                    <a:pt x="3366" y="2391"/>
                    <a:pt x="4405" y="1874"/>
                    <a:pt x="4527" y="1158"/>
                  </a:cubicBezTo>
                  <a:cubicBezTo>
                    <a:pt x="4696" y="172"/>
                    <a:pt x="2747" y="0"/>
                    <a:pt x="13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5"/>
            <p:cNvSpPr/>
            <p:nvPr/>
          </p:nvSpPr>
          <p:spPr>
            <a:xfrm>
              <a:off x="7936111" y="2019673"/>
              <a:ext cx="194183" cy="311937"/>
            </a:xfrm>
            <a:custGeom>
              <a:avLst/>
              <a:gdLst/>
              <a:ahLst/>
              <a:cxnLst/>
              <a:rect l="l" t="t" r="r" b="b"/>
              <a:pathLst>
                <a:path w="3590" h="5767" extrusionOk="0">
                  <a:moveTo>
                    <a:pt x="3136" y="1"/>
                  </a:moveTo>
                  <a:cubicBezTo>
                    <a:pt x="3136" y="1"/>
                    <a:pt x="0" y="2617"/>
                    <a:pt x="770" y="5767"/>
                  </a:cubicBezTo>
                  <a:cubicBezTo>
                    <a:pt x="770" y="5767"/>
                    <a:pt x="3590" y="2643"/>
                    <a:pt x="3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35"/>
            <p:cNvSpPr/>
            <p:nvPr/>
          </p:nvSpPr>
          <p:spPr>
            <a:xfrm>
              <a:off x="7855732" y="2438930"/>
              <a:ext cx="325351" cy="86057"/>
            </a:xfrm>
            <a:custGeom>
              <a:avLst/>
              <a:gdLst/>
              <a:ahLst/>
              <a:cxnLst/>
              <a:rect l="l" t="t" r="r" b="b"/>
              <a:pathLst>
                <a:path w="6015" h="1591" extrusionOk="0">
                  <a:moveTo>
                    <a:pt x="2396" y="0"/>
                  </a:moveTo>
                  <a:cubicBezTo>
                    <a:pt x="1630" y="0"/>
                    <a:pt x="808" y="165"/>
                    <a:pt x="1" y="621"/>
                  </a:cubicBezTo>
                  <a:cubicBezTo>
                    <a:pt x="1" y="621"/>
                    <a:pt x="1741" y="1590"/>
                    <a:pt x="3770" y="1590"/>
                  </a:cubicBezTo>
                  <a:cubicBezTo>
                    <a:pt x="4503" y="1590"/>
                    <a:pt x="5274" y="1464"/>
                    <a:pt x="6015" y="1119"/>
                  </a:cubicBezTo>
                  <a:cubicBezTo>
                    <a:pt x="6015" y="1119"/>
                    <a:pt x="4394" y="0"/>
                    <a:pt x="2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5"/>
            <p:cNvSpPr/>
            <p:nvPr/>
          </p:nvSpPr>
          <p:spPr>
            <a:xfrm>
              <a:off x="7551687" y="1546649"/>
              <a:ext cx="402916" cy="367055"/>
            </a:xfrm>
            <a:custGeom>
              <a:avLst/>
              <a:gdLst/>
              <a:ahLst/>
              <a:cxnLst/>
              <a:rect l="l" t="t" r="r" b="b"/>
              <a:pathLst>
                <a:path w="7449" h="6786" extrusionOk="0">
                  <a:moveTo>
                    <a:pt x="3725" y="0"/>
                  </a:moveTo>
                  <a:cubicBezTo>
                    <a:pt x="2856" y="0"/>
                    <a:pt x="1988" y="332"/>
                    <a:pt x="1326" y="994"/>
                  </a:cubicBezTo>
                  <a:cubicBezTo>
                    <a:pt x="0" y="2320"/>
                    <a:pt x="0" y="4468"/>
                    <a:pt x="1326" y="5792"/>
                  </a:cubicBezTo>
                  <a:cubicBezTo>
                    <a:pt x="1988" y="6454"/>
                    <a:pt x="2856" y="6786"/>
                    <a:pt x="3725" y="6786"/>
                  </a:cubicBezTo>
                  <a:cubicBezTo>
                    <a:pt x="4593" y="6786"/>
                    <a:pt x="5461" y="6454"/>
                    <a:pt x="6123" y="5792"/>
                  </a:cubicBezTo>
                  <a:cubicBezTo>
                    <a:pt x="7449" y="4468"/>
                    <a:pt x="7449" y="2320"/>
                    <a:pt x="6123" y="994"/>
                  </a:cubicBezTo>
                  <a:cubicBezTo>
                    <a:pt x="5461" y="332"/>
                    <a:pt x="4593" y="0"/>
                    <a:pt x="3725" y="0"/>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5"/>
            <p:cNvSpPr/>
            <p:nvPr/>
          </p:nvSpPr>
          <p:spPr>
            <a:xfrm>
              <a:off x="7572349" y="1577481"/>
              <a:ext cx="364567" cy="281268"/>
            </a:xfrm>
            <a:custGeom>
              <a:avLst/>
              <a:gdLst/>
              <a:ahLst/>
              <a:cxnLst/>
              <a:rect l="l" t="t" r="r" b="b"/>
              <a:pathLst>
                <a:path w="6740" h="5200" extrusionOk="0">
                  <a:moveTo>
                    <a:pt x="3696" y="0"/>
                  </a:moveTo>
                  <a:cubicBezTo>
                    <a:pt x="3696" y="1"/>
                    <a:pt x="1" y="3678"/>
                    <a:pt x="2743" y="5199"/>
                  </a:cubicBezTo>
                  <a:cubicBezTo>
                    <a:pt x="2743" y="5199"/>
                    <a:pt x="6740" y="4690"/>
                    <a:pt x="36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5"/>
            <p:cNvSpPr/>
            <p:nvPr/>
          </p:nvSpPr>
          <p:spPr>
            <a:xfrm>
              <a:off x="7653432" y="1718225"/>
              <a:ext cx="171465" cy="132196"/>
            </a:xfrm>
            <a:custGeom>
              <a:avLst/>
              <a:gdLst/>
              <a:ahLst/>
              <a:cxnLst/>
              <a:rect l="l" t="t" r="r" b="b"/>
              <a:pathLst>
                <a:path w="3170" h="2444" extrusionOk="0">
                  <a:moveTo>
                    <a:pt x="1738" y="0"/>
                  </a:moveTo>
                  <a:lnTo>
                    <a:pt x="1738" y="0"/>
                  </a:lnTo>
                  <a:cubicBezTo>
                    <a:pt x="1738" y="0"/>
                    <a:pt x="0" y="1729"/>
                    <a:pt x="1288" y="2444"/>
                  </a:cubicBezTo>
                  <a:cubicBezTo>
                    <a:pt x="1288" y="2444"/>
                    <a:pt x="3169" y="2205"/>
                    <a:pt x="17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5"/>
            <p:cNvSpPr/>
            <p:nvPr/>
          </p:nvSpPr>
          <p:spPr>
            <a:xfrm>
              <a:off x="7525507" y="1926529"/>
              <a:ext cx="355101" cy="489082"/>
            </a:xfrm>
            <a:custGeom>
              <a:avLst/>
              <a:gdLst/>
              <a:ahLst/>
              <a:cxnLst/>
              <a:rect l="l" t="t" r="r" b="b"/>
              <a:pathLst>
                <a:path w="6565" h="9042" extrusionOk="0">
                  <a:moveTo>
                    <a:pt x="584" y="0"/>
                  </a:moveTo>
                  <a:lnTo>
                    <a:pt x="1" y="8323"/>
                  </a:lnTo>
                  <a:cubicBezTo>
                    <a:pt x="1361" y="8804"/>
                    <a:pt x="4942" y="9041"/>
                    <a:pt x="4942" y="9041"/>
                  </a:cubicBezTo>
                  <a:lnTo>
                    <a:pt x="6564" y="66"/>
                  </a:lnTo>
                  <a:lnTo>
                    <a:pt x="58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5"/>
            <p:cNvSpPr/>
            <p:nvPr/>
          </p:nvSpPr>
          <p:spPr>
            <a:xfrm>
              <a:off x="7527562" y="1861079"/>
              <a:ext cx="386852" cy="217658"/>
            </a:xfrm>
            <a:custGeom>
              <a:avLst/>
              <a:gdLst/>
              <a:ahLst/>
              <a:cxnLst/>
              <a:rect l="l" t="t" r="r" b="b"/>
              <a:pathLst>
                <a:path w="7152" h="4024" extrusionOk="0">
                  <a:moveTo>
                    <a:pt x="5943" y="0"/>
                  </a:moveTo>
                  <a:cubicBezTo>
                    <a:pt x="5170" y="0"/>
                    <a:pt x="4410" y="280"/>
                    <a:pt x="3632" y="300"/>
                  </a:cubicBezTo>
                  <a:cubicBezTo>
                    <a:pt x="3598" y="301"/>
                    <a:pt x="3565" y="301"/>
                    <a:pt x="3532" y="301"/>
                  </a:cubicBezTo>
                  <a:cubicBezTo>
                    <a:pt x="2787" y="301"/>
                    <a:pt x="2051" y="81"/>
                    <a:pt x="1306" y="81"/>
                  </a:cubicBezTo>
                  <a:cubicBezTo>
                    <a:pt x="1275" y="81"/>
                    <a:pt x="1243" y="81"/>
                    <a:pt x="1212" y="82"/>
                  </a:cubicBezTo>
                  <a:cubicBezTo>
                    <a:pt x="1014" y="86"/>
                    <a:pt x="811" y="110"/>
                    <a:pt x="632" y="194"/>
                  </a:cubicBezTo>
                  <a:cubicBezTo>
                    <a:pt x="452" y="279"/>
                    <a:pt x="352" y="407"/>
                    <a:pt x="272" y="589"/>
                  </a:cubicBezTo>
                  <a:cubicBezTo>
                    <a:pt x="75" y="1034"/>
                    <a:pt x="3" y="1528"/>
                    <a:pt x="2" y="2016"/>
                  </a:cubicBezTo>
                  <a:cubicBezTo>
                    <a:pt x="0" y="2504"/>
                    <a:pt x="66" y="2989"/>
                    <a:pt x="131" y="3473"/>
                  </a:cubicBezTo>
                  <a:cubicBezTo>
                    <a:pt x="160" y="3688"/>
                    <a:pt x="224" y="3948"/>
                    <a:pt x="432" y="4010"/>
                  </a:cubicBezTo>
                  <a:cubicBezTo>
                    <a:pt x="461" y="4020"/>
                    <a:pt x="491" y="4024"/>
                    <a:pt x="521" y="4024"/>
                  </a:cubicBezTo>
                  <a:cubicBezTo>
                    <a:pt x="602" y="4024"/>
                    <a:pt x="685" y="3993"/>
                    <a:pt x="751" y="3946"/>
                  </a:cubicBezTo>
                  <a:cubicBezTo>
                    <a:pt x="843" y="3881"/>
                    <a:pt x="914" y="3789"/>
                    <a:pt x="976" y="3695"/>
                  </a:cubicBezTo>
                  <a:cubicBezTo>
                    <a:pt x="1115" y="3489"/>
                    <a:pt x="1232" y="3269"/>
                    <a:pt x="1321" y="3036"/>
                  </a:cubicBezTo>
                  <a:cubicBezTo>
                    <a:pt x="1406" y="2819"/>
                    <a:pt x="1494" y="2564"/>
                    <a:pt x="1714" y="2482"/>
                  </a:cubicBezTo>
                  <a:cubicBezTo>
                    <a:pt x="1761" y="2464"/>
                    <a:pt x="1810" y="2456"/>
                    <a:pt x="1860" y="2456"/>
                  </a:cubicBezTo>
                  <a:cubicBezTo>
                    <a:pt x="1951" y="2456"/>
                    <a:pt x="2044" y="2482"/>
                    <a:pt x="2130" y="2516"/>
                  </a:cubicBezTo>
                  <a:cubicBezTo>
                    <a:pt x="2262" y="2571"/>
                    <a:pt x="2382" y="2649"/>
                    <a:pt x="2517" y="2697"/>
                  </a:cubicBezTo>
                  <a:cubicBezTo>
                    <a:pt x="2622" y="2735"/>
                    <a:pt x="2734" y="2754"/>
                    <a:pt x="2846" y="2754"/>
                  </a:cubicBezTo>
                  <a:cubicBezTo>
                    <a:pt x="3034" y="2754"/>
                    <a:pt x="3222" y="2701"/>
                    <a:pt x="3380" y="2598"/>
                  </a:cubicBezTo>
                  <a:cubicBezTo>
                    <a:pt x="3691" y="2395"/>
                    <a:pt x="3894" y="2012"/>
                    <a:pt x="4257" y="1928"/>
                  </a:cubicBezTo>
                  <a:cubicBezTo>
                    <a:pt x="4305" y="1917"/>
                    <a:pt x="4355" y="1912"/>
                    <a:pt x="4407" y="1912"/>
                  </a:cubicBezTo>
                  <a:cubicBezTo>
                    <a:pt x="4719" y="1912"/>
                    <a:pt x="5092" y="2096"/>
                    <a:pt x="5354" y="2228"/>
                  </a:cubicBezTo>
                  <a:cubicBezTo>
                    <a:pt x="5577" y="2341"/>
                    <a:pt x="5828" y="2439"/>
                    <a:pt x="6072" y="2439"/>
                  </a:cubicBezTo>
                  <a:cubicBezTo>
                    <a:pt x="6163" y="2439"/>
                    <a:pt x="6253" y="2425"/>
                    <a:pt x="6341" y="2394"/>
                  </a:cubicBezTo>
                  <a:cubicBezTo>
                    <a:pt x="6613" y="2295"/>
                    <a:pt x="6799" y="2045"/>
                    <a:pt x="6928" y="1785"/>
                  </a:cubicBezTo>
                  <a:cubicBezTo>
                    <a:pt x="7060" y="1521"/>
                    <a:pt x="7151" y="1228"/>
                    <a:pt x="7135" y="933"/>
                  </a:cubicBezTo>
                  <a:cubicBezTo>
                    <a:pt x="7119" y="637"/>
                    <a:pt x="6983" y="340"/>
                    <a:pt x="6737" y="176"/>
                  </a:cubicBezTo>
                  <a:cubicBezTo>
                    <a:pt x="6557" y="58"/>
                    <a:pt x="6339" y="19"/>
                    <a:pt x="6125" y="6"/>
                  </a:cubicBezTo>
                  <a:cubicBezTo>
                    <a:pt x="6064" y="2"/>
                    <a:pt x="6003" y="0"/>
                    <a:pt x="59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5"/>
            <p:cNvSpPr/>
            <p:nvPr/>
          </p:nvSpPr>
          <p:spPr>
            <a:xfrm>
              <a:off x="7479096" y="2521797"/>
              <a:ext cx="282242" cy="214034"/>
            </a:xfrm>
            <a:custGeom>
              <a:avLst/>
              <a:gdLst/>
              <a:ahLst/>
              <a:cxnLst/>
              <a:rect l="l" t="t" r="r" b="b"/>
              <a:pathLst>
                <a:path w="5218" h="3957" extrusionOk="0">
                  <a:moveTo>
                    <a:pt x="1848" y="1"/>
                  </a:moveTo>
                  <a:lnTo>
                    <a:pt x="1848" y="1"/>
                  </a:lnTo>
                  <a:cubicBezTo>
                    <a:pt x="1896" y="880"/>
                    <a:pt x="2507" y="1059"/>
                    <a:pt x="2507" y="1059"/>
                  </a:cubicBezTo>
                  <a:lnTo>
                    <a:pt x="2031" y="2329"/>
                  </a:lnTo>
                  <a:cubicBezTo>
                    <a:pt x="2031" y="2329"/>
                    <a:pt x="98" y="2546"/>
                    <a:pt x="1" y="3141"/>
                  </a:cubicBezTo>
                  <a:cubicBezTo>
                    <a:pt x="2249" y="3872"/>
                    <a:pt x="4052" y="3956"/>
                    <a:pt x="4767" y="3956"/>
                  </a:cubicBezTo>
                  <a:cubicBezTo>
                    <a:pt x="4983" y="3956"/>
                    <a:pt x="5099" y="3949"/>
                    <a:pt x="5099" y="3949"/>
                  </a:cubicBezTo>
                  <a:cubicBezTo>
                    <a:pt x="5217" y="3331"/>
                    <a:pt x="3377" y="2543"/>
                    <a:pt x="3377" y="2543"/>
                  </a:cubicBezTo>
                  <a:lnTo>
                    <a:pt x="3214" y="1178"/>
                  </a:lnTo>
                  <a:cubicBezTo>
                    <a:pt x="4075" y="1136"/>
                    <a:pt x="4059" y="217"/>
                    <a:pt x="4059" y="217"/>
                  </a:cubicBezTo>
                  <a:lnTo>
                    <a:pt x="1848" y="1"/>
                  </a:lnTo>
                  <a:close/>
                </a:path>
              </a:pathLst>
            </a:custGeom>
            <a:solidFill>
              <a:srgbClr val="E2A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5"/>
            <p:cNvSpPr/>
            <p:nvPr/>
          </p:nvSpPr>
          <p:spPr>
            <a:xfrm>
              <a:off x="7472173" y="2294183"/>
              <a:ext cx="398481" cy="259740"/>
            </a:xfrm>
            <a:custGeom>
              <a:avLst/>
              <a:gdLst/>
              <a:ahLst/>
              <a:cxnLst/>
              <a:rect l="l" t="t" r="r" b="b"/>
              <a:pathLst>
                <a:path w="7367" h="4802" extrusionOk="0">
                  <a:moveTo>
                    <a:pt x="0" y="1"/>
                  </a:moveTo>
                  <a:lnTo>
                    <a:pt x="235" y="3328"/>
                  </a:lnTo>
                  <a:cubicBezTo>
                    <a:pt x="266" y="3771"/>
                    <a:pt x="582" y="4143"/>
                    <a:pt x="1015" y="4243"/>
                  </a:cubicBezTo>
                  <a:cubicBezTo>
                    <a:pt x="1032" y="4247"/>
                    <a:pt x="1048" y="4252"/>
                    <a:pt x="1064" y="4255"/>
                  </a:cubicBezTo>
                  <a:cubicBezTo>
                    <a:pt x="1454" y="4344"/>
                    <a:pt x="1960" y="4453"/>
                    <a:pt x="2518" y="4547"/>
                  </a:cubicBezTo>
                  <a:cubicBezTo>
                    <a:pt x="2609" y="4565"/>
                    <a:pt x="2703" y="4580"/>
                    <a:pt x="2797" y="4595"/>
                  </a:cubicBezTo>
                  <a:cubicBezTo>
                    <a:pt x="2996" y="4628"/>
                    <a:pt x="3200" y="4656"/>
                    <a:pt x="3406" y="4683"/>
                  </a:cubicBezTo>
                  <a:cubicBezTo>
                    <a:pt x="3957" y="4754"/>
                    <a:pt x="4523" y="4802"/>
                    <a:pt x="5048" y="4802"/>
                  </a:cubicBezTo>
                  <a:cubicBezTo>
                    <a:pt x="5130" y="4802"/>
                    <a:pt x="5212" y="4801"/>
                    <a:pt x="5292" y="4798"/>
                  </a:cubicBezTo>
                  <a:cubicBezTo>
                    <a:pt x="5708" y="4788"/>
                    <a:pt x="6075" y="4525"/>
                    <a:pt x="6217" y="4135"/>
                  </a:cubicBezTo>
                  <a:lnTo>
                    <a:pt x="7366" y="998"/>
                  </a:lnTo>
                  <a:cubicBezTo>
                    <a:pt x="7366" y="998"/>
                    <a:pt x="5372" y="514"/>
                    <a:pt x="3023" y="220"/>
                  </a:cubicBezTo>
                  <a:cubicBezTo>
                    <a:pt x="2826" y="196"/>
                    <a:pt x="2626" y="172"/>
                    <a:pt x="2426" y="151"/>
                  </a:cubicBezTo>
                  <a:cubicBezTo>
                    <a:pt x="2344" y="143"/>
                    <a:pt x="2263" y="134"/>
                    <a:pt x="2179" y="126"/>
                  </a:cubicBezTo>
                  <a:cubicBezTo>
                    <a:pt x="1726" y="81"/>
                    <a:pt x="1264" y="46"/>
                    <a:pt x="809" y="23"/>
                  </a:cubicBezTo>
                  <a:cubicBezTo>
                    <a:pt x="536" y="11"/>
                    <a:pt x="266" y="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5"/>
            <p:cNvSpPr/>
            <p:nvPr/>
          </p:nvSpPr>
          <p:spPr>
            <a:xfrm>
              <a:off x="7515932" y="2295427"/>
              <a:ext cx="92494" cy="244811"/>
            </a:xfrm>
            <a:custGeom>
              <a:avLst/>
              <a:gdLst/>
              <a:ahLst/>
              <a:cxnLst/>
              <a:rect l="l" t="t" r="r" b="b"/>
              <a:pathLst>
                <a:path w="1710" h="4526" extrusionOk="0">
                  <a:moveTo>
                    <a:pt x="0" y="0"/>
                  </a:moveTo>
                  <a:lnTo>
                    <a:pt x="0" y="0"/>
                  </a:lnTo>
                  <a:cubicBezTo>
                    <a:pt x="15" y="1820"/>
                    <a:pt x="182" y="3562"/>
                    <a:pt x="255" y="4232"/>
                  </a:cubicBezTo>
                  <a:cubicBezTo>
                    <a:pt x="645" y="4321"/>
                    <a:pt x="1151" y="4430"/>
                    <a:pt x="1709" y="4526"/>
                  </a:cubicBezTo>
                  <a:lnTo>
                    <a:pt x="1709" y="4524"/>
                  </a:lnTo>
                  <a:cubicBezTo>
                    <a:pt x="1476" y="2933"/>
                    <a:pt x="1396" y="972"/>
                    <a:pt x="1370" y="103"/>
                  </a:cubicBezTo>
                  <a:cubicBezTo>
                    <a:pt x="917" y="58"/>
                    <a:pt x="455" y="23"/>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5"/>
            <p:cNvSpPr/>
            <p:nvPr/>
          </p:nvSpPr>
          <p:spPr>
            <a:xfrm>
              <a:off x="7450807" y="2279308"/>
              <a:ext cx="435262" cy="89032"/>
            </a:xfrm>
            <a:custGeom>
              <a:avLst/>
              <a:gdLst/>
              <a:ahLst/>
              <a:cxnLst/>
              <a:rect l="l" t="t" r="r" b="b"/>
              <a:pathLst>
                <a:path w="8047" h="1646" extrusionOk="0">
                  <a:moveTo>
                    <a:pt x="368" y="0"/>
                  </a:moveTo>
                  <a:cubicBezTo>
                    <a:pt x="55" y="0"/>
                    <a:pt x="1" y="496"/>
                    <a:pt x="329" y="518"/>
                  </a:cubicBezTo>
                  <a:cubicBezTo>
                    <a:pt x="2254" y="649"/>
                    <a:pt x="4190" y="782"/>
                    <a:pt x="6078" y="1198"/>
                  </a:cubicBezTo>
                  <a:cubicBezTo>
                    <a:pt x="6612" y="1316"/>
                    <a:pt x="7139" y="1459"/>
                    <a:pt x="7658" y="1630"/>
                  </a:cubicBezTo>
                  <a:cubicBezTo>
                    <a:pt x="7690" y="1640"/>
                    <a:pt x="7723" y="1645"/>
                    <a:pt x="7755" y="1645"/>
                  </a:cubicBezTo>
                  <a:cubicBezTo>
                    <a:pt x="7858" y="1645"/>
                    <a:pt x="7955" y="1591"/>
                    <a:pt x="7997" y="1488"/>
                  </a:cubicBezTo>
                  <a:cubicBezTo>
                    <a:pt x="8047" y="1364"/>
                    <a:pt x="7988" y="1192"/>
                    <a:pt x="7854" y="1149"/>
                  </a:cubicBezTo>
                  <a:cubicBezTo>
                    <a:pt x="5978" y="532"/>
                    <a:pt x="4012" y="280"/>
                    <a:pt x="2051" y="122"/>
                  </a:cubicBezTo>
                  <a:cubicBezTo>
                    <a:pt x="1497" y="77"/>
                    <a:pt x="943" y="38"/>
                    <a:pt x="389" y="1"/>
                  </a:cubicBezTo>
                  <a:cubicBezTo>
                    <a:pt x="382" y="1"/>
                    <a:pt x="375"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5"/>
            <p:cNvSpPr/>
            <p:nvPr/>
          </p:nvSpPr>
          <p:spPr>
            <a:xfrm>
              <a:off x="7499272" y="2338430"/>
              <a:ext cx="327299" cy="48032"/>
            </a:xfrm>
            <a:custGeom>
              <a:avLst/>
              <a:gdLst/>
              <a:ahLst/>
              <a:cxnLst/>
              <a:rect l="l" t="t" r="r" b="b"/>
              <a:pathLst>
                <a:path w="6051" h="888" fill="none" extrusionOk="0">
                  <a:moveTo>
                    <a:pt x="1" y="1"/>
                  </a:moveTo>
                  <a:cubicBezTo>
                    <a:pt x="2037" y="134"/>
                    <a:pt x="4064" y="431"/>
                    <a:pt x="6050" y="887"/>
                  </a:cubicBezTo>
                </a:path>
              </a:pathLst>
            </a:custGeom>
            <a:noFill/>
            <a:ln w="3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5"/>
            <p:cNvSpPr/>
            <p:nvPr/>
          </p:nvSpPr>
          <p:spPr>
            <a:xfrm>
              <a:off x="6317817" y="1780754"/>
              <a:ext cx="1605445" cy="1252238"/>
            </a:xfrm>
            <a:custGeom>
              <a:avLst/>
              <a:gdLst/>
              <a:ahLst/>
              <a:cxnLst/>
              <a:rect l="l" t="t" r="r" b="b"/>
              <a:pathLst>
                <a:path w="29681" h="23151" extrusionOk="0">
                  <a:moveTo>
                    <a:pt x="18041" y="1"/>
                  </a:moveTo>
                  <a:cubicBezTo>
                    <a:pt x="18041" y="1"/>
                    <a:pt x="8548" y="4864"/>
                    <a:pt x="2852" y="8385"/>
                  </a:cubicBezTo>
                  <a:lnTo>
                    <a:pt x="1" y="12224"/>
                  </a:lnTo>
                  <a:lnTo>
                    <a:pt x="24006" y="23151"/>
                  </a:lnTo>
                  <a:lnTo>
                    <a:pt x="29681" y="20400"/>
                  </a:lnTo>
                  <a:cubicBezTo>
                    <a:pt x="29681" y="20400"/>
                    <a:pt x="23919" y="8328"/>
                    <a:pt x="180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5"/>
            <p:cNvSpPr/>
            <p:nvPr/>
          </p:nvSpPr>
          <p:spPr>
            <a:xfrm>
              <a:off x="6365039" y="1828895"/>
              <a:ext cx="1517279" cy="1185058"/>
            </a:xfrm>
            <a:custGeom>
              <a:avLst/>
              <a:gdLst/>
              <a:ahLst/>
              <a:cxnLst/>
              <a:rect l="l" t="t" r="r" b="b"/>
              <a:pathLst>
                <a:path w="28051" h="21909" extrusionOk="0">
                  <a:moveTo>
                    <a:pt x="16722" y="1"/>
                  </a:moveTo>
                  <a:cubicBezTo>
                    <a:pt x="16722" y="1"/>
                    <a:pt x="9160" y="3840"/>
                    <a:pt x="2398" y="7819"/>
                  </a:cubicBezTo>
                  <a:lnTo>
                    <a:pt x="1" y="11204"/>
                  </a:lnTo>
                  <a:lnTo>
                    <a:pt x="26518" y="21908"/>
                  </a:lnTo>
                  <a:cubicBezTo>
                    <a:pt x="26518" y="21908"/>
                    <a:pt x="27733" y="20734"/>
                    <a:pt x="28051" y="19878"/>
                  </a:cubicBezTo>
                  <a:cubicBezTo>
                    <a:pt x="28051" y="19878"/>
                    <a:pt x="21431" y="6641"/>
                    <a:pt x="167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5"/>
            <p:cNvSpPr/>
            <p:nvPr/>
          </p:nvSpPr>
          <p:spPr>
            <a:xfrm>
              <a:off x="6317925" y="1934967"/>
              <a:ext cx="1504892" cy="1567528"/>
            </a:xfrm>
            <a:custGeom>
              <a:avLst/>
              <a:gdLst/>
              <a:ahLst/>
              <a:cxnLst/>
              <a:rect l="l" t="t" r="r" b="b"/>
              <a:pathLst>
                <a:path w="27822" h="28980" extrusionOk="0">
                  <a:moveTo>
                    <a:pt x="17167" y="1"/>
                  </a:moveTo>
                  <a:lnTo>
                    <a:pt x="12006" y="2819"/>
                  </a:lnTo>
                  <a:lnTo>
                    <a:pt x="8853" y="4540"/>
                  </a:lnTo>
                  <a:lnTo>
                    <a:pt x="8511" y="4727"/>
                  </a:lnTo>
                  <a:lnTo>
                    <a:pt x="7244" y="5418"/>
                  </a:lnTo>
                  <a:lnTo>
                    <a:pt x="0" y="9373"/>
                  </a:lnTo>
                  <a:cubicBezTo>
                    <a:pt x="0" y="9373"/>
                    <a:pt x="2305" y="14696"/>
                    <a:pt x="5510" y="20697"/>
                  </a:cubicBezTo>
                  <a:cubicBezTo>
                    <a:pt x="5826" y="21291"/>
                    <a:pt x="6151" y="21891"/>
                    <a:pt x="6484" y="22492"/>
                  </a:cubicBezTo>
                  <a:cubicBezTo>
                    <a:pt x="6844" y="23145"/>
                    <a:pt x="7214" y="23797"/>
                    <a:pt x="7589" y="24449"/>
                  </a:cubicBezTo>
                  <a:cubicBezTo>
                    <a:pt x="8487" y="26003"/>
                    <a:pt x="9425" y="27539"/>
                    <a:pt x="10379" y="28979"/>
                  </a:cubicBezTo>
                  <a:lnTo>
                    <a:pt x="14960" y="26637"/>
                  </a:lnTo>
                  <a:lnTo>
                    <a:pt x="27822" y="20058"/>
                  </a:lnTo>
                  <a:cubicBezTo>
                    <a:pt x="27822" y="20058"/>
                    <a:pt x="20494" y="5177"/>
                    <a:pt x="171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5"/>
            <p:cNvSpPr/>
            <p:nvPr/>
          </p:nvSpPr>
          <p:spPr>
            <a:xfrm>
              <a:off x="6414965" y="2473981"/>
              <a:ext cx="486485" cy="925588"/>
            </a:xfrm>
            <a:custGeom>
              <a:avLst/>
              <a:gdLst/>
              <a:ahLst/>
              <a:cxnLst/>
              <a:rect l="l" t="t" r="r" b="b"/>
              <a:pathLst>
                <a:path w="8994" h="17112" fill="none" extrusionOk="0">
                  <a:moveTo>
                    <a:pt x="0" y="1"/>
                  </a:moveTo>
                  <a:cubicBezTo>
                    <a:pt x="4381" y="9282"/>
                    <a:pt x="8994" y="17111"/>
                    <a:pt x="8994" y="17111"/>
                  </a:cubicBezTo>
                </a:path>
              </a:pathLst>
            </a:custGeom>
            <a:noFill/>
            <a:ln w="3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5"/>
            <p:cNvSpPr/>
            <p:nvPr/>
          </p:nvSpPr>
          <p:spPr>
            <a:xfrm>
              <a:off x="6693641" y="2347571"/>
              <a:ext cx="729728" cy="800478"/>
            </a:xfrm>
            <a:custGeom>
              <a:avLst/>
              <a:gdLst/>
              <a:ahLst/>
              <a:cxnLst/>
              <a:rect l="l" t="t" r="r" b="b"/>
              <a:pathLst>
                <a:path w="13491" h="14799" extrusionOk="0">
                  <a:moveTo>
                    <a:pt x="6834" y="0"/>
                  </a:moveTo>
                  <a:lnTo>
                    <a:pt x="501" y="3525"/>
                  </a:lnTo>
                  <a:cubicBezTo>
                    <a:pt x="806" y="4119"/>
                    <a:pt x="585" y="4846"/>
                    <a:pt x="1" y="5171"/>
                  </a:cubicBezTo>
                  <a:lnTo>
                    <a:pt x="4666" y="14272"/>
                  </a:lnTo>
                  <a:cubicBezTo>
                    <a:pt x="4851" y="14173"/>
                    <a:pt x="5050" y="14126"/>
                    <a:pt x="5247" y="14126"/>
                  </a:cubicBezTo>
                  <a:cubicBezTo>
                    <a:pt x="5696" y="14126"/>
                    <a:pt x="6130" y="14371"/>
                    <a:pt x="6349" y="14799"/>
                  </a:cubicBezTo>
                  <a:lnTo>
                    <a:pt x="12987" y="11254"/>
                  </a:lnTo>
                  <a:cubicBezTo>
                    <a:pt x="12657" y="10650"/>
                    <a:pt x="12883" y="9892"/>
                    <a:pt x="13490" y="9568"/>
                  </a:cubicBezTo>
                  <a:lnTo>
                    <a:pt x="8521" y="487"/>
                  </a:lnTo>
                  <a:cubicBezTo>
                    <a:pt x="8331" y="593"/>
                    <a:pt x="8124" y="643"/>
                    <a:pt x="7920" y="643"/>
                  </a:cubicBezTo>
                  <a:cubicBezTo>
                    <a:pt x="7483" y="643"/>
                    <a:pt x="7058" y="411"/>
                    <a:pt x="6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5"/>
            <p:cNvSpPr/>
            <p:nvPr/>
          </p:nvSpPr>
          <p:spPr>
            <a:xfrm>
              <a:off x="7086504" y="2307219"/>
              <a:ext cx="60364" cy="42190"/>
            </a:xfrm>
            <a:custGeom>
              <a:avLst/>
              <a:gdLst/>
              <a:ahLst/>
              <a:cxnLst/>
              <a:rect l="l" t="t" r="r" b="b"/>
              <a:pathLst>
                <a:path w="1116" h="780" extrusionOk="0">
                  <a:moveTo>
                    <a:pt x="560" y="0"/>
                  </a:moveTo>
                  <a:cubicBezTo>
                    <a:pt x="506" y="0"/>
                    <a:pt x="449" y="13"/>
                    <a:pt x="389" y="42"/>
                  </a:cubicBezTo>
                  <a:cubicBezTo>
                    <a:pt x="1" y="230"/>
                    <a:pt x="202" y="779"/>
                    <a:pt x="556" y="779"/>
                  </a:cubicBezTo>
                  <a:cubicBezTo>
                    <a:pt x="610" y="779"/>
                    <a:pt x="667" y="766"/>
                    <a:pt x="727" y="737"/>
                  </a:cubicBezTo>
                  <a:cubicBezTo>
                    <a:pt x="1115" y="550"/>
                    <a:pt x="913" y="0"/>
                    <a:pt x="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5"/>
            <p:cNvSpPr/>
            <p:nvPr/>
          </p:nvSpPr>
          <p:spPr>
            <a:xfrm>
              <a:off x="7408616" y="2893401"/>
              <a:ext cx="60310" cy="42136"/>
            </a:xfrm>
            <a:custGeom>
              <a:avLst/>
              <a:gdLst/>
              <a:ahLst/>
              <a:cxnLst/>
              <a:rect l="l" t="t" r="r" b="b"/>
              <a:pathLst>
                <a:path w="1115" h="779" extrusionOk="0">
                  <a:moveTo>
                    <a:pt x="558" y="0"/>
                  </a:moveTo>
                  <a:cubicBezTo>
                    <a:pt x="505" y="0"/>
                    <a:pt x="448" y="13"/>
                    <a:pt x="389" y="42"/>
                  </a:cubicBezTo>
                  <a:cubicBezTo>
                    <a:pt x="0" y="231"/>
                    <a:pt x="201" y="779"/>
                    <a:pt x="555" y="779"/>
                  </a:cubicBezTo>
                  <a:cubicBezTo>
                    <a:pt x="609" y="779"/>
                    <a:pt x="666" y="766"/>
                    <a:pt x="726" y="737"/>
                  </a:cubicBezTo>
                  <a:cubicBezTo>
                    <a:pt x="1115" y="549"/>
                    <a:pt x="912"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5"/>
            <p:cNvSpPr/>
            <p:nvPr/>
          </p:nvSpPr>
          <p:spPr>
            <a:xfrm>
              <a:off x="6956469" y="3139351"/>
              <a:ext cx="60310" cy="42190"/>
            </a:xfrm>
            <a:custGeom>
              <a:avLst/>
              <a:gdLst/>
              <a:ahLst/>
              <a:cxnLst/>
              <a:rect l="l" t="t" r="r" b="b"/>
              <a:pathLst>
                <a:path w="1115" h="780" extrusionOk="0">
                  <a:moveTo>
                    <a:pt x="559" y="1"/>
                  </a:moveTo>
                  <a:cubicBezTo>
                    <a:pt x="505" y="1"/>
                    <a:pt x="448" y="14"/>
                    <a:pt x="389" y="43"/>
                  </a:cubicBezTo>
                  <a:cubicBezTo>
                    <a:pt x="0" y="230"/>
                    <a:pt x="201" y="780"/>
                    <a:pt x="555" y="780"/>
                  </a:cubicBezTo>
                  <a:cubicBezTo>
                    <a:pt x="609" y="780"/>
                    <a:pt x="666" y="767"/>
                    <a:pt x="726" y="738"/>
                  </a:cubicBezTo>
                  <a:cubicBezTo>
                    <a:pt x="1114" y="550"/>
                    <a:pt x="912"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5"/>
            <p:cNvSpPr/>
            <p:nvPr/>
          </p:nvSpPr>
          <p:spPr>
            <a:xfrm>
              <a:off x="6654696" y="2555983"/>
              <a:ext cx="60364" cy="42244"/>
            </a:xfrm>
            <a:custGeom>
              <a:avLst/>
              <a:gdLst/>
              <a:ahLst/>
              <a:cxnLst/>
              <a:rect l="l" t="t" r="r" b="b"/>
              <a:pathLst>
                <a:path w="1116" h="781" extrusionOk="0">
                  <a:moveTo>
                    <a:pt x="560" y="0"/>
                  </a:moveTo>
                  <a:cubicBezTo>
                    <a:pt x="506" y="0"/>
                    <a:pt x="449" y="13"/>
                    <a:pt x="390" y="42"/>
                  </a:cubicBezTo>
                  <a:cubicBezTo>
                    <a:pt x="1" y="231"/>
                    <a:pt x="203" y="780"/>
                    <a:pt x="557" y="780"/>
                  </a:cubicBezTo>
                  <a:cubicBezTo>
                    <a:pt x="610" y="780"/>
                    <a:pt x="668" y="767"/>
                    <a:pt x="727" y="739"/>
                  </a:cubicBezTo>
                  <a:cubicBezTo>
                    <a:pt x="1116" y="550"/>
                    <a:pt x="914" y="0"/>
                    <a:pt x="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5"/>
            <p:cNvSpPr/>
            <p:nvPr/>
          </p:nvSpPr>
          <p:spPr>
            <a:xfrm>
              <a:off x="6539374" y="2036333"/>
              <a:ext cx="480103" cy="263472"/>
            </a:xfrm>
            <a:custGeom>
              <a:avLst/>
              <a:gdLst/>
              <a:ahLst/>
              <a:cxnLst/>
              <a:rect l="l" t="t" r="r" b="b"/>
              <a:pathLst>
                <a:path w="8876" h="4871" fill="none" extrusionOk="0">
                  <a:moveTo>
                    <a:pt x="0" y="4871"/>
                  </a:moveTo>
                  <a:lnTo>
                    <a:pt x="8876" y="0"/>
                  </a:lnTo>
                </a:path>
              </a:pathLst>
            </a:custGeom>
            <a:noFill/>
            <a:ln w="3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5"/>
            <p:cNvSpPr/>
            <p:nvPr/>
          </p:nvSpPr>
          <p:spPr>
            <a:xfrm>
              <a:off x="6511842" y="1924419"/>
              <a:ext cx="650378" cy="360293"/>
            </a:xfrm>
            <a:custGeom>
              <a:avLst/>
              <a:gdLst/>
              <a:ahLst/>
              <a:cxnLst/>
              <a:rect l="l" t="t" r="r" b="b"/>
              <a:pathLst>
                <a:path w="12024" h="6661" fill="none" extrusionOk="0">
                  <a:moveTo>
                    <a:pt x="0" y="6661"/>
                  </a:moveTo>
                  <a:lnTo>
                    <a:pt x="12024" y="0"/>
                  </a:lnTo>
                </a:path>
              </a:pathLst>
            </a:custGeom>
            <a:noFill/>
            <a:ln w="3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5"/>
            <p:cNvSpPr/>
            <p:nvPr/>
          </p:nvSpPr>
          <p:spPr>
            <a:xfrm>
              <a:off x="7329427" y="2030924"/>
              <a:ext cx="416006" cy="767050"/>
            </a:xfrm>
            <a:custGeom>
              <a:avLst/>
              <a:gdLst/>
              <a:ahLst/>
              <a:cxnLst/>
              <a:rect l="l" t="t" r="r" b="b"/>
              <a:pathLst>
                <a:path w="7691" h="14181" fill="none" extrusionOk="0">
                  <a:moveTo>
                    <a:pt x="0" y="0"/>
                  </a:moveTo>
                  <a:lnTo>
                    <a:pt x="7690" y="14180"/>
                  </a:lnTo>
                </a:path>
              </a:pathLst>
            </a:custGeom>
            <a:noFill/>
            <a:ln w="3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5"/>
            <p:cNvSpPr/>
            <p:nvPr/>
          </p:nvSpPr>
          <p:spPr>
            <a:xfrm>
              <a:off x="7428467" y="2153764"/>
              <a:ext cx="294845" cy="523483"/>
            </a:xfrm>
            <a:custGeom>
              <a:avLst/>
              <a:gdLst/>
              <a:ahLst/>
              <a:cxnLst/>
              <a:rect l="l" t="t" r="r" b="b"/>
              <a:pathLst>
                <a:path w="5451" h="9678" fill="none" extrusionOk="0">
                  <a:moveTo>
                    <a:pt x="1" y="1"/>
                  </a:moveTo>
                  <a:lnTo>
                    <a:pt x="5450" y="9678"/>
                  </a:lnTo>
                </a:path>
              </a:pathLst>
            </a:custGeom>
            <a:noFill/>
            <a:ln w="3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5"/>
            <p:cNvSpPr/>
            <p:nvPr/>
          </p:nvSpPr>
          <p:spPr>
            <a:xfrm>
              <a:off x="6615859" y="2190600"/>
              <a:ext cx="162486" cy="961071"/>
            </a:xfrm>
            <a:custGeom>
              <a:avLst/>
              <a:gdLst/>
              <a:ahLst/>
              <a:cxnLst/>
              <a:rect l="l" t="t" r="r" b="b"/>
              <a:pathLst>
                <a:path w="3004" h="17768" extrusionOk="0">
                  <a:moveTo>
                    <a:pt x="3003" y="1"/>
                  </a:moveTo>
                  <a:lnTo>
                    <a:pt x="1735" y="693"/>
                  </a:lnTo>
                  <a:lnTo>
                    <a:pt x="0" y="15971"/>
                  </a:lnTo>
                  <a:cubicBezTo>
                    <a:pt x="318" y="16565"/>
                    <a:pt x="643" y="17165"/>
                    <a:pt x="976" y="17768"/>
                  </a:cubicBezTo>
                  <a:lnTo>
                    <a:pt x="3003" y="1"/>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5"/>
            <p:cNvSpPr/>
            <p:nvPr/>
          </p:nvSpPr>
          <p:spPr>
            <a:xfrm>
              <a:off x="6728368" y="2087449"/>
              <a:ext cx="398751" cy="1415103"/>
            </a:xfrm>
            <a:custGeom>
              <a:avLst/>
              <a:gdLst/>
              <a:ahLst/>
              <a:cxnLst/>
              <a:rect l="l" t="t" r="r" b="b"/>
              <a:pathLst>
                <a:path w="7372" h="26162" extrusionOk="0">
                  <a:moveTo>
                    <a:pt x="4416" y="0"/>
                  </a:moveTo>
                  <a:lnTo>
                    <a:pt x="1265" y="1721"/>
                  </a:lnTo>
                  <a:lnTo>
                    <a:pt x="1" y="21632"/>
                  </a:lnTo>
                  <a:cubicBezTo>
                    <a:pt x="899" y="23184"/>
                    <a:pt x="1837" y="24720"/>
                    <a:pt x="2791" y="26162"/>
                  </a:cubicBezTo>
                  <a:lnTo>
                    <a:pt x="7372" y="23818"/>
                  </a:lnTo>
                  <a:lnTo>
                    <a:pt x="4416" y="0"/>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5"/>
            <p:cNvSpPr/>
            <p:nvPr/>
          </p:nvSpPr>
          <p:spPr>
            <a:xfrm>
              <a:off x="6027186" y="2838769"/>
              <a:ext cx="592989" cy="627065"/>
            </a:xfrm>
            <a:custGeom>
              <a:avLst/>
              <a:gdLst/>
              <a:ahLst/>
              <a:cxnLst/>
              <a:rect l="l" t="t" r="r" b="b"/>
              <a:pathLst>
                <a:path w="10963" h="11593" fill="none" extrusionOk="0">
                  <a:moveTo>
                    <a:pt x="10962" y="11593"/>
                  </a:moveTo>
                  <a:cubicBezTo>
                    <a:pt x="8211" y="10970"/>
                    <a:pt x="5656" y="9513"/>
                    <a:pt x="3718" y="7464"/>
                  </a:cubicBezTo>
                  <a:cubicBezTo>
                    <a:pt x="1781" y="5415"/>
                    <a:pt x="469" y="2782"/>
                    <a:pt x="0" y="1"/>
                  </a:cubicBezTo>
                </a:path>
              </a:pathLst>
            </a:custGeom>
            <a:noFill/>
            <a:ln w="3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5"/>
            <p:cNvSpPr/>
            <p:nvPr/>
          </p:nvSpPr>
          <p:spPr>
            <a:xfrm>
              <a:off x="6291042" y="3109169"/>
              <a:ext cx="178443" cy="304905"/>
            </a:xfrm>
            <a:custGeom>
              <a:avLst/>
              <a:gdLst/>
              <a:ahLst/>
              <a:cxnLst/>
              <a:rect l="l" t="t" r="r" b="b"/>
              <a:pathLst>
                <a:path w="3299" h="5637" extrusionOk="0">
                  <a:moveTo>
                    <a:pt x="1545" y="0"/>
                  </a:moveTo>
                  <a:cubicBezTo>
                    <a:pt x="0" y="0"/>
                    <a:pt x="1088" y="3974"/>
                    <a:pt x="3299" y="5637"/>
                  </a:cubicBezTo>
                  <a:cubicBezTo>
                    <a:pt x="3299" y="5637"/>
                    <a:pt x="2936" y="89"/>
                    <a:pt x="1608" y="2"/>
                  </a:cubicBezTo>
                  <a:cubicBezTo>
                    <a:pt x="1586" y="1"/>
                    <a:pt x="1565" y="0"/>
                    <a:pt x="1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5"/>
            <p:cNvSpPr/>
            <p:nvPr/>
          </p:nvSpPr>
          <p:spPr>
            <a:xfrm>
              <a:off x="6120439" y="2936295"/>
              <a:ext cx="153994" cy="317779"/>
            </a:xfrm>
            <a:custGeom>
              <a:avLst/>
              <a:gdLst/>
              <a:ahLst/>
              <a:cxnLst/>
              <a:rect l="l" t="t" r="r" b="b"/>
              <a:pathLst>
                <a:path w="2847" h="5875" extrusionOk="0">
                  <a:moveTo>
                    <a:pt x="1352" y="1"/>
                  </a:moveTo>
                  <a:cubicBezTo>
                    <a:pt x="1" y="1"/>
                    <a:pt x="388" y="3905"/>
                    <a:pt x="2200" y="5874"/>
                  </a:cubicBezTo>
                  <a:cubicBezTo>
                    <a:pt x="2200" y="5874"/>
                    <a:pt x="2847" y="353"/>
                    <a:pt x="1555" y="28"/>
                  </a:cubicBezTo>
                  <a:cubicBezTo>
                    <a:pt x="1484" y="10"/>
                    <a:pt x="1416" y="1"/>
                    <a:pt x="13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5"/>
            <p:cNvSpPr/>
            <p:nvPr/>
          </p:nvSpPr>
          <p:spPr>
            <a:xfrm>
              <a:off x="6021236" y="2652805"/>
              <a:ext cx="201918" cy="308367"/>
            </a:xfrm>
            <a:custGeom>
              <a:avLst/>
              <a:gdLst/>
              <a:ahLst/>
              <a:cxnLst/>
              <a:rect l="l" t="t" r="r" b="b"/>
              <a:pathLst>
                <a:path w="3733" h="5701" extrusionOk="0">
                  <a:moveTo>
                    <a:pt x="2281" y="0"/>
                  </a:moveTo>
                  <a:cubicBezTo>
                    <a:pt x="1147" y="0"/>
                    <a:pt x="0" y="3319"/>
                    <a:pt x="686" y="5700"/>
                  </a:cubicBezTo>
                  <a:cubicBezTo>
                    <a:pt x="686" y="5700"/>
                    <a:pt x="3733" y="1050"/>
                    <a:pt x="2724" y="182"/>
                  </a:cubicBezTo>
                  <a:cubicBezTo>
                    <a:pt x="2579" y="57"/>
                    <a:pt x="2430" y="0"/>
                    <a:pt x="22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5"/>
            <p:cNvSpPr/>
            <p:nvPr/>
          </p:nvSpPr>
          <p:spPr>
            <a:xfrm>
              <a:off x="6069540" y="3310440"/>
              <a:ext cx="332167" cy="94874"/>
            </a:xfrm>
            <a:custGeom>
              <a:avLst/>
              <a:gdLst/>
              <a:ahLst/>
              <a:cxnLst/>
              <a:rect l="l" t="t" r="r" b="b"/>
              <a:pathLst>
                <a:path w="6141" h="1754" extrusionOk="0">
                  <a:moveTo>
                    <a:pt x="2079" y="1"/>
                  </a:moveTo>
                  <a:cubicBezTo>
                    <a:pt x="867" y="1"/>
                    <a:pt x="1" y="390"/>
                    <a:pt x="259" y="1147"/>
                  </a:cubicBezTo>
                  <a:cubicBezTo>
                    <a:pt x="416" y="1608"/>
                    <a:pt x="1245" y="1754"/>
                    <a:pt x="2233" y="1754"/>
                  </a:cubicBezTo>
                  <a:cubicBezTo>
                    <a:pt x="3947" y="1754"/>
                    <a:pt x="6140" y="1314"/>
                    <a:pt x="6140" y="1314"/>
                  </a:cubicBezTo>
                  <a:cubicBezTo>
                    <a:pt x="5008" y="430"/>
                    <a:pt x="3353" y="1"/>
                    <a:pt x="20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5"/>
            <p:cNvSpPr/>
            <p:nvPr/>
          </p:nvSpPr>
          <p:spPr>
            <a:xfrm>
              <a:off x="5864697" y="2972860"/>
              <a:ext cx="290788" cy="181364"/>
            </a:xfrm>
            <a:custGeom>
              <a:avLst/>
              <a:gdLst/>
              <a:ahLst/>
              <a:cxnLst/>
              <a:rect l="l" t="t" r="r" b="b"/>
              <a:pathLst>
                <a:path w="5376" h="3353" extrusionOk="0">
                  <a:moveTo>
                    <a:pt x="956" y="1"/>
                  </a:moveTo>
                  <a:cubicBezTo>
                    <a:pt x="522" y="1"/>
                    <a:pt x="222" y="189"/>
                    <a:pt x="168" y="614"/>
                  </a:cubicBezTo>
                  <a:cubicBezTo>
                    <a:pt x="1" y="1935"/>
                    <a:pt x="5376" y="3352"/>
                    <a:pt x="5376" y="3352"/>
                  </a:cubicBezTo>
                  <a:cubicBezTo>
                    <a:pt x="4471" y="1491"/>
                    <a:pt x="2179" y="1"/>
                    <a:pt x="9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5"/>
            <p:cNvSpPr/>
            <p:nvPr/>
          </p:nvSpPr>
          <p:spPr>
            <a:xfrm>
              <a:off x="5805684" y="2561933"/>
              <a:ext cx="226150" cy="277969"/>
            </a:xfrm>
            <a:custGeom>
              <a:avLst/>
              <a:gdLst/>
              <a:ahLst/>
              <a:cxnLst/>
              <a:rect l="l" t="t" r="r" b="b"/>
              <a:pathLst>
                <a:path w="4181" h="5139" extrusionOk="0">
                  <a:moveTo>
                    <a:pt x="1297" y="1"/>
                  </a:moveTo>
                  <a:cubicBezTo>
                    <a:pt x="1091" y="1"/>
                    <a:pt x="906" y="96"/>
                    <a:pt x="760" y="306"/>
                  </a:cubicBezTo>
                  <a:cubicBezTo>
                    <a:pt x="1" y="1400"/>
                    <a:pt x="4116" y="5138"/>
                    <a:pt x="4116" y="5138"/>
                  </a:cubicBezTo>
                  <a:cubicBezTo>
                    <a:pt x="4180" y="2774"/>
                    <a:pt x="2412" y="1"/>
                    <a:pt x="1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5"/>
            <p:cNvSpPr/>
            <p:nvPr/>
          </p:nvSpPr>
          <p:spPr>
            <a:xfrm>
              <a:off x="6390029" y="3252076"/>
              <a:ext cx="80215" cy="163785"/>
            </a:xfrm>
            <a:custGeom>
              <a:avLst/>
              <a:gdLst/>
              <a:ahLst/>
              <a:cxnLst/>
              <a:rect l="l" t="t" r="r" b="b"/>
              <a:pathLst>
                <a:path w="1483" h="3028" fill="none" extrusionOk="0">
                  <a:moveTo>
                    <a:pt x="1482" y="3028"/>
                  </a:moveTo>
                  <a:cubicBezTo>
                    <a:pt x="802" y="2126"/>
                    <a:pt x="294" y="1092"/>
                    <a:pt x="0" y="1"/>
                  </a:cubicBezTo>
                </a:path>
              </a:pathLst>
            </a:custGeom>
            <a:noFill/>
            <a:ln w="3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5"/>
            <p:cNvSpPr/>
            <p:nvPr/>
          </p:nvSpPr>
          <p:spPr>
            <a:xfrm>
              <a:off x="6244578" y="3334348"/>
              <a:ext cx="157402" cy="45922"/>
            </a:xfrm>
            <a:custGeom>
              <a:avLst/>
              <a:gdLst/>
              <a:ahLst/>
              <a:cxnLst/>
              <a:rect l="l" t="t" r="r" b="b"/>
              <a:pathLst>
                <a:path w="2910" h="849" fill="none" extrusionOk="0">
                  <a:moveTo>
                    <a:pt x="2910" y="848"/>
                  </a:moveTo>
                  <a:cubicBezTo>
                    <a:pt x="1983" y="441"/>
                    <a:pt x="1002" y="156"/>
                    <a:pt x="1" y="1"/>
                  </a:cubicBezTo>
                </a:path>
              </a:pathLst>
            </a:custGeom>
            <a:noFill/>
            <a:ln w="3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5"/>
            <p:cNvSpPr/>
            <p:nvPr/>
          </p:nvSpPr>
          <p:spPr>
            <a:xfrm>
              <a:off x="6175882" y="3083962"/>
              <a:ext cx="63610" cy="170113"/>
            </a:xfrm>
            <a:custGeom>
              <a:avLst/>
              <a:gdLst/>
              <a:ahLst/>
              <a:cxnLst/>
              <a:rect l="l" t="t" r="r" b="b"/>
              <a:pathLst>
                <a:path w="1176" h="3145" fill="none" extrusionOk="0">
                  <a:moveTo>
                    <a:pt x="1175" y="3144"/>
                  </a:moveTo>
                  <a:cubicBezTo>
                    <a:pt x="693" y="2134"/>
                    <a:pt x="301" y="1080"/>
                    <a:pt x="1" y="1"/>
                  </a:cubicBezTo>
                </a:path>
              </a:pathLst>
            </a:custGeom>
            <a:noFill/>
            <a:ln w="3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5"/>
            <p:cNvSpPr/>
            <p:nvPr/>
          </p:nvSpPr>
          <p:spPr>
            <a:xfrm>
              <a:off x="6005442" y="3028249"/>
              <a:ext cx="149829" cy="124677"/>
            </a:xfrm>
            <a:custGeom>
              <a:avLst/>
              <a:gdLst/>
              <a:ahLst/>
              <a:cxnLst/>
              <a:rect l="l" t="t" r="r" b="b"/>
              <a:pathLst>
                <a:path w="2770" h="2305" fill="none" extrusionOk="0">
                  <a:moveTo>
                    <a:pt x="2769" y="2304"/>
                  </a:moveTo>
                  <a:cubicBezTo>
                    <a:pt x="1899" y="1476"/>
                    <a:pt x="974" y="706"/>
                    <a:pt x="1" y="1"/>
                  </a:cubicBezTo>
                </a:path>
              </a:pathLst>
            </a:custGeom>
            <a:noFill/>
            <a:ln w="3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5"/>
            <p:cNvSpPr/>
            <p:nvPr/>
          </p:nvSpPr>
          <p:spPr>
            <a:xfrm>
              <a:off x="6058505" y="2827464"/>
              <a:ext cx="16768" cy="132142"/>
            </a:xfrm>
            <a:custGeom>
              <a:avLst/>
              <a:gdLst/>
              <a:ahLst/>
              <a:cxnLst/>
              <a:rect l="l" t="t" r="r" b="b"/>
              <a:pathLst>
                <a:path w="310" h="2443" fill="none" extrusionOk="0">
                  <a:moveTo>
                    <a:pt x="0" y="2443"/>
                  </a:moveTo>
                  <a:cubicBezTo>
                    <a:pt x="18" y="1620"/>
                    <a:pt x="121" y="801"/>
                    <a:pt x="309" y="1"/>
                  </a:cubicBezTo>
                </a:path>
              </a:pathLst>
            </a:custGeom>
            <a:noFill/>
            <a:ln w="3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5"/>
            <p:cNvSpPr/>
            <p:nvPr/>
          </p:nvSpPr>
          <p:spPr>
            <a:xfrm>
              <a:off x="5962872" y="2689965"/>
              <a:ext cx="64529" cy="148639"/>
            </a:xfrm>
            <a:custGeom>
              <a:avLst/>
              <a:gdLst/>
              <a:ahLst/>
              <a:cxnLst/>
              <a:rect l="l" t="t" r="r" b="b"/>
              <a:pathLst>
                <a:path w="1193" h="2748" fill="none" extrusionOk="0">
                  <a:moveTo>
                    <a:pt x="1192" y="2747"/>
                  </a:moveTo>
                  <a:cubicBezTo>
                    <a:pt x="892" y="1793"/>
                    <a:pt x="492" y="871"/>
                    <a:pt x="1" y="1"/>
                  </a:cubicBezTo>
                </a:path>
              </a:pathLst>
            </a:custGeom>
            <a:noFill/>
            <a:ln w="3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5"/>
            <p:cNvSpPr/>
            <p:nvPr/>
          </p:nvSpPr>
          <p:spPr>
            <a:xfrm>
              <a:off x="6251848" y="2368125"/>
              <a:ext cx="439319" cy="400320"/>
            </a:xfrm>
            <a:custGeom>
              <a:avLst/>
              <a:gdLst/>
              <a:ahLst/>
              <a:cxnLst/>
              <a:rect l="l" t="t" r="r" b="b"/>
              <a:pathLst>
                <a:path w="8122" h="7401" extrusionOk="0">
                  <a:moveTo>
                    <a:pt x="4061" y="1"/>
                  </a:moveTo>
                  <a:cubicBezTo>
                    <a:pt x="3114" y="1"/>
                    <a:pt x="2167" y="362"/>
                    <a:pt x="1445" y="1085"/>
                  </a:cubicBezTo>
                  <a:cubicBezTo>
                    <a:pt x="0" y="2530"/>
                    <a:pt x="0" y="4872"/>
                    <a:pt x="1445" y="6316"/>
                  </a:cubicBezTo>
                  <a:cubicBezTo>
                    <a:pt x="2167" y="7039"/>
                    <a:pt x="3114" y="7400"/>
                    <a:pt x="4061" y="7400"/>
                  </a:cubicBezTo>
                  <a:cubicBezTo>
                    <a:pt x="5008" y="7400"/>
                    <a:pt x="5954" y="7039"/>
                    <a:pt x="6677" y="6316"/>
                  </a:cubicBezTo>
                  <a:cubicBezTo>
                    <a:pt x="8122" y="4872"/>
                    <a:pt x="8122" y="2530"/>
                    <a:pt x="6677" y="1085"/>
                  </a:cubicBezTo>
                  <a:cubicBezTo>
                    <a:pt x="5954" y="362"/>
                    <a:pt x="5008" y="1"/>
                    <a:pt x="4061" y="1"/>
                  </a:cubicBezTo>
                  <a:close/>
                </a:path>
              </a:pathLst>
            </a:custGeom>
            <a:solidFill>
              <a:srgbClr val="FFFFF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5"/>
            <p:cNvSpPr/>
            <p:nvPr/>
          </p:nvSpPr>
          <p:spPr>
            <a:xfrm>
              <a:off x="6291118" y="2401337"/>
              <a:ext cx="400699" cy="311558"/>
            </a:xfrm>
            <a:custGeom>
              <a:avLst/>
              <a:gdLst/>
              <a:ahLst/>
              <a:cxnLst/>
              <a:rect l="l" t="t" r="r" b="b"/>
              <a:pathLst>
                <a:path w="7408" h="5760" extrusionOk="0">
                  <a:moveTo>
                    <a:pt x="3004" y="0"/>
                  </a:moveTo>
                  <a:cubicBezTo>
                    <a:pt x="3004" y="1"/>
                    <a:pt x="1" y="4829"/>
                    <a:pt x="3291" y="5759"/>
                  </a:cubicBezTo>
                  <a:cubicBezTo>
                    <a:pt x="3291" y="5759"/>
                    <a:pt x="7408" y="4219"/>
                    <a:pt x="3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5"/>
            <p:cNvSpPr/>
            <p:nvPr/>
          </p:nvSpPr>
          <p:spPr>
            <a:xfrm>
              <a:off x="6385994" y="2557010"/>
              <a:ext cx="188341" cy="146422"/>
            </a:xfrm>
            <a:custGeom>
              <a:avLst/>
              <a:gdLst/>
              <a:ahLst/>
              <a:cxnLst/>
              <a:rect l="l" t="t" r="r" b="b"/>
              <a:pathLst>
                <a:path w="3482" h="2707" extrusionOk="0">
                  <a:moveTo>
                    <a:pt x="1413" y="0"/>
                  </a:moveTo>
                  <a:cubicBezTo>
                    <a:pt x="1413" y="0"/>
                    <a:pt x="1" y="2269"/>
                    <a:pt x="1547" y="2707"/>
                  </a:cubicBezTo>
                  <a:cubicBezTo>
                    <a:pt x="1547" y="2707"/>
                    <a:pt x="3482" y="1983"/>
                    <a:pt x="14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35"/>
            <p:cNvSpPr/>
            <p:nvPr/>
          </p:nvSpPr>
          <p:spPr>
            <a:xfrm>
              <a:off x="6310429" y="2748816"/>
              <a:ext cx="372356" cy="564321"/>
            </a:xfrm>
            <a:custGeom>
              <a:avLst/>
              <a:gdLst/>
              <a:ahLst/>
              <a:cxnLst/>
              <a:rect l="l" t="t" r="r" b="b"/>
              <a:pathLst>
                <a:path w="6884" h="10433" extrusionOk="0">
                  <a:moveTo>
                    <a:pt x="6364" y="1"/>
                  </a:moveTo>
                  <a:lnTo>
                    <a:pt x="1" y="1423"/>
                  </a:lnTo>
                  <a:lnTo>
                    <a:pt x="1461" y="10403"/>
                  </a:lnTo>
                  <a:cubicBezTo>
                    <a:pt x="1644" y="10423"/>
                    <a:pt x="1860" y="10432"/>
                    <a:pt x="2098" y="10432"/>
                  </a:cubicBezTo>
                  <a:cubicBezTo>
                    <a:pt x="3879" y="10432"/>
                    <a:pt x="6883" y="9932"/>
                    <a:pt x="6883" y="9932"/>
                  </a:cubicBezTo>
                  <a:lnTo>
                    <a:pt x="63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5"/>
            <p:cNvSpPr/>
            <p:nvPr/>
          </p:nvSpPr>
          <p:spPr>
            <a:xfrm>
              <a:off x="6295283" y="2694942"/>
              <a:ext cx="380794" cy="324486"/>
            </a:xfrm>
            <a:custGeom>
              <a:avLst/>
              <a:gdLst/>
              <a:ahLst/>
              <a:cxnLst/>
              <a:rect l="l" t="t" r="r" b="b"/>
              <a:pathLst>
                <a:path w="7040" h="5999" extrusionOk="0">
                  <a:moveTo>
                    <a:pt x="6170" y="0"/>
                  </a:moveTo>
                  <a:cubicBezTo>
                    <a:pt x="6035" y="0"/>
                    <a:pt x="5898" y="31"/>
                    <a:pt x="5766" y="61"/>
                  </a:cubicBezTo>
                  <a:cubicBezTo>
                    <a:pt x="4215" y="418"/>
                    <a:pt x="2688" y="773"/>
                    <a:pt x="1118" y="1019"/>
                  </a:cubicBezTo>
                  <a:lnTo>
                    <a:pt x="1117" y="1019"/>
                  </a:lnTo>
                  <a:cubicBezTo>
                    <a:pt x="814" y="1066"/>
                    <a:pt x="491" y="1137"/>
                    <a:pt x="279" y="1361"/>
                  </a:cubicBezTo>
                  <a:cubicBezTo>
                    <a:pt x="9" y="1645"/>
                    <a:pt x="0" y="2084"/>
                    <a:pt x="25" y="2475"/>
                  </a:cubicBezTo>
                  <a:cubicBezTo>
                    <a:pt x="87" y="3428"/>
                    <a:pt x="251" y="4376"/>
                    <a:pt x="549" y="5284"/>
                  </a:cubicBezTo>
                  <a:cubicBezTo>
                    <a:pt x="643" y="5567"/>
                    <a:pt x="784" y="5879"/>
                    <a:pt x="1067" y="5973"/>
                  </a:cubicBezTo>
                  <a:cubicBezTo>
                    <a:pt x="1120" y="5991"/>
                    <a:pt x="1174" y="5999"/>
                    <a:pt x="1229" y="5999"/>
                  </a:cubicBezTo>
                  <a:cubicBezTo>
                    <a:pt x="1387" y="5999"/>
                    <a:pt x="1547" y="5932"/>
                    <a:pt x="1670" y="5830"/>
                  </a:cubicBezTo>
                  <a:cubicBezTo>
                    <a:pt x="1838" y="5693"/>
                    <a:pt x="1948" y="5500"/>
                    <a:pt x="2038" y="5305"/>
                  </a:cubicBezTo>
                  <a:cubicBezTo>
                    <a:pt x="2212" y="4923"/>
                    <a:pt x="2317" y="4514"/>
                    <a:pt x="2467" y="4123"/>
                  </a:cubicBezTo>
                  <a:cubicBezTo>
                    <a:pt x="2618" y="3731"/>
                    <a:pt x="2823" y="3346"/>
                    <a:pt x="3150" y="3082"/>
                  </a:cubicBezTo>
                  <a:cubicBezTo>
                    <a:pt x="3585" y="2727"/>
                    <a:pt x="4174" y="2637"/>
                    <a:pt x="4733" y="2587"/>
                  </a:cubicBezTo>
                  <a:cubicBezTo>
                    <a:pt x="5293" y="2537"/>
                    <a:pt x="5877" y="2507"/>
                    <a:pt x="6372" y="2245"/>
                  </a:cubicBezTo>
                  <a:cubicBezTo>
                    <a:pt x="6604" y="2122"/>
                    <a:pt x="6916" y="1891"/>
                    <a:pt x="6980" y="1618"/>
                  </a:cubicBezTo>
                  <a:cubicBezTo>
                    <a:pt x="7039" y="1373"/>
                    <a:pt x="6932" y="957"/>
                    <a:pt x="6880" y="703"/>
                  </a:cubicBezTo>
                  <a:cubicBezTo>
                    <a:pt x="6823" y="428"/>
                    <a:pt x="6677" y="145"/>
                    <a:pt x="6416" y="43"/>
                  </a:cubicBezTo>
                  <a:cubicBezTo>
                    <a:pt x="6336" y="12"/>
                    <a:pt x="6254" y="0"/>
                    <a:pt x="61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5"/>
            <p:cNvSpPr/>
            <p:nvPr/>
          </p:nvSpPr>
          <p:spPr>
            <a:xfrm>
              <a:off x="6428780" y="3433334"/>
              <a:ext cx="306149" cy="226313"/>
            </a:xfrm>
            <a:custGeom>
              <a:avLst/>
              <a:gdLst/>
              <a:ahLst/>
              <a:cxnLst/>
              <a:rect l="l" t="t" r="r" b="b"/>
              <a:pathLst>
                <a:path w="5660" h="4184" extrusionOk="0">
                  <a:moveTo>
                    <a:pt x="3624" y="1"/>
                  </a:moveTo>
                  <a:lnTo>
                    <a:pt x="1223" y="323"/>
                  </a:lnTo>
                  <a:cubicBezTo>
                    <a:pt x="1494" y="1244"/>
                    <a:pt x="2188" y="1281"/>
                    <a:pt x="2188" y="1281"/>
                  </a:cubicBezTo>
                  <a:lnTo>
                    <a:pt x="1998" y="2750"/>
                  </a:lnTo>
                  <a:cubicBezTo>
                    <a:pt x="1998" y="2750"/>
                    <a:pt x="1" y="3462"/>
                    <a:pt x="47" y="4117"/>
                  </a:cubicBezTo>
                  <a:cubicBezTo>
                    <a:pt x="607" y="4164"/>
                    <a:pt x="1136" y="4184"/>
                    <a:pt x="1630" y="4184"/>
                  </a:cubicBezTo>
                  <a:cubicBezTo>
                    <a:pt x="4086" y="4184"/>
                    <a:pt x="5660" y="3702"/>
                    <a:pt x="5660" y="3702"/>
                  </a:cubicBezTo>
                  <a:cubicBezTo>
                    <a:pt x="5631" y="3016"/>
                    <a:pt x="3480" y="2640"/>
                    <a:pt x="3480" y="2640"/>
                  </a:cubicBezTo>
                  <a:lnTo>
                    <a:pt x="2968" y="1232"/>
                  </a:lnTo>
                  <a:cubicBezTo>
                    <a:pt x="3870" y="974"/>
                    <a:pt x="3624" y="1"/>
                    <a:pt x="36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5"/>
            <p:cNvSpPr/>
            <p:nvPr/>
          </p:nvSpPr>
          <p:spPr>
            <a:xfrm>
              <a:off x="6324655" y="3193604"/>
              <a:ext cx="436344" cy="272235"/>
            </a:xfrm>
            <a:custGeom>
              <a:avLst/>
              <a:gdLst/>
              <a:ahLst/>
              <a:cxnLst/>
              <a:rect l="l" t="t" r="r" b="b"/>
              <a:pathLst>
                <a:path w="8067" h="5033" extrusionOk="0">
                  <a:moveTo>
                    <a:pt x="8004" y="1"/>
                  </a:moveTo>
                  <a:cubicBezTo>
                    <a:pt x="7625" y="1"/>
                    <a:pt x="5578" y="13"/>
                    <a:pt x="3262" y="261"/>
                  </a:cubicBezTo>
                  <a:cubicBezTo>
                    <a:pt x="3048" y="285"/>
                    <a:pt x="2829" y="310"/>
                    <a:pt x="2611" y="337"/>
                  </a:cubicBezTo>
                  <a:cubicBezTo>
                    <a:pt x="2523" y="347"/>
                    <a:pt x="2435" y="359"/>
                    <a:pt x="2345" y="371"/>
                  </a:cubicBezTo>
                  <a:cubicBezTo>
                    <a:pt x="1851" y="437"/>
                    <a:pt x="1353" y="514"/>
                    <a:pt x="865" y="605"/>
                  </a:cubicBezTo>
                  <a:cubicBezTo>
                    <a:pt x="572" y="659"/>
                    <a:pt x="283" y="719"/>
                    <a:pt x="0" y="783"/>
                  </a:cubicBezTo>
                  <a:lnTo>
                    <a:pt x="1080" y="4257"/>
                  </a:lnTo>
                  <a:cubicBezTo>
                    <a:pt x="1223" y="4718"/>
                    <a:pt x="1651" y="5033"/>
                    <a:pt x="2134" y="5033"/>
                  </a:cubicBezTo>
                  <a:cubicBezTo>
                    <a:pt x="2136" y="5033"/>
                    <a:pt x="2137" y="5033"/>
                    <a:pt x="2138" y="5033"/>
                  </a:cubicBezTo>
                  <a:cubicBezTo>
                    <a:pt x="2156" y="5033"/>
                    <a:pt x="2174" y="5033"/>
                    <a:pt x="2192" y="5031"/>
                  </a:cubicBezTo>
                  <a:cubicBezTo>
                    <a:pt x="2627" y="5030"/>
                    <a:pt x="3192" y="5018"/>
                    <a:pt x="3808" y="4980"/>
                  </a:cubicBezTo>
                  <a:cubicBezTo>
                    <a:pt x="3910" y="4976"/>
                    <a:pt x="4013" y="4968"/>
                    <a:pt x="4116" y="4960"/>
                  </a:cubicBezTo>
                  <a:cubicBezTo>
                    <a:pt x="4335" y="4945"/>
                    <a:pt x="4559" y="4925"/>
                    <a:pt x="4786" y="4901"/>
                  </a:cubicBezTo>
                  <a:cubicBezTo>
                    <a:pt x="5481" y="4830"/>
                    <a:pt x="6192" y="4721"/>
                    <a:pt x="6814" y="4554"/>
                  </a:cubicBezTo>
                  <a:cubicBezTo>
                    <a:pt x="7253" y="4437"/>
                    <a:pt x="7577" y="4067"/>
                    <a:pt x="7631" y="3618"/>
                  </a:cubicBezTo>
                  <a:lnTo>
                    <a:pt x="8067" y="1"/>
                  </a:lnTo>
                  <a:cubicBezTo>
                    <a:pt x="8067" y="1"/>
                    <a:pt x="8045" y="1"/>
                    <a:pt x="80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5"/>
            <p:cNvSpPr/>
            <p:nvPr/>
          </p:nvSpPr>
          <p:spPr>
            <a:xfrm>
              <a:off x="6371389" y="3213672"/>
              <a:ext cx="159295" cy="252113"/>
            </a:xfrm>
            <a:custGeom>
              <a:avLst/>
              <a:gdLst/>
              <a:ahLst/>
              <a:cxnLst/>
              <a:rect l="l" t="t" r="r" b="b"/>
              <a:pathLst>
                <a:path w="2945" h="4661" extrusionOk="0">
                  <a:moveTo>
                    <a:pt x="1481" y="0"/>
                  </a:moveTo>
                  <a:cubicBezTo>
                    <a:pt x="987" y="66"/>
                    <a:pt x="489" y="143"/>
                    <a:pt x="1" y="234"/>
                  </a:cubicBezTo>
                  <a:cubicBezTo>
                    <a:pt x="471" y="2160"/>
                    <a:pt x="1084" y="3968"/>
                    <a:pt x="1328" y="4660"/>
                  </a:cubicBezTo>
                  <a:cubicBezTo>
                    <a:pt x="1763" y="4659"/>
                    <a:pt x="2328" y="4647"/>
                    <a:pt x="2944" y="4609"/>
                  </a:cubicBezTo>
                  <a:cubicBezTo>
                    <a:pt x="2301" y="2978"/>
                    <a:pt x="1725" y="917"/>
                    <a:pt x="1481"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5"/>
            <p:cNvSpPr/>
            <p:nvPr/>
          </p:nvSpPr>
          <p:spPr>
            <a:xfrm>
              <a:off x="6465886" y="3207668"/>
              <a:ext cx="117646" cy="254223"/>
            </a:xfrm>
            <a:custGeom>
              <a:avLst/>
              <a:gdLst/>
              <a:ahLst/>
              <a:cxnLst/>
              <a:rect l="l" t="t" r="r" b="b"/>
              <a:pathLst>
                <a:path w="2175" h="4700" extrusionOk="0">
                  <a:moveTo>
                    <a:pt x="651" y="1"/>
                  </a:moveTo>
                  <a:cubicBezTo>
                    <a:pt x="437" y="25"/>
                    <a:pt x="218" y="50"/>
                    <a:pt x="0" y="77"/>
                  </a:cubicBezTo>
                  <a:cubicBezTo>
                    <a:pt x="708" y="2586"/>
                    <a:pt x="1276" y="4117"/>
                    <a:pt x="1505" y="4700"/>
                  </a:cubicBezTo>
                  <a:cubicBezTo>
                    <a:pt x="1724" y="4685"/>
                    <a:pt x="1948" y="4665"/>
                    <a:pt x="2174" y="4641"/>
                  </a:cubicBezTo>
                  <a:lnTo>
                    <a:pt x="2174" y="4641"/>
                  </a:lnTo>
                  <a:cubicBezTo>
                    <a:pt x="2174" y="4642"/>
                    <a:pt x="2175" y="4642"/>
                    <a:pt x="2175" y="4643"/>
                  </a:cubicBezTo>
                  <a:lnTo>
                    <a:pt x="2175" y="4641"/>
                  </a:lnTo>
                  <a:cubicBezTo>
                    <a:pt x="2175" y="4641"/>
                    <a:pt x="2174" y="4641"/>
                    <a:pt x="2174" y="4641"/>
                  </a:cubicBezTo>
                  <a:lnTo>
                    <a:pt x="2174" y="4641"/>
                  </a:lnTo>
                  <a:cubicBezTo>
                    <a:pt x="1327" y="2536"/>
                    <a:pt x="872" y="908"/>
                    <a:pt x="651"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5"/>
            <p:cNvSpPr/>
            <p:nvPr/>
          </p:nvSpPr>
          <p:spPr>
            <a:xfrm>
              <a:off x="6302099" y="3181596"/>
              <a:ext cx="476587" cy="69397"/>
            </a:xfrm>
            <a:custGeom>
              <a:avLst/>
              <a:gdLst/>
              <a:ahLst/>
              <a:cxnLst/>
              <a:rect l="l" t="t" r="r" b="b"/>
              <a:pathLst>
                <a:path w="8811" h="1283" extrusionOk="0">
                  <a:moveTo>
                    <a:pt x="6937" y="0"/>
                  </a:moveTo>
                  <a:cubicBezTo>
                    <a:pt x="5329" y="0"/>
                    <a:pt x="3724" y="186"/>
                    <a:pt x="2135" y="427"/>
                  </a:cubicBezTo>
                  <a:cubicBezTo>
                    <a:pt x="1537" y="518"/>
                    <a:pt x="940" y="616"/>
                    <a:pt x="343" y="714"/>
                  </a:cubicBezTo>
                  <a:cubicBezTo>
                    <a:pt x="1" y="771"/>
                    <a:pt x="41" y="1282"/>
                    <a:pt x="356" y="1282"/>
                  </a:cubicBezTo>
                  <a:cubicBezTo>
                    <a:pt x="372" y="1282"/>
                    <a:pt x="389" y="1281"/>
                    <a:pt x="407" y="1278"/>
                  </a:cubicBezTo>
                  <a:cubicBezTo>
                    <a:pt x="2483" y="936"/>
                    <a:pt x="4570" y="593"/>
                    <a:pt x="6679" y="565"/>
                  </a:cubicBezTo>
                  <a:cubicBezTo>
                    <a:pt x="6768" y="563"/>
                    <a:pt x="6858" y="563"/>
                    <a:pt x="6947" y="563"/>
                  </a:cubicBezTo>
                  <a:cubicBezTo>
                    <a:pt x="7453" y="563"/>
                    <a:pt x="7959" y="584"/>
                    <a:pt x="8464" y="627"/>
                  </a:cubicBezTo>
                  <a:cubicBezTo>
                    <a:pt x="8474" y="628"/>
                    <a:pt x="8484" y="629"/>
                    <a:pt x="8494" y="629"/>
                  </a:cubicBezTo>
                  <a:cubicBezTo>
                    <a:pt x="8635" y="629"/>
                    <a:pt x="8765" y="540"/>
                    <a:pt x="8788" y="392"/>
                  </a:cubicBezTo>
                  <a:cubicBezTo>
                    <a:pt x="8811" y="248"/>
                    <a:pt x="8705" y="81"/>
                    <a:pt x="8551" y="68"/>
                  </a:cubicBezTo>
                  <a:lnTo>
                    <a:pt x="8552" y="68"/>
                  </a:lnTo>
                  <a:cubicBezTo>
                    <a:pt x="8014" y="21"/>
                    <a:pt x="7475" y="0"/>
                    <a:pt x="69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5"/>
            <p:cNvSpPr/>
            <p:nvPr/>
          </p:nvSpPr>
          <p:spPr>
            <a:xfrm>
              <a:off x="6364466" y="3245207"/>
              <a:ext cx="359428" cy="30885"/>
            </a:xfrm>
            <a:custGeom>
              <a:avLst/>
              <a:gdLst/>
              <a:ahLst/>
              <a:cxnLst/>
              <a:rect l="l" t="t" r="r" b="b"/>
              <a:pathLst>
                <a:path w="6645" h="571" fill="none" extrusionOk="0">
                  <a:moveTo>
                    <a:pt x="0" y="571"/>
                  </a:moveTo>
                  <a:cubicBezTo>
                    <a:pt x="2194" y="204"/>
                    <a:pt x="4420" y="13"/>
                    <a:pt x="6644" y="1"/>
                  </a:cubicBezTo>
                </a:path>
              </a:pathLst>
            </a:custGeom>
            <a:noFill/>
            <a:ln w="3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5"/>
            <p:cNvSpPr/>
            <p:nvPr/>
          </p:nvSpPr>
          <p:spPr>
            <a:xfrm>
              <a:off x="5800924" y="2159606"/>
              <a:ext cx="134792" cy="172655"/>
            </a:xfrm>
            <a:custGeom>
              <a:avLst/>
              <a:gdLst/>
              <a:ahLst/>
              <a:cxnLst/>
              <a:rect l="l" t="t" r="r" b="b"/>
              <a:pathLst>
                <a:path w="2492" h="3192" extrusionOk="0">
                  <a:moveTo>
                    <a:pt x="1280" y="0"/>
                  </a:moveTo>
                  <a:cubicBezTo>
                    <a:pt x="1263" y="0"/>
                    <a:pt x="1245" y="11"/>
                    <a:pt x="1241" y="33"/>
                  </a:cubicBezTo>
                  <a:cubicBezTo>
                    <a:pt x="1044" y="1221"/>
                    <a:pt x="353" y="1550"/>
                    <a:pt x="39" y="1639"/>
                  </a:cubicBezTo>
                  <a:cubicBezTo>
                    <a:pt x="2" y="1650"/>
                    <a:pt x="1" y="1702"/>
                    <a:pt x="38" y="1714"/>
                  </a:cubicBezTo>
                  <a:cubicBezTo>
                    <a:pt x="928" y="2002"/>
                    <a:pt x="1178" y="2769"/>
                    <a:pt x="1249" y="3160"/>
                  </a:cubicBezTo>
                  <a:cubicBezTo>
                    <a:pt x="1252" y="3181"/>
                    <a:pt x="1270" y="3192"/>
                    <a:pt x="1288" y="3192"/>
                  </a:cubicBezTo>
                  <a:cubicBezTo>
                    <a:pt x="1304" y="3192"/>
                    <a:pt x="1321" y="3182"/>
                    <a:pt x="1326" y="3162"/>
                  </a:cubicBezTo>
                  <a:cubicBezTo>
                    <a:pt x="1577" y="2157"/>
                    <a:pt x="2164" y="1835"/>
                    <a:pt x="2453" y="1733"/>
                  </a:cubicBezTo>
                  <a:cubicBezTo>
                    <a:pt x="2492" y="1721"/>
                    <a:pt x="2489" y="1669"/>
                    <a:pt x="2450" y="1657"/>
                  </a:cubicBezTo>
                  <a:cubicBezTo>
                    <a:pt x="1687" y="1448"/>
                    <a:pt x="1411" y="509"/>
                    <a:pt x="1319" y="32"/>
                  </a:cubicBezTo>
                  <a:cubicBezTo>
                    <a:pt x="1314" y="11"/>
                    <a:pt x="1297" y="0"/>
                    <a:pt x="12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5"/>
            <p:cNvSpPr/>
            <p:nvPr/>
          </p:nvSpPr>
          <p:spPr>
            <a:xfrm>
              <a:off x="5701775" y="2304839"/>
              <a:ext cx="65882" cy="84380"/>
            </a:xfrm>
            <a:custGeom>
              <a:avLst/>
              <a:gdLst/>
              <a:ahLst/>
              <a:cxnLst/>
              <a:rect l="l" t="t" r="r" b="b"/>
              <a:pathLst>
                <a:path w="1218" h="1560" extrusionOk="0">
                  <a:moveTo>
                    <a:pt x="625" y="1"/>
                  </a:moveTo>
                  <a:cubicBezTo>
                    <a:pt x="617" y="1"/>
                    <a:pt x="608" y="7"/>
                    <a:pt x="607" y="17"/>
                  </a:cubicBezTo>
                  <a:cubicBezTo>
                    <a:pt x="510" y="596"/>
                    <a:pt x="172" y="758"/>
                    <a:pt x="20" y="801"/>
                  </a:cubicBezTo>
                  <a:cubicBezTo>
                    <a:pt x="1" y="807"/>
                    <a:pt x="1" y="832"/>
                    <a:pt x="19" y="838"/>
                  </a:cubicBezTo>
                  <a:cubicBezTo>
                    <a:pt x="453" y="978"/>
                    <a:pt x="575" y="1353"/>
                    <a:pt x="610" y="1543"/>
                  </a:cubicBezTo>
                  <a:cubicBezTo>
                    <a:pt x="612" y="1553"/>
                    <a:pt x="621" y="1559"/>
                    <a:pt x="629" y="1559"/>
                  </a:cubicBezTo>
                  <a:cubicBezTo>
                    <a:pt x="637" y="1559"/>
                    <a:pt x="645" y="1554"/>
                    <a:pt x="647" y="1544"/>
                  </a:cubicBezTo>
                  <a:cubicBezTo>
                    <a:pt x="769" y="1055"/>
                    <a:pt x="1056" y="896"/>
                    <a:pt x="1198" y="847"/>
                  </a:cubicBezTo>
                  <a:cubicBezTo>
                    <a:pt x="1217" y="841"/>
                    <a:pt x="1216" y="816"/>
                    <a:pt x="1196" y="810"/>
                  </a:cubicBezTo>
                  <a:cubicBezTo>
                    <a:pt x="823" y="708"/>
                    <a:pt x="689" y="250"/>
                    <a:pt x="644" y="17"/>
                  </a:cubicBezTo>
                  <a:cubicBezTo>
                    <a:pt x="642" y="6"/>
                    <a:pt x="633" y="1"/>
                    <a:pt x="6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5"/>
            <p:cNvSpPr/>
            <p:nvPr/>
          </p:nvSpPr>
          <p:spPr>
            <a:xfrm>
              <a:off x="7995828" y="3001744"/>
              <a:ext cx="112129" cy="143555"/>
            </a:xfrm>
            <a:custGeom>
              <a:avLst/>
              <a:gdLst/>
              <a:ahLst/>
              <a:cxnLst/>
              <a:rect l="l" t="t" r="r" b="b"/>
              <a:pathLst>
                <a:path w="2073" h="2654" extrusionOk="0">
                  <a:moveTo>
                    <a:pt x="1065" y="0"/>
                  </a:moveTo>
                  <a:cubicBezTo>
                    <a:pt x="1050" y="0"/>
                    <a:pt x="1035" y="9"/>
                    <a:pt x="1032" y="28"/>
                  </a:cubicBezTo>
                  <a:cubicBezTo>
                    <a:pt x="869" y="1015"/>
                    <a:pt x="295" y="1288"/>
                    <a:pt x="33" y="1363"/>
                  </a:cubicBezTo>
                  <a:cubicBezTo>
                    <a:pt x="2" y="1372"/>
                    <a:pt x="1" y="1415"/>
                    <a:pt x="32" y="1425"/>
                  </a:cubicBezTo>
                  <a:cubicBezTo>
                    <a:pt x="772" y="1664"/>
                    <a:pt x="980" y="2302"/>
                    <a:pt x="1039" y="2627"/>
                  </a:cubicBezTo>
                  <a:cubicBezTo>
                    <a:pt x="1042" y="2645"/>
                    <a:pt x="1057" y="2653"/>
                    <a:pt x="1071" y="2653"/>
                  </a:cubicBezTo>
                  <a:cubicBezTo>
                    <a:pt x="1085" y="2653"/>
                    <a:pt x="1098" y="2645"/>
                    <a:pt x="1102" y="2628"/>
                  </a:cubicBezTo>
                  <a:cubicBezTo>
                    <a:pt x="1311" y="1794"/>
                    <a:pt x="1801" y="1525"/>
                    <a:pt x="2041" y="1442"/>
                  </a:cubicBezTo>
                  <a:cubicBezTo>
                    <a:pt x="2072" y="1430"/>
                    <a:pt x="2069" y="1387"/>
                    <a:pt x="2038" y="1378"/>
                  </a:cubicBezTo>
                  <a:lnTo>
                    <a:pt x="2038" y="1379"/>
                  </a:lnTo>
                  <a:cubicBezTo>
                    <a:pt x="1404" y="1204"/>
                    <a:pt x="1174" y="424"/>
                    <a:pt x="1096" y="27"/>
                  </a:cubicBezTo>
                  <a:cubicBezTo>
                    <a:pt x="1093" y="9"/>
                    <a:pt x="1079" y="0"/>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5"/>
            <p:cNvSpPr/>
            <p:nvPr/>
          </p:nvSpPr>
          <p:spPr>
            <a:xfrm>
              <a:off x="7913393" y="3122475"/>
              <a:ext cx="54739" cy="70155"/>
            </a:xfrm>
            <a:custGeom>
              <a:avLst/>
              <a:gdLst/>
              <a:ahLst/>
              <a:cxnLst/>
              <a:rect l="l" t="t" r="r" b="b"/>
              <a:pathLst>
                <a:path w="1012" h="1297" extrusionOk="0">
                  <a:moveTo>
                    <a:pt x="519" y="1"/>
                  </a:moveTo>
                  <a:cubicBezTo>
                    <a:pt x="512" y="1"/>
                    <a:pt x="505" y="5"/>
                    <a:pt x="504" y="14"/>
                  </a:cubicBezTo>
                  <a:cubicBezTo>
                    <a:pt x="424" y="496"/>
                    <a:pt x="144" y="631"/>
                    <a:pt x="17" y="667"/>
                  </a:cubicBezTo>
                  <a:cubicBezTo>
                    <a:pt x="1" y="671"/>
                    <a:pt x="1" y="692"/>
                    <a:pt x="15" y="696"/>
                  </a:cubicBezTo>
                  <a:cubicBezTo>
                    <a:pt x="377" y="814"/>
                    <a:pt x="478" y="1125"/>
                    <a:pt x="508" y="1283"/>
                  </a:cubicBezTo>
                  <a:cubicBezTo>
                    <a:pt x="510" y="1292"/>
                    <a:pt x="517" y="1297"/>
                    <a:pt x="523" y="1297"/>
                  </a:cubicBezTo>
                  <a:cubicBezTo>
                    <a:pt x="530" y="1297"/>
                    <a:pt x="536" y="1293"/>
                    <a:pt x="538" y="1285"/>
                  </a:cubicBezTo>
                  <a:cubicBezTo>
                    <a:pt x="641" y="877"/>
                    <a:pt x="878" y="746"/>
                    <a:pt x="996" y="705"/>
                  </a:cubicBezTo>
                  <a:cubicBezTo>
                    <a:pt x="1011" y="699"/>
                    <a:pt x="1011" y="679"/>
                    <a:pt x="995" y="674"/>
                  </a:cubicBezTo>
                  <a:cubicBezTo>
                    <a:pt x="686" y="589"/>
                    <a:pt x="574" y="208"/>
                    <a:pt x="535" y="14"/>
                  </a:cubicBezTo>
                  <a:cubicBezTo>
                    <a:pt x="533" y="5"/>
                    <a:pt x="526" y="1"/>
                    <a:pt x="5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5"/>
            <p:cNvSpPr/>
            <p:nvPr/>
          </p:nvSpPr>
          <p:spPr>
            <a:xfrm>
              <a:off x="7322287" y="1573641"/>
              <a:ext cx="134846" cy="172709"/>
            </a:xfrm>
            <a:custGeom>
              <a:avLst/>
              <a:gdLst/>
              <a:ahLst/>
              <a:cxnLst/>
              <a:rect l="l" t="t" r="r" b="b"/>
              <a:pathLst>
                <a:path w="2493" h="3193" extrusionOk="0">
                  <a:moveTo>
                    <a:pt x="1204" y="0"/>
                  </a:moveTo>
                  <a:cubicBezTo>
                    <a:pt x="1188" y="0"/>
                    <a:pt x="1172" y="10"/>
                    <a:pt x="1167" y="30"/>
                  </a:cubicBezTo>
                  <a:cubicBezTo>
                    <a:pt x="916" y="1034"/>
                    <a:pt x="328" y="1358"/>
                    <a:pt x="38" y="1458"/>
                  </a:cubicBezTo>
                  <a:cubicBezTo>
                    <a:pt x="1" y="1472"/>
                    <a:pt x="4" y="1524"/>
                    <a:pt x="43" y="1534"/>
                  </a:cubicBezTo>
                  <a:cubicBezTo>
                    <a:pt x="805" y="1743"/>
                    <a:pt x="1081" y="2684"/>
                    <a:pt x="1174" y="3160"/>
                  </a:cubicBezTo>
                  <a:cubicBezTo>
                    <a:pt x="1178" y="3182"/>
                    <a:pt x="1195" y="3193"/>
                    <a:pt x="1212" y="3193"/>
                  </a:cubicBezTo>
                  <a:cubicBezTo>
                    <a:pt x="1230" y="3193"/>
                    <a:pt x="1248" y="3181"/>
                    <a:pt x="1252" y="3158"/>
                  </a:cubicBezTo>
                  <a:cubicBezTo>
                    <a:pt x="1449" y="1972"/>
                    <a:pt x="2140" y="1642"/>
                    <a:pt x="2453" y="1554"/>
                  </a:cubicBezTo>
                  <a:cubicBezTo>
                    <a:pt x="2491" y="1543"/>
                    <a:pt x="2492" y="1489"/>
                    <a:pt x="2453" y="1477"/>
                  </a:cubicBezTo>
                  <a:cubicBezTo>
                    <a:pt x="1564" y="1191"/>
                    <a:pt x="1314" y="424"/>
                    <a:pt x="1243" y="33"/>
                  </a:cubicBezTo>
                  <a:cubicBezTo>
                    <a:pt x="1239" y="11"/>
                    <a:pt x="1222"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5"/>
            <p:cNvSpPr/>
            <p:nvPr/>
          </p:nvSpPr>
          <p:spPr>
            <a:xfrm>
              <a:off x="7478123" y="1483850"/>
              <a:ext cx="84434" cy="108234"/>
            </a:xfrm>
            <a:custGeom>
              <a:avLst/>
              <a:gdLst/>
              <a:ahLst/>
              <a:cxnLst/>
              <a:rect l="l" t="t" r="r" b="b"/>
              <a:pathLst>
                <a:path w="1561" h="2001" extrusionOk="0">
                  <a:moveTo>
                    <a:pt x="755" y="0"/>
                  </a:moveTo>
                  <a:cubicBezTo>
                    <a:pt x="744" y="0"/>
                    <a:pt x="733" y="7"/>
                    <a:pt x="731" y="19"/>
                  </a:cubicBezTo>
                  <a:cubicBezTo>
                    <a:pt x="574" y="648"/>
                    <a:pt x="205" y="851"/>
                    <a:pt x="23" y="913"/>
                  </a:cubicBezTo>
                  <a:cubicBezTo>
                    <a:pt x="1" y="922"/>
                    <a:pt x="2" y="955"/>
                    <a:pt x="26" y="961"/>
                  </a:cubicBezTo>
                  <a:cubicBezTo>
                    <a:pt x="504" y="1093"/>
                    <a:pt x="677" y="1681"/>
                    <a:pt x="735" y="1981"/>
                  </a:cubicBezTo>
                  <a:cubicBezTo>
                    <a:pt x="737" y="1994"/>
                    <a:pt x="747" y="2000"/>
                    <a:pt x="758" y="2000"/>
                  </a:cubicBezTo>
                  <a:cubicBezTo>
                    <a:pt x="769" y="2000"/>
                    <a:pt x="780" y="1993"/>
                    <a:pt x="783" y="1979"/>
                  </a:cubicBezTo>
                  <a:cubicBezTo>
                    <a:pt x="907" y="1236"/>
                    <a:pt x="1340" y="1030"/>
                    <a:pt x="1535" y="973"/>
                  </a:cubicBezTo>
                  <a:cubicBezTo>
                    <a:pt x="1559" y="967"/>
                    <a:pt x="1560" y="934"/>
                    <a:pt x="1537" y="927"/>
                  </a:cubicBezTo>
                  <a:cubicBezTo>
                    <a:pt x="980" y="746"/>
                    <a:pt x="822" y="266"/>
                    <a:pt x="778" y="21"/>
                  </a:cubicBezTo>
                  <a:cubicBezTo>
                    <a:pt x="776" y="7"/>
                    <a:pt x="765" y="0"/>
                    <a:pt x="7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5"/>
            <p:cNvSpPr/>
            <p:nvPr/>
          </p:nvSpPr>
          <p:spPr>
            <a:xfrm>
              <a:off x="7253591" y="1507920"/>
              <a:ext cx="51331" cy="65773"/>
            </a:xfrm>
            <a:custGeom>
              <a:avLst/>
              <a:gdLst/>
              <a:ahLst/>
              <a:cxnLst/>
              <a:rect l="l" t="t" r="r" b="b"/>
              <a:pathLst>
                <a:path w="949" h="1216" extrusionOk="0">
                  <a:moveTo>
                    <a:pt x="459" y="1"/>
                  </a:moveTo>
                  <a:cubicBezTo>
                    <a:pt x="453" y="1"/>
                    <a:pt x="446" y="4"/>
                    <a:pt x="444" y="12"/>
                  </a:cubicBezTo>
                  <a:cubicBezTo>
                    <a:pt x="348" y="394"/>
                    <a:pt x="124" y="518"/>
                    <a:pt x="14" y="555"/>
                  </a:cubicBezTo>
                  <a:cubicBezTo>
                    <a:pt x="1" y="561"/>
                    <a:pt x="1" y="580"/>
                    <a:pt x="15" y="585"/>
                  </a:cubicBezTo>
                  <a:cubicBezTo>
                    <a:pt x="307" y="664"/>
                    <a:pt x="413" y="1022"/>
                    <a:pt x="447" y="1204"/>
                  </a:cubicBezTo>
                  <a:cubicBezTo>
                    <a:pt x="448" y="1212"/>
                    <a:pt x="454" y="1216"/>
                    <a:pt x="461" y="1216"/>
                  </a:cubicBezTo>
                  <a:cubicBezTo>
                    <a:pt x="468" y="1216"/>
                    <a:pt x="475" y="1211"/>
                    <a:pt x="477" y="1203"/>
                  </a:cubicBezTo>
                  <a:cubicBezTo>
                    <a:pt x="551" y="751"/>
                    <a:pt x="814" y="625"/>
                    <a:pt x="933" y="592"/>
                  </a:cubicBezTo>
                  <a:cubicBezTo>
                    <a:pt x="948" y="588"/>
                    <a:pt x="948" y="568"/>
                    <a:pt x="935" y="562"/>
                  </a:cubicBezTo>
                  <a:cubicBezTo>
                    <a:pt x="596" y="453"/>
                    <a:pt x="501" y="161"/>
                    <a:pt x="474" y="13"/>
                  </a:cubicBezTo>
                  <a:cubicBezTo>
                    <a:pt x="472" y="5"/>
                    <a:pt x="466" y="1"/>
                    <a:pt x="4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Box 6">
            <a:extLst>
              <a:ext uri="{FF2B5EF4-FFF2-40B4-BE49-F238E27FC236}">
                <a16:creationId xmlns:a16="http://schemas.microsoft.com/office/drawing/2014/main" id="{89EBFEB8-8418-0411-A72D-04E2FA412597}"/>
              </a:ext>
            </a:extLst>
          </p:cNvPr>
          <p:cNvSpPr txBox="1"/>
          <p:nvPr/>
        </p:nvSpPr>
        <p:spPr>
          <a:xfrm>
            <a:off x="143865" y="1386352"/>
            <a:ext cx="6018331" cy="2748253"/>
          </a:xfrm>
          <a:prstGeom prst="rect">
            <a:avLst/>
          </a:prstGeom>
          <a:noFill/>
        </p:spPr>
        <p:txBody>
          <a:bodyPr wrap="square">
            <a:spAutoFit/>
          </a:bodyPr>
          <a:lstStyle/>
          <a:p>
            <a:pPr lvl="0" algn="ctr">
              <a:lnSpc>
                <a:spcPct val="150000"/>
              </a:lnSpc>
              <a:spcAft>
                <a:spcPts val="1000"/>
              </a:spcAft>
            </a:pPr>
            <a:r>
              <a:rPr lang="en-US" sz="4000" b="1" dirty="0">
                <a:solidFill>
                  <a:srgbClr val="0070C0"/>
                </a:solidFill>
              </a:rPr>
              <a:t>VUI MỪNG CHÀO ĐÓN CÁC EM TỚI BUỔI HỌC NGÀY HÔM NAY!</a:t>
            </a:r>
          </a:p>
        </p:txBody>
      </p:sp>
    </p:spTree>
  </p:cSld>
  <p:clrMapOvr>
    <a:masterClrMapping/>
  </p:clrMapOvr>
  <p:transition spd="med">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46"/>
        <p:cNvGrpSpPr/>
        <p:nvPr/>
      </p:nvGrpSpPr>
      <p:grpSpPr>
        <a:xfrm>
          <a:off x="0" y="0"/>
          <a:ext cx="0" cy="0"/>
          <a:chOff x="0" y="0"/>
          <a:chExt cx="0" cy="0"/>
        </a:xfrm>
      </p:grpSpPr>
      <p:grpSp>
        <p:nvGrpSpPr>
          <p:cNvPr id="2250" name="Google Shape;2250;p39"/>
          <p:cNvGrpSpPr/>
          <p:nvPr/>
        </p:nvGrpSpPr>
        <p:grpSpPr>
          <a:xfrm>
            <a:off x="184825" y="1182143"/>
            <a:ext cx="4095679" cy="2779215"/>
            <a:chOff x="184825" y="1039561"/>
            <a:chExt cx="4095679" cy="2779215"/>
          </a:xfrm>
        </p:grpSpPr>
        <p:sp>
          <p:nvSpPr>
            <p:cNvPr id="2251" name="Google Shape;2251;p39"/>
            <p:cNvSpPr/>
            <p:nvPr/>
          </p:nvSpPr>
          <p:spPr>
            <a:xfrm>
              <a:off x="714015" y="1039561"/>
              <a:ext cx="3069758" cy="2767590"/>
            </a:xfrm>
            <a:custGeom>
              <a:avLst/>
              <a:gdLst/>
              <a:ahLst/>
              <a:cxnLst/>
              <a:rect l="l" t="t" r="r" b="b"/>
              <a:pathLst>
                <a:path w="35314" h="31837" extrusionOk="0">
                  <a:moveTo>
                    <a:pt x="17182" y="1"/>
                  </a:moveTo>
                  <a:cubicBezTo>
                    <a:pt x="8391" y="1"/>
                    <a:pt x="0" y="11064"/>
                    <a:pt x="0" y="19856"/>
                  </a:cubicBezTo>
                  <a:cubicBezTo>
                    <a:pt x="0" y="28648"/>
                    <a:pt x="8391" y="31836"/>
                    <a:pt x="17182" y="31836"/>
                  </a:cubicBezTo>
                  <a:cubicBezTo>
                    <a:pt x="25974" y="31836"/>
                    <a:pt x="35314" y="26708"/>
                    <a:pt x="35314" y="17916"/>
                  </a:cubicBezTo>
                  <a:cubicBezTo>
                    <a:pt x="35314" y="9124"/>
                    <a:pt x="25974" y="1"/>
                    <a:pt x="17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39"/>
            <p:cNvSpPr/>
            <p:nvPr/>
          </p:nvSpPr>
          <p:spPr>
            <a:xfrm>
              <a:off x="510966" y="3092080"/>
              <a:ext cx="631653" cy="664184"/>
            </a:xfrm>
            <a:custGeom>
              <a:avLst/>
              <a:gdLst/>
              <a:ahLst/>
              <a:cxnLst/>
              <a:rect l="l" t="t" r="r" b="b"/>
              <a:pathLst>
                <a:path w="9184" h="9657" fill="none" extrusionOk="0">
                  <a:moveTo>
                    <a:pt x="0" y="0"/>
                  </a:moveTo>
                  <a:cubicBezTo>
                    <a:pt x="1077" y="1970"/>
                    <a:pt x="2966" y="3338"/>
                    <a:pt x="4753" y="4697"/>
                  </a:cubicBezTo>
                  <a:cubicBezTo>
                    <a:pt x="6541" y="6056"/>
                    <a:pt x="8359" y="7566"/>
                    <a:pt x="9183" y="9656"/>
                  </a:cubicBezTo>
                </a:path>
              </a:pathLst>
            </a:custGeom>
            <a:noFill/>
            <a:ln w="4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39"/>
            <p:cNvSpPr/>
            <p:nvPr/>
          </p:nvSpPr>
          <p:spPr>
            <a:xfrm>
              <a:off x="828510" y="3267873"/>
              <a:ext cx="101240" cy="220294"/>
            </a:xfrm>
            <a:custGeom>
              <a:avLst/>
              <a:gdLst/>
              <a:ahLst/>
              <a:cxnLst/>
              <a:rect l="l" t="t" r="r" b="b"/>
              <a:pathLst>
                <a:path w="1472" h="3203" fill="none" extrusionOk="0">
                  <a:moveTo>
                    <a:pt x="1472" y="3203"/>
                  </a:moveTo>
                  <a:cubicBezTo>
                    <a:pt x="721" y="2283"/>
                    <a:pt x="209" y="1170"/>
                    <a:pt x="0" y="1"/>
                  </a:cubicBezTo>
                </a:path>
              </a:pathLst>
            </a:custGeom>
            <a:noFill/>
            <a:ln w="4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39"/>
            <p:cNvSpPr/>
            <p:nvPr/>
          </p:nvSpPr>
          <p:spPr>
            <a:xfrm>
              <a:off x="332764" y="2739530"/>
              <a:ext cx="62656" cy="171600"/>
            </a:xfrm>
            <a:custGeom>
              <a:avLst/>
              <a:gdLst/>
              <a:ahLst/>
              <a:cxnLst/>
              <a:rect l="l" t="t" r="r" b="b"/>
              <a:pathLst>
                <a:path w="911" h="2495" fill="none" extrusionOk="0">
                  <a:moveTo>
                    <a:pt x="0" y="484"/>
                  </a:moveTo>
                  <a:lnTo>
                    <a:pt x="911" y="2494"/>
                  </a:lnTo>
                  <a:cubicBezTo>
                    <a:pt x="815" y="1663"/>
                    <a:pt x="720" y="832"/>
                    <a:pt x="624" y="0"/>
                  </a:cubicBezTo>
                </a:path>
              </a:pathLst>
            </a:custGeom>
            <a:noFill/>
            <a:ln w="4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39"/>
            <p:cNvSpPr/>
            <p:nvPr/>
          </p:nvSpPr>
          <p:spPr>
            <a:xfrm>
              <a:off x="349133" y="2806106"/>
              <a:ext cx="269883" cy="309430"/>
            </a:xfrm>
            <a:custGeom>
              <a:avLst/>
              <a:gdLst/>
              <a:ahLst/>
              <a:cxnLst/>
              <a:rect l="l" t="t" r="r" b="b"/>
              <a:pathLst>
                <a:path w="3924" h="4499" extrusionOk="0">
                  <a:moveTo>
                    <a:pt x="1224" y="0"/>
                  </a:moveTo>
                  <a:cubicBezTo>
                    <a:pt x="385" y="0"/>
                    <a:pt x="1" y="2599"/>
                    <a:pt x="2539" y="4498"/>
                  </a:cubicBezTo>
                  <a:cubicBezTo>
                    <a:pt x="3924" y="3515"/>
                    <a:pt x="2401" y="522"/>
                    <a:pt x="1432" y="52"/>
                  </a:cubicBezTo>
                  <a:cubicBezTo>
                    <a:pt x="1361" y="17"/>
                    <a:pt x="1291" y="0"/>
                    <a:pt x="1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39"/>
            <p:cNvSpPr/>
            <p:nvPr/>
          </p:nvSpPr>
          <p:spPr>
            <a:xfrm>
              <a:off x="184825" y="2826533"/>
              <a:ext cx="338936" cy="322085"/>
            </a:xfrm>
            <a:custGeom>
              <a:avLst/>
              <a:gdLst/>
              <a:ahLst/>
              <a:cxnLst/>
              <a:rect l="l" t="t" r="r" b="b"/>
              <a:pathLst>
                <a:path w="4928" h="4683" extrusionOk="0">
                  <a:moveTo>
                    <a:pt x="1648" y="1"/>
                  </a:moveTo>
                  <a:cubicBezTo>
                    <a:pt x="1492" y="1"/>
                    <a:pt x="1340" y="52"/>
                    <a:pt x="1197" y="165"/>
                  </a:cubicBezTo>
                  <a:cubicBezTo>
                    <a:pt x="0" y="1116"/>
                    <a:pt x="1078" y="4683"/>
                    <a:pt x="3392" y="4683"/>
                  </a:cubicBezTo>
                  <a:cubicBezTo>
                    <a:pt x="3857" y="4683"/>
                    <a:pt x="4371" y="4539"/>
                    <a:pt x="4928" y="4201"/>
                  </a:cubicBezTo>
                  <a:cubicBezTo>
                    <a:pt x="4928" y="4201"/>
                    <a:pt x="3069" y="1"/>
                    <a:pt x="16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39"/>
            <p:cNvSpPr/>
            <p:nvPr/>
          </p:nvSpPr>
          <p:spPr>
            <a:xfrm>
              <a:off x="804025" y="2952050"/>
              <a:ext cx="35833" cy="159701"/>
            </a:xfrm>
            <a:custGeom>
              <a:avLst/>
              <a:gdLst/>
              <a:ahLst/>
              <a:cxnLst/>
              <a:rect l="l" t="t" r="r" b="b"/>
              <a:pathLst>
                <a:path w="521" h="2322" fill="none" extrusionOk="0">
                  <a:moveTo>
                    <a:pt x="1" y="936"/>
                  </a:moveTo>
                  <a:cubicBezTo>
                    <a:pt x="119" y="1399"/>
                    <a:pt x="235" y="1860"/>
                    <a:pt x="353" y="2321"/>
                  </a:cubicBezTo>
                  <a:cubicBezTo>
                    <a:pt x="335" y="1545"/>
                    <a:pt x="392" y="767"/>
                    <a:pt x="520" y="0"/>
                  </a:cubicBezTo>
                </a:path>
              </a:pathLst>
            </a:custGeom>
            <a:noFill/>
            <a:ln w="4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39"/>
            <p:cNvSpPr/>
            <p:nvPr/>
          </p:nvSpPr>
          <p:spPr>
            <a:xfrm>
              <a:off x="727132" y="3043317"/>
              <a:ext cx="158532" cy="241890"/>
            </a:xfrm>
            <a:custGeom>
              <a:avLst/>
              <a:gdLst/>
              <a:ahLst/>
              <a:cxnLst/>
              <a:rect l="l" t="t" r="r" b="b"/>
              <a:pathLst>
                <a:path w="2305" h="3517" extrusionOk="0">
                  <a:moveTo>
                    <a:pt x="735" y="0"/>
                  </a:moveTo>
                  <a:cubicBezTo>
                    <a:pt x="625" y="0"/>
                    <a:pt x="527" y="51"/>
                    <a:pt x="456" y="158"/>
                  </a:cubicBezTo>
                  <a:cubicBezTo>
                    <a:pt x="1" y="843"/>
                    <a:pt x="158" y="3405"/>
                    <a:pt x="1453" y="3517"/>
                  </a:cubicBezTo>
                  <a:cubicBezTo>
                    <a:pt x="2305" y="1479"/>
                    <a:pt x="1333" y="0"/>
                    <a:pt x="7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39"/>
            <p:cNvSpPr/>
            <p:nvPr/>
          </p:nvSpPr>
          <p:spPr>
            <a:xfrm>
              <a:off x="794190" y="3002326"/>
              <a:ext cx="236938" cy="282882"/>
            </a:xfrm>
            <a:custGeom>
              <a:avLst/>
              <a:gdLst/>
              <a:ahLst/>
              <a:cxnLst/>
              <a:rect l="l" t="t" r="r" b="b"/>
              <a:pathLst>
                <a:path w="3445" h="4113" extrusionOk="0">
                  <a:moveTo>
                    <a:pt x="1279" y="0"/>
                  </a:moveTo>
                  <a:cubicBezTo>
                    <a:pt x="0" y="0"/>
                    <a:pt x="478" y="4113"/>
                    <a:pt x="478" y="4113"/>
                  </a:cubicBezTo>
                  <a:cubicBezTo>
                    <a:pt x="493" y="4113"/>
                    <a:pt x="508" y="4113"/>
                    <a:pt x="523" y="4113"/>
                  </a:cubicBezTo>
                  <a:cubicBezTo>
                    <a:pt x="3445" y="4113"/>
                    <a:pt x="2752" y="199"/>
                    <a:pt x="1368" y="6"/>
                  </a:cubicBezTo>
                  <a:cubicBezTo>
                    <a:pt x="1337" y="2"/>
                    <a:pt x="1308" y="0"/>
                    <a:pt x="12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39"/>
            <p:cNvSpPr/>
            <p:nvPr/>
          </p:nvSpPr>
          <p:spPr>
            <a:xfrm>
              <a:off x="442877" y="3251917"/>
              <a:ext cx="367616" cy="152136"/>
            </a:xfrm>
            <a:custGeom>
              <a:avLst/>
              <a:gdLst/>
              <a:ahLst/>
              <a:cxnLst/>
              <a:rect l="l" t="t" r="r" b="b"/>
              <a:pathLst>
                <a:path w="5345" h="2212" extrusionOk="0">
                  <a:moveTo>
                    <a:pt x="654" y="1"/>
                  </a:moveTo>
                  <a:cubicBezTo>
                    <a:pt x="434" y="1"/>
                    <a:pt x="215" y="21"/>
                    <a:pt x="1" y="64"/>
                  </a:cubicBezTo>
                  <a:cubicBezTo>
                    <a:pt x="1" y="64"/>
                    <a:pt x="1906" y="2212"/>
                    <a:pt x="4301" y="2212"/>
                  </a:cubicBezTo>
                  <a:cubicBezTo>
                    <a:pt x="4641" y="2212"/>
                    <a:pt x="4990" y="2169"/>
                    <a:pt x="5345" y="2070"/>
                  </a:cubicBezTo>
                  <a:cubicBezTo>
                    <a:pt x="5345" y="2070"/>
                    <a:pt x="2907" y="1"/>
                    <a:pt x="6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39"/>
            <p:cNvSpPr/>
            <p:nvPr/>
          </p:nvSpPr>
          <p:spPr>
            <a:xfrm>
              <a:off x="869776" y="3151709"/>
              <a:ext cx="216030" cy="379583"/>
            </a:xfrm>
            <a:custGeom>
              <a:avLst/>
              <a:gdLst/>
              <a:ahLst/>
              <a:cxnLst/>
              <a:rect l="l" t="t" r="r" b="b"/>
              <a:pathLst>
                <a:path w="3141" h="5519" extrusionOk="0">
                  <a:moveTo>
                    <a:pt x="1874" y="0"/>
                  </a:moveTo>
                  <a:lnTo>
                    <a:pt x="1874" y="0"/>
                  </a:lnTo>
                  <a:cubicBezTo>
                    <a:pt x="1873" y="1"/>
                    <a:pt x="0" y="2901"/>
                    <a:pt x="1585" y="5519"/>
                  </a:cubicBezTo>
                  <a:cubicBezTo>
                    <a:pt x="1585" y="5519"/>
                    <a:pt x="3141" y="2517"/>
                    <a:pt x="18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39"/>
            <p:cNvSpPr/>
            <p:nvPr/>
          </p:nvSpPr>
          <p:spPr>
            <a:xfrm>
              <a:off x="892335" y="3751098"/>
              <a:ext cx="2844637" cy="67677"/>
            </a:xfrm>
            <a:custGeom>
              <a:avLst/>
              <a:gdLst/>
              <a:ahLst/>
              <a:cxnLst/>
              <a:rect l="l" t="t" r="r" b="b"/>
              <a:pathLst>
                <a:path w="41360" h="984" extrusionOk="0">
                  <a:moveTo>
                    <a:pt x="20680" y="1"/>
                  </a:moveTo>
                  <a:cubicBezTo>
                    <a:pt x="9260" y="1"/>
                    <a:pt x="1" y="220"/>
                    <a:pt x="1" y="492"/>
                  </a:cubicBezTo>
                  <a:cubicBezTo>
                    <a:pt x="1" y="762"/>
                    <a:pt x="9260" y="983"/>
                    <a:pt x="20680" y="983"/>
                  </a:cubicBezTo>
                  <a:cubicBezTo>
                    <a:pt x="32100" y="983"/>
                    <a:pt x="41359" y="762"/>
                    <a:pt x="41359" y="492"/>
                  </a:cubicBezTo>
                  <a:cubicBezTo>
                    <a:pt x="41359" y="220"/>
                    <a:pt x="32100" y="1"/>
                    <a:pt x="20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39"/>
            <p:cNvSpPr/>
            <p:nvPr/>
          </p:nvSpPr>
          <p:spPr>
            <a:xfrm>
              <a:off x="1031058" y="1802104"/>
              <a:ext cx="1969375" cy="1676520"/>
            </a:xfrm>
            <a:custGeom>
              <a:avLst/>
              <a:gdLst/>
              <a:ahLst/>
              <a:cxnLst/>
              <a:rect l="l" t="t" r="r" b="b"/>
              <a:pathLst>
                <a:path w="28634" h="24376" extrusionOk="0">
                  <a:moveTo>
                    <a:pt x="21934" y="1"/>
                  </a:moveTo>
                  <a:cubicBezTo>
                    <a:pt x="20172" y="1"/>
                    <a:pt x="18058" y="110"/>
                    <a:pt x="15779" y="458"/>
                  </a:cubicBezTo>
                  <a:cubicBezTo>
                    <a:pt x="14422" y="664"/>
                    <a:pt x="13006" y="953"/>
                    <a:pt x="11570" y="1356"/>
                  </a:cubicBezTo>
                  <a:cubicBezTo>
                    <a:pt x="11264" y="1443"/>
                    <a:pt x="10958" y="1534"/>
                    <a:pt x="10650" y="1631"/>
                  </a:cubicBezTo>
                  <a:cubicBezTo>
                    <a:pt x="9973" y="1841"/>
                    <a:pt x="9294" y="2079"/>
                    <a:pt x="8616" y="2344"/>
                  </a:cubicBezTo>
                  <a:cubicBezTo>
                    <a:pt x="7649" y="2726"/>
                    <a:pt x="6686" y="3164"/>
                    <a:pt x="5738" y="3670"/>
                  </a:cubicBezTo>
                  <a:cubicBezTo>
                    <a:pt x="3717" y="4747"/>
                    <a:pt x="1766" y="6127"/>
                    <a:pt x="0" y="7886"/>
                  </a:cubicBezTo>
                  <a:lnTo>
                    <a:pt x="4775" y="17098"/>
                  </a:lnTo>
                  <a:lnTo>
                    <a:pt x="4775" y="17101"/>
                  </a:lnTo>
                  <a:lnTo>
                    <a:pt x="5807" y="19090"/>
                  </a:lnTo>
                  <a:lnTo>
                    <a:pt x="8547" y="24376"/>
                  </a:lnTo>
                  <a:cubicBezTo>
                    <a:pt x="8547" y="24376"/>
                    <a:pt x="11945" y="20799"/>
                    <a:pt x="18058" y="19144"/>
                  </a:cubicBezTo>
                  <a:cubicBezTo>
                    <a:pt x="19897" y="18646"/>
                    <a:pt x="21982" y="18322"/>
                    <a:pt x="24295" y="18322"/>
                  </a:cubicBezTo>
                  <a:cubicBezTo>
                    <a:pt x="25663" y="18322"/>
                    <a:pt x="27111" y="18435"/>
                    <a:pt x="28634" y="18693"/>
                  </a:cubicBezTo>
                  <a:lnTo>
                    <a:pt x="26950" y="325"/>
                  </a:lnTo>
                  <a:cubicBezTo>
                    <a:pt x="26950" y="325"/>
                    <a:pt x="24962" y="1"/>
                    <a:pt x="2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39"/>
            <p:cNvSpPr/>
            <p:nvPr/>
          </p:nvSpPr>
          <p:spPr>
            <a:xfrm>
              <a:off x="1944487" y="1980236"/>
              <a:ext cx="829388" cy="81708"/>
            </a:xfrm>
            <a:custGeom>
              <a:avLst/>
              <a:gdLst/>
              <a:ahLst/>
              <a:cxnLst/>
              <a:rect l="l" t="t" r="r" b="b"/>
              <a:pathLst>
                <a:path w="12059" h="1188" extrusionOk="0">
                  <a:moveTo>
                    <a:pt x="6757" y="0"/>
                  </a:moveTo>
                  <a:cubicBezTo>
                    <a:pt x="5387" y="0"/>
                    <a:pt x="4016" y="110"/>
                    <a:pt x="2661" y="327"/>
                  </a:cubicBezTo>
                  <a:cubicBezTo>
                    <a:pt x="1813" y="463"/>
                    <a:pt x="973" y="641"/>
                    <a:pt x="143" y="857"/>
                  </a:cubicBezTo>
                  <a:cubicBezTo>
                    <a:pt x="53" y="881"/>
                    <a:pt x="1" y="972"/>
                    <a:pt x="25" y="1062"/>
                  </a:cubicBezTo>
                  <a:cubicBezTo>
                    <a:pt x="25" y="1063"/>
                    <a:pt x="25" y="1065"/>
                    <a:pt x="25" y="1066"/>
                  </a:cubicBezTo>
                  <a:cubicBezTo>
                    <a:pt x="45" y="1139"/>
                    <a:pt x="111" y="1187"/>
                    <a:pt x="183" y="1187"/>
                  </a:cubicBezTo>
                  <a:cubicBezTo>
                    <a:pt x="197" y="1187"/>
                    <a:pt x="212" y="1185"/>
                    <a:pt x="226" y="1181"/>
                  </a:cubicBezTo>
                  <a:cubicBezTo>
                    <a:pt x="2337" y="630"/>
                    <a:pt x="4515" y="342"/>
                    <a:pt x="6698" y="336"/>
                  </a:cubicBezTo>
                  <a:cubicBezTo>
                    <a:pt x="6727" y="336"/>
                    <a:pt x="6756" y="336"/>
                    <a:pt x="6785" y="336"/>
                  </a:cubicBezTo>
                  <a:cubicBezTo>
                    <a:pt x="8464" y="336"/>
                    <a:pt x="10138" y="506"/>
                    <a:pt x="11782" y="847"/>
                  </a:cubicBezTo>
                  <a:cubicBezTo>
                    <a:pt x="11796" y="850"/>
                    <a:pt x="11809" y="851"/>
                    <a:pt x="11821" y="851"/>
                  </a:cubicBezTo>
                  <a:cubicBezTo>
                    <a:pt x="12003" y="851"/>
                    <a:pt x="12058" y="561"/>
                    <a:pt x="11859" y="520"/>
                  </a:cubicBezTo>
                  <a:lnTo>
                    <a:pt x="11860" y="520"/>
                  </a:lnTo>
                  <a:cubicBezTo>
                    <a:pt x="10181" y="172"/>
                    <a:pt x="8469" y="0"/>
                    <a:pt x="67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39"/>
            <p:cNvSpPr/>
            <p:nvPr/>
          </p:nvSpPr>
          <p:spPr>
            <a:xfrm>
              <a:off x="1232713" y="2068682"/>
              <a:ext cx="634748" cy="361426"/>
            </a:xfrm>
            <a:custGeom>
              <a:avLst/>
              <a:gdLst/>
              <a:ahLst/>
              <a:cxnLst/>
              <a:rect l="l" t="t" r="r" b="b"/>
              <a:pathLst>
                <a:path w="9229" h="5255" extrusionOk="0">
                  <a:moveTo>
                    <a:pt x="9043" y="1"/>
                  </a:moveTo>
                  <a:cubicBezTo>
                    <a:pt x="9026" y="1"/>
                    <a:pt x="9010" y="3"/>
                    <a:pt x="8993" y="9"/>
                  </a:cubicBezTo>
                  <a:cubicBezTo>
                    <a:pt x="7399" y="527"/>
                    <a:pt x="5854" y="1194"/>
                    <a:pt x="4388" y="2006"/>
                  </a:cubicBezTo>
                  <a:cubicBezTo>
                    <a:pt x="2869" y="2848"/>
                    <a:pt x="1442" y="3846"/>
                    <a:pt x="128" y="4982"/>
                  </a:cubicBezTo>
                  <a:cubicBezTo>
                    <a:pt x="0" y="5093"/>
                    <a:pt x="123" y="5255"/>
                    <a:pt x="261" y="5255"/>
                  </a:cubicBezTo>
                  <a:cubicBezTo>
                    <a:pt x="300" y="5255"/>
                    <a:pt x="340" y="5242"/>
                    <a:pt x="376" y="5211"/>
                  </a:cubicBezTo>
                  <a:cubicBezTo>
                    <a:pt x="2667" y="3228"/>
                    <a:pt x="5330" y="1688"/>
                    <a:pt x="8174" y="646"/>
                  </a:cubicBezTo>
                  <a:cubicBezTo>
                    <a:pt x="8480" y="534"/>
                    <a:pt x="8787" y="428"/>
                    <a:pt x="9098" y="327"/>
                  </a:cubicBezTo>
                  <a:cubicBezTo>
                    <a:pt x="9181" y="300"/>
                    <a:pt x="9229" y="213"/>
                    <a:pt x="9207" y="128"/>
                  </a:cubicBezTo>
                  <a:lnTo>
                    <a:pt x="9205" y="128"/>
                  </a:lnTo>
                  <a:cubicBezTo>
                    <a:pt x="9205" y="127"/>
                    <a:pt x="9205" y="127"/>
                    <a:pt x="9205" y="125"/>
                  </a:cubicBezTo>
                  <a:cubicBezTo>
                    <a:pt x="9184" y="50"/>
                    <a:pt x="9116" y="1"/>
                    <a:pt x="90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9"/>
            <p:cNvSpPr/>
            <p:nvPr/>
          </p:nvSpPr>
          <p:spPr>
            <a:xfrm>
              <a:off x="1263456" y="2169990"/>
              <a:ext cx="632272" cy="360600"/>
            </a:xfrm>
            <a:custGeom>
              <a:avLst/>
              <a:gdLst/>
              <a:ahLst/>
              <a:cxnLst/>
              <a:rect l="l" t="t" r="r" b="b"/>
              <a:pathLst>
                <a:path w="9193" h="5243" extrusionOk="0">
                  <a:moveTo>
                    <a:pt x="9007" y="0"/>
                  </a:moveTo>
                  <a:cubicBezTo>
                    <a:pt x="8990" y="0"/>
                    <a:pt x="8972" y="3"/>
                    <a:pt x="8955" y="9"/>
                  </a:cubicBezTo>
                  <a:cubicBezTo>
                    <a:pt x="7374" y="524"/>
                    <a:pt x="5843" y="1188"/>
                    <a:pt x="4388" y="1994"/>
                  </a:cubicBezTo>
                  <a:cubicBezTo>
                    <a:pt x="2868" y="2836"/>
                    <a:pt x="1441" y="3835"/>
                    <a:pt x="128" y="4971"/>
                  </a:cubicBezTo>
                  <a:cubicBezTo>
                    <a:pt x="1" y="5080"/>
                    <a:pt x="123" y="5243"/>
                    <a:pt x="261" y="5243"/>
                  </a:cubicBezTo>
                  <a:cubicBezTo>
                    <a:pt x="299" y="5243"/>
                    <a:pt x="339" y="5230"/>
                    <a:pt x="375" y="5199"/>
                  </a:cubicBezTo>
                  <a:cubicBezTo>
                    <a:pt x="2668" y="3217"/>
                    <a:pt x="5331" y="1675"/>
                    <a:pt x="8173" y="634"/>
                  </a:cubicBezTo>
                  <a:cubicBezTo>
                    <a:pt x="8467" y="527"/>
                    <a:pt x="8763" y="424"/>
                    <a:pt x="9060" y="328"/>
                  </a:cubicBezTo>
                  <a:cubicBezTo>
                    <a:pt x="9145" y="300"/>
                    <a:pt x="9192" y="212"/>
                    <a:pt x="9167" y="127"/>
                  </a:cubicBezTo>
                  <a:cubicBezTo>
                    <a:pt x="9167" y="125"/>
                    <a:pt x="9167" y="124"/>
                    <a:pt x="9167" y="122"/>
                  </a:cubicBezTo>
                  <a:cubicBezTo>
                    <a:pt x="9145" y="49"/>
                    <a:pt x="9079" y="0"/>
                    <a:pt x="9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9"/>
            <p:cNvSpPr/>
            <p:nvPr/>
          </p:nvSpPr>
          <p:spPr>
            <a:xfrm>
              <a:off x="1972548" y="2080718"/>
              <a:ext cx="832139" cy="82395"/>
            </a:xfrm>
            <a:custGeom>
              <a:avLst/>
              <a:gdLst/>
              <a:ahLst/>
              <a:cxnLst/>
              <a:rect l="l" t="t" r="r" b="b"/>
              <a:pathLst>
                <a:path w="12099" h="1198" extrusionOk="0">
                  <a:moveTo>
                    <a:pt x="6799" y="1"/>
                  </a:moveTo>
                  <a:cubicBezTo>
                    <a:pt x="5427" y="1"/>
                    <a:pt x="4055" y="111"/>
                    <a:pt x="2699" y="328"/>
                  </a:cubicBezTo>
                  <a:cubicBezTo>
                    <a:pt x="1839" y="465"/>
                    <a:pt x="986" y="646"/>
                    <a:pt x="144" y="867"/>
                  </a:cubicBezTo>
                  <a:cubicBezTo>
                    <a:pt x="54" y="890"/>
                    <a:pt x="0" y="984"/>
                    <a:pt x="26" y="1074"/>
                  </a:cubicBezTo>
                  <a:cubicBezTo>
                    <a:pt x="26" y="1076"/>
                    <a:pt x="27" y="1077"/>
                    <a:pt x="27" y="1077"/>
                  </a:cubicBezTo>
                  <a:cubicBezTo>
                    <a:pt x="47" y="1150"/>
                    <a:pt x="114" y="1197"/>
                    <a:pt x="186" y="1197"/>
                  </a:cubicBezTo>
                  <a:cubicBezTo>
                    <a:pt x="200" y="1197"/>
                    <a:pt x="213" y="1196"/>
                    <a:pt x="227" y="1192"/>
                  </a:cubicBezTo>
                  <a:cubicBezTo>
                    <a:pt x="2350" y="634"/>
                    <a:pt x="4543" y="343"/>
                    <a:pt x="6738" y="337"/>
                  </a:cubicBezTo>
                  <a:cubicBezTo>
                    <a:pt x="6767" y="337"/>
                    <a:pt x="6796" y="337"/>
                    <a:pt x="6825" y="337"/>
                  </a:cubicBezTo>
                  <a:cubicBezTo>
                    <a:pt x="8504" y="337"/>
                    <a:pt x="10177" y="507"/>
                    <a:pt x="11821" y="847"/>
                  </a:cubicBezTo>
                  <a:cubicBezTo>
                    <a:pt x="11834" y="850"/>
                    <a:pt x="11847" y="851"/>
                    <a:pt x="11860" y="851"/>
                  </a:cubicBezTo>
                  <a:cubicBezTo>
                    <a:pt x="12043" y="851"/>
                    <a:pt x="12098" y="561"/>
                    <a:pt x="11898" y="520"/>
                  </a:cubicBezTo>
                  <a:lnTo>
                    <a:pt x="11898" y="519"/>
                  </a:lnTo>
                  <a:cubicBezTo>
                    <a:pt x="10221" y="172"/>
                    <a:pt x="8510" y="1"/>
                    <a:pt x="67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9"/>
            <p:cNvSpPr/>
            <p:nvPr/>
          </p:nvSpPr>
          <p:spPr>
            <a:xfrm>
              <a:off x="1294199" y="2270886"/>
              <a:ext cx="630965" cy="360119"/>
            </a:xfrm>
            <a:custGeom>
              <a:avLst/>
              <a:gdLst/>
              <a:ahLst/>
              <a:cxnLst/>
              <a:rect l="l" t="t" r="r" b="b"/>
              <a:pathLst>
                <a:path w="9174" h="5236" extrusionOk="0">
                  <a:moveTo>
                    <a:pt x="8988" y="1"/>
                  </a:moveTo>
                  <a:cubicBezTo>
                    <a:pt x="8970" y="1"/>
                    <a:pt x="8952" y="3"/>
                    <a:pt x="8935" y="9"/>
                  </a:cubicBezTo>
                  <a:cubicBezTo>
                    <a:pt x="7362" y="523"/>
                    <a:pt x="5838" y="1184"/>
                    <a:pt x="4388" y="1987"/>
                  </a:cubicBezTo>
                  <a:cubicBezTo>
                    <a:pt x="2869" y="2829"/>
                    <a:pt x="1442" y="3827"/>
                    <a:pt x="128" y="4963"/>
                  </a:cubicBezTo>
                  <a:cubicBezTo>
                    <a:pt x="0" y="5074"/>
                    <a:pt x="123" y="5236"/>
                    <a:pt x="261" y="5236"/>
                  </a:cubicBezTo>
                  <a:cubicBezTo>
                    <a:pt x="300" y="5236"/>
                    <a:pt x="340" y="5223"/>
                    <a:pt x="376" y="5192"/>
                  </a:cubicBezTo>
                  <a:cubicBezTo>
                    <a:pt x="2667" y="3209"/>
                    <a:pt x="5330" y="1669"/>
                    <a:pt x="8174" y="627"/>
                  </a:cubicBezTo>
                  <a:cubicBezTo>
                    <a:pt x="8462" y="523"/>
                    <a:pt x="8750" y="423"/>
                    <a:pt x="9041" y="327"/>
                  </a:cubicBezTo>
                  <a:cubicBezTo>
                    <a:pt x="9126" y="299"/>
                    <a:pt x="9174" y="209"/>
                    <a:pt x="9148" y="124"/>
                  </a:cubicBezTo>
                  <a:cubicBezTo>
                    <a:pt x="9147" y="123"/>
                    <a:pt x="9147" y="121"/>
                    <a:pt x="9147" y="120"/>
                  </a:cubicBezTo>
                  <a:cubicBezTo>
                    <a:pt x="9125" y="48"/>
                    <a:pt x="9059" y="1"/>
                    <a:pt x="89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39"/>
            <p:cNvSpPr/>
            <p:nvPr/>
          </p:nvSpPr>
          <p:spPr>
            <a:xfrm>
              <a:off x="2001916" y="2181132"/>
              <a:ext cx="833515" cy="82739"/>
            </a:xfrm>
            <a:custGeom>
              <a:avLst/>
              <a:gdLst/>
              <a:ahLst/>
              <a:cxnLst/>
              <a:rect l="l" t="t" r="r" b="b"/>
              <a:pathLst>
                <a:path w="12119" h="1203" extrusionOk="0">
                  <a:moveTo>
                    <a:pt x="6817" y="1"/>
                  </a:moveTo>
                  <a:cubicBezTo>
                    <a:pt x="5446" y="1"/>
                    <a:pt x="4075" y="110"/>
                    <a:pt x="2720" y="328"/>
                  </a:cubicBezTo>
                  <a:cubicBezTo>
                    <a:pt x="1853" y="468"/>
                    <a:pt x="993" y="650"/>
                    <a:pt x="144" y="872"/>
                  </a:cubicBezTo>
                  <a:cubicBezTo>
                    <a:pt x="53" y="896"/>
                    <a:pt x="0" y="992"/>
                    <a:pt x="27" y="1081"/>
                  </a:cubicBezTo>
                  <a:cubicBezTo>
                    <a:pt x="27" y="1083"/>
                    <a:pt x="27" y="1084"/>
                    <a:pt x="29" y="1086"/>
                  </a:cubicBezTo>
                  <a:cubicBezTo>
                    <a:pt x="50" y="1156"/>
                    <a:pt x="114" y="1202"/>
                    <a:pt x="184" y="1202"/>
                  </a:cubicBezTo>
                  <a:cubicBezTo>
                    <a:pt x="198" y="1202"/>
                    <a:pt x="213" y="1200"/>
                    <a:pt x="227" y="1196"/>
                  </a:cubicBezTo>
                  <a:cubicBezTo>
                    <a:pt x="2357" y="637"/>
                    <a:pt x="4556" y="342"/>
                    <a:pt x="6759" y="337"/>
                  </a:cubicBezTo>
                  <a:cubicBezTo>
                    <a:pt x="6781" y="336"/>
                    <a:pt x="6803" y="336"/>
                    <a:pt x="6825" y="336"/>
                  </a:cubicBezTo>
                  <a:cubicBezTo>
                    <a:pt x="8509" y="336"/>
                    <a:pt x="10191" y="507"/>
                    <a:pt x="11842" y="848"/>
                  </a:cubicBezTo>
                  <a:cubicBezTo>
                    <a:pt x="11855" y="851"/>
                    <a:pt x="11867" y="852"/>
                    <a:pt x="11879" y="852"/>
                  </a:cubicBezTo>
                  <a:cubicBezTo>
                    <a:pt x="12062" y="852"/>
                    <a:pt x="12118" y="562"/>
                    <a:pt x="11919" y="520"/>
                  </a:cubicBezTo>
                  <a:cubicBezTo>
                    <a:pt x="10241" y="172"/>
                    <a:pt x="8529" y="1"/>
                    <a:pt x="6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39"/>
            <p:cNvSpPr/>
            <p:nvPr/>
          </p:nvSpPr>
          <p:spPr>
            <a:xfrm>
              <a:off x="1325012" y="2371437"/>
              <a:ext cx="630690" cy="359981"/>
            </a:xfrm>
            <a:custGeom>
              <a:avLst/>
              <a:gdLst/>
              <a:ahLst/>
              <a:cxnLst/>
              <a:rect l="l" t="t" r="r" b="b"/>
              <a:pathLst>
                <a:path w="9170" h="5234" extrusionOk="0">
                  <a:moveTo>
                    <a:pt x="8981" y="0"/>
                  </a:moveTo>
                  <a:cubicBezTo>
                    <a:pt x="8964" y="0"/>
                    <a:pt x="8947" y="3"/>
                    <a:pt x="8930" y="9"/>
                  </a:cubicBezTo>
                  <a:cubicBezTo>
                    <a:pt x="7359" y="523"/>
                    <a:pt x="5835" y="1185"/>
                    <a:pt x="4387" y="1986"/>
                  </a:cubicBezTo>
                  <a:cubicBezTo>
                    <a:pt x="2869" y="2828"/>
                    <a:pt x="1442" y="3825"/>
                    <a:pt x="128" y="4961"/>
                  </a:cubicBezTo>
                  <a:cubicBezTo>
                    <a:pt x="0" y="5072"/>
                    <a:pt x="123" y="5234"/>
                    <a:pt x="261" y="5234"/>
                  </a:cubicBezTo>
                  <a:cubicBezTo>
                    <a:pt x="300" y="5234"/>
                    <a:pt x="340" y="5221"/>
                    <a:pt x="376" y="5190"/>
                  </a:cubicBezTo>
                  <a:cubicBezTo>
                    <a:pt x="2667" y="3209"/>
                    <a:pt x="5330" y="1667"/>
                    <a:pt x="8174" y="626"/>
                  </a:cubicBezTo>
                  <a:cubicBezTo>
                    <a:pt x="8459" y="520"/>
                    <a:pt x="8747" y="422"/>
                    <a:pt x="9036" y="328"/>
                  </a:cubicBezTo>
                  <a:cubicBezTo>
                    <a:pt x="9121" y="300"/>
                    <a:pt x="9169" y="209"/>
                    <a:pt x="9142" y="123"/>
                  </a:cubicBezTo>
                  <a:lnTo>
                    <a:pt x="9141" y="119"/>
                  </a:lnTo>
                  <a:cubicBezTo>
                    <a:pt x="9119" y="47"/>
                    <a:pt x="9052" y="0"/>
                    <a:pt x="8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9"/>
            <p:cNvSpPr/>
            <p:nvPr/>
          </p:nvSpPr>
          <p:spPr>
            <a:xfrm>
              <a:off x="2032315" y="2281615"/>
              <a:ext cx="833858" cy="82808"/>
            </a:xfrm>
            <a:custGeom>
              <a:avLst/>
              <a:gdLst/>
              <a:ahLst/>
              <a:cxnLst/>
              <a:rect l="l" t="t" r="r" b="b"/>
              <a:pathLst>
                <a:path w="12124" h="1204" extrusionOk="0">
                  <a:moveTo>
                    <a:pt x="6825" y="1"/>
                  </a:moveTo>
                  <a:cubicBezTo>
                    <a:pt x="5453" y="1"/>
                    <a:pt x="4081" y="111"/>
                    <a:pt x="2726" y="328"/>
                  </a:cubicBezTo>
                  <a:cubicBezTo>
                    <a:pt x="1856" y="467"/>
                    <a:pt x="994" y="649"/>
                    <a:pt x="145" y="874"/>
                  </a:cubicBezTo>
                  <a:cubicBezTo>
                    <a:pt x="54" y="898"/>
                    <a:pt x="0" y="994"/>
                    <a:pt x="29" y="1083"/>
                  </a:cubicBezTo>
                  <a:cubicBezTo>
                    <a:pt x="29" y="1085"/>
                    <a:pt x="29" y="1086"/>
                    <a:pt x="29" y="1088"/>
                  </a:cubicBezTo>
                  <a:cubicBezTo>
                    <a:pt x="51" y="1158"/>
                    <a:pt x="116" y="1203"/>
                    <a:pt x="187" y="1203"/>
                  </a:cubicBezTo>
                  <a:cubicBezTo>
                    <a:pt x="201" y="1203"/>
                    <a:pt x="215" y="1202"/>
                    <a:pt x="229" y="1198"/>
                  </a:cubicBezTo>
                  <a:cubicBezTo>
                    <a:pt x="2359" y="635"/>
                    <a:pt x="4559" y="343"/>
                    <a:pt x="6763" y="335"/>
                  </a:cubicBezTo>
                  <a:cubicBezTo>
                    <a:pt x="6785" y="335"/>
                    <a:pt x="6807" y="335"/>
                    <a:pt x="6829" y="335"/>
                  </a:cubicBezTo>
                  <a:cubicBezTo>
                    <a:pt x="8515" y="335"/>
                    <a:pt x="10197" y="505"/>
                    <a:pt x="11847" y="847"/>
                  </a:cubicBezTo>
                  <a:cubicBezTo>
                    <a:pt x="11861" y="850"/>
                    <a:pt x="11874" y="851"/>
                    <a:pt x="11886" y="851"/>
                  </a:cubicBezTo>
                  <a:cubicBezTo>
                    <a:pt x="12068" y="851"/>
                    <a:pt x="12123" y="561"/>
                    <a:pt x="11925" y="519"/>
                  </a:cubicBezTo>
                  <a:cubicBezTo>
                    <a:pt x="10246" y="172"/>
                    <a:pt x="8536" y="1"/>
                    <a:pt x="6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9"/>
            <p:cNvSpPr/>
            <p:nvPr/>
          </p:nvSpPr>
          <p:spPr>
            <a:xfrm>
              <a:off x="1355755" y="2471714"/>
              <a:ext cx="631102" cy="360188"/>
            </a:xfrm>
            <a:custGeom>
              <a:avLst/>
              <a:gdLst/>
              <a:ahLst/>
              <a:cxnLst/>
              <a:rect l="l" t="t" r="r" b="b"/>
              <a:pathLst>
                <a:path w="9176" h="5237" extrusionOk="0">
                  <a:moveTo>
                    <a:pt x="8988" y="1"/>
                  </a:moveTo>
                  <a:cubicBezTo>
                    <a:pt x="8971" y="1"/>
                    <a:pt x="8954" y="3"/>
                    <a:pt x="8937" y="9"/>
                  </a:cubicBezTo>
                  <a:cubicBezTo>
                    <a:pt x="7362" y="524"/>
                    <a:pt x="5837" y="1185"/>
                    <a:pt x="4387" y="1988"/>
                  </a:cubicBezTo>
                  <a:cubicBezTo>
                    <a:pt x="2868" y="2830"/>
                    <a:pt x="1441" y="3829"/>
                    <a:pt x="127" y="4964"/>
                  </a:cubicBezTo>
                  <a:cubicBezTo>
                    <a:pt x="1" y="5075"/>
                    <a:pt x="123" y="5237"/>
                    <a:pt x="260" y="5237"/>
                  </a:cubicBezTo>
                  <a:cubicBezTo>
                    <a:pt x="299" y="5237"/>
                    <a:pt x="339" y="5224"/>
                    <a:pt x="375" y="5193"/>
                  </a:cubicBezTo>
                  <a:cubicBezTo>
                    <a:pt x="2668" y="3211"/>
                    <a:pt x="5331" y="1670"/>
                    <a:pt x="8174" y="628"/>
                  </a:cubicBezTo>
                  <a:cubicBezTo>
                    <a:pt x="8461" y="522"/>
                    <a:pt x="8750" y="422"/>
                    <a:pt x="9043" y="328"/>
                  </a:cubicBezTo>
                  <a:cubicBezTo>
                    <a:pt x="9128" y="300"/>
                    <a:pt x="9176" y="209"/>
                    <a:pt x="9149" y="122"/>
                  </a:cubicBezTo>
                  <a:cubicBezTo>
                    <a:pt x="9148" y="121"/>
                    <a:pt x="9148" y="119"/>
                    <a:pt x="9148" y="118"/>
                  </a:cubicBezTo>
                  <a:cubicBezTo>
                    <a:pt x="9125" y="47"/>
                    <a:pt x="9059" y="1"/>
                    <a:pt x="89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9"/>
            <p:cNvSpPr/>
            <p:nvPr/>
          </p:nvSpPr>
          <p:spPr>
            <a:xfrm>
              <a:off x="2063471" y="2382029"/>
              <a:ext cx="833515" cy="82671"/>
            </a:xfrm>
            <a:custGeom>
              <a:avLst/>
              <a:gdLst/>
              <a:ahLst/>
              <a:cxnLst/>
              <a:rect l="l" t="t" r="r" b="b"/>
              <a:pathLst>
                <a:path w="12119" h="1202" extrusionOk="0">
                  <a:moveTo>
                    <a:pt x="6816" y="1"/>
                  </a:moveTo>
                  <a:cubicBezTo>
                    <a:pt x="5445" y="1"/>
                    <a:pt x="4074" y="111"/>
                    <a:pt x="2719" y="328"/>
                  </a:cubicBezTo>
                  <a:cubicBezTo>
                    <a:pt x="1853" y="466"/>
                    <a:pt x="994" y="649"/>
                    <a:pt x="146" y="872"/>
                  </a:cubicBezTo>
                  <a:cubicBezTo>
                    <a:pt x="53" y="896"/>
                    <a:pt x="1" y="993"/>
                    <a:pt x="29" y="1083"/>
                  </a:cubicBezTo>
                  <a:cubicBezTo>
                    <a:pt x="29" y="1084"/>
                    <a:pt x="29" y="1086"/>
                    <a:pt x="31" y="1087"/>
                  </a:cubicBezTo>
                  <a:cubicBezTo>
                    <a:pt x="52" y="1157"/>
                    <a:pt x="117" y="1202"/>
                    <a:pt x="187" y="1202"/>
                  </a:cubicBezTo>
                  <a:cubicBezTo>
                    <a:pt x="201" y="1202"/>
                    <a:pt x="215" y="1200"/>
                    <a:pt x="229" y="1196"/>
                  </a:cubicBezTo>
                  <a:cubicBezTo>
                    <a:pt x="2358" y="637"/>
                    <a:pt x="4555" y="343"/>
                    <a:pt x="6758" y="337"/>
                  </a:cubicBezTo>
                  <a:cubicBezTo>
                    <a:pt x="6780" y="337"/>
                    <a:pt x="6802" y="337"/>
                    <a:pt x="6824" y="337"/>
                  </a:cubicBezTo>
                  <a:cubicBezTo>
                    <a:pt x="8509" y="337"/>
                    <a:pt x="10190" y="507"/>
                    <a:pt x="11841" y="847"/>
                  </a:cubicBezTo>
                  <a:cubicBezTo>
                    <a:pt x="11854" y="850"/>
                    <a:pt x="11867" y="851"/>
                    <a:pt x="11880" y="851"/>
                  </a:cubicBezTo>
                  <a:cubicBezTo>
                    <a:pt x="12063" y="851"/>
                    <a:pt x="12118" y="561"/>
                    <a:pt x="11918" y="520"/>
                  </a:cubicBezTo>
                  <a:cubicBezTo>
                    <a:pt x="10240" y="172"/>
                    <a:pt x="8528" y="1"/>
                    <a:pt x="68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9"/>
            <p:cNvSpPr/>
            <p:nvPr/>
          </p:nvSpPr>
          <p:spPr>
            <a:xfrm>
              <a:off x="1386498" y="2571853"/>
              <a:ext cx="632203" cy="360463"/>
            </a:xfrm>
            <a:custGeom>
              <a:avLst/>
              <a:gdLst/>
              <a:ahLst/>
              <a:cxnLst/>
              <a:rect l="l" t="t" r="r" b="b"/>
              <a:pathLst>
                <a:path w="9192" h="5241" extrusionOk="0">
                  <a:moveTo>
                    <a:pt x="9004" y="0"/>
                  </a:moveTo>
                  <a:cubicBezTo>
                    <a:pt x="8987" y="0"/>
                    <a:pt x="8970" y="3"/>
                    <a:pt x="8953" y="8"/>
                  </a:cubicBezTo>
                  <a:cubicBezTo>
                    <a:pt x="7374" y="523"/>
                    <a:pt x="5842" y="1187"/>
                    <a:pt x="4388" y="1993"/>
                  </a:cubicBezTo>
                  <a:cubicBezTo>
                    <a:pt x="2869" y="2835"/>
                    <a:pt x="1442" y="3832"/>
                    <a:pt x="128" y="4968"/>
                  </a:cubicBezTo>
                  <a:cubicBezTo>
                    <a:pt x="0" y="5079"/>
                    <a:pt x="123" y="5241"/>
                    <a:pt x="261" y="5241"/>
                  </a:cubicBezTo>
                  <a:cubicBezTo>
                    <a:pt x="300" y="5241"/>
                    <a:pt x="340" y="5228"/>
                    <a:pt x="376" y="5197"/>
                  </a:cubicBezTo>
                  <a:cubicBezTo>
                    <a:pt x="2667" y="3216"/>
                    <a:pt x="5330" y="1674"/>
                    <a:pt x="8174" y="634"/>
                  </a:cubicBezTo>
                  <a:cubicBezTo>
                    <a:pt x="8466" y="526"/>
                    <a:pt x="8762" y="425"/>
                    <a:pt x="9059" y="328"/>
                  </a:cubicBezTo>
                  <a:cubicBezTo>
                    <a:pt x="9144" y="299"/>
                    <a:pt x="9192" y="207"/>
                    <a:pt x="9165" y="120"/>
                  </a:cubicBezTo>
                  <a:cubicBezTo>
                    <a:pt x="9163" y="119"/>
                    <a:pt x="9163" y="119"/>
                    <a:pt x="9163" y="117"/>
                  </a:cubicBezTo>
                  <a:lnTo>
                    <a:pt x="9163" y="116"/>
                  </a:lnTo>
                  <a:cubicBezTo>
                    <a:pt x="9140" y="46"/>
                    <a:pt x="9075" y="0"/>
                    <a:pt x="90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39"/>
            <p:cNvSpPr/>
            <p:nvPr/>
          </p:nvSpPr>
          <p:spPr>
            <a:xfrm>
              <a:off x="2095315" y="2482512"/>
              <a:ext cx="832345" cy="82395"/>
            </a:xfrm>
            <a:custGeom>
              <a:avLst/>
              <a:gdLst/>
              <a:ahLst/>
              <a:cxnLst/>
              <a:rect l="l" t="t" r="r" b="b"/>
              <a:pathLst>
                <a:path w="12102" h="1198" extrusionOk="0">
                  <a:moveTo>
                    <a:pt x="6803" y="1"/>
                  </a:moveTo>
                  <a:cubicBezTo>
                    <a:pt x="5432" y="1"/>
                    <a:pt x="4059" y="111"/>
                    <a:pt x="2704" y="328"/>
                  </a:cubicBezTo>
                  <a:cubicBezTo>
                    <a:pt x="1843" y="465"/>
                    <a:pt x="989" y="646"/>
                    <a:pt x="145" y="868"/>
                  </a:cubicBezTo>
                  <a:cubicBezTo>
                    <a:pt x="53" y="892"/>
                    <a:pt x="1" y="989"/>
                    <a:pt x="30" y="1080"/>
                  </a:cubicBezTo>
                  <a:cubicBezTo>
                    <a:pt x="30" y="1080"/>
                    <a:pt x="30" y="1082"/>
                    <a:pt x="30" y="1083"/>
                  </a:cubicBezTo>
                  <a:cubicBezTo>
                    <a:pt x="53" y="1153"/>
                    <a:pt x="118" y="1198"/>
                    <a:pt x="187" y="1198"/>
                  </a:cubicBezTo>
                  <a:cubicBezTo>
                    <a:pt x="201" y="1198"/>
                    <a:pt x="215" y="1196"/>
                    <a:pt x="229" y="1192"/>
                  </a:cubicBezTo>
                  <a:cubicBezTo>
                    <a:pt x="2353" y="634"/>
                    <a:pt x="4546" y="343"/>
                    <a:pt x="6741" y="335"/>
                  </a:cubicBezTo>
                  <a:cubicBezTo>
                    <a:pt x="6763" y="335"/>
                    <a:pt x="6785" y="335"/>
                    <a:pt x="6807" y="335"/>
                  </a:cubicBezTo>
                  <a:cubicBezTo>
                    <a:pt x="8493" y="335"/>
                    <a:pt x="10175" y="506"/>
                    <a:pt x="11825" y="847"/>
                  </a:cubicBezTo>
                  <a:cubicBezTo>
                    <a:pt x="11839" y="850"/>
                    <a:pt x="11851" y="851"/>
                    <a:pt x="11863" y="851"/>
                  </a:cubicBezTo>
                  <a:cubicBezTo>
                    <a:pt x="12046" y="851"/>
                    <a:pt x="12102" y="561"/>
                    <a:pt x="11903" y="519"/>
                  </a:cubicBezTo>
                  <a:cubicBezTo>
                    <a:pt x="10225" y="172"/>
                    <a:pt x="8515" y="1"/>
                    <a:pt x="6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39"/>
            <p:cNvSpPr/>
            <p:nvPr/>
          </p:nvSpPr>
          <p:spPr>
            <a:xfrm>
              <a:off x="1417242" y="2671785"/>
              <a:ext cx="633716" cy="361082"/>
            </a:xfrm>
            <a:custGeom>
              <a:avLst/>
              <a:gdLst/>
              <a:ahLst/>
              <a:cxnLst/>
              <a:rect l="l" t="t" r="r" b="b"/>
              <a:pathLst>
                <a:path w="9214" h="5250" extrusionOk="0">
                  <a:moveTo>
                    <a:pt x="9025" y="1"/>
                  </a:moveTo>
                  <a:cubicBezTo>
                    <a:pt x="9009" y="1"/>
                    <a:pt x="8991" y="4"/>
                    <a:pt x="8975" y="9"/>
                  </a:cubicBezTo>
                  <a:cubicBezTo>
                    <a:pt x="7388" y="525"/>
                    <a:pt x="5849" y="1191"/>
                    <a:pt x="4388" y="2000"/>
                  </a:cubicBezTo>
                  <a:cubicBezTo>
                    <a:pt x="2870" y="2842"/>
                    <a:pt x="1443" y="3841"/>
                    <a:pt x="128" y="4977"/>
                  </a:cubicBezTo>
                  <a:cubicBezTo>
                    <a:pt x="1" y="5087"/>
                    <a:pt x="123" y="5249"/>
                    <a:pt x="260" y="5249"/>
                  </a:cubicBezTo>
                  <a:cubicBezTo>
                    <a:pt x="299" y="5249"/>
                    <a:pt x="339" y="5236"/>
                    <a:pt x="375" y="5205"/>
                  </a:cubicBezTo>
                  <a:cubicBezTo>
                    <a:pt x="2668" y="3223"/>
                    <a:pt x="5331" y="1682"/>
                    <a:pt x="8174" y="640"/>
                  </a:cubicBezTo>
                  <a:cubicBezTo>
                    <a:pt x="8474" y="530"/>
                    <a:pt x="8776" y="427"/>
                    <a:pt x="9080" y="328"/>
                  </a:cubicBezTo>
                  <a:cubicBezTo>
                    <a:pt x="9167" y="300"/>
                    <a:pt x="9213" y="208"/>
                    <a:pt x="9185" y="121"/>
                  </a:cubicBezTo>
                  <a:cubicBezTo>
                    <a:pt x="9185" y="119"/>
                    <a:pt x="9185" y="118"/>
                    <a:pt x="9185" y="116"/>
                  </a:cubicBezTo>
                  <a:cubicBezTo>
                    <a:pt x="9162" y="47"/>
                    <a:pt x="9096" y="1"/>
                    <a:pt x="9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39"/>
            <p:cNvSpPr/>
            <p:nvPr/>
          </p:nvSpPr>
          <p:spPr>
            <a:xfrm>
              <a:off x="2127640" y="2582926"/>
              <a:ext cx="830832" cy="82120"/>
            </a:xfrm>
            <a:custGeom>
              <a:avLst/>
              <a:gdLst/>
              <a:ahLst/>
              <a:cxnLst/>
              <a:rect l="l" t="t" r="r" b="b"/>
              <a:pathLst>
                <a:path w="12080" h="1194" extrusionOk="0">
                  <a:moveTo>
                    <a:pt x="6778" y="1"/>
                  </a:moveTo>
                  <a:cubicBezTo>
                    <a:pt x="5407" y="1"/>
                    <a:pt x="4036" y="111"/>
                    <a:pt x="2682" y="328"/>
                  </a:cubicBezTo>
                  <a:cubicBezTo>
                    <a:pt x="1828" y="465"/>
                    <a:pt x="982" y="644"/>
                    <a:pt x="146" y="862"/>
                  </a:cubicBezTo>
                  <a:cubicBezTo>
                    <a:pt x="53" y="888"/>
                    <a:pt x="1" y="985"/>
                    <a:pt x="29" y="1076"/>
                  </a:cubicBezTo>
                  <a:lnTo>
                    <a:pt x="31" y="1079"/>
                  </a:lnTo>
                  <a:cubicBezTo>
                    <a:pt x="53" y="1148"/>
                    <a:pt x="117" y="1193"/>
                    <a:pt x="187" y="1193"/>
                  </a:cubicBezTo>
                  <a:cubicBezTo>
                    <a:pt x="201" y="1193"/>
                    <a:pt x="215" y="1191"/>
                    <a:pt x="229" y="1188"/>
                  </a:cubicBezTo>
                  <a:cubicBezTo>
                    <a:pt x="2346" y="634"/>
                    <a:pt x="4531" y="343"/>
                    <a:pt x="6719" y="337"/>
                  </a:cubicBezTo>
                  <a:cubicBezTo>
                    <a:pt x="6741" y="337"/>
                    <a:pt x="6763" y="337"/>
                    <a:pt x="6785" y="337"/>
                  </a:cubicBezTo>
                  <a:cubicBezTo>
                    <a:pt x="8471" y="337"/>
                    <a:pt x="10153" y="507"/>
                    <a:pt x="11803" y="849"/>
                  </a:cubicBezTo>
                  <a:cubicBezTo>
                    <a:pt x="11816" y="851"/>
                    <a:pt x="11829" y="853"/>
                    <a:pt x="11841" y="853"/>
                  </a:cubicBezTo>
                  <a:cubicBezTo>
                    <a:pt x="12024" y="853"/>
                    <a:pt x="12080" y="562"/>
                    <a:pt x="11881" y="520"/>
                  </a:cubicBezTo>
                  <a:cubicBezTo>
                    <a:pt x="10202" y="172"/>
                    <a:pt x="8490" y="1"/>
                    <a:pt x="6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39"/>
            <p:cNvSpPr/>
            <p:nvPr/>
          </p:nvSpPr>
          <p:spPr>
            <a:xfrm>
              <a:off x="1448054" y="2771718"/>
              <a:ext cx="635435" cy="361563"/>
            </a:xfrm>
            <a:custGeom>
              <a:avLst/>
              <a:gdLst/>
              <a:ahLst/>
              <a:cxnLst/>
              <a:rect l="l" t="t" r="r" b="b"/>
              <a:pathLst>
                <a:path w="9239" h="5257" extrusionOk="0">
                  <a:moveTo>
                    <a:pt x="9049" y="1"/>
                  </a:moveTo>
                  <a:cubicBezTo>
                    <a:pt x="9033" y="1"/>
                    <a:pt x="9016" y="3"/>
                    <a:pt x="9000" y="8"/>
                  </a:cubicBezTo>
                  <a:cubicBezTo>
                    <a:pt x="7403" y="526"/>
                    <a:pt x="5856" y="1195"/>
                    <a:pt x="4387" y="2009"/>
                  </a:cubicBezTo>
                  <a:cubicBezTo>
                    <a:pt x="2868" y="2850"/>
                    <a:pt x="1441" y="3847"/>
                    <a:pt x="127" y="4983"/>
                  </a:cubicBezTo>
                  <a:cubicBezTo>
                    <a:pt x="1" y="5094"/>
                    <a:pt x="123" y="5256"/>
                    <a:pt x="260" y="5256"/>
                  </a:cubicBezTo>
                  <a:cubicBezTo>
                    <a:pt x="299" y="5256"/>
                    <a:pt x="339" y="5243"/>
                    <a:pt x="375" y="5212"/>
                  </a:cubicBezTo>
                  <a:cubicBezTo>
                    <a:pt x="2668" y="3231"/>
                    <a:pt x="5331" y="1689"/>
                    <a:pt x="8173" y="649"/>
                  </a:cubicBezTo>
                  <a:cubicBezTo>
                    <a:pt x="8482" y="535"/>
                    <a:pt x="8792" y="428"/>
                    <a:pt x="9104" y="328"/>
                  </a:cubicBezTo>
                  <a:cubicBezTo>
                    <a:pt x="9191" y="299"/>
                    <a:pt x="9238" y="207"/>
                    <a:pt x="9210" y="120"/>
                  </a:cubicBezTo>
                  <a:cubicBezTo>
                    <a:pt x="9210" y="119"/>
                    <a:pt x="9209" y="117"/>
                    <a:pt x="9209" y="116"/>
                  </a:cubicBezTo>
                  <a:cubicBezTo>
                    <a:pt x="9186" y="46"/>
                    <a:pt x="9119" y="1"/>
                    <a:pt x="90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9"/>
            <p:cNvSpPr/>
            <p:nvPr/>
          </p:nvSpPr>
          <p:spPr>
            <a:xfrm>
              <a:off x="2160103" y="2683477"/>
              <a:ext cx="829182" cy="81501"/>
            </a:xfrm>
            <a:custGeom>
              <a:avLst/>
              <a:gdLst/>
              <a:ahLst/>
              <a:cxnLst/>
              <a:rect l="l" t="t" r="r" b="b"/>
              <a:pathLst>
                <a:path w="12056" h="1185" extrusionOk="0">
                  <a:moveTo>
                    <a:pt x="6755" y="0"/>
                  </a:moveTo>
                  <a:cubicBezTo>
                    <a:pt x="5384" y="0"/>
                    <a:pt x="4012" y="110"/>
                    <a:pt x="2656" y="327"/>
                  </a:cubicBezTo>
                  <a:cubicBezTo>
                    <a:pt x="1811" y="461"/>
                    <a:pt x="974" y="639"/>
                    <a:pt x="145" y="854"/>
                  </a:cubicBezTo>
                  <a:cubicBezTo>
                    <a:pt x="53" y="878"/>
                    <a:pt x="1" y="976"/>
                    <a:pt x="30" y="1067"/>
                  </a:cubicBezTo>
                  <a:cubicBezTo>
                    <a:pt x="30" y="1069"/>
                    <a:pt x="30" y="1069"/>
                    <a:pt x="32" y="1070"/>
                  </a:cubicBezTo>
                  <a:cubicBezTo>
                    <a:pt x="54" y="1141"/>
                    <a:pt x="119" y="1184"/>
                    <a:pt x="188" y="1184"/>
                  </a:cubicBezTo>
                  <a:cubicBezTo>
                    <a:pt x="202" y="1184"/>
                    <a:pt x="215" y="1183"/>
                    <a:pt x="229" y="1179"/>
                  </a:cubicBezTo>
                  <a:cubicBezTo>
                    <a:pt x="2338" y="629"/>
                    <a:pt x="4514" y="341"/>
                    <a:pt x="6695" y="335"/>
                  </a:cubicBezTo>
                  <a:cubicBezTo>
                    <a:pt x="6717" y="335"/>
                    <a:pt x="6739" y="334"/>
                    <a:pt x="6761" y="334"/>
                  </a:cubicBezTo>
                  <a:cubicBezTo>
                    <a:pt x="8446" y="334"/>
                    <a:pt x="10127" y="505"/>
                    <a:pt x="11778" y="847"/>
                  </a:cubicBezTo>
                  <a:cubicBezTo>
                    <a:pt x="11791" y="849"/>
                    <a:pt x="11803" y="851"/>
                    <a:pt x="11816" y="851"/>
                  </a:cubicBezTo>
                  <a:cubicBezTo>
                    <a:pt x="12000" y="851"/>
                    <a:pt x="12055" y="560"/>
                    <a:pt x="11855" y="518"/>
                  </a:cubicBezTo>
                  <a:cubicBezTo>
                    <a:pt x="10178" y="171"/>
                    <a:pt x="8467" y="0"/>
                    <a:pt x="67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9"/>
            <p:cNvSpPr/>
            <p:nvPr/>
          </p:nvSpPr>
          <p:spPr>
            <a:xfrm>
              <a:off x="1478797" y="2871719"/>
              <a:ext cx="637155" cy="362045"/>
            </a:xfrm>
            <a:custGeom>
              <a:avLst/>
              <a:gdLst/>
              <a:ahLst/>
              <a:cxnLst/>
              <a:rect l="l" t="t" r="r" b="b"/>
              <a:pathLst>
                <a:path w="9264" h="5264" extrusionOk="0">
                  <a:moveTo>
                    <a:pt x="9076" y="0"/>
                  </a:moveTo>
                  <a:cubicBezTo>
                    <a:pt x="9059" y="0"/>
                    <a:pt x="9042" y="3"/>
                    <a:pt x="9024" y="8"/>
                  </a:cubicBezTo>
                  <a:cubicBezTo>
                    <a:pt x="7420" y="526"/>
                    <a:pt x="5864" y="1196"/>
                    <a:pt x="4388" y="2014"/>
                  </a:cubicBezTo>
                  <a:cubicBezTo>
                    <a:pt x="2869" y="2856"/>
                    <a:pt x="1442" y="3855"/>
                    <a:pt x="128" y="4991"/>
                  </a:cubicBezTo>
                  <a:cubicBezTo>
                    <a:pt x="0" y="5101"/>
                    <a:pt x="123" y="5263"/>
                    <a:pt x="261" y="5263"/>
                  </a:cubicBezTo>
                  <a:cubicBezTo>
                    <a:pt x="300" y="5263"/>
                    <a:pt x="340" y="5250"/>
                    <a:pt x="376" y="5219"/>
                  </a:cubicBezTo>
                  <a:cubicBezTo>
                    <a:pt x="2667" y="3237"/>
                    <a:pt x="5330" y="1696"/>
                    <a:pt x="8174" y="655"/>
                  </a:cubicBezTo>
                  <a:cubicBezTo>
                    <a:pt x="8490" y="540"/>
                    <a:pt x="8808" y="429"/>
                    <a:pt x="9129" y="326"/>
                  </a:cubicBezTo>
                  <a:cubicBezTo>
                    <a:pt x="9215" y="298"/>
                    <a:pt x="9263" y="205"/>
                    <a:pt x="9235" y="119"/>
                  </a:cubicBezTo>
                  <a:lnTo>
                    <a:pt x="9233" y="116"/>
                  </a:lnTo>
                  <a:cubicBezTo>
                    <a:pt x="9211" y="45"/>
                    <a:pt x="9146" y="0"/>
                    <a:pt x="90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9"/>
            <p:cNvSpPr/>
            <p:nvPr/>
          </p:nvSpPr>
          <p:spPr>
            <a:xfrm>
              <a:off x="2192635" y="2783823"/>
              <a:ext cx="827325" cy="81157"/>
            </a:xfrm>
            <a:custGeom>
              <a:avLst/>
              <a:gdLst/>
              <a:ahLst/>
              <a:cxnLst/>
              <a:rect l="l" t="t" r="r" b="b"/>
              <a:pathLst>
                <a:path w="12029" h="1180" extrusionOk="0">
                  <a:moveTo>
                    <a:pt x="6728" y="1"/>
                  </a:moveTo>
                  <a:cubicBezTo>
                    <a:pt x="5357" y="1"/>
                    <a:pt x="3986" y="111"/>
                    <a:pt x="2631" y="328"/>
                  </a:cubicBezTo>
                  <a:cubicBezTo>
                    <a:pt x="1795" y="462"/>
                    <a:pt x="965" y="637"/>
                    <a:pt x="145" y="850"/>
                  </a:cubicBezTo>
                  <a:cubicBezTo>
                    <a:pt x="53" y="874"/>
                    <a:pt x="1" y="971"/>
                    <a:pt x="31" y="1062"/>
                  </a:cubicBezTo>
                  <a:cubicBezTo>
                    <a:pt x="31" y="1064"/>
                    <a:pt x="31" y="1065"/>
                    <a:pt x="32" y="1065"/>
                  </a:cubicBezTo>
                  <a:cubicBezTo>
                    <a:pt x="54" y="1135"/>
                    <a:pt x="118" y="1180"/>
                    <a:pt x="187" y="1180"/>
                  </a:cubicBezTo>
                  <a:cubicBezTo>
                    <a:pt x="201" y="1180"/>
                    <a:pt x="215" y="1178"/>
                    <a:pt x="229" y="1174"/>
                  </a:cubicBezTo>
                  <a:cubicBezTo>
                    <a:pt x="2331" y="628"/>
                    <a:pt x="4498" y="343"/>
                    <a:pt x="6670" y="337"/>
                  </a:cubicBezTo>
                  <a:cubicBezTo>
                    <a:pt x="6699" y="337"/>
                    <a:pt x="6728" y="337"/>
                    <a:pt x="6757" y="337"/>
                  </a:cubicBezTo>
                  <a:cubicBezTo>
                    <a:pt x="8435" y="337"/>
                    <a:pt x="10109" y="507"/>
                    <a:pt x="11752" y="847"/>
                  </a:cubicBezTo>
                  <a:cubicBezTo>
                    <a:pt x="11766" y="850"/>
                    <a:pt x="11779" y="852"/>
                    <a:pt x="11791" y="852"/>
                  </a:cubicBezTo>
                  <a:cubicBezTo>
                    <a:pt x="11973" y="852"/>
                    <a:pt x="12028" y="561"/>
                    <a:pt x="11830" y="520"/>
                  </a:cubicBezTo>
                  <a:cubicBezTo>
                    <a:pt x="10152" y="172"/>
                    <a:pt x="8440" y="1"/>
                    <a:pt x="6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39"/>
            <p:cNvSpPr/>
            <p:nvPr/>
          </p:nvSpPr>
          <p:spPr>
            <a:xfrm>
              <a:off x="1509609" y="2971652"/>
              <a:ext cx="638668" cy="362526"/>
            </a:xfrm>
            <a:custGeom>
              <a:avLst/>
              <a:gdLst/>
              <a:ahLst/>
              <a:cxnLst/>
              <a:rect l="l" t="t" r="r" b="b"/>
              <a:pathLst>
                <a:path w="9286" h="5271" extrusionOk="0">
                  <a:moveTo>
                    <a:pt x="9096" y="0"/>
                  </a:moveTo>
                  <a:cubicBezTo>
                    <a:pt x="9079" y="0"/>
                    <a:pt x="9063" y="3"/>
                    <a:pt x="9047" y="8"/>
                  </a:cubicBezTo>
                  <a:cubicBezTo>
                    <a:pt x="7433" y="527"/>
                    <a:pt x="5870" y="1200"/>
                    <a:pt x="4386" y="2023"/>
                  </a:cubicBezTo>
                  <a:cubicBezTo>
                    <a:pt x="2868" y="2865"/>
                    <a:pt x="1441" y="3862"/>
                    <a:pt x="128" y="4998"/>
                  </a:cubicBezTo>
                  <a:cubicBezTo>
                    <a:pt x="0" y="5108"/>
                    <a:pt x="123" y="5270"/>
                    <a:pt x="260" y="5270"/>
                  </a:cubicBezTo>
                  <a:cubicBezTo>
                    <a:pt x="299" y="5270"/>
                    <a:pt x="340" y="5257"/>
                    <a:pt x="376" y="5226"/>
                  </a:cubicBezTo>
                  <a:cubicBezTo>
                    <a:pt x="2667" y="3245"/>
                    <a:pt x="5330" y="1703"/>
                    <a:pt x="8173" y="663"/>
                  </a:cubicBezTo>
                  <a:cubicBezTo>
                    <a:pt x="8496" y="543"/>
                    <a:pt x="8823" y="431"/>
                    <a:pt x="9150" y="327"/>
                  </a:cubicBezTo>
                  <a:cubicBezTo>
                    <a:pt x="9236" y="299"/>
                    <a:pt x="9285" y="206"/>
                    <a:pt x="9257" y="120"/>
                  </a:cubicBezTo>
                  <a:lnTo>
                    <a:pt x="9256" y="117"/>
                  </a:lnTo>
                  <a:cubicBezTo>
                    <a:pt x="9232" y="45"/>
                    <a:pt x="9166" y="0"/>
                    <a:pt x="9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39"/>
            <p:cNvSpPr/>
            <p:nvPr/>
          </p:nvSpPr>
          <p:spPr>
            <a:xfrm>
              <a:off x="2224960" y="2884374"/>
              <a:ext cx="825811" cy="80676"/>
            </a:xfrm>
            <a:custGeom>
              <a:avLst/>
              <a:gdLst/>
              <a:ahLst/>
              <a:cxnLst/>
              <a:rect l="l" t="t" r="r" b="b"/>
              <a:pathLst>
                <a:path w="12007" h="1173" extrusionOk="0">
                  <a:moveTo>
                    <a:pt x="6708" y="0"/>
                  </a:moveTo>
                  <a:cubicBezTo>
                    <a:pt x="5336" y="0"/>
                    <a:pt x="3964" y="110"/>
                    <a:pt x="2609" y="327"/>
                  </a:cubicBezTo>
                  <a:cubicBezTo>
                    <a:pt x="1780" y="460"/>
                    <a:pt x="958" y="633"/>
                    <a:pt x="146" y="842"/>
                  </a:cubicBezTo>
                  <a:cubicBezTo>
                    <a:pt x="53" y="866"/>
                    <a:pt x="1" y="963"/>
                    <a:pt x="29" y="1054"/>
                  </a:cubicBezTo>
                  <a:cubicBezTo>
                    <a:pt x="31" y="1056"/>
                    <a:pt x="31" y="1057"/>
                    <a:pt x="31" y="1059"/>
                  </a:cubicBezTo>
                  <a:cubicBezTo>
                    <a:pt x="53" y="1128"/>
                    <a:pt x="118" y="1173"/>
                    <a:pt x="189" y="1173"/>
                  </a:cubicBezTo>
                  <a:cubicBezTo>
                    <a:pt x="202" y="1173"/>
                    <a:pt x="216" y="1171"/>
                    <a:pt x="229" y="1168"/>
                  </a:cubicBezTo>
                  <a:cubicBezTo>
                    <a:pt x="2323" y="626"/>
                    <a:pt x="4482" y="342"/>
                    <a:pt x="6646" y="335"/>
                  </a:cubicBezTo>
                  <a:cubicBezTo>
                    <a:pt x="6668" y="335"/>
                    <a:pt x="6690" y="335"/>
                    <a:pt x="6712" y="335"/>
                  </a:cubicBezTo>
                  <a:cubicBezTo>
                    <a:pt x="8397" y="335"/>
                    <a:pt x="10080" y="505"/>
                    <a:pt x="11730" y="847"/>
                  </a:cubicBezTo>
                  <a:cubicBezTo>
                    <a:pt x="11743" y="849"/>
                    <a:pt x="11756" y="851"/>
                    <a:pt x="11768" y="851"/>
                  </a:cubicBezTo>
                  <a:cubicBezTo>
                    <a:pt x="11951" y="851"/>
                    <a:pt x="12007" y="560"/>
                    <a:pt x="11808" y="518"/>
                  </a:cubicBezTo>
                  <a:cubicBezTo>
                    <a:pt x="10129" y="171"/>
                    <a:pt x="8419" y="0"/>
                    <a:pt x="67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9"/>
            <p:cNvSpPr/>
            <p:nvPr/>
          </p:nvSpPr>
          <p:spPr>
            <a:xfrm>
              <a:off x="1295919" y="1833535"/>
              <a:ext cx="820447" cy="1323692"/>
            </a:xfrm>
            <a:custGeom>
              <a:avLst/>
              <a:gdLst/>
              <a:ahLst/>
              <a:cxnLst/>
              <a:rect l="l" t="t" r="r" b="b"/>
              <a:pathLst>
                <a:path w="11929" h="19246" extrusionOk="0">
                  <a:moveTo>
                    <a:pt x="11928" y="1"/>
                  </a:moveTo>
                  <a:cubicBezTo>
                    <a:pt x="10570" y="207"/>
                    <a:pt x="9153" y="496"/>
                    <a:pt x="7719" y="899"/>
                  </a:cubicBezTo>
                  <a:cubicBezTo>
                    <a:pt x="7411" y="986"/>
                    <a:pt x="7107" y="1077"/>
                    <a:pt x="6799" y="1174"/>
                  </a:cubicBezTo>
                  <a:cubicBezTo>
                    <a:pt x="5701" y="6606"/>
                    <a:pt x="3708" y="11854"/>
                    <a:pt x="923" y="16641"/>
                  </a:cubicBezTo>
                  <a:lnTo>
                    <a:pt x="924" y="16642"/>
                  </a:lnTo>
                  <a:cubicBezTo>
                    <a:pt x="626" y="17157"/>
                    <a:pt x="318" y="17663"/>
                    <a:pt x="0" y="18168"/>
                  </a:cubicBezTo>
                  <a:cubicBezTo>
                    <a:pt x="454" y="18512"/>
                    <a:pt x="950" y="18902"/>
                    <a:pt x="1402" y="19245"/>
                  </a:cubicBezTo>
                  <a:cubicBezTo>
                    <a:pt x="1588" y="19044"/>
                    <a:pt x="1774" y="18839"/>
                    <a:pt x="1956" y="18633"/>
                  </a:cubicBezTo>
                  <a:cubicBezTo>
                    <a:pt x="6687" y="13311"/>
                    <a:pt x="10192" y="6898"/>
                    <a:pt x="11928"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9"/>
            <p:cNvSpPr/>
            <p:nvPr/>
          </p:nvSpPr>
          <p:spPr>
            <a:xfrm>
              <a:off x="1278449" y="1963316"/>
              <a:ext cx="345194" cy="867147"/>
            </a:xfrm>
            <a:custGeom>
              <a:avLst/>
              <a:gdLst/>
              <a:ahLst/>
              <a:cxnLst/>
              <a:rect l="l" t="t" r="r" b="b"/>
              <a:pathLst>
                <a:path w="5019" h="12608" extrusionOk="0">
                  <a:moveTo>
                    <a:pt x="5019" y="0"/>
                  </a:moveTo>
                  <a:cubicBezTo>
                    <a:pt x="4052" y="382"/>
                    <a:pt x="3089" y="820"/>
                    <a:pt x="2140" y="1326"/>
                  </a:cubicBezTo>
                  <a:cubicBezTo>
                    <a:pt x="1737" y="4827"/>
                    <a:pt x="956" y="8331"/>
                    <a:pt x="1" y="11703"/>
                  </a:cubicBezTo>
                  <a:cubicBezTo>
                    <a:pt x="278" y="11953"/>
                    <a:pt x="474" y="12259"/>
                    <a:pt x="607" y="12607"/>
                  </a:cubicBezTo>
                  <a:cubicBezTo>
                    <a:pt x="2693" y="8656"/>
                    <a:pt x="4184" y="4392"/>
                    <a:pt x="5019" y="2"/>
                  </a:cubicBezTo>
                  <a:lnTo>
                    <a:pt x="5019" y="0"/>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9"/>
            <p:cNvSpPr/>
            <p:nvPr/>
          </p:nvSpPr>
          <p:spPr>
            <a:xfrm>
              <a:off x="570940" y="2048531"/>
              <a:ext cx="436875" cy="377520"/>
            </a:xfrm>
            <a:custGeom>
              <a:avLst/>
              <a:gdLst/>
              <a:ahLst/>
              <a:cxnLst/>
              <a:rect l="l" t="t" r="r" b="b"/>
              <a:pathLst>
                <a:path w="6352" h="5489" extrusionOk="0">
                  <a:moveTo>
                    <a:pt x="2545" y="0"/>
                  </a:moveTo>
                  <a:cubicBezTo>
                    <a:pt x="2300" y="0"/>
                    <a:pt x="1993" y="74"/>
                    <a:pt x="1621" y="249"/>
                  </a:cubicBezTo>
                  <a:cubicBezTo>
                    <a:pt x="0" y="1013"/>
                    <a:pt x="48" y="2359"/>
                    <a:pt x="1089" y="2359"/>
                  </a:cubicBezTo>
                  <a:cubicBezTo>
                    <a:pt x="1260" y="2359"/>
                    <a:pt x="1459" y="2322"/>
                    <a:pt x="1681" y="2241"/>
                  </a:cubicBezTo>
                  <a:lnTo>
                    <a:pt x="2269" y="3091"/>
                  </a:lnTo>
                  <a:cubicBezTo>
                    <a:pt x="2269" y="3091"/>
                    <a:pt x="370" y="4512"/>
                    <a:pt x="1061" y="5489"/>
                  </a:cubicBezTo>
                  <a:cubicBezTo>
                    <a:pt x="1061" y="5489"/>
                    <a:pt x="3877" y="5356"/>
                    <a:pt x="6351" y="3191"/>
                  </a:cubicBezTo>
                  <a:cubicBezTo>
                    <a:pt x="6351" y="3191"/>
                    <a:pt x="6083" y="2253"/>
                    <a:pt x="4867" y="2253"/>
                  </a:cubicBezTo>
                  <a:cubicBezTo>
                    <a:pt x="4432" y="2253"/>
                    <a:pt x="3875" y="2373"/>
                    <a:pt x="3166" y="2699"/>
                  </a:cubicBezTo>
                  <a:lnTo>
                    <a:pt x="2584" y="1806"/>
                  </a:lnTo>
                  <a:cubicBezTo>
                    <a:pt x="3507" y="1230"/>
                    <a:pt x="3544" y="0"/>
                    <a:pt x="25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9"/>
            <p:cNvSpPr/>
            <p:nvPr/>
          </p:nvSpPr>
          <p:spPr>
            <a:xfrm>
              <a:off x="607667" y="2226319"/>
              <a:ext cx="1156425" cy="1461109"/>
            </a:xfrm>
            <a:custGeom>
              <a:avLst/>
              <a:gdLst/>
              <a:ahLst/>
              <a:cxnLst/>
              <a:rect l="l" t="t" r="r" b="b"/>
              <a:pathLst>
                <a:path w="16814" h="21244" extrusionOk="0">
                  <a:moveTo>
                    <a:pt x="7180" y="0"/>
                  </a:moveTo>
                  <a:cubicBezTo>
                    <a:pt x="6167" y="0"/>
                    <a:pt x="425" y="171"/>
                    <a:pt x="1" y="4037"/>
                  </a:cubicBezTo>
                  <a:cubicBezTo>
                    <a:pt x="1" y="4037"/>
                    <a:pt x="5625" y="12067"/>
                    <a:pt x="10043" y="21244"/>
                  </a:cubicBezTo>
                  <a:cubicBezTo>
                    <a:pt x="10043" y="21244"/>
                    <a:pt x="15653" y="20927"/>
                    <a:pt x="16814" y="17096"/>
                  </a:cubicBezTo>
                  <a:cubicBezTo>
                    <a:pt x="16814" y="17096"/>
                    <a:pt x="11227" y="8847"/>
                    <a:pt x="7332" y="2"/>
                  </a:cubicBezTo>
                  <a:cubicBezTo>
                    <a:pt x="7332" y="2"/>
                    <a:pt x="7279" y="0"/>
                    <a:pt x="7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9"/>
            <p:cNvSpPr/>
            <p:nvPr/>
          </p:nvSpPr>
          <p:spPr>
            <a:xfrm>
              <a:off x="1308436" y="3416568"/>
              <a:ext cx="412527" cy="245329"/>
            </a:xfrm>
            <a:custGeom>
              <a:avLst/>
              <a:gdLst/>
              <a:ahLst/>
              <a:cxnLst/>
              <a:rect l="l" t="t" r="r" b="b"/>
              <a:pathLst>
                <a:path w="5998" h="3567" extrusionOk="0">
                  <a:moveTo>
                    <a:pt x="5998" y="0"/>
                  </a:moveTo>
                  <a:cubicBezTo>
                    <a:pt x="5998" y="0"/>
                    <a:pt x="1727" y="339"/>
                    <a:pt x="0" y="3566"/>
                  </a:cubicBezTo>
                  <a:cubicBezTo>
                    <a:pt x="0" y="3566"/>
                    <a:pt x="4904" y="3257"/>
                    <a:pt x="5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39"/>
            <p:cNvSpPr/>
            <p:nvPr/>
          </p:nvSpPr>
          <p:spPr>
            <a:xfrm>
              <a:off x="1359882" y="3444904"/>
              <a:ext cx="377038" cy="326349"/>
            </a:xfrm>
            <a:custGeom>
              <a:avLst/>
              <a:gdLst/>
              <a:ahLst/>
              <a:cxnLst/>
              <a:rect l="l" t="t" r="r" b="b"/>
              <a:pathLst>
                <a:path w="5482" h="4745" extrusionOk="0">
                  <a:moveTo>
                    <a:pt x="4356" y="0"/>
                  </a:moveTo>
                  <a:lnTo>
                    <a:pt x="4356" y="0"/>
                  </a:lnTo>
                  <a:cubicBezTo>
                    <a:pt x="4356" y="0"/>
                    <a:pt x="1975" y="275"/>
                    <a:pt x="2" y="2254"/>
                  </a:cubicBezTo>
                  <a:lnTo>
                    <a:pt x="0" y="2254"/>
                  </a:lnTo>
                  <a:cubicBezTo>
                    <a:pt x="0" y="2254"/>
                    <a:pt x="258" y="2969"/>
                    <a:pt x="1186" y="2969"/>
                  </a:cubicBezTo>
                  <a:cubicBezTo>
                    <a:pt x="1574" y="2969"/>
                    <a:pt x="2079" y="2844"/>
                    <a:pt x="2732" y="2489"/>
                  </a:cubicBezTo>
                  <a:lnTo>
                    <a:pt x="3278" y="3212"/>
                  </a:lnTo>
                  <a:cubicBezTo>
                    <a:pt x="2546" y="3740"/>
                    <a:pt x="2565" y="4745"/>
                    <a:pt x="3349" y="4745"/>
                  </a:cubicBezTo>
                  <a:cubicBezTo>
                    <a:pt x="3568" y="4745"/>
                    <a:pt x="3846" y="4667"/>
                    <a:pt x="4184" y="4478"/>
                  </a:cubicBezTo>
                  <a:cubicBezTo>
                    <a:pt x="5482" y="3755"/>
                    <a:pt x="5402" y="2655"/>
                    <a:pt x="4579" y="2655"/>
                  </a:cubicBezTo>
                  <a:cubicBezTo>
                    <a:pt x="4418" y="2655"/>
                    <a:pt x="4230" y="2697"/>
                    <a:pt x="4017" y="2792"/>
                  </a:cubicBezTo>
                  <a:lnTo>
                    <a:pt x="3469" y="2103"/>
                  </a:lnTo>
                  <a:cubicBezTo>
                    <a:pt x="3469" y="2103"/>
                    <a:pt x="4999" y="788"/>
                    <a:pt x="43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39"/>
            <p:cNvSpPr/>
            <p:nvPr/>
          </p:nvSpPr>
          <p:spPr>
            <a:xfrm>
              <a:off x="1409126" y="3480531"/>
              <a:ext cx="208877" cy="125381"/>
            </a:xfrm>
            <a:custGeom>
              <a:avLst/>
              <a:gdLst/>
              <a:ahLst/>
              <a:cxnLst/>
              <a:rect l="l" t="t" r="r" b="b"/>
              <a:pathLst>
                <a:path w="3037" h="1823" fill="none" extrusionOk="0">
                  <a:moveTo>
                    <a:pt x="1" y="1823"/>
                  </a:moveTo>
                  <a:cubicBezTo>
                    <a:pt x="816" y="948"/>
                    <a:pt x="1881" y="309"/>
                    <a:pt x="3037" y="0"/>
                  </a:cubicBezTo>
                </a:path>
              </a:pathLst>
            </a:custGeom>
            <a:noFill/>
            <a:ln w="4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39"/>
            <p:cNvSpPr/>
            <p:nvPr/>
          </p:nvSpPr>
          <p:spPr>
            <a:xfrm>
              <a:off x="1043851" y="2463873"/>
              <a:ext cx="91268" cy="568721"/>
            </a:xfrm>
            <a:custGeom>
              <a:avLst/>
              <a:gdLst/>
              <a:ahLst/>
              <a:cxnLst/>
              <a:rect l="l" t="t" r="r" b="b"/>
              <a:pathLst>
                <a:path w="1327" h="8269" fill="none" extrusionOk="0">
                  <a:moveTo>
                    <a:pt x="1288" y="0"/>
                  </a:moveTo>
                  <a:cubicBezTo>
                    <a:pt x="1326" y="2802"/>
                    <a:pt x="889" y="5610"/>
                    <a:pt x="1" y="8268"/>
                  </a:cubicBezTo>
                </a:path>
              </a:pathLst>
            </a:custGeom>
            <a:noFill/>
            <a:ln w="4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39"/>
            <p:cNvSpPr/>
            <p:nvPr/>
          </p:nvSpPr>
          <p:spPr>
            <a:xfrm>
              <a:off x="1174940" y="2642211"/>
              <a:ext cx="40785" cy="528624"/>
            </a:xfrm>
            <a:custGeom>
              <a:avLst/>
              <a:gdLst/>
              <a:ahLst/>
              <a:cxnLst/>
              <a:rect l="l" t="t" r="r" b="b"/>
              <a:pathLst>
                <a:path w="593" h="7686" fill="none" extrusionOk="0">
                  <a:moveTo>
                    <a:pt x="164" y="0"/>
                  </a:moveTo>
                  <a:cubicBezTo>
                    <a:pt x="592" y="2542"/>
                    <a:pt x="537" y="5165"/>
                    <a:pt x="1" y="7686"/>
                  </a:cubicBezTo>
                </a:path>
              </a:pathLst>
            </a:custGeom>
            <a:noFill/>
            <a:ln w="4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39"/>
            <p:cNvSpPr/>
            <p:nvPr/>
          </p:nvSpPr>
          <p:spPr>
            <a:xfrm>
              <a:off x="2853582" y="1438619"/>
              <a:ext cx="431854" cy="351109"/>
            </a:xfrm>
            <a:custGeom>
              <a:avLst/>
              <a:gdLst/>
              <a:ahLst/>
              <a:cxnLst/>
              <a:rect l="l" t="t" r="r" b="b"/>
              <a:pathLst>
                <a:path w="6279" h="5105" extrusionOk="0">
                  <a:moveTo>
                    <a:pt x="3362" y="1"/>
                  </a:moveTo>
                  <a:cubicBezTo>
                    <a:pt x="3266" y="1"/>
                    <a:pt x="3165" y="5"/>
                    <a:pt x="3060" y="14"/>
                  </a:cubicBezTo>
                  <a:cubicBezTo>
                    <a:pt x="981" y="188"/>
                    <a:pt x="1653" y="1797"/>
                    <a:pt x="3008" y="1844"/>
                  </a:cubicBezTo>
                  <a:lnTo>
                    <a:pt x="2950" y="2908"/>
                  </a:lnTo>
                  <a:cubicBezTo>
                    <a:pt x="0" y="3184"/>
                    <a:pt x="439" y="4929"/>
                    <a:pt x="439" y="4929"/>
                  </a:cubicBezTo>
                  <a:cubicBezTo>
                    <a:pt x="1075" y="5054"/>
                    <a:pt x="1683" y="5105"/>
                    <a:pt x="2250" y="5105"/>
                  </a:cubicBezTo>
                  <a:cubicBezTo>
                    <a:pt x="4555" y="5105"/>
                    <a:pt x="6168" y="4271"/>
                    <a:pt x="6168" y="4271"/>
                  </a:cubicBezTo>
                  <a:cubicBezTo>
                    <a:pt x="6279" y="3078"/>
                    <a:pt x="3923" y="2800"/>
                    <a:pt x="3923" y="2800"/>
                  </a:cubicBezTo>
                  <a:lnTo>
                    <a:pt x="4005" y="1769"/>
                  </a:lnTo>
                  <a:cubicBezTo>
                    <a:pt x="5573" y="1495"/>
                    <a:pt x="5187" y="1"/>
                    <a:pt x="33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39"/>
            <p:cNvSpPr/>
            <p:nvPr/>
          </p:nvSpPr>
          <p:spPr>
            <a:xfrm>
              <a:off x="2772700" y="1679544"/>
              <a:ext cx="575461" cy="1545912"/>
            </a:xfrm>
            <a:custGeom>
              <a:avLst/>
              <a:gdLst/>
              <a:ahLst/>
              <a:cxnLst/>
              <a:rect l="l" t="t" r="r" b="b"/>
              <a:pathLst>
                <a:path w="8367" h="22477" extrusionOk="0">
                  <a:moveTo>
                    <a:pt x="5199" y="0"/>
                  </a:moveTo>
                  <a:cubicBezTo>
                    <a:pt x="2684" y="0"/>
                    <a:pt x="0" y="1662"/>
                    <a:pt x="0" y="1662"/>
                  </a:cubicBezTo>
                  <a:cubicBezTo>
                    <a:pt x="1056" y="11267"/>
                    <a:pt x="348" y="21205"/>
                    <a:pt x="348" y="21205"/>
                  </a:cubicBezTo>
                  <a:cubicBezTo>
                    <a:pt x="1373" y="22165"/>
                    <a:pt x="2655" y="22476"/>
                    <a:pt x="3888" y="22476"/>
                  </a:cubicBezTo>
                  <a:cubicBezTo>
                    <a:pt x="6171" y="22476"/>
                    <a:pt x="8286" y="21408"/>
                    <a:pt x="8286" y="21408"/>
                  </a:cubicBezTo>
                  <a:cubicBezTo>
                    <a:pt x="7519" y="11251"/>
                    <a:pt x="8367" y="1484"/>
                    <a:pt x="8367" y="1484"/>
                  </a:cubicBezTo>
                  <a:cubicBezTo>
                    <a:pt x="7553" y="376"/>
                    <a:pt x="6395" y="0"/>
                    <a:pt x="5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39"/>
            <p:cNvSpPr/>
            <p:nvPr/>
          </p:nvSpPr>
          <p:spPr>
            <a:xfrm>
              <a:off x="2841134" y="3074129"/>
              <a:ext cx="479998" cy="125794"/>
            </a:xfrm>
            <a:custGeom>
              <a:avLst/>
              <a:gdLst/>
              <a:ahLst/>
              <a:cxnLst/>
              <a:rect l="l" t="t" r="r" b="b"/>
              <a:pathLst>
                <a:path w="6979" h="1829" extrusionOk="0">
                  <a:moveTo>
                    <a:pt x="3694" y="1"/>
                  </a:moveTo>
                  <a:cubicBezTo>
                    <a:pt x="1668" y="1"/>
                    <a:pt x="1" y="795"/>
                    <a:pt x="1" y="795"/>
                  </a:cubicBezTo>
                  <a:cubicBezTo>
                    <a:pt x="883" y="1573"/>
                    <a:pt x="1977" y="1828"/>
                    <a:pt x="3036" y="1828"/>
                  </a:cubicBezTo>
                  <a:cubicBezTo>
                    <a:pt x="5074" y="1828"/>
                    <a:pt x="6979" y="880"/>
                    <a:pt x="6979" y="880"/>
                  </a:cubicBezTo>
                  <a:cubicBezTo>
                    <a:pt x="5911" y="218"/>
                    <a:pt x="4753" y="1"/>
                    <a:pt x="36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39"/>
            <p:cNvSpPr/>
            <p:nvPr/>
          </p:nvSpPr>
          <p:spPr>
            <a:xfrm>
              <a:off x="2897393" y="3088228"/>
              <a:ext cx="366928" cy="295193"/>
            </a:xfrm>
            <a:custGeom>
              <a:avLst/>
              <a:gdLst/>
              <a:ahLst/>
              <a:cxnLst/>
              <a:rect l="l" t="t" r="r" b="b"/>
              <a:pathLst>
                <a:path w="5335" h="4292" extrusionOk="0">
                  <a:moveTo>
                    <a:pt x="2980" y="0"/>
                  </a:moveTo>
                  <a:cubicBezTo>
                    <a:pt x="1318" y="0"/>
                    <a:pt x="163" y="501"/>
                    <a:pt x="163" y="501"/>
                  </a:cubicBezTo>
                  <a:cubicBezTo>
                    <a:pt x="1" y="1505"/>
                    <a:pt x="1983" y="1877"/>
                    <a:pt x="1983" y="1877"/>
                  </a:cubicBezTo>
                  <a:lnTo>
                    <a:pt x="1853" y="2747"/>
                  </a:lnTo>
                  <a:cubicBezTo>
                    <a:pt x="451" y="2895"/>
                    <a:pt x="772" y="4291"/>
                    <a:pt x="2503" y="4291"/>
                  </a:cubicBezTo>
                  <a:cubicBezTo>
                    <a:pt x="2520" y="4291"/>
                    <a:pt x="2537" y="4291"/>
                    <a:pt x="2555" y="4291"/>
                  </a:cubicBezTo>
                  <a:cubicBezTo>
                    <a:pt x="4329" y="4262"/>
                    <a:pt x="3852" y="2859"/>
                    <a:pt x="2705" y="2741"/>
                  </a:cubicBezTo>
                  <a:lnTo>
                    <a:pt x="2816" y="1841"/>
                  </a:lnTo>
                  <a:cubicBezTo>
                    <a:pt x="5334" y="1779"/>
                    <a:pt x="5062" y="272"/>
                    <a:pt x="5062" y="272"/>
                  </a:cubicBezTo>
                  <a:cubicBezTo>
                    <a:pt x="4318" y="73"/>
                    <a:pt x="3613" y="0"/>
                    <a:pt x="29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39"/>
            <p:cNvSpPr/>
            <p:nvPr/>
          </p:nvSpPr>
          <p:spPr>
            <a:xfrm>
              <a:off x="2962319" y="3111337"/>
              <a:ext cx="243679" cy="25448"/>
            </a:xfrm>
            <a:custGeom>
              <a:avLst/>
              <a:gdLst/>
              <a:ahLst/>
              <a:cxnLst/>
              <a:rect l="l" t="t" r="r" b="b"/>
              <a:pathLst>
                <a:path w="3543" h="370" fill="none" extrusionOk="0">
                  <a:moveTo>
                    <a:pt x="3542" y="369"/>
                  </a:moveTo>
                  <a:cubicBezTo>
                    <a:pt x="2399" y="20"/>
                    <a:pt x="1155" y="1"/>
                    <a:pt x="0" y="311"/>
                  </a:cubicBezTo>
                </a:path>
              </a:pathLst>
            </a:custGeom>
            <a:noFill/>
            <a:ln w="4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39"/>
            <p:cNvSpPr/>
            <p:nvPr/>
          </p:nvSpPr>
          <p:spPr>
            <a:xfrm>
              <a:off x="2873872" y="2009466"/>
              <a:ext cx="361288" cy="448085"/>
            </a:xfrm>
            <a:custGeom>
              <a:avLst/>
              <a:gdLst/>
              <a:ahLst/>
              <a:cxnLst/>
              <a:rect l="l" t="t" r="r" b="b"/>
              <a:pathLst>
                <a:path w="5253" h="6515" fill="none" extrusionOk="0">
                  <a:moveTo>
                    <a:pt x="1" y="1"/>
                  </a:moveTo>
                  <a:cubicBezTo>
                    <a:pt x="1370" y="2446"/>
                    <a:pt x="3153" y="4658"/>
                    <a:pt x="5252" y="6515"/>
                  </a:cubicBezTo>
                </a:path>
              </a:pathLst>
            </a:custGeom>
            <a:noFill/>
            <a:ln w="4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39"/>
            <p:cNvSpPr/>
            <p:nvPr/>
          </p:nvSpPr>
          <p:spPr>
            <a:xfrm>
              <a:off x="2916513" y="2190761"/>
              <a:ext cx="274353" cy="452143"/>
            </a:xfrm>
            <a:custGeom>
              <a:avLst/>
              <a:gdLst/>
              <a:ahLst/>
              <a:cxnLst/>
              <a:rect l="l" t="t" r="r" b="b"/>
              <a:pathLst>
                <a:path w="3989" h="6574" fill="none" extrusionOk="0">
                  <a:moveTo>
                    <a:pt x="0" y="1"/>
                  </a:moveTo>
                  <a:cubicBezTo>
                    <a:pt x="902" y="2416"/>
                    <a:pt x="2263" y="4660"/>
                    <a:pt x="3989" y="6573"/>
                  </a:cubicBezTo>
                </a:path>
              </a:pathLst>
            </a:custGeom>
            <a:noFill/>
            <a:ln w="4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39"/>
            <p:cNvSpPr/>
            <p:nvPr/>
          </p:nvSpPr>
          <p:spPr>
            <a:xfrm>
              <a:off x="3416248" y="2405963"/>
              <a:ext cx="498087" cy="888124"/>
            </a:xfrm>
            <a:custGeom>
              <a:avLst/>
              <a:gdLst/>
              <a:ahLst/>
              <a:cxnLst/>
              <a:rect l="l" t="t" r="r" b="b"/>
              <a:pathLst>
                <a:path w="7242" h="12913" fill="none" extrusionOk="0">
                  <a:moveTo>
                    <a:pt x="7242" y="1"/>
                  </a:moveTo>
                  <a:cubicBezTo>
                    <a:pt x="5864" y="4785"/>
                    <a:pt x="3365" y="9242"/>
                    <a:pt x="1" y="12912"/>
                  </a:cubicBezTo>
                </a:path>
              </a:pathLst>
            </a:custGeom>
            <a:noFill/>
            <a:ln w="4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39"/>
            <p:cNvSpPr/>
            <p:nvPr/>
          </p:nvSpPr>
          <p:spPr>
            <a:xfrm>
              <a:off x="3878774" y="1835736"/>
              <a:ext cx="296087" cy="481649"/>
            </a:xfrm>
            <a:custGeom>
              <a:avLst/>
              <a:gdLst/>
              <a:ahLst/>
              <a:cxnLst/>
              <a:rect l="l" t="t" r="r" b="b"/>
              <a:pathLst>
                <a:path w="4305" h="7003" extrusionOk="0">
                  <a:moveTo>
                    <a:pt x="2529" y="0"/>
                  </a:moveTo>
                  <a:cubicBezTo>
                    <a:pt x="795" y="0"/>
                    <a:pt x="0" y="6592"/>
                    <a:pt x="960" y="6997"/>
                  </a:cubicBezTo>
                  <a:cubicBezTo>
                    <a:pt x="968" y="7001"/>
                    <a:pt x="976" y="7002"/>
                    <a:pt x="985" y="7002"/>
                  </a:cubicBezTo>
                  <a:cubicBezTo>
                    <a:pt x="1568" y="7002"/>
                    <a:pt x="4305" y="109"/>
                    <a:pt x="2570" y="1"/>
                  </a:cubicBezTo>
                  <a:cubicBezTo>
                    <a:pt x="2556" y="0"/>
                    <a:pt x="2542" y="0"/>
                    <a:pt x="25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39"/>
            <p:cNvSpPr/>
            <p:nvPr/>
          </p:nvSpPr>
          <p:spPr>
            <a:xfrm>
              <a:off x="3745552" y="1868198"/>
              <a:ext cx="513837" cy="556548"/>
            </a:xfrm>
            <a:custGeom>
              <a:avLst/>
              <a:gdLst/>
              <a:ahLst/>
              <a:cxnLst/>
              <a:rect l="l" t="t" r="r" b="b"/>
              <a:pathLst>
                <a:path w="7471" h="8092" extrusionOk="0">
                  <a:moveTo>
                    <a:pt x="1929" y="1"/>
                  </a:moveTo>
                  <a:cubicBezTo>
                    <a:pt x="632" y="1"/>
                    <a:pt x="1" y="7428"/>
                    <a:pt x="2486" y="8030"/>
                  </a:cubicBezTo>
                  <a:lnTo>
                    <a:pt x="2486" y="8032"/>
                  </a:lnTo>
                  <a:cubicBezTo>
                    <a:pt x="2655" y="8072"/>
                    <a:pt x="2819" y="8092"/>
                    <a:pt x="2980" y="8092"/>
                  </a:cubicBezTo>
                  <a:cubicBezTo>
                    <a:pt x="5820" y="8092"/>
                    <a:pt x="7471" y="2058"/>
                    <a:pt x="6585" y="1225"/>
                  </a:cubicBezTo>
                  <a:cubicBezTo>
                    <a:pt x="6518" y="1161"/>
                    <a:pt x="6441" y="1132"/>
                    <a:pt x="6358" y="1132"/>
                  </a:cubicBezTo>
                  <a:cubicBezTo>
                    <a:pt x="5284" y="1132"/>
                    <a:pt x="3015" y="5988"/>
                    <a:pt x="3015" y="5988"/>
                  </a:cubicBezTo>
                  <a:cubicBezTo>
                    <a:pt x="3015" y="5988"/>
                    <a:pt x="3304" y="186"/>
                    <a:pt x="1976" y="4"/>
                  </a:cubicBezTo>
                  <a:cubicBezTo>
                    <a:pt x="1960" y="2"/>
                    <a:pt x="1945" y="1"/>
                    <a:pt x="19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9"/>
            <p:cNvSpPr/>
            <p:nvPr/>
          </p:nvSpPr>
          <p:spPr>
            <a:xfrm>
              <a:off x="3954016" y="2031956"/>
              <a:ext cx="212660" cy="357024"/>
            </a:xfrm>
            <a:custGeom>
              <a:avLst/>
              <a:gdLst/>
              <a:ahLst/>
              <a:cxnLst/>
              <a:rect l="l" t="t" r="r" b="b"/>
              <a:pathLst>
                <a:path w="3092" h="5191" fill="none" extrusionOk="0">
                  <a:moveTo>
                    <a:pt x="3092" y="1"/>
                  </a:moveTo>
                  <a:cubicBezTo>
                    <a:pt x="2475" y="1937"/>
                    <a:pt x="1409" y="3728"/>
                    <a:pt x="0" y="5191"/>
                  </a:cubicBezTo>
                </a:path>
              </a:pathLst>
            </a:custGeom>
            <a:noFill/>
            <a:ln w="4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39"/>
            <p:cNvSpPr/>
            <p:nvPr/>
          </p:nvSpPr>
          <p:spPr>
            <a:xfrm>
              <a:off x="3860960" y="1943715"/>
              <a:ext cx="44774" cy="424770"/>
            </a:xfrm>
            <a:custGeom>
              <a:avLst/>
              <a:gdLst/>
              <a:ahLst/>
              <a:cxnLst/>
              <a:rect l="l" t="t" r="r" b="b"/>
              <a:pathLst>
                <a:path w="651" h="6176" fill="none" extrusionOk="0">
                  <a:moveTo>
                    <a:pt x="650" y="6175"/>
                  </a:moveTo>
                  <a:cubicBezTo>
                    <a:pt x="1" y="4203"/>
                    <a:pt x="159" y="2069"/>
                    <a:pt x="323" y="0"/>
                  </a:cubicBezTo>
                </a:path>
              </a:pathLst>
            </a:custGeom>
            <a:noFill/>
            <a:ln w="4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39"/>
            <p:cNvSpPr/>
            <p:nvPr/>
          </p:nvSpPr>
          <p:spPr>
            <a:xfrm>
              <a:off x="3566319" y="1973289"/>
              <a:ext cx="296775" cy="887367"/>
            </a:xfrm>
            <a:custGeom>
              <a:avLst/>
              <a:gdLst/>
              <a:ahLst/>
              <a:cxnLst/>
              <a:rect l="l" t="t" r="r" b="b"/>
              <a:pathLst>
                <a:path w="4315" h="12902" extrusionOk="0">
                  <a:moveTo>
                    <a:pt x="2389" y="0"/>
                  </a:moveTo>
                  <a:lnTo>
                    <a:pt x="2389" y="0"/>
                  </a:lnTo>
                  <a:cubicBezTo>
                    <a:pt x="1" y="1935"/>
                    <a:pt x="1388" y="12520"/>
                    <a:pt x="2329" y="12901"/>
                  </a:cubicBezTo>
                  <a:cubicBezTo>
                    <a:pt x="4315" y="6566"/>
                    <a:pt x="2389" y="0"/>
                    <a:pt x="2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39"/>
            <p:cNvSpPr/>
            <p:nvPr/>
          </p:nvSpPr>
          <p:spPr>
            <a:xfrm>
              <a:off x="3635853" y="2419512"/>
              <a:ext cx="644652" cy="600221"/>
            </a:xfrm>
            <a:custGeom>
              <a:avLst/>
              <a:gdLst/>
              <a:ahLst/>
              <a:cxnLst/>
              <a:rect l="l" t="t" r="r" b="b"/>
              <a:pathLst>
                <a:path w="9373" h="8727" extrusionOk="0">
                  <a:moveTo>
                    <a:pt x="9193" y="0"/>
                  </a:moveTo>
                  <a:cubicBezTo>
                    <a:pt x="6794" y="0"/>
                    <a:pt x="0" y="8727"/>
                    <a:pt x="0" y="8727"/>
                  </a:cubicBezTo>
                  <a:cubicBezTo>
                    <a:pt x="7668" y="7982"/>
                    <a:pt x="9373" y="19"/>
                    <a:pt x="9373" y="19"/>
                  </a:cubicBezTo>
                  <a:cubicBezTo>
                    <a:pt x="9316" y="6"/>
                    <a:pt x="9256" y="0"/>
                    <a:pt x="91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39"/>
            <p:cNvSpPr/>
            <p:nvPr/>
          </p:nvSpPr>
          <p:spPr>
            <a:xfrm>
              <a:off x="3637297" y="2618483"/>
              <a:ext cx="420162" cy="398703"/>
            </a:xfrm>
            <a:custGeom>
              <a:avLst/>
              <a:gdLst/>
              <a:ahLst/>
              <a:cxnLst/>
              <a:rect l="l" t="t" r="r" b="b"/>
              <a:pathLst>
                <a:path w="6109" h="5797" fill="none" extrusionOk="0">
                  <a:moveTo>
                    <a:pt x="0" y="5796"/>
                  </a:moveTo>
                  <a:cubicBezTo>
                    <a:pt x="2069" y="3901"/>
                    <a:pt x="4107" y="1968"/>
                    <a:pt x="6108" y="0"/>
                  </a:cubicBezTo>
                </a:path>
              </a:pathLst>
            </a:custGeom>
            <a:noFill/>
            <a:ln w="4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39"/>
            <p:cNvSpPr/>
            <p:nvPr/>
          </p:nvSpPr>
          <p:spPr>
            <a:xfrm>
              <a:off x="3726501" y="2253898"/>
              <a:ext cx="41335" cy="606755"/>
            </a:xfrm>
            <a:custGeom>
              <a:avLst/>
              <a:gdLst/>
              <a:ahLst/>
              <a:cxnLst/>
              <a:rect l="l" t="t" r="r" b="b"/>
              <a:pathLst>
                <a:path w="601" h="8822" fill="none" extrusionOk="0">
                  <a:moveTo>
                    <a:pt x="0" y="8821"/>
                  </a:moveTo>
                  <a:cubicBezTo>
                    <a:pt x="533" y="5954"/>
                    <a:pt x="601" y="2898"/>
                    <a:pt x="262" y="1"/>
                  </a:cubicBezTo>
                </a:path>
              </a:pathLst>
            </a:custGeom>
            <a:noFill/>
            <a:ln w="4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39"/>
            <p:cNvSpPr/>
            <p:nvPr/>
          </p:nvSpPr>
          <p:spPr>
            <a:xfrm>
              <a:off x="3128484" y="2281615"/>
              <a:ext cx="470782" cy="470782"/>
            </a:xfrm>
            <a:custGeom>
              <a:avLst/>
              <a:gdLst/>
              <a:ahLst/>
              <a:cxnLst/>
              <a:rect l="l" t="t" r="r" b="b"/>
              <a:pathLst>
                <a:path w="6845" h="6845" extrusionOk="0">
                  <a:moveTo>
                    <a:pt x="3423" y="1"/>
                  </a:moveTo>
                  <a:cubicBezTo>
                    <a:pt x="1534" y="1"/>
                    <a:pt x="1" y="1532"/>
                    <a:pt x="1" y="3422"/>
                  </a:cubicBezTo>
                  <a:cubicBezTo>
                    <a:pt x="1" y="5312"/>
                    <a:pt x="1534" y="6845"/>
                    <a:pt x="3423" y="6845"/>
                  </a:cubicBezTo>
                  <a:cubicBezTo>
                    <a:pt x="5313" y="6845"/>
                    <a:pt x="6845" y="5312"/>
                    <a:pt x="6845" y="3422"/>
                  </a:cubicBezTo>
                  <a:cubicBezTo>
                    <a:pt x="6845" y="1532"/>
                    <a:pt x="5313" y="1"/>
                    <a:pt x="3423"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39"/>
            <p:cNvSpPr/>
            <p:nvPr/>
          </p:nvSpPr>
          <p:spPr>
            <a:xfrm>
              <a:off x="3140658" y="2319511"/>
              <a:ext cx="472570" cy="366103"/>
            </a:xfrm>
            <a:custGeom>
              <a:avLst/>
              <a:gdLst/>
              <a:ahLst/>
              <a:cxnLst/>
              <a:rect l="l" t="t" r="r" b="b"/>
              <a:pathLst>
                <a:path w="6871" h="5323" extrusionOk="0">
                  <a:moveTo>
                    <a:pt x="3266" y="1"/>
                  </a:moveTo>
                  <a:cubicBezTo>
                    <a:pt x="3266" y="1"/>
                    <a:pt x="0" y="4124"/>
                    <a:pt x="2927" y="5322"/>
                  </a:cubicBezTo>
                  <a:cubicBezTo>
                    <a:pt x="2927" y="5322"/>
                    <a:pt x="6871" y="4338"/>
                    <a:pt x="32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39"/>
            <p:cNvSpPr/>
            <p:nvPr/>
          </p:nvSpPr>
          <p:spPr>
            <a:xfrm>
              <a:off x="3249257" y="2502595"/>
              <a:ext cx="222083" cy="172081"/>
            </a:xfrm>
            <a:custGeom>
              <a:avLst/>
              <a:gdLst/>
              <a:ahLst/>
              <a:cxnLst/>
              <a:rect l="l" t="t" r="r" b="b"/>
              <a:pathLst>
                <a:path w="3229" h="2502" extrusionOk="0">
                  <a:moveTo>
                    <a:pt x="1535" y="0"/>
                  </a:moveTo>
                  <a:cubicBezTo>
                    <a:pt x="1534" y="0"/>
                    <a:pt x="0" y="1938"/>
                    <a:pt x="1375" y="2502"/>
                  </a:cubicBezTo>
                  <a:cubicBezTo>
                    <a:pt x="1375" y="2502"/>
                    <a:pt x="3229" y="2039"/>
                    <a:pt x="1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39"/>
            <p:cNvSpPr/>
            <p:nvPr/>
          </p:nvSpPr>
          <p:spPr>
            <a:xfrm>
              <a:off x="3143890" y="2752323"/>
              <a:ext cx="412459" cy="635298"/>
            </a:xfrm>
            <a:custGeom>
              <a:avLst/>
              <a:gdLst/>
              <a:ahLst/>
              <a:cxnLst/>
              <a:rect l="l" t="t" r="r" b="b"/>
              <a:pathLst>
                <a:path w="5997" h="9237" extrusionOk="0">
                  <a:moveTo>
                    <a:pt x="5997" y="1"/>
                  </a:moveTo>
                  <a:lnTo>
                    <a:pt x="1" y="643"/>
                  </a:lnTo>
                  <a:lnTo>
                    <a:pt x="402" y="9048"/>
                  </a:lnTo>
                  <a:cubicBezTo>
                    <a:pt x="1058" y="9196"/>
                    <a:pt x="2183" y="9236"/>
                    <a:pt x="3203" y="9236"/>
                  </a:cubicBezTo>
                  <a:cubicBezTo>
                    <a:pt x="4389" y="9236"/>
                    <a:pt x="5434" y="9182"/>
                    <a:pt x="5434" y="9182"/>
                  </a:cubicBezTo>
                  <a:lnTo>
                    <a:pt x="59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39"/>
            <p:cNvSpPr/>
            <p:nvPr/>
          </p:nvSpPr>
          <p:spPr>
            <a:xfrm>
              <a:off x="3109020" y="2667796"/>
              <a:ext cx="490040" cy="322910"/>
            </a:xfrm>
            <a:custGeom>
              <a:avLst/>
              <a:gdLst/>
              <a:ahLst/>
              <a:cxnLst/>
              <a:rect l="l" t="t" r="r" b="b"/>
              <a:pathLst>
                <a:path w="7125" h="4695" extrusionOk="0">
                  <a:moveTo>
                    <a:pt x="6076" y="1"/>
                  </a:moveTo>
                  <a:cubicBezTo>
                    <a:pt x="6035" y="1"/>
                    <a:pt x="5993" y="2"/>
                    <a:pt x="5951" y="4"/>
                  </a:cubicBezTo>
                  <a:cubicBezTo>
                    <a:pt x="5107" y="54"/>
                    <a:pt x="4326" y="473"/>
                    <a:pt x="3490" y="595"/>
                  </a:cubicBezTo>
                  <a:cubicBezTo>
                    <a:pt x="3254" y="629"/>
                    <a:pt x="3016" y="639"/>
                    <a:pt x="2778" y="639"/>
                  </a:cubicBezTo>
                  <a:cubicBezTo>
                    <a:pt x="2436" y="639"/>
                    <a:pt x="2092" y="619"/>
                    <a:pt x="1750" y="619"/>
                  </a:cubicBezTo>
                  <a:cubicBezTo>
                    <a:pt x="1512" y="619"/>
                    <a:pt x="1275" y="629"/>
                    <a:pt x="1039" y="663"/>
                  </a:cubicBezTo>
                  <a:cubicBezTo>
                    <a:pt x="841" y="691"/>
                    <a:pt x="641" y="739"/>
                    <a:pt x="472" y="845"/>
                  </a:cubicBezTo>
                  <a:cubicBezTo>
                    <a:pt x="302" y="949"/>
                    <a:pt x="217" y="1091"/>
                    <a:pt x="158" y="1282"/>
                  </a:cubicBezTo>
                  <a:cubicBezTo>
                    <a:pt x="14" y="1752"/>
                    <a:pt x="0" y="2255"/>
                    <a:pt x="57" y="2743"/>
                  </a:cubicBezTo>
                  <a:cubicBezTo>
                    <a:pt x="112" y="3233"/>
                    <a:pt x="236" y="3711"/>
                    <a:pt x="358" y="4187"/>
                  </a:cubicBezTo>
                  <a:cubicBezTo>
                    <a:pt x="414" y="4400"/>
                    <a:pt x="508" y="4651"/>
                    <a:pt x="724" y="4690"/>
                  </a:cubicBezTo>
                  <a:cubicBezTo>
                    <a:pt x="742" y="4693"/>
                    <a:pt x="760" y="4695"/>
                    <a:pt x="778" y="4695"/>
                  </a:cubicBezTo>
                  <a:cubicBezTo>
                    <a:pt x="872" y="4695"/>
                    <a:pt x="965" y="4651"/>
                    <a:pt x="1036" y="4587"/>
                  </a:cubicBezTo>
                  <a:cubicBezTo>
                    <a:pt x="1121" y="4512"/>
                    <a:pt x="1179" y="4411"/>
                    <a:pt x="1232" y="4311"/>
                  </a:cubicBezTo>
                  <a:cubicBezTo>
                    <a:pt x="1347" y="4087"/>
                    <a:pt x="1436" y="3852"/>
                    <a:pt x="1499" y="3609"/>
                  </a:cubicBezTo>
                  <a:cubicBezTo>
                    <a:pt x="1558" y="3381"/>
                    <a:pt x="1617" y="3115"/>
                    <a:pt x="1827" y="3008"/>
                  </a:cubicBezTo>
                  <a:cubicBezTo>
                    <a:pt x="1892" y="2974"/>
                    <a:pt x="1963" y="2961"/>
                    <a:pt x="2036" y="2961"/>
                  </a:cubicBezTo>
                  <a:cubicBezTo>
                    <a:pt x="2107" y="2961"/>
                    <a:pt x="2179" y="2974"/>
                    <a:pt x="2247" y="2993"/>
                  </a:cubicBezTo>
                  <a:cubicBezTo>
                    <a:pt x="2385" y="3031"/>
                    <a:pt x="2517" y="3096"/>
                    <a:pt x="2657" y="3128"/>
                  </a:cubicBezTo>
                  <a:cubicBezTo>
                    <a:pt x="2728" y="3145"/>
                    <a:pt x="2802" y="3153"/>
                    <a:pt x="2875" y="3153"/>
                  </a:cubicBezTo>
                  <a:cubicBezTo>
                    <a:pt x="3104" y="3153"/>
                    <a:pt x="3333" y="3074"/>
                    <a:pt x="3509" y="2927"/>
                  </a:cubicBezTo>
                  <a:cubicBezTo>
                    <a:pt x="3797" y="2687"/>
                    <a:pt x="3956" y="2279"/>
                    <a:pt x="4308" y="2151"/>
                  </a:cubicBezTo>
                  <a:cubicBezTo>
                    <a:pt x="4385" y="2123"/>
                    <a:pt x="4472" y="2111"/>
                    <a:pt x="4563" y="2111"/>
                  </a:cubicBezTo>
                  <a:cubicBezTo>
                    <a:pt x="4855" y="2111"/>
                    <a:pt x="5195" y="2231"/>
                    <a:pt x="5444" y="2322"/>
                  </a:cubicBezTo>
                  <a:cubicBezTo>
                    <a:pt x="5644" y="2395"/>
                    <a:pt x="5861" y="2455"/>
                    <a:pt x="6071" y="2455"/>
                  </a:cubicBezTo>
                  <a:cubicBezTo>
                    <a:pt x="6203" y="2455"/>
                    <a:pt x="6332" y="2431"/>
                    <a:pt x="6451" y="2372"/>
                  </a:cubicBezTo>
                  <a:cubicBezTo>
                    <a:pt x="6711" y="2240"/>
                    <a:pt x="6868" y="1966"/>
                    <a:pt x="6966" y="1693"/>
                  </a:cubicBezTo>
                  <a:cubicBezTo>
                    <a:pt x="7068" y="1412"/>
                    <a:pt x="7125" y="1107"/>
                    <a:pt x="7074" y="813"/>
                  </a:cubicBezTo>
                  <a:cubicBezTo>
                    <a:pt x="7022" y="519"/>
                    <a:pt x="6850" y="237"/>
                    <a:pt x="6583" y="103"/>
                  </a:cubicBezTo>
                  <a:cubicBezTo>
                    <a:pt x="6427" y="25"/>
                    <a:pt x="6251" y="1"/>
                    <a:pt x="60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39"/>
            <p:cNvSpPr/>
            <p:nvPr/>
          </p:nvSpPr>
          <p:spPr>
            <a:xfrm>
              <a:off x="3159847" y="3548276"/>
              <a:ext cx="360876" cy="257572"/>
            </a:xfrm>
            <a:custGeom>
              <a:avLst/>
              <a:gdLst/>
              <a:ahLst/>
              <a:cxnLst/>
              <a:rect l="l" t="t" r="r" b="b"/>
              <a:pathLst>
                <a:path w="5247" h="3745" extrusionOk="0">
                  <a:moveTo>
                    <a:pt x="3718" y="0"/>
                  </a:moveTo>
                  <a:lnTo>
                    <a:pt x="1479" y="45"/>
                  </a:lnTo>
                  <a:cubicBezTo>
                    <a:pt x="1630" y="918"/>
                    <a:pt x="2264" y="1026"/>
                    <a:pt x="2264" y="1026"/>
                  </a:cubicBezTo>
                  <a:lnTo>
                    <a:pt x="1936" y="2356"/>
                  </a:lnTo>
                  <a:cubicBezTo>
                    <a:pt x="1936" y="2356"/>
                    <a:pt x="27" y="2802"/>
                    <a:pt x="0" y="3408"/>
                  </a:cubicBezTo>
                  <a:cubicBezTo>
                    <a:pt x="1311" y="3670"/>
                    <a:pt x="2457" y="3744"/>
                    <a:pt x="3338" y="3744"/>
                  </a:cubicBezTo>
                  <a:cubicBezTo>
                    <a:pt x="4502" y="3744"/>
                    <a:pt x="5202" y="3614"/>
                    <a:pt x="5202" y="3614"/>
                  </a:cubicBezTo>
                  <a:cubicBezTo>
                    <a:pt x="5247" y="2980"/>
                    <a:pt x="3311" y="2410"/>
                    <a:pt x="3311" y="2410"/>
                  </a:cubicBezTo>
                  <a:lnTo>
                    <a:pt x="2987" y="1062"/>
                  </a:lnTo>
                  <a:cubicBezTo>
                    <a:pt x="3844" y="918"/>
                    <a:pt x="3718" y="0"/>
                    <a:pt x="37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39"/>
            <p:cNvSpPr/>
            <p:nvPr/>
          </p:nvSpPr>
          <p:spPr>
            <a:xfrm>
              <a:off x="3091138" y="3268011"/>
              <a:ext cx="515556" cy="304478"/>
            </a:xfrm>
            <a:custGeom>
              <a:avLst/>
              <a:gdLst/>
              <a:ahLst/>
              <a:cxnLst/>
              <a:rect l="l" t="t" r="r" b="b"/>
              <a:pathLst>
                <a:path w="7496" h="4427" extrusionOk="0">
                  <a:moveTo>
                    <a:pt x="2751" y="1"/>
                  </a:moveTo>
                  <a:cubicBezTo>
                    <a:pt x="2650" y="1"/>
                    <a:pt x="2548" y="1"/>
                    <a:pt x="2447" y="2"/>
                  </a:cubicBezTo>
                  <a:cubicBezTo>
                    <a:pt x="2363" y="3"/>
                    <a:pt x="2281" y="5"/>
                    <a:pt x="2198" y="6"/>
                  </a:cubicBezTo>
                  <a:cubicBezTo>
                    <a:pt x="1738" y="15"/>
                    <a:pt x="1271" y="35"/>
                    <a:pt x="812" y="66"/>
                  </a:cubicBezTo>
                  <a:cubicBezTo>
                    <a:pt x="538" y="87"/>
                    <a:pt x="266" y="111"/>
                    <a:pt x="0" y="141"/>
                  </a:cubicBezTo>
                  <a:lnTo>
                    <a:pt x="629" y="3444"/>
                  </a:lnTo>
                  <a:cubicBezTo>
                    <a:pt x="712" y="3886"/>
                    <a:pt x="1074" y="4220"/>
                    <a:pt x="1520" y="4269"/>
                  </a:cubicBezTo>
                  <a:cubicBezTo>
                    <a:pt x="1536" y="4271"/>
                    <a:pt x="1553" y="4272"/>
                    <a:pt x="1569" y="4274"/>
                  </a:cubicBezTo>
                  <a:cubicBezTo>
                    <a:pt x="1971" y="4319"/>
                    <a:pt x="2490" y="4366"/>
                    <a:pt x="3060" y="4396"/>
                  </a:cubicBezTo>
                  <a:cubicBezTo>
                    <a:pt x="3154" y="4402"/>
                    <a:pt x="3250" y="4407"/>
                    <a:pt x="3345" y="4410"/>
                  </a:cubicBezTo>
                  <a:cubicBezTo>
                    <a:pt x="3548" y="4419"/>
                    <a:pt x="3757" y="4425"/>
                    <a:pt x="3966" y="4426"/>
                  </a:cubicBezTo>
                  <a:cubicBezTo>
                    <a:pt x="4025" y="4427"/>
                    <a:pt x="4085" y="4427"/>
                    <a:pt x="4144" y="4427"/>
                  </a:cubicBezTo>
                  <a:cubicBezTo>
                    <a:pt x="4735" y="4427"/>
                    <a:pt x="5332" y="4399"/>
                    <a:pt x="5868" y="4319"/>
                  </a:cubicBezTo>
                  <a:cubicBezTo>
                    <a:pt x="6283" y="4257"/>
                    <a:pt x="6620" y="3951"/>
                    <a:pt x="6716" y="3544"/>
                  </a:cubicBezTo>
                  <a:lnTo>
                    <a:pt x="7495" y="265"/>
                  </a:lnTo>
                  <a:cubicBezTo>
                    <a:pt x="7495" y="265"/>
                    <a:pt x="5441" y="17"/>
                    <a:pt x="3053" y="2"/>
                  </a:cubicBezTo>
                  <a:cubicBezTo>
                    <a:pt x="2953" y="1"/>
                    <a:pt x="2852" y="1"/>
                    <a:pt x="27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39"/>
            <p:cNvSpPr/>
            <p:nvPr/>
          </p:nvSpPr>
          <p:spPr>
            <a:xfrm>
              <a:off x="3146985" y="3268423"/>
              <a:ext cx="154681" cy="302002"/>
            </a:xfrm>
            <a:custGeom>
              <a:avLst/>
              <a:gdLst/>
              <a:ahLst/>
              <a:cxnLst/>
              <a:rect l="l" t="t" r="r" b="b"/>
              <a:pathLst>
                <a:path w="2249" h="4391" extrusionOk="0">
                  <a:moveTo>
                    <a:pt x="1386" y="0"/>
                  </a:moveTo>
                  <a:cubicBezTo>
                    <a:pt x="926" y="9"/>
                    <a:pt x="459" y="29"/>
                    <a:pt x="0" y="60"/>
                  </a:cubicBezTo>
                  <a:cubicBezTo>
                    <a:pt x="232" y="1881"/>
                    <a:pt x="606" y="3605"/>
                    <a:pt x="757" y="4268"/>
                  </a:cubicBezTo>
                  <a:cubicBezTo>
                    <a:pt x="1159" y="4313"/>
                    <a:pt x="1678" y="4360"/>
                    <a:pt x="2248" y="4390"/>
                  </a:cubicBezTo>
                  <a:cubicBezTo>
                    <a:pt x="1827" y="2823"/>
                    <a:pt x="1514" y="868"/>
                    <a:pt x="1386"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39"/>
            <p:cNvSpPr/>
            <p:nvPr/>
          </p:nvSpPr>
          <p:spPr>
            <a:xfrm>
              <a:off x="3259367" y="3268011"/>
              <a:ext cx="104611" cy="304478"/>
            </a:xfrm>
            <a:custGeom>
              <a:avLst/>
              <a:gdLst/>
              <a:ahLst/>
              <a:cxnLst/>
              <a:rect l="l" t="t" r="r" b="b"/>
              <a:pathLst>
                <a:path w="1521" h="4427" extrusionOk="0">
                  <a:moveTo>
                    <a:pt x="305" y="1"/>
                  </a:moveTo>
                  <a:cubicBezTo>
                    <a:pt x="204" y="1"/>
                    <a:pt x="102" y="1"/>
                    <a:pt x="1" y="2"/>
                  </a:cubicBezTo>
                  <a:cubicBezTo>
                    <a:pt x="387" y="2383"/>
                    <a:pt x="750" y="3850"/>
                    <a:pt x="899" y="4410"/>
                  </a:cubicBezTo>
                  <a:cubicBezTo>
                    <a:pt x="1102" y="4419"/>
                    <a:pt x="1311" y="4425"/>
                    <a:pt x="1520" y="4426"/>
                  </a:cubicBezTo>
                  <a:cubicBezTo>
                    <a:pt x="962" y="2402"/>
                    <a:pt x="714" y="859"/>
                    <a:pt x="607" y="2"/>
                  </a:cubicBezTo>
                  <a:cubicBezTo>
                    <a:pt x="507" y="1"/>
                    <a:pt x="406" y="1"/>
                    <a:pt x="305"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39"/>
            <p:cNvSpPr/>
            <p:nvPr/>
          </p:nvSpPr>
          <p:spPr>
            <a:xfrm>
              <a:off x="3065278" y="3251160"/>
              <a:ext cx="561843" cy="61006"/>
            </a:xfrm>
            <a:custGeom>
              <a:avLst/>
              <a:gdLst/>
              <a:ahLst/>
              <a:cxnLst/>
              <a:rect l="l" t="t" r="r" b="b"/>
              <a:pathLst>
                <a:path w="8169" h="887" extrusionOk="0">
                  <a:moveTo>
                    <a:pt x="3668" y="0"/>
                  </a:moveTo>
                  <a:cubicBezTo>
                    <a:pt x="3117" y="0"/>
                    <a:pt x="2566" y="13"/>
                    <a:pt x="2015" y="33"/>
                  </a:cubicBezTo>
                  <a:cubicBezTo>
                    <a:pt x="1456" y="54"/>
                    <a:pt x="897" y="83"/>
                    <a:pt x="338" y="110"/>
                  </a:cubicBezTo>
                  <a:cubicBezTo>
                    <a:pt x="7" y="127"/>
                    <a:pt x="0" y="635"/>
                    <a:pt x="322" y="635"/>
                  </a:cubicBezTo>
                  <a:cubicBezTo>
                    <a:pt x="327" y="635"/>
                    <a:pt x="332" y="635"/>
                    <a:pt x="338" y="635"/>
                  </a:cubicBezTo>
                  <a:cubicBezTo>
                    <a:pt x="1460" y="579"/>
                    <a:pt x="2586" y="523"/>
                    <a:pt x="3711" y="523"/>
                  </a:cubicBezTo>
                  <a:cubicBezTo>
                    <a:pt x="4534" y="523"/>
                    <a:pt x="5357" y="553"/>
                    <a:pt x="6177" y="635"/>
                  </a:cubicBezTo>
                  <a:cubicBezTo>
                    <a:pt x="6725" y="690"/>
                    <a:pt x="7270" y="771"/>
                    <a:pt x="7810" y="880"/>
                  </a:cubicBezTo>
                  <a:cubicBezTo>
                    <a:pt x="7831" y="884"/>
                    <a:pt x="7852" y="886"/>
                    <a:pt x="7873" y="886"/>
                  </a:cubicBezTo>
                  <a:cubicBezTo>
                    <a:pt x="7990" y="886"/>
                    <a:pt x="8099" y="819"/>
                    <a:pt x="8132" y="698"/>
                  </a:cubicBezTo>
                  <a:cubicBezTo>
                    <a:pt x="8168" y="568"/>
                    <a:pt x="8089" y="404"/>
                    <a:pt x="7950" y="375"/>
                  </a:cubicBezTo>
                  <a:cubicBezTo>
                    <a:pt x="6539" y="89"/>
                    <a:pt x="5104" y="0"/>
                    <a:pt x="3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39"/>
            <p:cNvSpPr/>
            <p:nvPr/>
          </p:nvSpPr>
          <p:spPr>
            <a:xfrm>
              <a:off x="3132267" y="3322413"/>
              <a:ext cx="424082" cy="19258"/>
            </a:xfrm>
            <a:custGeom>
              <a:avLst/>
              <a:gdLst/>
              <a:ahLst/>
              <a:cxnLst/>
              <a:rect l="l" t="t" r="r" b="b"/>
              <a:pathLst>
                <a:path w="6166" h="280" fill="none" extrusionOk="0">
                  <a:moveTo>
                    <a:pt x="1" y="108"/>
                  </a:moveTo>
                  <a:cubicBezTo>
                    <a:pt x="2056" y="1"/>
                    <a:pt x="4121" y="57"/>
                    <a:pt x="6166" y="280"/>
                  </a:cubicBezTo>
                </a:path>
              </a:pathLst>
            </a:custGeom>
            <a:noFill/>
            <a:ln w="4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39"/>
            <p:cNvSpPr/>
            <p:nvPr/>
          </p:nvSpPr>
          <p:spPr>
            <a:xfrm>
              <a:off x="984978" y="3307007"/>
              <a:ext cx="475803" cy="511705"/>
            </a:xfrm>
            <a:custGeom>
              <a:avLst/>
              <a:gdLst/>
              <a:ahLst/>
              <a:cxnLst/>
              <a:rect l="l" t="t" r="r" b="b"/>
              <a:pathLst>
                <a:path w="6918" h="7440" extrusionOk="0">
                  <a:moveTo>
                    <a:pt x="3868" y="1"/>
                  </a:moveTo>
                  <a:lnTo>
                    <a:pt x="3263" y="93"/>
                  </a:lnTo>
                  <a:cubicBezTo>
                    <a:pt x="3263" y="93"/>
                    <a:pt x="3303" y="5526"/>
                    <a:pt x="3241" y="5789"/>
                  </a:cubicBezTo>
                  <a:cubicBezTo>
                    <a:pt x="3179" y="6053"/>
                    <a:pt x="170" y="6425"/>
                    <a:pt x="0" y="7107"/>
                  </a:cubicBezTo>
                  <a:cubicBezTo>
                    <a:pt x="1250" y="7359"/>
                    <a:pt x="2497" y="7439"/>
                    <a:pt x="3580" y="7439"/>
                  </a:cubicBezTo>
                  <a:cubicBezTo>
                    <a:pt x="5507" y="7439"/>
                    <a:pt x="6917" y="7185"/>
                    <a:pt x="6917" y="7185"/>
                  </a:cubicBezTo>
                  <a:cubicBezTo>
                    <a:pt x="6871" y="6488"/>
                    <a:pt x="4187" y="6037"/>
                    <a:pt x="4017" y="5852"/>
                  </a:cubicBezTo>
                  <a:cubicBezTo>
                    <a:pt x="3847" y="5665"/>
                    <a:pt x="3868" y="1"/>
                    <a:pt x="38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39"/>
            <p:cNvSpPr/>
            <p:nvPr/>
          </p:nvSpPr>
          <p:spPr>
            <a:xfrm>
              <a:off x="1160015" y="3307007"/>
              <a:ext cx="136248" cy="83840"/>
            </a:xfrm>
            <a:custGeom>
              <a:avLst/>
              <a:gdLst/>
              <a:ahLst/>
              <a:cxnLst/>
              <a:rect l="l" t="t" r="r" b="b"/>
              <a:pathLst>
                <a:path w="1981" h="1219" extrusionOk="0">
                  <a:moveTo>
                    <a:pt x="0" y="1"/>
                  </a:moveTo>
                  <a:cubicBezTo>
                    <a:pt x="19" y="866"/>
                    <a:pt x="437" y="1218"/>
                    <a:pt x="883" y="1218"/>
                  </a:cubicBezTo>
                  <a:cubicBezTo>
                    <a:pt x="1413" y="1218"/>
                    <a:pt x="1980" y="722"/>
                    <a:pt x="19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9"/>
            <p:cNvSpPr/>
            <p:nvPr/>
          </p:nvSpPr>
          <p:spPr>
            <a:xfrm>
              <a:off x="881950" y="2672473"/>
              <a:ext cx="700980" cy="647609"/>
            </a:xfrm>
            <a:custGeom>
              <a:avLst/>
              <a:gdLst/>
              <a:ahLst/>
              <a:cxnLst/>
              <a:rect l="l" t="t" r="r" b="b"/>
              <a:pathLst>
                <a:path w="10192" h="9416" extrusionOk="0">
                  <a:moveTo>
                    <a:pt x="4752" y="1"/>
                  </a:moveTo>
                  <a:cubicBezTo>
                    <a:pt x="3243" y="1"/>
                    <a:pt x="1583" y="156"/>
                    <a:pt x="1" y="621"/>
                  </a:cubicBezTo>
                  <a:cubicBezTo>
                    <a:pt x="102" y="3084"/>
                    <a:pt x="720" y="6417"/>
                    <a:pt x="1059" y="8088"/>
                  </a:cubicBezTo>
                  <a:cubicBezTo>
                    <a:pt x="1189" y="8727"/>
                    <a:pt x="1719" y="9206"/>
                    <a:pt x="2367" y="9271"/>
                  </a:cubicBezTo>
                  <a:cubicBezTo>
                    <a:pt x="2428" y="9277"/>
                    <a:pt x="2492" y="9283"/>
                    <a:pt x="2558" y="9289"/>
                  </a:cubicBezTo>
                  <a:lnTo>
                    <a:pt x="2559" y="9291"/>
                  </a:lnTo>
                  <a:cubicBezTo>
                    <a:pt x="2989" y="9331"/>
                    <a:pt x="3506" y="9370"/>
                    <a:pt x="4073" y="9394"/>
                  </a:cubicBezTo>
                  <a:cubicBezTo>
                    <a:pt x="4246" y="9400"/>
                    <a:pt x="4427" y="9406"/>
                    <a:pt x="4609" y="9410"/>
                  </a:cubicBezTo>
                  <a:cubicBezTo>
                    <a:pt x="4767" y="9414"/>
                    <a:pt x="4926" y="9415"/>
                    <a:pt x="5089" y="9415"/>
                  </a:cubicBezTo>
                  <a:cubicBezTo>
                    <a:pt x="5143" y="9415"/>
                    <a:pt x="5197" y="9415"/>
                    <a:pt x="5252" y="9415"/>
                  </a:cubicBezTo>
                  <a:cubicBezTo>
                    <a:pt x="6103" y="9410"/>
                    <a:pt x="7004" y="9358"/>
                    <a:pt x="7863" y="9222"/>
                  </a:cubicBezTo>
                  <a:cubicBezTo>
                    <a:pt x="8457" y="9127"/>
                    <a:pt x="8931" y="8677"/>
                    <a:pt x="9069" y="8091"/>
                  </a:cubicBezTo>
                  <a:cubicBezTo>
                    <a:pt x="9435" y="6514"/>
                    <a:pt x="10124" y="3240"/>
                    <a:pt x="10191" y="621"/>
                  </a:cubicBezTo>
                  <a:cubicBezTo>
                    <a:pt x="10191" y="621"/>
                    <a:pt x="7772" y="1"/>
                    <a:pt x="47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9"/>
            <p:cNvSpPr/>
            <p:nvPr/>
          </p:nvSpPr>
          <p:spPr>
            <a:xfrm>
              <a:off x="992749" y="2761608"/>
              <a:ext cx="169330" cy="556960"/>
            </a:xfrm>
            <a:custGeom>
              <a:avLst/>
              <a:gdLst/>
              <a:ahLst/>
              <a:cxnLst/>
              <a:rect l="l" t="t" r="r" b="b"/>
              <a:pathLst>
                <a:path w="2462" h="8098" extrusionOk="0">
                  <a:moveTo>
                    <a:pt x="47" y="0"/>
                  </a:moveTo>
                  <a:lnTo>
                    <a:pt x="47" y="0"/>
                  </a:lnTo>
                  <a:cubicBezTo>
                    <a:pt x="0" y="3184"/>
                    <a:pt x="947" y="7993"/>
                    <a:pt x="947" y="7993"/>
                  </a:cubicBezTo>
                  <a:lnTo>
                    <a:pt x="948" y="7995"/>
                  </a:lnTo>
                  <a:cubicBezTo>
                    <a:pt x="1378" y="8035"/>
                    <a:pt x="1896" y="8074"/>
                    <a:pt x="2462" y="8098"/>
                  </a:cubicBezTo>
                  <a:cubicBezTo>
                    <a:pt x="1739" y="3609"/>
                    <a:pt x="1523" y="187"/>
                    <a:pt x="1523" y="187"/>
                  </a:cubicBezTo>
                  <a:lnTo>
                    <a:pt x="47" y="0"/>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9"/>
            <p:cNvSpPr/>
            <p:nvPr/>
          </p:nvSpPr>
          <p:spPr>
            <a:xfrm>
              <a:off x="1140070" y="2778596"/>
              <a:ext cx="103166" cy="541485"/>
            </a:xfrm>
            <a:custGeom>
              <a:avLst/>
              <a:gdLst/>
              <a:ahLst/>
              <a:cxnLst/>
              <a:rect l="l" t="t" r="r" b="b"/>
              <a:pathLst>
                <a:path w="1500" h="7873" extrusionOk="0">
                  <a:moveTo>
                    <a:pt x="0" y="1"/>
                  </a:moveTo>
                  <a:cubicBezTo>
                    <a:pt x="257" y="4153"/>
                    <a:pt x="736" y="7161"/>
                    <a:pt x="856" y="7867"/>
                  </a:cubicBezTo>
                  <a:cubicBezTo>
                    <a:pt x="1014" y="7871"/>
                    <a:pt x="1173" y="7872"/>
                    <a:pt x="1336" y="7872"/>
                  </a:cubicBezTo>
                  <a:cubicBezTo>
                    <a:pt x="1390" y="7872"/>
                    <a:pt x="1444" y="7872"/>
                    <a:pt x="1499" y="7872"/>
                  </a:cubicBezTo>
                  <a:cubicBezTo>
                    <a:pt x="680" y="2034"/>
                    <a:pt x="651" y="44"/>
                    <a:pt x="651" y="44"/>
                  </a:cubicBezTo>
                  <a:lnTo>
                    <a:pt x="0" y="1"/>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9"/>
            <p:cNvSpPr/>
            <p:nvPr/>
          </p:nvSpPr>
          <p:spPr>
            <a:xfrm>
              <a:off x="938347" y="2697714"/>
              <a:ext cx="568996" cy="59149"/>
            </a:xfrm>
            <a:custGeom>
              <a:avLst/>
              <a:gdLst/>
              <a:ahLst/>
              <a:cxnLst/>
              <a:rect l="l" t="t" r="r" b="b"/>
              <a:pathLst>
                <a:path w="8273" h="860" extrusionOk="0">
                  <a:moveTo>
                    <a:pt x="3665" y="1"/>
                  </a:moveTo>
                  <a:cubicBezTo>
                    <a:pt x="2544" y="1"/>
                    <a:pt x="1293" y="95"/>
                    <a:pt x="0" y="363"/>
                  </a:cubicBezTo>
                  <a:cubicBezTo>
                    <a:pt x="0" y="363"/>
                    <a:pt x="2698" y="859"/>
                    <a:pt x="5301" y="859"/>
                  </a:cubicBezTo>
                  <a:cubicBezTo>
                    <a:pt x="6372" y="859"/>
                    <a:pt x="7428" y="775"/>
                    <a:pt x="8273" y="538"/>
                  </a:cubicBezTo>
                  <a:cubicBezTo>
                    <a:pt x="8273" y="538"/>
                    <a:pt x="6338" y="1"/>
                    <a:pt x="36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9"/>
            <p:cNvSpPr/>
            <p:nvPr/>
          </p:nvSpPr>
          <p:spPr>
            <a:xfrm>
              <a:off x="903133" y="2739530"/>
              <a:ext cx="651942" cy="92850"/>
            </a:xfrm>
            <a:custGeom>
              <a:avLst/>
              <a:gdLst/>
              <a:ahLst/>
              <a:cxnLst/>
              <a:rect l="l" t="t" r="r" b="b"/>
              <a:pathLst>
                <a:path w="9479" h="1350" fill="none" extrusionOk="0">
                  <a:moveTo>
                    <a:pt x="0" y="0"/>
                  </a:moveTo>
                  <a:cubicBezTo>
                    <a:pt x="5414" y="1350"/>
                    <a:pt x="9479" y="155"/>
                    <a:pt x="9479" y="155"/>
                  </a:cubicBezTo>
                </a:path>
              </a:pathLst>
            </a:custGeom>
            <a:noFill/>
            <a:ln w="4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9"/>
            <p:cNvSpPr/>
            <p:nvPr/>
          </p:nvSpPr>
          <p:spPr>
            <a:xfrm>
              <a:off x="852169" y="2797028"/>
              <a:ext cx="771752" cy="117541"/>
            </a:xfrm>
            <a:custGeom>
              <a:avLst/>
              <a:gdLst/>
              <a:ahLst/>
              <a:cxnLst/>
              <a:rect l="l" t="t" r="r" b="b"/>
              <a:pathLst>
                <a:path w="11221" h="1709" extrusionOk="0">
                  <a:moveTo>
                    <a:pt x="535" y="1"/>
                  </a:moveTo>
                  <a:cubicBezTo>
                    <a:pt x="134" y="1"/>
                    <a:pt x="0" y="664"/>
                    <a:pt x="452" y="815"/>
                  </a:cubicBezTo>
                  <a:cubicBezTo>
                    <a:pt x="2232" y="1411"/>
                    <a:pt x="4095" y="1709"/>
                    <a:pt x="5959" y="1709"/>
                  </a:cubicBezTo>
                  <a:cubicBezTo>
                    <a:pt x="7575" y="1709"/>
                    <a:pt x="9192" y="1485"/>
                    <a:pt x="10757" y="1036"/>
                  </a:cubicBezTo>
                  <a:cubicBezTo>
                    <a:pt x="11221" y="903"/>
                    <a:pt x="11079" y="227"/>
                    <a:pt x="10661" y="227"/>
                  </a:cubicBezTo>
                  <a:cubicBezTo>
                    <a:pt x="10622" y="227"/>
                    <a:pt x="10582" y="233"/>
                    <a:pt x="10539" y="245"/>
                  </a:cubicBezTo>
                  <a:cubicBezTo>
                    <a:pt x="9043" y="674"/>
                    <a:pt x="7503" y="888"/>
                    <a:pt x="5964" y="888"/>
                  </a:cubicBezTo>
                  <a:cubicBezTo>
                    <a:pt x="4175" y="888"/>
                    <a:pt x="2387" y="599"/>
                    <a:pt x="670" y="24"/>
                  </a:cubicBezTo>
                  <a:cubicBezTo>
                    <a:pt x="622" y="8"/>
                    <a:pt x="577" y="1"/>
                    <a:pt x="5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9"/>
            <p:cNvSpPr/>
            <p:nvPr/>
          </p:nvSpPr>
          <p:spPr>
            <a:xfrm>
              <a:off x="1157113" y="1809581"/>
              <a:ext cx="131456" cy="168426"/>
            </a:xfrm>
            <a:custGeom>
              <a:avLst/>
              <a:gdLst/>
              <a:ahLst/>
              <a:cxnLst/>
              <a:rect l="l" t="t" r="r" b="b"/>
              <a:pathLst>
                <a:path w="2041" h="2615" extrusionOk="0">
                  <a:moveTo>
                    <a:pt x="987" y="1"/>
                  </a:moveTo>
                  <a:cubicBezTo>
                    <a:pt x="973" y="1"/>
                    <a:pt x="960" y="9"/>
                    <a:pt x="955" y="26"/>
                  </a:cubicBezTo>
                  <a:cubicBezTo>
                    <a:pt x="751" y="848"/>
                    <a:pt x="269" y="1112"/>
                    <a:pt x="31" y="1194"/>
                  </a:cubicBezTo>
                  <a:cubicBezTo>
                    <a:pt x="0" y="1205"/>
                    <a:pt x="3" y="1248"/>
                    <a:pt x="34" y="1257"/>
                  </a:cubicBezTo>
                  <a:cubicBezTo>
                    <a:pt x="660" y="1429"/>
                    <a:pt x="885" y="2197"/>
                    <a:pt x="961" y="2589"/>
                  </a:cubicBezTo>
                  <a:cubicBezTo>
                    <a:pt x="965" y="2606"/>
                    <a:pt x="979" y="2615"/>
                    <a:pt x="993" y="2615"/>
                  </a:cubicBezTo>
                  <a:cubicBezTo>
                    <a:pt x="1008" y="2615"/>
                    <a:pt x="1022" y="2605"/>
                    <a:pt x="1025" y="2587"/>
                  </a:cubicBezTo>
                  <a:cubicBezTo>
                    <a:pt x="1185" y="1615"/>
                    <a:pt x="1752" y="1345"/>
                    <a:pt x="2009" y="1274"/>
                  </a:cubicBezTo>
                  <a:cubicBezTo>
                    <a:pt x="2039" y="1265"/>
                    <a:pt x="2040" y="1221"/>
                    <a:pt x="2009" y="1211"/>
                  </a:cubicBezTo>
                  <a:cubicBezTo>
                    <a:pt x="1281" y="975"/>
                    <a:pt x="1076" y="348"/>
                    <a:pt x="1018" y="27"/>
                  </a:cubicBezTo>
                  <a:cubicBezTo>
                    <a:pt x="1015" y="10"/>
                    <a:pt x="1001" y="1"/>
                    <a:pt x="9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9"/>
            <p:cNvSpPr/>
            <p:nvPr/>
          </p:nvSpPr>
          <p:spPr>
            <a:xfrm>
              <a:off x="1325007" y="1718813"/>
              <a:ext cx="64150" cy="82248"/>
            </a:xfrm>
            <a:custGeom>
              <a:avLst/>
              <a:gdLst/>
              <a:ahLst/>
              <a:cxnLst/>
              <a:rect l="l" t="t" r="r" b="b"/>
              <a:pathLst>
                <a:path w="996" h="1277" extrusionOk="0">
                  <a:moveTo>
                    <a:pt x="482" y="1"/>
                  </a:moveTo>
                  <a:cubicBezTo>
                    <a:pt x="475" y="1"/>
                    <a:pt x="469" y="5"/>
                    <a:pt x="467" y="13"/>
                  </a:cubicBezTo>
                  <a:cubicBezTo>
                    <a:pt x="366" y="414"/>
                    <a:pt x="131" y="543"/>
                    <a:pt x="16" y="584"/>
                  </a:cubicBezTo>
                  <a:cubicBezTo>
                    <a:pt x="0" y="588"/>
                    <a:pt x="2" y="609"/>
                    <a:pt x="18" y="614"/>
                  </a:cubicBezTo>
                  <a:cubicBezTo>
                    <a:pt x="322" y="697"/>
                    <a:pt x="433" y="1073"/>
                    <a:pt x="470" y="1264"/>
                  </a:cubicBezTo>
                  <a:cubicBezTo>
                    <a:pt x="472" y="1272"/>
                    <a:pt x="478" y="1276"/>
                    <a:pt x="485" y="1276"/>
                  </a:cubicBezTo>
                  <a:cubicBezTo>
                    <a:pt x="492" y="1276"/>
                    <a:pt x="499" y="1272"/>
                    <a:pt x="500" y="1263"/>
                  </a:cubicBezTo>
                  <a:cubicBezTo>
                    <a:pt x="579" y="788"/>
                    <a:pt x="855" y="657"/>
                    <a:pt x="981" y="621"/>
                  </a:cubicBezTo>
                  <a:cubicBezTo>
                    <a:pt x="996" y="618"/>
                    <a:pt x="996" y="596"/>
                    <a:pt x="981" y="591"/>
                  </a:cubicBezTo>
                  <a:cubicBezTo>
                    <a:pt x="625" y="476"/>
                    <a:pt x="525" y="170"/>
                    <a:pt x="497" y="13"/>
                  </a:cubicBezTo>
                  <a:cubicBezTo>
                    <a:pt x="496" y="5"/>
                    <a:pt x="489" y="1"/>
                    <a:pt x="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9"/>
            <p:cNvSpPr/>
            <p:nvPr/>
          </p:nvSpPr>
          <p:spPr>
            <a:xfrm>
              <a:off x="2464262" y="1323321"/>
              <a:ext cx="121086" cy="155158"/>
            </a:xfrm>
            <a:custGeom>
              <a:avLst/>
              <a:gdLst/>
              <a:ahLst/>
              <a:cxnLst/>
              <a:rect l="l" t="t" r="r" b="b"/>
              <a:pathLst>
                <a:path w="1880" h="2409" extrusionOk="0">
                  <a:moveTo>
                    <a:pt x="964" y="1"/>
                  </a:moveTo>
                  <a:cubicBezTo>
                    <a:pt x="951" y="1"/>
                    <a:pt x="937" y="9"/>
                    <a:pt x="934" y="25"/>
                  </a:cubicBezTo>
                  <a:cubicBezTo>
                    <a:pt x="787" y="921"/>
                    <a:pt x="264" y="1170"/>
                    <a:pt x="28" y="1237"/>
                  </a:cubicBezTo>
                  <a:cubicBezTo>
                    <a:pt x="0" y="1245"/>
                    <a:pt x="0" y="1285"/>
                    <a:pt x="28" y="1294"/>
                  </a:cubicBezTo>
                  <a:cubicBezTo>
                    <a:pt x="699" y="1510"/>
                    <a:pt x="888" y="2089"/>
                    <a:pt x="940" y="2385"/>
                  </a:cubicBezTo>
                  <a:cubicBezTo>
                    <a:pt x="943" y="2401"/>
                    <a:pt x="956" y="2409"/>
                    <a:pt x="969" y="2409"/>
                  </a:cubicBezTo>
                  <a:cubicBezTo>
                    <a:pt x="982" y="2409"/>
                    <a:pt x="995" y="2401"/>
                    <a:pt x="999" y="2387"/>
                  </a:cubicBezTo>
                  <a:cubicBezTo>
                    <a:pt x="1188" y="1628"/>
                    <a:pt x="1632" y="1385"/>
                    <a:pt x="1849" y="1309"/>
                  </a:cubicBezTo>
                  <a:cubicBezTo>
                    <a:pt x="1879" y="1298"/>
                    <a:pt x="1876" y="1260"/>
                    <a:pt x="1848" y="1251"/>
                  </a:cubicBezTo>
                  <a:lnTo>
                    <a:pt x="1848" y="1252"/>
                  </a:lnTo>
                  <a:cubicBezTo>
                    <a:pt x="1272" y="1094"/>
                    <a:pt x="1063" y="385"/>
                    <a:pt x="994" y="25"/>
                  </a:cubicBezTo>
                  <a:cubicBezTo>
                    <a:pt x="990" y="9"/>
                    <a:pt x="977" y="1"/>
                    <a:pt x="9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9"/>
            <p:cNvSpPr/>
            <p:nvPr/>
          </p:nvSpPr>
          <p:spPr>
            <a:xfrm>
              <a:off x="2375120" y="1453877"/>
              <a:ext cx="59062" cy="75743"/>
            </a:xfrm>
            <a:custGeom>
              <a:avLst/>
              <a:gdLst/>
              <a:ahLst/>
              <a:cxnLst/>
              <a:rect l="l" t="t" r="r" b="b"/>
              <a:pathLst>
                <a:path w="917" h="1176" extrusionOk="0">
                  <a:moveTo>
                    <a:pt x="472" y="0"/>
                  </a:moveTo>
                  <a:cubicBezTo>
                    <a:pt x="465" y="0"/>
                    <a:pt x="458" y="5"/>
                    <a:pt x="457" y="13"/>
                  </a:cubicBezTo>
                  <a:cubicBezTo>
                    <a:pt x="384" y="449"/>
                    <a:pt x="130" y="571"/>
                    <a:pt x="14" y="604"/>
                  </a:cubicBezTo>
                  <a:cubicBezTo>
                    <a:pt x="0" y="607"/>
                    <a:pt x="0" y="627"/>
                    <a:pt x="14" y="631"/>
                  </a:cubicBezTo>
                  <a:cubicBezTo>
                    <a:pt x="342" y="737"/>
                    <a:pt x="433" y="1019"/>
                    <a:pt x="460" y="1164"/>
                  </a:cubicBezTo>
                  <a:cubicBezTo>
                    <a:pt x="462" y="1172"/>
                    <a:pt x="468" y="1175"/>
                    <a:pt x="474" y="1175"/>
                  </a:cubicBezTo>
                  <a:cubicBezTo>
                    <a:pt x="480" y="1175"/>
                    <a:pt x="486" y="1172"/>
                    <a:pt x="488" y="1164"/>
                  </a:cubicBezTo>
                  <a:cubicBezTo>
                    <a:pt x="580" y="794"/>
                    <a:pt x="797" y="676"/>
                    <a:pt x="903" y="639"/>
                  </a:cubicBezTo>
                  <a:cubicBezTo>
                    <a:pt x="917" y="634"/>
                    <a:pt x="917" y="615"/>
                    <a:pt x="902" y="610"/>
                  </a:cubicBezTo>
                  <a:cubicBezTo>
                    <a:pt x="621" y="534"/>
                    <a:pt x="520" y="188"/>
                    <a:pt x="485" y="12"/>
                  </a:cubicBezTo>
                  <a:cubicBezTo>
                    <a:pt x="484" y="4"/>
                    <a:pt x="478" y="0"/>
                    <a:pt x="4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9"/>
            <p:cNvSpPr/>
            <p:nvPr/>
          </p:nvSpPr>
          <p:spPr>
            <a:xfrm>
              <a:off x="2247290" y="3427096"/>
              <a:ext cx="152968" cy="195992"/>
            </a:xfrm>
            <a:custGeom>
              <a:avLst/>
              <a:gdLst/>
              <a:ahLst/>
              <a:cxnLst/>
              <a:rect l="l" t="t" r="r" b="b"/>
              <a:pathLst>
                <a:path w="2375" h="3043" extrusionOk="0">
                  <a:moveTo>
                    <a:pt x="1149" y="1"/>
                  </a:moveTo>
                  <a:cubicBezTo>
                    <a:pt x="1133" y="1"/>
                    <a:pt x="1117" y="10"/>
                    <a:pt x="1112" y="29"/>
                  </a:cubicBezTo>
                  <a:cubicBezTo>
                    <a:pt x="873" y="986"/>
                    <a:pt x="313" y="1295"/>
                    <a:pt x="37" y="1390"/>
                  </a:cubicBezTo>
                  <a:cubicBezTo>
                    <a:pt x="1" y="1402"/>
                    <a:pt x="2" y="1453"/>
                    <a:pt x="40" y="1462"/>
                  </a:cubicBezTo>
                  <a:cubicBezTo>
                    <a:pt x="767" y="1662"/>
                    <a:pt x="1031" y="2558"/>
                    <a:pt x="1119" y="3013"/>
                  </a:cubicBezTo>
                  <a:cubicBezTo>
                    <a:pt x="1123" y="3033"/>
                    <a:pt x="1139" y="3043"/>
                    <a:pt x="1156" y="3043"/>
                  </a:cubicBezTo>
                  <a:cubicBezTo>
                    <a:pt x="1172" y="3043"/>
                    <a:pt x="1189" y="3033"/>
                    <a:pt x="1192" y="3011"/>
                  </a:cubicBezTo>
                  <a:cubicBezTo>
                    <a:pt x="1380" y="1879"/>
                    <a:pt x="2040" y="1565"/>
                    <a:pt x="2338" y="1480"/>
                  </a:cubicBezTo>
                  <a:cubicBezTo>
                    <a:pt x="2374" y="1471"/>
                    <a:pt x="2374" y="1420"/>
                    <a:pt x="2338" y="1408"/>
                  </a:cubicBezTo>
                  <a:cubicBezTo>
                    <a:pt x="1491" y="1135"/>
                    <a:pt x="1252" y="404"/>
                    <a:pt x="1185" y="31"/>
                  </a:cubicBezTo>
                  <a:cubicBezTo>
                    <a:pt x="1182" y="11"/>
                    <a:pt x="1165" y="1"/>
                    <a:pt x="11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9"/>
            <p:cNvSpPr/>
            <p:nvPr/>
          </p:nvSpPr>
          <p:spPr>
            <a:xfrm>
              <a:off x="2424092" y="3325137"/>
              <a:ext cx="95967" cy="122890"/>
            </a:xfrm>
            <a:custGeom>
              <a:avLst/>
              <a:gdLst/>
              <a:ahLst/>
              <a:cxnLst/>
              <a:rect l="l" t="t" r="r" b="b"/>
              <a:pathLst>
                <a:path w="1490" h="1908" extrusionOk="0">
                  <a:moveTo>
                    <a:pt x="720" y="1"/>
                  </a:moveTo>
                  <a:cubicBezTo>
                    <a:pt x="711" y="1"/>
                    <a:pt x="701" y="6"/>
                    <a:pt x="698" y="18"/>
                  </a:cubicBezTo>
                  <a:cubicBezTo>
                    <a:pt x="547" y="618"/>
                    <a:pt x="197" y="812"/>
                    <a:pt x="23" y="872"/>
                  </a:cubicBezTo>
                  <a:cubicBezTo>
                    <a:pt x="1" y="879"/>
                    <a:pt x="2" y="911"/>
                    <a:pt x="26" y="917"/>
                  </a:cubicBezTo>
                  <a:cubicBezTo>
                    <a:pt x="482" y="1042"/>
                    <a:pt x="647" y="1603"/>
                    <a:pt x="703" y="1888"/>
                  </a:cubicBezTo>
                  <a:cubicBezTo>
                    <a:pt x="705" y="1901"/>
                    <a:pt x="715" y="1907"/>
                    <a:pt x="725" y="1907"/>
                  </a:cubicBezTo>
                  <a:cubicBezTo>
                    <a:pt x="736" y="1907"/>
                    <a:pt x="747" y="1900"/>
                    <a:pt x="749" y="1887"/>
                  </a:cubicBezTo>
                  <a:cubicBezTo>
                    <a:pt x="865" y="1178"/>
                    <a:pt x="1279" y="981"/>
                    <a:pt x="1465" y="928"/>
                  </a:cubicBezTo>
                  <a:cubicBezTo>
                    <a:pt x="1489" y="921"/>
                    <a:pt x="1489" y="890"/>
                    <a:pt x="1467" y="884"/>
                  </a:cubicBezTo>
                  <a:cubicBezTo>
                    <a:pt x="935" y="711"/>
                    <a:pt x="786" y="254"/>
                    <a:pt x="743" y="19"/>
                  </a:cubicBezTo>
                  <a:cubicBezTo>
                    <a:pt x="741" y="7"/>
                    <a:pt x="730" y="1"/>
                    <a:pt x="7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9"/>
            <p:cNvSpPr/>
            <p:nvPr/>
          </p:nvSpPr>
          <p:spPr>
            <a:xfrm>
              <a:off x="2169227" y="3352382"/>
              <a:ext cx="58353" cy="74713"/>
            </a:xfrm>
            <a:custGeom>
              <a:avLst/>
              <a:gdLst/>
              <a:ahLst/>
              <a:cxnLst/>
              <a:rect l="l" t="t" r="r" b="b"/>
              <a:pathLst>
                <a:path w="906" h="1160" extrusionOk="0">
                  <a:moveTo>
                    <a:pt x="438" y="1"/>
                  </a:moveTo>
                  <a:cubicBezTo>
                    <a:pt x="432" y="1"/>
                    <a:pt x="426" y="4"/>
                    <a:pt x="425" y="11"/>
                  </a:cubicBezTo>
                  <a:cubicBezTo>
                    <a:pt x="334" y="377"/>
                    <a:pt x="120" y="494"/>
                    <a:pt x="14" y="531"/>
                  </a:cubicBezTo>
                  <a:cubicBezTo>
                    <a:pt x="1" y="535"/>
                    <a:pt x="2" y="555"/>
                    <a:pt x="16" y="558"/>
                  </a:cubicBezTo>
                  <a:cubicBezTo>
                    <a:pt x="294" y="634"/>
                    <a:pt x="394" y="976"/>
                    <a:pt x="426" y="1149"/>
                  </a:cubicBezTo>
                  <a:cubicBezTo>
                    <a:pt x="428" y="1156"/>
                    <a:pt x="434" y="1160"/>
                    <a:pt x="441" y="1160"/>
                  </a:cubicBezTo>
                  <a:cubicBezTo>
                    <a:pt x="447" y="1160"/>
                    <a:pt x="454" y="1156"/>
                    <a:pt x="455" y="1147"/>
                  </a:cubicBezTo>
                  <a:cubicBezTo>
                    <a:pt x="526" y="717"/>
                    <a:pt x="777" y="598"/>
                    <a:pt x="892" y="565"/>
                  </a:cubicBezTo>
                  <a:cubicBezTo>
                    <a:pt x="906" y="561"/>
                    <a:pt x="906" y="541"/>
                    <a:pt x="892" y="537"/>
                  </a:cubicBezTo>
                  <a:cubicBezTo>
                    <a:pt x="568" y="432"/>
                    <a:pt x="477" y="155"/>
                    <a:pt x="452" y="13"/>
                  </a:cubicBezTo>
                  <a:cubicBezTo>
                    <a:pt x="451" y="5"/>
                    <a:pt x="444" y="1"/>
                    <a:pt x="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Rectangle: Folded Corner 7">
            <a:extLst>
              <a:ext uri="{FF2B5EF4-FFF2-40B4-BE49-F238E27FC236}">
                <a16:creationId xmlns:a16="http://schemas.microsoft.com/office/drawing/2014/main" id="{C780BB7D-DC75-FD73-80E4-E2F488B1AD41}"/>
              </a:ext>
            </a:extLst>
          </p:cNvPr>
          <p:cNvSpPr/>
          <p:nvPr/>
        </p:nvSpPr>
        <p:spPr>
          <a:xfrm>
            <a:off x="5764791" y="1399065"/>
            <a:ext cx="1403083" cy="1233232"/>
          </a:xfrm>
          <a:prstGeom prst="foldedCorne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t>II.</a:t>
            </a:r>
          </a:p>
        </p:txBody>
      </p:sp>
      <p:sp>
        <p:nvSpPr>
          <p:cNvPr id="9" name="TextBox 8">
            <a:extLst>
              <a:ext uri="{FF2B5EF4-FFF2-40B4-BE49-F238E27FC236}">
                <a16:creationId xmlns:a16="http://schemas.microsoft.com/office/drawing/2014/main" id="{D98C664C-FF23-5129-A672-D00FC2A329B2}"/>
              </a:ext>
            </a:extLst>
          </p:cNvPr>
          <p:cNvSpPr txBox="1"/>
          <p:nvPr/>
        </p:nvSpPr>
        <p:spPr>
          <a:xfrm>
            <a:off x="3987516" y="3045974"/>
            <a:ext cx="5217090" cy="584775"/>
          </a:xfrm>
          <a:prstGeom prst="rect">
            <a:avLst/>
          </a:prstGeom>
          <a:noFill/>
        </p:spPr>
        <p:txBody>
          <a:bodyPr wrap="square">
            <a:spAutoFit/>
          </a:bodyPr>
          <a:lstStyle/>
          <a:p>
            <a:pPr algn="ctr"/>
            <a:r>
              <a:rPr lang="en-US" sz="3200" b="1" dirty="0">
                <a:solidFill>
                  <a:srgbClr val="0070C0"/>
                </a:solidFill>
              </a:rPr>
              <a:t>TRI THỨC NGỮ VĂN.</a:t>
            </a:r>
          </a:p>
        </p:txBody>
      </p:sp>
      <p:pic>
        <p:nvPicPr>
          <p:cNvPr id="2" name="Google Shape;225;p3">
            <a:extLst>
              <a:ext uri="{FF2B5EF4-FFF2-40B4-BE49-F238E27FC236}">
                <a16:creationId xmlns:a16="http://schemas.microsoft.com/office/drawing/2014/main" id="{4735E3F4-30EB-217C-F2A7-5D4748027A8A}"/>
              </a:ext>
            </a:extLst>
          </p:cNvPr>
          <p:cNvPicPr preferRelativeResize="0"/>
          <p:nvPr/>
        </p:nvPicPr>
        <p:blipFill rotWithShape="1">
          <a:blip r:embed="rId3">
            <a:alphaModFix/>
          </a:blip>
          <a:srcRect/>
          <a:stretch/>
        </p:blipFill>
        <p:spPr>
          <a:xfrm>
            <a:off x="7534403" y="4564761"/>
            <a:ext cx="1308971" cy="377732"/>
          </a:xfrm>
          <a:prstGeom prst="rect">
            <a:avLst/>
          </a:prstGeom>
          <a:noFill/>
          <a:ln>
            <a:noFill/>
          </a:ln>
        </p:spPr>
      </p:pic>
    </p:spTree>
  </p:cSld>
  <p:clrMapOvr>
    <a:masterClrMapping/>
  </p:clrMapOvr>
  <p:transition spd="med">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14"/>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258F541B-4EEC-68D7-4B6A-11958D0A2E3A}"/>
              </a:ext>
            </a:extLst>
          </p:cNvPr>
          <p:cNvSpPr/>
          <p:nvPr/>
        </p:nvSpPr>
        <p:spPr>
          <a:xfrm>
            <a:off x="2639860" y="359078"/>
            <a:ext cx="3864278" cy="638827"/>
          </a:xfrm>
          <a:prstGeom prst="roundRect">
            <a:avLst/>
          </a:prstGeom>
          <a:solidFill>
            <a:schemeClr val="tx1">
              <a:lumMod val="10000"/>
              <a:lumOff val="90000"/>
            </a:schemeClr>
          </a:solidFill>
          <a:ln>
            <a:solidFill>
              <a:schemeClr val="tx1">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rPr>
              <a:t>HOẠT ĐỘNG NHÓM ĐÔI</a:t>
            </a:r>
          </a:p>
        </p:txBody>
      </p:sp>
      <p:sp>
        <p:nvSpPr>
          <p:cNvPr id="22" name="TextBox 21">
            <a:extLst>
              <a:ext uri="{FF2B5EF4-FFF2-40B4-BE49-F238E27FC236}">
                <a16:creationId xmlns:a16="http://schemas.microsoft.com/office/drawing/2014/main" id="{EE5351C6-2CBB-D3EB-D8BE-E54D1217B5F8}"/>
              </a:ext>
            </a:extLst>
          </p:cNvPr>
          <p:cNvSpPr txBox="1"/>
          <p:nvPr/>
        </p:nvSpPr>
        <p:spPr>
          <a:xfrm>
            <a:off x="707719" y="1098114"/>
            <a:ext cx="7728559" cy="958660"/>
          </a:xfrm>
          <a:prstGeom prst="rect">
            <a:avLst/>
          </a:prstGeom>
          <a:noFill/>
        </p:spPr>
        <p:txBody>
          <a:bodyPr wrap="square">
            <a:spAutoFit/>
          </a:bodyPr>
          <a:lstStyle/>
          <a:p>
            <a:pPr algn="ctr">
              <a:lnSpc>
                <a:spcPct val="150000"/>
              </a:lnSpc>
              <a:tabLst>
                <a:tab pos="90170" algn="l"/>
                <a:tab pos="180340" algn="l"/>
                <a:tab pos="270510" algn="l"/>
              </a:tabLst>
            </a:pPr>
            <a:r>
              <a:rPr lang="en-US" sz="2000" b="1" dirty="0">
                <a:solidFill>
                  <a:srgbClr val="C00000"/>
                </a:solidFill>
              </a:rPr>
              <a:t>Đ</a:t>
            </a:r>
            <a:r>
              <a:rPr lang="vi-VN" sz="2000" b="1" dirty="0">
                <a:solidFill>
                  <a:srgbClr val="C00000"/>
                </a:solidFill>
              </a:rPr>
              <a:t>ọc các thông tin trong phần Tri thức ngữ văn và thực hiện những yêu cầu sau:</a:t>
            </a:r>
            <a:endParaRPr lang="en-US" sz="2000" b="1" dirty="0">
              <a:solidFill>
                <a:srgbClr val="C00000"/>
              </a:solidFill>
            </a:endParaRPr>
          </a:p>
        </p:txBody>
      </p:sp>
      <p:sp>
        <p:nvSpPr>
          <p:cNvPr id="24" name="TextBox 23">
            <a:extLst>
              <a:ext uri="{FF2B5EF4-FFF2-40B4-BE49-F238E27FC236}">
                <a16:creationId xmlns:a16="http://schemas.microsoft.com/office/drawing/2014/main" id="{46F19BF3-10A8-AE39-704B-38136A07CF82}"/>
              </a:ext>
            </a:extLst>
          </p:cNvPr>
          <p:cNvSpPr txBox="1"/>
          <p:nvPr/>
        </p:nvSpPr>
        <p:spPr>
          <a:xfrm>
            <a:off x="2639860" y="2156983"/>
            <a:ext cx="6134623" cy="2805320"/>
          </a:xfrm>
          <a:prstGeom prst="rect">
            <a:avLst/>
          </a:prstGeom>
          <a:noFill/>
        </p:spPr>
        <p:txBody>
          <a:bodyPr wrap="square">
            <a:spAutoFit/>
          </a:bodyPr>
          <a:lstStyle/>
          <a:p>
            <a:pPr marL="457200" indent="-457200" algn="just">
              <a:lnSpc>
                <a:spcPct val="150000"/>
              </a:lnSpc>
              <a:buFont typeface="+mj-lt"/>
              <a:buAutoNum type="arabicPeriod"/>
              <a:tabLst>
                <a:tab pos="90170" algn="l"/>
                <a:tab pos="180340" algn="l"/>
                <a:tab pos="270510" algn="l"/>
              </a:tabLst>
            </a:pPr>
            <a:r>
              <a:rPr lang="vi-VN" sz="2000" dirty="0"/>
              <a:t>Đi</a:t>
            </a:r>
            <a:r>
              <a:rPr lang="en-US" sz="2000" dirty="0"/>
              <a:t>ề</a:t>
            </a:r>
            <a:r>
              <a:rPr lang="vi-VN" sz="2000" dirty="0"/>
              <a:t>n từ thích hợp vào chỗ trống để hoàn thành khái niệm về truyện truyền kì trong phiếu</a:t>
            </a:r>
            <a:r>
              <a:rPr lang="en-US" sz="2000" dirty="0"/>
              <a:t>.</a:t>
            </a:r>
          </a:p>
          <a:p>
            <a:pPr marL="457200" indent="-457200" algn="just">
              <a:lnSpc>
                <a:spcPct val="150000"/>
              </a:lnSpc>
              <a:buFont typeface="+mj-lt"/>
              <a:buAutoNum type="arabicPeriod"/>
              <a:tabLst>
                <a:tab pos="90170" algn="l"/>
                <a:tab pos="180340" algn="l"/>
                <a:tab pos="270510" algn="l"/>
              </a:tabLst>
            </a:pPr>
            <a:r>
              <a:rPr lang="vi-VN" sz="2000" dirty="0"/>
              <a:t>Hoàn thành bảng dưới đây về một số đặc điểm của truyện truyền kì. </a:t>
            </a:r>
            <a:endParaRPr lang="en-US" sz="2000" dirty="0"/>
          </a:p>
          <a:p>
            <a:pPr marL="457200" indent="-457200" algn="just">
              <a:lnSpc>
                <a:spcPct val="150000"/>
              </a:lnSpc>
              <a:buFont typeface="+mj-lt"/>
              <a:buAutoNum type="arabicPeriod"/>
              <a:tabLst>
                <a:tab pos="90170" algn="l"/>
                <a:tab pos="180340" algn="l"/>
                <a:tab pos="270510" algn="l"/>
              </a:tabLst>
            </a:pPr>
            <a:r>
              <a:rPr lang="vi-VN" sz="2000" dirty="0"/>
              <a:t>Lời đối thoại và độc thoại trong văn bản truyện là gì?</a:t>
            </a:r>
            <a:endParaRPr lang="en-US" sz="2000" dirty="0"/>
          </a:p>
        </p:txBody>
      </p:sp>
      <p:pic>
        <p:nvPicPr>
          <p:cNvPr id="26" name="Picture 25">
            <a:extLst>
              <a:ext uri="{FF2B5EF4-FFF2-40B4-BE49-F238E27FC236}">
                <a16:creationId xmlns:a16="http://schemas.microsoft.com/office/drawing/2014/main" id="{015CA05F-C1D9-2AEC-E68D-E7EE89F00E02}"/>
              </a:ext>
            </a:extLst>
          </p:cNvPr>
          <p:cNvPicPr>
            <a:picLocks noChangeAspect="1"/>
          </p:cNvPicPr>
          <p:nvPr/>
        </p:nvPicPr>
        <p:blipFill>
          <a:blip r:embed="rId3"/>
          <a:srcRect l="61096" t="33607" r="20822" b="16956"/>
          <a:stretch/>
        </p:blipFill>
        <p:spPr>
          <a:xfrm>
            <a:off x="707719" y="2288251"/>
            <a:ext cx="1653436" cy="2542783"/>
          </a:xfrm>
          <a:prstGeom prst="rect">
            <a:avLst/>
          </a:prstGeom>
        </p:spPr>
      </p:pic>
      <p:pic>
        <p:nvPicPr>
          <p:cNvPr id="2" name="Google Shape;249;p4">
            <a:extLst>
              <a:ext uri="{FF2B5EF4-FFF2-40B4-BE49-F238E27FC236}">
                <a16:creationId xmlns:a16="http://schemas.microsoft.com/office/drawing/2014/main" id="{582BEB00-AFC4-C7F4-5E17-DE2735B9B51C}"/>
              </a:ext>
            </a:extLst>
          </p:cNvPr>
          <p:cNvPicPr preferRelativeResize="0"/>
          <p:nvPr/>
        </p:nvPicPr>
        <p:blipFill rotWithShape="1">
          <a:blip r:embed="rId4">
            <a:alphaModFix/>
          </a:blip>
          <a:srcRect/>
          <a:stretch/>
        </p:blipFill>
        <p:spPr>
          <a:xfrm>
            <a:off x="7331615" y="4699277"/>
            <a:ext cx="1618230" cy="363235"/>
          </a:xfrm>
          <a:prstGeom prst="rect">
            <a:avLst/>
          </a:prstGeom>
          <a:noFill/>
          <a:ln>
            <a:noFill/>
          </a:ln>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ppt_x"/>
                                          </p:val>
                                        </p:tav>
                                        <p:tav tm="100000">
                                          <p:val>
                                            <p:strVal val="#ppt_x"/>
                                          </p:val>
                                        </p:tav>
                                      </p:tavLst>
                                    </p:anim>
                                    <p:anim calcmode="lin" valueType="num">
                                      <p:cBhvr additive="base">
                                        <p:cTn id="17" dur="500" fill="hold"/>
                                        <p:tgtEl>
                                          <p:spTgt spid="2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fill="hold"/>
                                        <p:tgtEl>
                                          <p:spTgt spid="24"/>
                                        </p:tgtEl>
                                        <p:attrNameLst>
                                          <p:attrName>ppt_x</p:attrName>
                                        </p:attrNameLst>
                                      </p:cBhvr>
                                      <p:tavLst>
                                        <p:tav tm="0">
                                          <p:val>
                                            <p:strVal val="#ppt_x"/>
                                          </p:val>
                                        </p:tav>
                                        <p:tav tm="100000">
                                          <p:val>
                                            <p:strVal val="#ppt_x"/>
                                          </p:val>
                                        </p:tav>
                                      </p:tavLst>
                                    </p:anim>
                                    <p:anim calcmode="lin" valueType="num">
                                      <p:cBhvr additive="base">
                                        <p:cTn id="2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7F3C8344-5467-69E6-C1A4-FCCF44E31A9B}"/>
              </a:ext>
            </a:extLst>
          </p:cNvPr>
          <p:cNvGraphicFramePr>
            <a:graphicFrameLocks noGrp="1"/>
          </p:cNvGraphicFramePr>
          <p:nvPr>
            <p:extLst>
              <p:ext uri="{D42A27DB-BD31-4B8C-83A1-F6EECF244321}">
                <p14:modId xmlns:p14="http://schemas.microsoft.com/office/powerpoint/2010/main" val="2973232098"/>
              </p:ext>
            </p:extLst>
          </p:nvPr>
        </p:nvGraphicFramePr>
        <p:xfrm>
          <a:off x="713064" y="553673"/>
          <a:ext cx="7977930" cy="3909271"/>
        </p:xfrm>
        <a:graphic>
          <a:graphicData uri="http://schemas.openxmlformats.org/drawingml/2006/table">
            <a:tbl>
              <a:tblPr firstRow="1" firstCol="1" bandRow="1">
                <a:tableStyleId>{FD8607D9-1263-4F96-9E5F-43F1EAE1C7EE}</a:tableStyleId>
              </a:tblPr>
              <a:tblGrid>
                <a:gridCol w="3625566">
                  <a:extLst>
                    <a:ext uri="{9D8B030D-6E8A-4147-A177-3AD203B41FA5}">
                      <a16:colId xmlns:a16="http://schemas.microsoft.com/office/drawing/2014/main" val="2893203733"/>
                    </a:ext>
                  </a:extLst>
                </a:gridCol>
                <a:gridCol w="4352364">
                  <a:extLst>
                    <a:ext uri="{9D8B030D-6E8A-4147-A177-3AD203B41FA5}">
                      <a16:colId xmlns:a16="http://schemas.microsoft.com/office/drawing/2014/main" val="2947247868"/>
                    </a:ext>
                  </a:extLst>
                </a:gridCol>
              </a:tblGrid>
              <a:tr h="496176">
                <a:tc>
                  <a:txBody>
                    <a:bodyPr/>
                    <a:lstStyle/>
                    <a:p>
                      <a:pPr algn="ctr">
                        <a:lnSpc>
                          <a:spcPct val="100000"/>
                        </a:lnSpc>
                        <a:tabLst>
                          <a:tab pos="90170" algn="l"/>
                          <a:tab pos="180340" algn="l"/>
                          <a:tab pos="270510" algn="l"/>
                        </a:tabLst>
                      </a:pPr>
                      <a:r>
                        <a:rPr lang="vi-VN" sz="2000" b="1" dirty="0"/>
                        <a:t>Yếu tố của truyện truyền kì</a:t>
                      </a:r>
                      <a:endParaRPr lang="en-US" sz="2000" b="1"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lnSpc>
                          <a:spcPct val="100000"/>
                        </a:lnSpc>
                        <a:tabLst>
                          <a:tab pos="90170" algn="l"/>
                          <a:tab pos="180340" algn="l"/>
                          <a:tab pos="270510" algn="l"/>
                        </a:tabLst>
                      </a:pPr>
                      <a:r>
                        <a:rPr lang="vi-VN" sz="2000" b="1" dirty="0"/>
                        <a:t>Đặc điểm</a:t>
                      </a:r>
                      <a:endParaRPr lang="en-US" sz="2000" b="1"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956843704"/>
                  </a:ext>
                </a:extLst>
              </a:tr>
              <a:tr h="682619">
                <a:tc>
                  <a:txBody>
                    <a:bodyPr/>
                    <a:lstStyle/>
                    <a:p>
                      <a:pPr algn="ctr">
                        <a:lnSpc>
                          <a:spcPct val="100000"/>
                        </a:lnSpc>
                        <a:tabLst>
                          <a:tab pos="90170" algn="l"/>
                          <a:tab pos="180340" algn="l"/>
                          <a:tab pos="270510" algn="l"/>
                        </a:tabLst>
                      </a:pPr>
                      <a:r>
                        <a:rPr lang="vi-VN" sz="2000" dirty="0"/>
                        <a:t>Cốt truyện</a:t>
                      </a:r>
                      <a:endParaRPr lang="en-US" sz="20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0000"/>
                        </a:lnSpc>
                        <a:tabLst>
                          <a:tab pos="90170" algn="l"/>
                          <a:tab pos="180340" algn="l"/>
                          <a:tab pos="270510" algn="l"/>
                        </a:tabLst>
                      </a:pPr>
                      <a:r>
                        <a:rPr lang="vi-VN" sz="2000" dirty="0"/>
                        <a:t> </a:t>
                      </a:r>
                      <a:endParaRPr lang="en-US" sz="20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60265578"/>
                  </a:ext>
                </a:extLst>
              </a:tr>
              <a:tr h="682619">
                <a:tc>
                  <a:txBody>
                    <a:bodyPr/>
                    <a:lstStyle/>
                    <a:p>
                      <a:pPr algn="ctr">
                        <a:lnSpc>
                          <a:spcPct val="100000"/>
                        </a:lnSpc>
                        <a:tabLst>
                          <a:tab pos="90170" algn="l"/>
                          <a:tab pos="180340" algn="l"/>
                          <a:tab pos="270510" algn="l"/>
                        </a:tabLst>
                      </a:pPr>
                      <a:r>
                        <a:rPr lang="vi-VN" sz="2000" dirty="0"/>
                        <a:t>Nhân vật</a:t>
                      </a:r>
                      <a:endParaRPr lang="en-US" sz="20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0000"/>
                        </a:lnSpc>
                        <a:tabLst>
                          <a:tab pos="90170" algn="l"/>
                          <a:tab pos="180340" algn="l"/>
                          <a:tab pos="270510" algn="l"/>
                        </a:tabLst>
                      </a:pPr>
                      <a:r>
                        <a:rPr lang="vi-VN" sz="2000" dirty="0"/>
                        <a:t> </a:t>
                      </a:r>
                      <a:endParaRPr lang="en-US" sz="20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13877093"/>
                  </a:ext>
                </a:extLst>
              </a:tr>
              <a:tr h="682619">
                <a:tc>
                  <a:txBody>
                    <a:bodyPr/>
                    <a:lstStyle/>
                    <a:p>
                      <a:pPr algn="ctr">
                        <a:lnSpc>
                          <a:spcPct val="100000"/>
                        </a:lnSpc>
                        <a:tabLst>
                          <a:tab pos="90170" algn="l"/>
                          <a:tab pos="180340" algn="l"/>
                          <a:tab pos="270510" algn="l"/>
                        </a:tabLst>
                      </a:pPr>
                      <a:r>
                        <a:rPr lang="vi-VN" sz="2000"/>
                        <a:t>Không gian</a:t>
                      </a:r>
                      <a:endParaRPr lang="en-US" sz="20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0000"/>
                        </a:lnSpc>
                        <a:tabLst>
                          <a:tab pos="90170" algn="l"/>
                          <a:tab pos="180340" algn="l"/>
                          <a:tab pos="270510" algn="l"/>
                        </a:tabLst>
                      </a:pPr>
                      <a:r>
                        <a:rPr lang="vi-VN" sz="2000" dirty="0"/>
                        <a:t> </a:t>
                      </a:r>
                      <a:endParaRPr lang="en-US" sz="20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35140772"/>
                  </a:ext>
                </a:extLst>
              </a:tr>
              <a:tr h="682619">
                <a:tc>
                  <a:txBody>
                    <a:bodyPr/>
                    <a:lstStyle/>
                    <a:p>
                      <a:pPr algn="ctr">
                        <a:lnSpc>
                          <a:spcPct val="100000"/>
                        </a:lnSpc>
                        <a:tabLst>
                          <a:tab pos="90170" algn="l"/>
                          <a:tab pos="180340" algn="l"/>
                          <a:tab pos="270510" algn="l"/>
                        </a:tabLst>
                      </a:pPr>
                      <a:r>
                        <a:rPr lang="vi-VN" sz="2000"/>
                        <a:t>Thời gian</a:t>
                      </a:r>
                      <a:endParaRPr lang="en-US" sz="20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0000"/>
                        </a:lnSpc>
                        <a:tabLst>
                          <a:tab pos="90170" algn="l"/>
                          <a:tab pos="180340" algn="l"/>
                          <a:tab pos="270510" algn="l"/>
                        </a:tabLst>
                      </a:pPr>
                      <a:r>
                        <a:rPr lang="vi-VN" sz="2000" dirty="0"/>
                        <a:t> </a:t>
                      </a:r>
                      <a:endParaRPr lang="en-US" sz="20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665921344"/>
                  </a:ext>
                </a:extLst>
              </a:tr>
              <a:tr h="682619">
                <a:tc>
                  <a:txBody>
                    <a:bodyPr/>
                    <a:lstStyle/>
                    <a:p>
                      <a:pPr algn="ctr">
                        <a:lnSpc>
                          <a:spcPct val="100000"/>
                        </a:lnSpc>
                        <a:tabLst>
                          <a:tab pos="90170" algn="l"/>
                          <a:tab pos="180340" algn="l"/>
                          <a:tab pos="270510" algn="l"/>
                        </a:tabLst>
                      </a:pPr>
                      <a:r>
                        <a:rPr lang="vi-VN" sz="2000"/>
                        <a:t>Lời kể của người kể chuyện</a:t>
                      </a:r>
                      <a:endParaRPr lang="en-US" sz="20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0000"/>
                        </a:lnSpc>
                        <a:tabLst>
                          <a:tab pos="90170" algn="l"/>
                          <a:tab pos="180340" algn="l"/>
                          <a:tab pos="270510" algn="l"/>
                        </a:tabLst>
                      </a:pPr>
                      <a:r>
                        <a:rPr lang="vi-VN" sz="2000" dirty="0"/>
                        <a:t> </a:t>
                      </a:r>
                      <a:endParaRPr lang="en-US" sz="20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862886227"/>
                  </a:ext>
                </a:extLst>
              </a:tr>
            </a:tbl>
          </a:graphicData>
        </a:graphic>
      </p:graphicFrame>
    </p:spTree>
    <p:extLst>
      <p:ext uri="{BB962C8B-B14F-4D97-AF65-F5344CB8AC3E}">
        <p14:creationId xmlns:p14="http://schemas.microsoft.com/office/powerpoint/2010/main" val="424416565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63B666E-C068-3797-58F0-FF9C02F85353}"/>
              </a:ext>
            </a:extLst>
          </p:cNvPr>
          <p:cNvSpPr/>
          <p:nvPr/>
        </p:nvSpPr>
        <p:spPr>
          <a:xfrm>
            <a:off x="1939968" y="434234"/>
            <a:ext cx="5264063" cy="655529"/>
          </a:xfrm>
          <a:prstGeom prst="roundRect">
            <a:avLst/>
          </a:prstGeom>
          <a:solidFill>
            <a:schemeClr val="tx1">
              <a:lumMod val="10000"/>
              <a:lumOff val="90000"/>
            </a:schemeClr>
          </a:solidFill>
          <a:ln>
            <a:solidFill>
              <a:schemeClr val="tx1">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rPr>
              <a:t>1. </a:t>
            </a:r>
            <a:r>
              <a:rPr lang="en-US" sz="2400" b="1" dirty="0" err="1">
                <a:solidFill>
                  <a:srgbClr val="0070C0"/>
                </a:solidFill>
              </a:rPr>
              <a:t>Khái</a:t>
            </a:r>
            <a:r>
              <a:rPr lang="en-US" sz="2400" b="1" dirty="0">
                <a:solidFill>
                  <a:srgbClr val="0070C0"/>
                </a:solidFill>
              </a:rPr>
              <a:t> </a:t>
            </a:r>
            <a:r>
              <a:rPr lang="en-US" sz="2400" b="1" dirty="0" err="1">
                <a:solidFill>
                  <a:srgbClr val="0070C0"/>
                </a:solidFill>
              </a:rPr>
              <a:t>niệm</a:t>
            </a:r>
            <a:r>
              <a:rPr lang="en-US" sz="2400" b="1" dirty="0">
                <a:solidFill>
                  <a:srgbClr val="0070C0"/>
                </a:solidFill>
              </a:rPr>
              <a:t> </a:t>
            </a:r>
            <a:r>
              <a:rPr lang="en-US" sz="2400" b="1" dirty="0" err="1">
                <a:solidFill>
                  <a:srgbClr val="0070C0"/>
                </a:solidFill>
              </a:rPr>
              <a:t>truyện</a:t>
            </a:r>
            <a:r>
              <a:rPr lang="en-US" sz="2400" b="1" dirty="0">
                <a:solidFill>
                  <a:srgbClr val="0070C0"/>
                </a:solidFill>
              </a:rPr>
              <a:t> </a:t>
            </a:r>
            <a:r>
              <a:rPr lang="en-US" sz="2400" b="1" dirty="0" err="1">
                <a:solidFill>
                  <a:srgbClr val="0070C0"/>
                </a:solidFill>
              </a:rPr>
              <a:t>truyền</a:t>
            </a:r>
            <a:r>
              <a:rPr lang="en-US" sz="2400" b="1" dirty="0">
                <a:solidFill>
                  <a:srgbClr val="0070C0"/>
                </a:solidFill>
              </a:rPr>
              <a:t> </a:t>
            </a:r>
            <a:r>
              <a:rPr lang="en-US" sz="2400" b="1" dirty="0" err="1">
                <a:solidFill>
                  <a:srgbClr val="0070C0"/>
                </a:solidFill>
              </a:rPr>
              <a:t>kì</a:t>
            </a:r>
            <a:r>
              <a:rPr lang="en-US" sz="2400" b="1" dirty="0">
                <a:solidFill>
                  <a:srgbClr val="0070C0"/>
                </a:solidFill>
              </a:rPr>
              <a:t>.</a:t>
            </a:r>
          </a:p>
        </p:txBody>
      </p:sp>
      <p:sp>
        <p:nvSpPr>
          <p:cNvPr id="7" name="TextBox 6">
            <a:extLst>
              <a:ext uri="{FF2B5EF4-FFF2-40B4-BE49-F238E27FC236}">
                <a16:creationId xmlns:a16="http://schemas.microsoft.com/office/drawing/2014/main" id="{328D9F32-BCBE-C1E8-6E01-A3EE9B200F18}"/>
              </a:ext>
            </a:extLst>
          </p:cNvPr>
          <p:cNvSpPr txBox="1"/>
          <p:nvPr/>
        </p:nvSpPr>
        <p:spPr>
          <a:xfrm>
            <a:off x="526093" y="1577768"/>
            <a:ext cx="8116866" cy="2805320"/>
          </a:xfrm>
          <a:prstGeom prst="rect">
            <a:avLst/>
          </a:prstGeom>
          <a:noFill/>
        </p:spPr>
        <p:txBody>
          <a:bodyPr wrap="square">
            <a:spAutoFit/>
          </a:bodyPr>
          <a:lstStyle/>
          <a:p>
            <a:pPr algn="just">
              <a:lnSpc>
                <a:spcPct val="150000"/>
              </a:lnSpc>
            </a:pPr>
            <a:r>
              <a:rPr lang="vi-VN" sz="2000" dirty="0"/>
              <a:t>Truyện truyền kì là một thể loại </a:t>
            </a:r>
            <a:r>
              <a:rPr lang="en-US" sz="2000" dirty="0"/>
              <a:t>………………………. </a:t>
            </a:r>
            <a:r>
              <a:rPr lang="vi-VN" sz="2000" dirty="0"/>
              <a:t>thời trung đại, phản ánh hiện thực qua những</a:t>
            </a:r>
            <a:r>
              <a:rPr lang="en-US" sz="2000" dirty="0"/>
              <a:t> …………………… , …….……..........</a:t>
            </a:r>
            <a:r>
              <a:rPr lang="vi-VN" sz="2000" dirty="0"/>
              <a:t>. Ở Việt Nam, truyện truyền kì được viết bằng</a:t>
            </a:r>
            <a:r>
              <a:rPr lang="en-US" sz="2000" dirty="0"/>
              <a:t> …….…………………</a:t>
            </a:r>
            <a:r>
              <a:rPr lang="vi-VN" sz="2000" dirty="0"/>
              <a:t>, phát triển mạnh ở thế kỉ</a:t>
            </a:r>
            <a:r>
              <a:rPr lang="en-US" sz="2000" dirty="0"/>
              <a:t> ……………</a:t>
            </a:r>
            <a:r>
              <a:rPr lang="vi-VN" sz="2000" dirty="0"/>
              <a:t>, tiêu biểu là </a:t>
            </a:r>
            <a:r>
              <a:rPr lang="en-US" sz="2000" dirty="0"/>
              <a:t>…………………………., </a:t>
            </a:r>
            <a:r>
              <a:rPr lang="vi-VN" sz="2000" dirty="0"/>
              <a:t>tương truyền của Lê Thánh Tông, </a:t>
            </a:r>
            <a:r>
              <a:rPr lang="en-US" sz="2000" dirty="0"/>
              <a:t>…………………………. </a:t>
            </a:r>
            <a:r>
              <a:rPr lang="vi-VN" sz="2000" dirty="0"/>
              <a:t>của Nguyễn Dữ.</a:t>
            </a:r>
            <a:endParaRPr lang="en-US" sz="2000" dirty="0"/>
          </a:p>
        </p:txBody>
      </p:sp>
      <p:sp>
        <p:nvSpPr>
          <p:cNvPr id="8" name="Rectangle 7">
            <a:extLst>
              <a:ext uri="{FF2B5EF4-FFF2-40B4-BE49-F238E27FC236}">
                <a16:creationId xmlns:a16="http://schemas.microsoft.com/office/drawing/2014/main" id="{E7CEAC91-B394-96E8-C59C-A6392F4DEA2D}"/>
              </a:ext>
            </a:extLst>
          </p:cNvPr>
          <p:cNvSpPr/>
          <p:nvPr/>
        </p:nvSpPr>
        <p:spPr>
          <a:xfrm>
            <a:off x="4434214" y="1604395"/>
            <a:ext cx="2367419" cy="385709"/>
          </a:xfrm>
          <a:prstGeom prst="rect">
            <a:avLst/>
          </a:prstGeom>
          <a:solidFill>
            <a:schemeClr val="accent4">
              <a:lumMod val="20000"/>
              <a:lumOff val="8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rPr>
              <a:t>văn</a:t>
            </a:r>
            <a:r>
              <a:rPr lang="en-US" sz="2000" b="1" dirty="0">
                <a:solidFill>
                  <a:srgbClr val="C00000"/>
                </a:solidFill>
              </a:rPr>
              <a:t> </a:t>
            </a:r>
            <a:r>
              <a:rPr lang="en-US" sz="2000" b="1" dirty="0" err="1">
                <a:solidFill>
                  <a:srgbClr val="C00000"/>
                </a:solidFill>
              </a:rPr>
              <a:t>xuôi</a:t>
            </a:r>
            <a:r>
              <a:rPr lang="en-US" sz="2000" b="1" dirty="0">
                <a:solidFill>
                  <a:srgbClr val="C00000"/>
                </a:solidFill>
              </a:rPr>
              <a:t> </a:t>
            </a:r>
            <a:r>
              <a:rPr lang="en-US" sz="2000" b="1" dirty="0" err="1">
                <a:solidFill>
                  <a:srgbClr val="C00000"/>
                </a:solidFill>
              </a:rPr>
              <a:t>tự</a:t>
            </a:r>
            <a:r>
              <a:rPr lang="en-US" sz="2000" b="1" dirty="0">
                <a:solidFill>
                  <a:srgbClr val="C00000"/>
                </a:solidFill>
              </a:rPr>
              <a:t> </a:t>
            </a:r>
            <a:r>
              <a:rPr lang="en-US" sz="2000" b="1" dirty="0" err="1">
                <a:solidFill>
                  <a:srgbClr val="C00000"/>
                </a:solidFill>
              </a:rPr>
              <a:t>sự</a:t>
            </a:r>
            <a:endParaRPr lang="en-US" sz="2000" b="1" dirty="0">
              <a:solidFill>
                <a:srgbClr val="C00000"/>
              </a:solidFill>
            </a:endParaRPr>
          </a:p>
        </p:txBody>
      </p:sp>
      <p:sp>
        <p:nvSpPr>
          <p:cNvPr id="10" name="Rectangle 9">
            <a:extLst>
              <a:ext uri="{FF2B5EF4-FFF2-40B4-BE49-F238E27FC236}">
                <a16:creationId xmlns:a16="http://schemas.microsoft.com/office/drawing/2014/main" id="{B829408C-6977-A349-56E0-B7ABA452E3CC}"/>
              </a:ext>
            </a:extLst>
          </p:cNvPr>
          <p:cNvSpPr/>
          <p:nvPr/>
        </p:nvSpPr>
        <p:spPr>
          <a:xfrm>
            <a:off x="4346531" y="2124964"/>
            <a:ext cx="2027129" cy="378390"/>
          </a:xfrm>
          <a:prstGeom prst="rect">
            <a:avLst/>
          </a:prstGeom>
          <a:solidFill>
            <a:schemeClr val="accent4">
              <a:lumMod val="20000"/>
              <a:lumOff val="8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rPr>
              <a:t>yếu</a:t>
            </a:r>
            <a:r>
              <a:rPr lang="en-US" sz="2000" b="1" dirty="0">
                <a:solidFill>
                  <a:srgbClr val="C00000"/>
                </a:solidFill>
              </a:rPr>
              <a:t> </a:t>
            </a:r>
            <a:r>
              <a:rPr lang="en-US" sz="2000" b="1" dirty="0" err="1">
                <a:solidFill>
                  <a:srgbClr val="C00000"/>
                </a:solidFill>
              </a:rPr>
              <a:t>tố</a:t>
            </a:r>
            <a:r>
              <a:rPr lang="en-US" sz="2000" b="1" dirty="0">
                <a:solidFill>
                  <a:srgbClr val="C00000"/>
                </a:solidFill>
              </a:rPr>
              <a:t> </a:t>
            </a:r>
            <a:r>
              <a:rPr lang="en-US" sz="2000" b="1" dirty="0" err="1">
                <a:solidFill>
                  <a:srgbClr val="C00000"/>
                </a:solidFill>
              </a:rPr>
              <a:t>kì</a:t>
            </a:r>
            <a:r>
              <a:rPr lang="en-US" sz="2000" b="1" dirty="0">
                <a:solidFill>
                  <a:srgbClr val="C00000"/>
                </a:solidFill>
              </a:rPr>
              <a:t> </a:t>
            </a:r>
            <a:r>
              <a:rPr lang="en-US" sz="2000" b="1" dirty="0" err="1">
                <a:solidFill>
                  <a:srgbClr val="C00000"/>
                </a:solidFill>
              </a:rPr>
              <a:t>lạ</a:t>
            </a:r>
            <a:endParaRPr lang="en-US" sz="2000" b="1" dirty="0">
              <a:solidFill>
                <a:srgbClr val="C00000"/>
              </a:solidFill>
            </a:endParaRPr>
          </a:p>
        </p:txBody>
      </p:sp>
      <p:sp>
        <p:nvSpPr>
          <p:cNvPr id="11" name="Rectangle 10">
            <a:extLst>
              <a:ext uri="{FF2B5EF4-FFF2-40B4-BE49-F238E27FC236}">
                <a16:creationId xmlns:a16="http://schemas.microsoft.com/office/drawing/2014/main" id="{A09748E7-E382-A3F3-14F9-802E172797CC}"/>
              </a:ext>
            </a:extLst>
          </p:cNvPr>
          <p:cNvSpPr/>
          <p:nvPr/>
        </p:nvSpPr>
        <p:spPr>
          <a:xfrm>
            <a:off x="6615830" y="2127045"/>
            <a:ext cx="2002077" cy="376309"/>
          </a:xfrm>
          <a:prstGeom prst="rect">
            <a:avLst/>
          </a:prstGeom>
          <a:solidFill>
            <a:schemeClr val="accent4">
              <a:lumMod val="20000"/>
              <a:lumOff val="8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rPr>
              <a:t>hoang</a:t>
            </a:r>
            <a:r>
              <a:rPr lang="en-US" sz="2000" b="1" dirty="0">
                <a:solidFill>
                  <a:srgbClr val="C00000"/>
                </a:solidFill>
              </a:rPr>
              <a:t> </a:t>
            </a:r>
            <a:r>
              <a:rPr lang="en-US" sz="2000" b="1" dirty="0" err="1">
                <a:solidFill>
                  <a:srgbClr val="C00000"/>
                </a:solidFill>
              </a:rPr>
              <a:t>đường</a:t>
            </a:r>
            <a:endParaRPr lang="en-US" sz="2000" b="1" dirty="0">
              <a:solidFill>
                <a:srgbClr val="C00000"/>
              </a:solidFill>
            </a:endParaRPr>
          </a:p>
        </p:txBody>
      </p:sp>
      <p:sp>
        <p:nvSpPr>
          <p:cNvPr id="12" name="Rectangle 11">
            <a:extLst>
              <a:ext uri="{FF2B5EF4-FFF2-40B4-BE49-F238E27FC236}">
                <a16:creationId xmlns:a16="http://schemas.microsoft.com/office/drawing/2014/main" id="{3581A0B9-AA2F-7796-89B6-8A7257F4153E}"/>
              </a:ext>
            </a:extLst>
          </p:cNvPr>
          <p:cNvSpPr/>
          <p:nvPr/>
        </p:nvSpPr>
        <p:spPr>
          <a:xfrm>
            <a:off x="6202992" y="2615050"/>
            <a:ext cx="2002077" cy="376309"/>
          </a:xfrm>
          <a:prstGeom prst="rect">
            <a:avLst/>
          </a:prstGeom>
          <a:solidFill>
            <a:schemeClr val="accent4">
              <a:lumMod val="20000"/>
              <a:lumOff val="8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rPr>
              <a:t>chữ</a:t>
            </a:r>
            <a:r>
              <a:rPr lang="en-US" sz="2000" b="1" dirty="0">
                <a:solidFill>
                  <a:srgbClr val="C00000"/>
                </a:solidFill>
              </a:rPr>
              <a:t> </a:t>
            </a:r>
            <a:r>
              <a:rPr lang="en-US" sz="2000" b="1" dirty="0" err="1">
                <a:solidFill>
                  <a:srgbClr val="C00000"/>
                </a:solidFill>
              </a:rPr>
              <a:t>Hán</a:t>
            </a:r>
            <a:endParaRPr lang="en-US" sz="2000" b="1" dirty="0">
              <a:solidFill>
                <a:srgbClr val="C00000"/>
              </a:solidFill>
            </a:endParaRPr>
          </a:p>
        </p:txBody>
      </p:sp>
      <p:sp>
        <p:nvSpPr>
          <p:cNvPr id="13" name="Rectangle 12">
            <a:extLst>
              <a:ext uri="{FF2B5EF4-FFF2-40B4-BE49-F238E27FC236}">
                <a16:creationId xmlns:a16="http://schemas.microsoft.com/office/drawing/2014/main" id="{A677A45C-61F8-1F7A-F2F3-F036B7D443C1}"/>
              </a:ext>
            </a:extLst>
          </p:cNvPr>
          <p:cNvSpPr/>
          <p:nvPr/>
        </p:nvSpPr>
        <p:spPr>
          <a:xfrm>
            <a:off x="4974396" y="3103055"/>
            <a:ext cx="1399264" cy="340165"/>
          </a:xfrm>
          <a:prstGeom prst="rect">
            <a:avLst/>
          </a:prstGeom>
          <a:solidFill>
            <a:schemeClr val="accent4">
              <a:lumMod val="20000"/>
              <a:lumOff val="8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C00000"/>
                </a:solidFill>
              </a:rPr>
              <a:t>XVI - XVII</a:t>
            </a:r>
          </a:p>
        </p:txBody>
      </p:sp>
      <p:sp>
        <p:nvSpPr>
          <p:cNvPr id="14" name="Rectangle 13">
            <a:extLst>
              <a:ext uri="{FF2B5EF4-FFF2-40B4-BE49-F238E27FC236}">
                <a16:creationId xmlns:a16="http://schemas.microsoft.com/office/drawing/2014/main" id="{6E05BEF7-6988-90CD-ED6E-041F4AE5AFB6}"/>
              </a:ext>
            </a:extLst>
          </p:cNvPr>
          <p:cNvSpPr/>
          <p:nvPr/>
        </p:nvSpPr>
        <p:spPr>
          <a:xfrm>
            <a:off x="540703" y="3484179"/>
            <a:ext cx="2615855" cy="386364"/>
          </a:xfrm>
          <a:prstGeom prst="rect">
            <a:avLst/>
          </a:prstGeom>
          <a:solidFill>
            <a:schemeClr val="accent4">
              <a:lumMod val="20000"/>
              <a:lumOff val="8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rPr>
              <a:t>Thánh</a:t>
            </a:r>
            <a:r>
              <a:rPr lang="en-US" sz="2000" b="1" dirty="0">
                <a:solidFill>
                  <a:srgbClr val="C00000"/>
                </a:solidFill>
              </a:rPr>
              <a:t> </a:t>
            </a:r>
            <a:r>
              <a:rPr lang="en-US" sz="2000" b="1" dirty="0" err="1">
                <a:solidFill>
                  <a:srgbClr val="C00000"/>
                </a:solidFill>
              </a:rPr>
              <a:t>Tông</a:t>
            </a:r>
            <a:r>
              <a:rPr lang="en-US" sz="2000" b="1" dirty="0">
                <a:solidFill>
                  <a:srgbClr val="C00000"/>
                </a:solidFill>
              </a:rPr>
              <a:t> di </a:t>
            </a:r>
            <a:r>
              <a:rPr lang="en-US" sz="2000" b="1" dirty="0" err="1">
                <a:solidFill>
                  <a:srgbClr val="C00000"/>
                </a:solidFill>
              </a:rPr>
              <a:t>thảo</a:t>
            </a:r>
            <a:endParaRPr lang="en-US" sz="2000" b="1" dirty="0">
              <a:solidFill>
                <a:srgbClr val="C00000"/>
              </a:solidFill>
            </a:endParaRPr>
          </a:p>
        </p:txBody>
      </p:sp>
      <p:sp>
        <p:nvSpPr>
          <p:cNvPr id="15" name="Rectangle 14">
            <a:extLst>
              <a:ext uri="{FF2B5EF4-FFF2-40B4-BE49-F238E27FC236}">
                <a16:creationId xmlns:a16="http://schemas.microsoft.com/office/drawing/2014/main" id="{5EB3AF4C-88F4-6CB5-1E3C-B2C887BE5F24}"/>
              </a:ext>
            </a:extLst>
          </p:cNvPr>
          <p:cNvSpPr/>
          <p:nvPr/>
        </p:nvSpPr>
        <p:spPr>
          <a:xfrm>
            <a:off x="526093" y="3996724"/>
            <a:ext cx="2615855" cy="386364"/>
          </a:xfrm>
          <a:prstGeom prst="rect">
            <a:avLst/>
          </a:prstGeom>
          <a:solidFill>
            <a:schemeClr val="accent4">
              <a:lumMod val="20000"/>
              <a:lumOff val="8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rPr>
              <a:t>Truyền</a:t>
            </a:r>
            <a:r>
              <a:rPr lang="en-US" sz="2000" b="1" dirty="0">
                <a:solidFill>
                  <a:srgbClr val="C00000"/>
                </a:solidFill>
              </a:rPr>
              <a:t> </a:t>
            </a:r>
            <a:r>
              <a:rPr lang="en-US" sz="2000" b="1" dirty="0" err="1">
                <a:solidFill>
                  <a:srgbClr val="C00000"/>
                </a:solidFill>
              </a:rPr>
              <a:t>kì</a:t>
            </a:r>
            <a:r>
              <a:rPr lang="en-US" sz="2000" b="1" dirty="0">
                <a:solidFill>
                  <a:srgbClr val="C00000"/>
                </a:solidFill>
              </a:rPr>
              <a:t> </a:t>
            </a:r>
            <a:r>
              <a:rPr lang="en-US" sz="2000" b="1" dirty="0" err="1">
                <a:solidFill>
                  <a:srgbClr val="C00000"/>
                </a:solidFill>
              </a:rPr>
              <a:t>mạn</a:t>
            </a:r>
            <a:r>
              <a:rPr lang="en-US" sz="2000" b="1" dirty="0">
                <a:solidFill>
                  <a:srgbClr val="C00000"/>
                </a:solidFill>
              </a:rPr>
              <a:t> </a:t>
            </a:r>
            <a:r>
              <a:rPr lang="en-US" sz="2000" b="1" dirty="0" err="1">
                <a:solidFill>
                  <a:srgbClr val="C00000"/>
                </a:solidFill>
              </a:rPr>
              <a:t>lục</a:t>
            </a:r>
            <a:endParaRPr lang="en-US" sz="2000" b="1" dirty="0">
              <a:solidFill>
                <a:srgbClr val="C00000"/>
              </a:solidFill>
            </a:endParaRPr>
          </a:p>
        </p:txBody>
      </p:sp>
      <p:pic>
        <p:nvPicPr>
          <p:cNvPr id="2" name="Google Shape;225;p3">
            <a:extLst>
              <a:ext uri="{FF2B5EF4-FFF2-40B4-BE49-F238E27FC236}">
                <a16:creationId xmlns:a16="http://schemas.microsoft.com/office/drawing/2014/main" id="{5565020A-38FA-9652-6319-D2BE1639211C}"/>
              </a:ext>
            </a:extLst>
          </p:cNvPr>
          <p:cNvPicPr preferRelativeResize="0"/>
          <p:nvPr/>
        </p:nvPicPr>
        <p:blipFill rotWithShape="1">
          <a:blip r:embed="rId2">
            <a:alphaModFix/>
          </a:blip>
          <a:srcRect/>
          <a:stretch/>
        </p:blipFill>
        <p:spPr>
          <a:xfrm>
            <a:off x="7534403" y="4564761"/>
            <a:ext cx="1308971" cy="377732"/>
          </a:xfrm>
          <a:prstGeom prst="rect">
            <a:avLst/>
          </a:prstGeom>
          <a:noFill/>
          <a:ln>
            <a:noFill/>
          </a:ln>
        </p:spPr>
      </p:pic>
    </p:spTree>
    <p:extLst>
      <p:ext uri="{BB962C8B-B14F-4D97-AF65-F5344CB8AC3E}">
        <p14:creationId xmlns:p14="http://schemas.microsoft.com/office/powerpoint/2010/main" val="380805465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randombar(horizont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randombar(horizont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randombar(horizont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randombar(horizontal)">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animBg="1"/>
      <p:bldP spid="10" grpId="0" animBg="1"/>
      <p:bldP spid="11" grpId="0" animBg="1"/>
      <p:bldP spid="12" grpId="0" animBg="1"/>
      <p:bldP spid="13"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id="{17A3336C-F92D-FA0B-ADB3-A546B9DD07C8}"/>
              </a:ext>
            </a:extLst>
          </p:cNvPr>
          <p:cNvSpPr/>
          <p:nvPr/>
        </p:nvSpPr>
        <p:spPr>
          <a:xfrm>
            <a:off x="0" y="1035482"/>
            <a:ext cx="3294345" cy="655529"/>
          </a:xfrm>
          <a:prstGeom prst="homePlate">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6"/>
                </a:solidFill>
              </a:rPr>
              <a:t>a. </a:t>
            </a:r>
            <a:r>
              <a:rPr lang="en-US" sz="2000" b="1" dirty="0" err="1">
                <a:solidFill>
                  <a:schemeClr val="accent6"/>
                </a:solidFill>
              </a:rPr>
              <a:t>Không</a:t>
            </a:r>
            <a:r>
              <a:rPr lang="en-US" sz="2000" b="1" dirty="0">
                <a:solidFill>
                  <a:schemeClr val="accent6"/>
                </a:solidFill>
              </a:rPr>
              <a:t> </a:t>
            </a:r>
            <a:r>
              <a:rPr lang="en-US" sz="2000" b="1" dirty="0" err="1">
                <a:solidFill>
                  <a:schemeClr val="accent6"/>
                </a:solidFill>
              </a:rPr>
              <a:t>gian</a:t>
            </a:r>
            <a:r>
              <a:rPr lang="en-US" sz="2000" b="1" dirty="0">
                <a:solidFill>
                  <a:schemeClr val="accent6"/>
                </a:solidFill>
              </a:rPr>
              <a:t> </a:t>
            </a:r>
            <a:r>
              <a:rPr lang="en-US" sz="2000" b="1" dirty="0" err="1">
                <a:solidFill>
                  <a:schemeClr val="accent6"/>
                </a:solidFill>
              </a:rPr>
              <a:t>truyền</a:t>
            </a:r>
            <a:r>
              <a:rPr lang="en-US" sz="2000" b="1" dirty="0">
                <a:solidFill>
                  <a:schemeClr val="accent6"/>
                </a:solidFill>
              </a:rPr>
              <a:t> </a:t>
            </a:r>
            <a:r>
              <a:rPr lang="en-US" sz="2000" b="1" dirty="0" err="1">
                <a:solidFill>
                  <a:schemeClr val="accent6"/>
                </a:solidFill>
              </a:rPr>
              <a:t>kì</a:t>
            </a:r>
            <a:r>
              <a:rPr lang="en-US" sz="2000" b="1" dirty="0">
                <a:solidFill>
                  <a:schemeClr val="accent6"/>
                </a:solidFill>
              </a:rPr>
              <a:t>.</a:t>
            </a:r>
          </a:p>
        </p:txBody>
      </p:sp>
      <p:sp>
        <p:nvSpPr>
          <p:cNvPr id="7" name="TextBox 6">
            <a:extLst>
              <a:ext uri="{FF2B5EF4-FFF2-40B4-BE49-F238E27FC236}">
                <a16:creationId xmlns:a16="http://schemas.microsoft.com/office/drawing/2014/main" id="{41B633DE-0B0D-38BB-646A-B58E1A2CB95F}"/>
              </a:ext>
            </a:extLst>
          </p:cNvPr>
          <p:cNvSpPr txBox="1"/>
          <p:nvPr/>
        </p:nvSpPr>
        <p:spPr>
          <a:xfrm>
            <a:off x="2226502" y="278260"/>
            <a:ext cx="4690996" cy="461665"/>
          </a:xfrm>
          <a:prstGeom prst="rect">
            <a:avLst/>
          </a:prstGeom>
          <a:noFill/>
        </p:spPr>
        <p:txBody>
          <a:bodyPr wrap="square">
            <a:spAutoFit/>
          </a:bodyPr>
          <a:lstStyle/>
          <a:p>
            <a:pPr algn="ctr"/>
            <a:r>
              <a:rPr lang="en-US" sz="2400" b="1" dirty="0">
                <a:solidFill>
                  <a:srgbClr val="0070C0"/>
                </a:solidFill>
              </a:rPr>
              <a:t>2. </a:t>
            </a:r>
            <a:r>
              <a:rPr lang="en-US" sz="2400" b="1" dirty="0" err="1">
                <a:solidFill>
                  <a:srgbClr val="0070C0"/>
                </a:solidFill>
              </a:rPr>
              <a:t>Đặc</a:t>
            </a:r>
            <a:r>
              <a:rPr lang="en-US" sz="2400" b="1" dirty="0">
                <a:solidFill>
                  <a:srgbClr val="0070C0"/>
                </a:solidFill>
              </a:rPr>
              <a:t> </a:t>
            </a:r>
            <a:r>
              <a:rPr lang="en-US" sz="2400" b="1" dirty="0" err="1">
                <a:solidFill>
                  <a:srgbClr val="0070C0"/>
                </a:solidFill>
              </a:rPr>
              <a:t>điểm</a:t>
            </a:r>
            <a:r>
              <a:rPr lang="en-US" sz="2400" b="1" dirty="0">
                <a:solidFill>
                  <a:srgbClr val="0070C0"/>
                </a:solidFill>
              </a:rPr>
              <a:t> </a:t>
            </a:r>
            <a:r>
              <a:rPr lang="en-US" sz="2400" b="1" dirty="0" err="1">
                <a:solidFill>
                  <a:srgbClr val="0070C0"/>
                </a:solidFill>
              </a:rPr>
              <a:t>truyện</a:t>
            </a:r>
            <a:r>
              <a:rPr lang="en-US" sz="2400" b="1" dirty="0">
                <a:solidFill>
                  <a:srgbClr val="0070C0"/>
                </a:solidFill>
              </a:rPr>
              <a:t> </a:t>
            </a:r>
            <a:r>
              <a:rPr lang="en-US" sz="2400" b="1" dirty="0" err="1">
                <a:solidFill>
                  <a:srgbClr val="0070C0"/>
                </a:solidFill>
              </a:rPr>
              <a:t>truyền</a:t>
            </a:r>
            <a:r>
              <a:rPr lang="en-US" sz="2400" b="1" dirty="0">
                <a:solidFill>
                  <a:srgbClr val="0070C0"/>
                </a:solidFill>
              </a:rPr>
              <a:t> </a:t>
            </a:r>
            <a:r>
              <a:rPr lang="en-US" sz="2400" b="1" dirty="0" err="1">
                <a:solidFill>
                  <a:srgbClr val="0070C0"/>
                </a:solidFill>
              </a:rPr>
              <a:t>kì</a:t>
            </a:r>
            <a:r>
              <a:rPr lang="en-US" sz="2400" b="1" dirty="0">
                <a:solidFill>
                  <a:srgbClr val="0070C0"/>
                </a:solidFill>
              </a:rPr>
              <a:t>.</a:t>
            </a:r>
          </a:p>
        </p:txBody>
      </p:sp>
      <p:sp>
        <p:nvSpPr>
          <p:cNvPr id="8" name="Rectangle: Rounded Corners 7">
            <a:extLst>
              <a:ext uri="{FF2B5EF4-FFF2-40B4-BE49-F238E27FC236}">
                <a16:creationId xmlns:a16="http://schemas.microsoft.com/office/drawing/2014/main" id="{59F02028-DC4C-A8BA-1473-E44A07C817BC}"/>
              </a:ext>
            </a:extLst>
          </p:cNvPr>
          <p:cNvSpPr/>
          <p:nvPr/>
        </p:nvSpPr>
        <p:spPr>
          <a:xfrm>
            <a:off x="663879" y="1916221"/>
            <a:ext cx="3222320" cy="655529"/>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Thế</a:t>
            </a:r>
            <a:r>
              <a:rPr lang="en-US" sz="2000" dirty="0">
                <a:solidFill>
                  <a:srgbClr val="000000"/>
                </a:solidFill>
              </a:rPr>
              <a:t> </a:t>
            </a:r>
            <a:r>
              <a:rPr lang="en-US" sz="2000" dirty="0" err="1">
                <a:solidFill>
                  <a:srgbClr val="000000"/>
                </a:solidFill>
              </a:rPr>
              <a:t>giới</a:t>
            </a:r>
            <a:r>
              <a:rPr lang="en-US" sz="2000" dirty="0">
                <a:solidFill>
                  <a:srgbClr val="000000"/>
                </a:solidFill>
              </a:rPr>
              <a:t> con </a:t>
            </a:r>
            <a:r>
              <a:rPr lang="en-US" sz="2000" dirty="0" err="1">
                <a:solidFill>
                  <a:srgbClr val="000000"/>
                </a:solidFill>
              </a:rPr>
              <a:t>người</a:t>
            </a:r>
            <a:endParaRPr lang="en-US" sz="2000" dirty="0">
              <a:solidFill>
                <a:srgbClr val="000000"/>
              </a:solidFill>
            </a:endParaRPr>
          </a:p>
        </p:txBody>
      </p:sp>
      <p:sp>
        <p:nvSpPr>
          <p:cNvPr id="9" name="Rectangle: Rounded Corners 8">
            <a:extLst>
              <a:ext uri="{FF2B5EF4-FFF2-40B4-BE49-F238E27FC236}">
                <a16:creationId xmlns:a16="http://schemas.microsoft.com/office/drawing/2014/main" id="{CE71238B-3872-ADA1-3285-D032A9BDBACB}"/>
              </a:ext>
            </a:extLst>
          </p:cNvPr>
          <p:cNvSpPr/>
          <p:nvPr/>
        </p:nvSpPr>
        <p:spPr>
          <a:xfrm>
            <a:off x="5076172" y="1916221"/>
            <a:ext cx="3682652" cy="655529"/>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Thế</a:t>
            </a:r>
            <a:r>
              <a:rPr lang="en-US" sz="2000" dirty="0">
                <a:solidFill>
                  <a:srgbClr val="000000"/>
                </a:solidFill>
              </a:rPr>
              <a:t> </a:t>
            </a:r>
            <a:r>
              <a:rPr lang="en-US" sz="2000" dirty="0" err="1">
                <a:solidFill>
                  <a:srgbClr val="000000"/>
                </a:solidFill>
              </a:rPr>
              <a:t>giới</a:t>
            </a:r>
            <a:r>
              <a:rPr lang="en-US" sz="2000" dirty="0">
                <a:solidFill>
                  <a:srgbClr val="000000"/>
                </a:solidFill>
              </a:rPr>
              <a:t> </a:t>
            </a:r>
            <a:r>
              <a:rPr lang="en-US" sz="2000" dirty="0" err="1">
                <a:solidFill>
                  <a:srgbClr val="000000"/>
                </a:solidFill>
              </a:rPr>
              <a:t>thánh</a:t>
            </a:r>
            <a:r>
              <a:rPr lang="en-US" sz="2000" dirty="0">
                <a:solidFill>
                  <a:srgbClr val="000000"/>
                </a:solidFill>
              </a:rPr>
              <a:t> </a:t>
            </a:r>
            <a:r>
              <a:rPr lang="en-US" sz="2000" dirty="0" err="1">
                <a:solidFill>
                  <a:srgbClr val="000000"/>
                </a:solidFill>
              </a:rPr>
              <a:t>thần</a:t>
            </a:r>
            <a:r>
              <a:rPr lang="en-US" sz="2000" dirty="0">
                <a:solidFill>
                  <a:srgbClr val="000000"/>
                </a:solidFill>
              </a:rPr>
              <a:t>, ma, </a:t>
            </a:r>
            <a:r>
              <a:rPr lang="en-US" sz="2000" dirty="0" err="1">
                <a:solidFill>
                  <a:srgbClr val="000000"/>
                </a:solidFill>
              </a:rPr>
              <a:t>quỷ</a:t>
            </a:r>
            <a:endParaRPr lang="en-US" sz="2000" dirty="0">
              <a:solidFill>
                <a:srgbClr val="000000"/>
              </a:solidFill>
            </a:endParaRPr>
          </a:p>
        </p:txBody>
      </p:sp>
      <p:sp>
        <p:nvSpPr>
          <p:cNvPr id="11" name="Arrow: Left-Right 10">
            <a:extLst>
              <a:ext uri="{FF2B5EF4-FFF2-40B4-BE49-F238E27FC236}">
                <a16:creationId xmlns:a16="http://schemas.microsoft.com/office/drawing/2014/main" id="{98737D36-485B-8B78-268A-5E350368655F}"/>
              </a:ext>
            </a:extLst>
          </p:cNvPr>
          <p:cNvSpPr/>
          <p:nvPr/>
        </p:nvSpPr>
        <p:spPr>
          <a:xfrm>
            <a:off x="3886199" y="2013152"/>
            <a:ext cx="1189973" cy="461665"/>
          </a:xfrm>
          <a:prstGeom prst="lef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989B14D-3A19-7748-01D3-49B9534E5090}"/>
              </a:ext>
            </a:extLst>
          </p:cNvPr>
          <p:cNvSpPr txBox="1"/>
          <p:nvPr/>
        </p:nvSpPr>
        <p:spPr>
          <a:xfrm>
            <a:off x="3812459" y="1618950"/>
            <a:ext cx="1445344" cy="369332"/>
          </a:xfrm>
          <a:prstGeom prst="rect">
            <a:avLst/>
          </a:prstGeom>
          <a:noFill/>
        </p:spPr>
        <p:txBody>
          <a:bodyPr wrap="square" rtlCol="0">
            <a:spAutoFit/>
          </a:bodyPr>
          <a:lstStyle/>
          <a:p>
            <a:pPr algn="ctr"/>
            <a:r>
              <a:rPr lang="en-US" sz="1800" i="1" dirty="0" err="1">
                <a:solidFill>
                  <a:srgbClr val="C00000"/>
                </a:solidFill>
              </a:rPr>
              <a:t>Tương</a:t>
            </a:r>
            <a:r>
              <a:rPr lang="en-US" sz="1800" i="1" dirty="0">
                <a:solidFill>
                  <a:srgbClr val="C00000"/>
                </a:solidFill>
              </a:rPr>
              <a:t> </a:t>
            </a:r>
            <a:r>
              <a:rPr lang="en-US" sz="1800" i="1" dirty="0" err="1">
                <a:solidFill>
                  <a:srgbClr val="C00000"/>
                </a:solidFill>
              </a:rPr>
              <a:t>giao</a:t>
            </a:r>
            <a:endParaRPr lang="en-US" sz="1800" i="1" dirty="0">
              <a:solidFill>
                <a:srgbClr val="C00000"/>
              </a:solidFill>
            </a:endParaRPr>
          </a:p>
        </p:txBody>
      </p:sp>
      <p:sp>
        <p:nvSpPr>
          <p:cNvPr id="13" name="Right Brace 12">
            <a:extLst>
              <a:ext uri="{FF2B5EF4-FFF2-40B4-BE49-F238E27FC236}">
                <a16:creationId xmlns:a16="http://schemas.microsoft.com/office/drawing/2014/main" id="{AAA26759-0169-E447-467C-E4B2306D3EF6}"/>
              </a:ext>
            </a:extLst>
          </p:cNvPr>
          <p:cNvSpPr/>
          <p:nvPr/>
        </p:nvSpPr>
        <p:spPr>
          <a:xfrm rot="5400000">
            <a:off x="4360082" y="-1307714"/>
            <a:ext cx="423835" cy="8376625"/>
          </a:xfrm>
          <a:prstGeom prst="rightBrace">
            <a:avLst>
              <a:gd name="adj1" fmla="val 41117"/>
              <a:gd name="adj2" fmla="val 50000"/>
            </a:avLst>
          </a:prstGeom>
          <a:ln w="28575">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4" name="Arrow: Down 13">
            <a:extLst>
              <a:ext uri="{FF2B5EF4-FFF2-40B4-BE49-F238E27FC236}">
                <a16:creationId xmlns:a16="http://schemas.microsoft.com/office/drawing/2014/main" id="{AF2108D9-D064-998B-747E-FDFBBBDEEF5B}"/>
              </a:ext>
            </a:extLst>
          </p:cNvPr>
          <p:cNvSpPr/>
          <p:nvPr/>
        </p:nvSpPr>
        <p:spPr>
          <a:xfrm>
            <a:off x="4312918" y="3286380"/>
            <a:ext cx="518160" cy="456204"/>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A460D88-4776-7B11-BE89-5D7FEFAEF448}"/>
              </a:ext>
            </a:extLst>
          </p:cNvPr>
          <p:cNvSpPr txBox="1"/>
          <p:nvPr/>
        </p:nvSpPr>
        <p:spPr>
          <a:xfrm>
            <a:off x="1382376" y="3837728"/>
            <a:ext cx="6379245" cy="958660"/>
          </a:xfrm>
          <a:prstGeom prst="rect">
            <a:avLst/>
          </a:prstGeom>
          <a:noFill/>
        </p:spPr>
        <p:txBody>
          <a:bodyPr wrap="square">
            <a:spAutoFit/>
          </a:bodyPr>
          <a:lstStyle/>
          <a:p>
            <a:pPr algn="ctr">
              <a:lnSpc>
                <a:spcPct val="150000"/>
              </a:lnSpc>
            </a:pPr>
            <a:r>
              <a:rPr lang="vi-VN" sz="2000" dirty="0"/>
              <a:t>Đặc điểm riêng cho không gian truyện truyền kì – không gian giàu yếu tố kì ảo.</a:t>
            </a:r>
            <a:endParaRPr lang="en-US" sz="2000" dirty="0"/>
          </a:p>
        </p:txBody>
      </p:sp>
      <p:pic>
        <p:nvPicPr>
          <p:cNvPr id="2" name="Google Shape;249;p4">
            <a:extLst>
              <a:ext uri="{FF2B5EF4-FFF2-40B4-BE49-F238E27FC236}">
                <a16:creationId xmlns:a16="http://schemas.microsoft.com/office/drawing/2014/main" id="{0B06E662-30C9-1A2B-4D8D-7EBCAE5E6FBB}"/>
              </a:ext>
            </a:extLst>
          </p:cNvPr>
          <p:cNvPicPr preferRelativeResize="0"/>
          <p:nvPr/>
        </p:nvPicPr>
        <p:blipFill rotWithShape="1">
          <a:blip r:embed="rId2">
            <a:alphaModFix/>
          </a:blip>
          <a:srcRect/>
          <a:stretch/>
        </p:blipFill>
        <p:spPr>
          <a:xfrm>
            <a:off x="7344141" y="4622019"/>
            <a:ext cx="1618230" cy="363235"/>
          </a:xfrm>
          <a:prstGeom prst="rect">
            <a:avLst/>
          </a:prstGeom>
          <a:noFill/>
          <a:ln>
            <a:noFill/>
          </a:ln>
        </p:spPr>
      </p:pic>
      <p:pic>
        <p:nvPicPr>
          <p:cNvPr id="3" name="Google Shape;225;p3">
            <a:extLst>
              <a:ext uri="{FF2B5EF4-FFF2-40B4-BE49-F238E27FC236}">
                <a16:creationId xmlns:a16="http://schemas.microsoft.com/office/drawing/2014/main" id="{09A301C8-2F58-FCE6-9FD8-BDC737587C08}"/>
              </a:ext>
            </a:extLst>
          </p:cNvPr>
          <p:cNvPicPr preferRelativeResize="0"/>
          <p:nvPr/>
        </p:nvPicPr>
        <p:blipFill rotWithShape="1">
          <a:blip r:embed="rId3">
            <a:alphaModFix/>
          </a:blip>
          <a:srcRect/>
          <a:stretch/>
        </p:blipFill>
        <p:spPr>
          <a:xfrm>
            <a:off x="181629" y="4607522"/>
            <a:ext cx="1308971" cy="377732"/>
          </a:xfrm>
          <a:prstGeom prst="rect">
            <a:avLst/>
          </a:prstGeom>
          <a:noFill/>
          <a:ln>
            <a:noFill/>
          </a:ln>
        </p:spPr>
      </p:pic>
    </p:spTree>
    <p:extLst>
      <p:ext uri="{BB962C8B-B14F-4D97-AF65-F5344CB8AC3E}">
        <p14:creationId xmlns:p14="http://schemas.microsoft.com/office/powerpoint/2010/main" val="138056440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randombar(horizont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P spid="11" grpId="0" animBg="1"/>
      <p:bldP spid="12" grpId="0"/>
      <p:bldP spid="13" grpId="0" animBg="1"/>
      <p:bldP spid="14" grpId="0" animBg="1"/>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F84ACB16-5F37-E364-9FCA-60E3EFE83B01}"/>
              </a:ext>
            </a:extLst>
          </p:cNvPr>
          <p:cNvSpPr/>
          <p:nvPr/>
        </p:nvSpPr>
        <p:spPr>
          <a:xfrm>
            <a:off x="0" y="456362"/>
            <a:ext cx="3294345" cy="655529"/>
          </a:xfrm>
          <a:prstGeom prst="homePlate">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6"/>
                </a:solidFill>
              </a:rPr>
              <a:t>b. </a:t>
            </a:r>
            <a:r>
              <a:rPr lang="en-US" sz="2000" b="1" dirty="0" err="1">
                <a:solidFill>
                  <a:schemeClr val="accent6"/>
                </a:solidFill>
              </a:rPr>
              <a:t>Thời</a:t>
            </a:r>
            <a:r>
              <a:rPr lang="en-US" sz="2000" b="1" dirty="0">
                <a:solidFill>
                  <a:schemeClr val="accent6"/>
                </a:solidFill>
              </a:rPr>
              <a:t> </a:t>
            </a:r>
            <a:r>
              <a:rPr lang="en-US" sz="2000" b="1" dirty="0" err="1">
                <a:solidFill>
                  <a:schemeClr val="accent6"/>
                </a:solidFill>
              </a:rPr>
              <a:t>gian</a:t>
            </a:r>
            <a:r>
              <a:rPr lang="en-US" sz="2000" b="1" dirty="0">
                <a:solidFill>
                  <a:schemeClr val="accent6"/>
                </a:solidFill>
              </a:rPr>
              <a:t> </a:t>
            </a:r>
            <a:r>
              <a:rPr lang="en-US" sz="2000" b="1" dirty="0" err="1">
                <a:solidFill>
                  <a:schemeClr val="accent6"/>
                </a:solidFill>
              </a:rPr>
              <a:t>truyền</a:t>
            </a:r>
            <a:r>
              <a:rPr lang="en-US" sz="2000" b="1" dirty="0">
                <a:solidFill>
                  <a:schemeClr val="accent6"/>
                </a:solidFill>
              </a:rPr>
              <a:t> </a:t>
            </a:r>
            <a:r>
              <a:rPr lang="en-US" sz="2000" b="1" dirty="0" err="1">
                <a:solidFill>
                  <a:schemeClr val="accent6"/>
                </a:solidFill>
              </a:rPr>
              <a:t>kì</a:t>
            </a:r>
            <a:r>
              <a:rPr lang="en-US" sz="2000" b="1" dirty="0">
                <a:solidFill>
                  <a:schemeClr val="accent6"/>
                </a:solidFill>
              </a:rPr>
              <a:t>.</a:t>
            </a:r>
          </a:p>
        </p:txBody>
      </p:sp>
      <p:sp>
        <p:nvSpPr>
          <p:cNvPr id="5" name="TextBox 4">
            <a:extLst>
              <a:ext uri="{FF2B5EF4-FFF2-40B4-BE49-F238E27FC236}">
                <a16:creationId xmlns:a16="http://schemas.microsoft.com/office/drawing/2014/main" id="{355541F5-3640-0D5A-51B2-028355A8D987}"/>
              </a:ext>
            </a:extLst>
          </p:cNvPr>
          <p:cNvSpPr txBox="1"/>
          <p:nvPr/>
        </p:nvSpPr>
        <p:spPr>
          <a:xfrm>
            <a:off x="1539230" y="1776298"/>
            <a:ext cx="1828800" cy="400110"/>
          </a:xfrm>
          <a:prstGeom prst="rect">
            <a:avLst/>
          </a:prstGeom>
          <a:noFill/>
        </p:spPr>
        <p:txBody>
          <a:bodyPr wrap="square" rtlCol="0">
            <a:spAutoFit/>
          </a:bodyPr>
          <a:lstStyle/>
          <a:p>
            <a:pPr algn="ctr"/>
            <a:r>
              <a:rPr lang="en-US" sz="2000" b="1" dirty="0" err="1"/>
              <a:t>Thời</a:t>
            </a:r>
            <a:r>
              <a:rPr lang="en-US" sz="2000" b="1" dirty="0"/>
              <a:t> </a:t>
            </a:r>
            <a:r>
              <a:rPr lang="en-US" sz="2000" b="1" dirty="0" err="1"/>
              <a:t>gian</a:t>
            </a:r>
            <a:endParaRPr lang="en-US" sz="2000" b="1" dirty="0"/>
          </a:p>
        </p:txBody>
      </p:sp>
      <p:sp>
        <p:nvSpPr>
          <p:cNvPr id="6" name="TextBox 5">
            <a:extLst>
              <a:ext uri="{FF2B5EF4-FFF2-40B4-BE49-F238E27FC236}">
                <a16:creationId xmlns:a16="http://schemas.microsoft.com/office/drawing/2014/main" id="{A6E6582A-1863-6690-54F7-0FA55C6B2E60}"/>
              </a:ext>
            </a:extLst>
          </p:cNvPr>
          <p:cNvSpPr txBox="1"/>
          <p:nvPr/>
        </p:nvSpPr>
        <p:spPr>
          <a:xfrm>
            <a:off x="5974074" y="1776298"/>
            <a:ext cx="1828800" cy="400110"/>
          </a:xfrm>
          <a:prstGeom prst="rect">
            <a:avLst/>
          </a:prstGeom>
          <a:noFill/>
        </p:spPr>
        <p:txBody>
          <a:bodyPr wrap="square" rtlCol="0">
            <a:spAutoFit/>
          </a:bodyPr>
          <a:lstStyle/>
          <a:p>
            <a:pPr algn="ctr"/>
            <a:r>
              <a:rPr lang="en-US" sz="2000" b="1" dirty="0"/>
              <a:t>Con </a:t>
            </a:r>
            <a:r>
              <a:rPr lang="en-US" sz="2000" b="1" dirty="0" err="1"/>
              <a:t>người</a:t>
            </a:r>
            <a:endParaRPr lang="en-US" sz="2000" b="1" dirty="0"/>
          </a:p>
        </p:txBody>
      </p:sp>
      <p:cxnSp>
        <p:nvCxnSpPr>
          <p:cNvPr id="8" name="Straight Connector 7">
            <a:extLst>
              <a:ext uri="{FF2B5EF4-FFF2-40B4-BE49-F238E27FC236}">
                <a16:creationId xmlns:a16="http://schemas.microsoft.com/office/drawing/2014/main" id="{33287E21-40A0-C4D9-8A74-967CEC61B586}"/>
              </a:ext>
            </a:extLst>
          </p:cNvPr>
          <p:cNvCxnSpPr/>
          <p:nvPr/>
        </p:nvCxnSpPr>
        <p:spPr>
          <a:xfrm>
            <a:off x="4571994" y="1776298"/>
            <a:ext cx="0" cy="2910840"/>
          </a:xfrm>
          <a:prstGeom prst="line">
            <a:avLst/>
          </a:prstGeom>
          <a:ln w="28575">
            <a:prstDash val="dash"/>
          </a:ln>
        </p:spPr>
        <p:style>
          <a:lnRef idx="1">
            <a:schemeClr val="dk1"/>
          </a:lnRef>
          <a:fillRef idx="0">
            <a:schemeClr val="dk1"/>
          </a:fillRef>
          <a:effectRef idx="0">
            <a:schemeClr val="dk1"/>
          </a:effectRef>
          <a:fontRef idx="minor">
            <a:schemeClr val="tx1"/>
          </a:fontRef>
        </p:style>
      </p:cxnSp>
      <p:sp>
        <p:nvSpPr>
          <p:cNvPr id="9" name="Rectangle: Rounded Corners 8">
            <a:extLst>
              <a:ext uri="{FF2B5EF4-FFF2-40B4-BE49-F238E27FC236}">
                <a16:creationId xmlns:a16="http://schemas.microsoft.com/office/drawing/2014/main" id="{B1BEC20D-D27E-505F-D270-656EE28C7D4A}"/>
              </a:ext>
            </a:extLst>
          </p:cNvPr>
          <p:cNvSpPr/>
          <p:nvPr/>
        </p:nvSpPr>
        <p:spPr>
          <a:xfrm>
            <a:off x="746753" y="2451357"/>
            <a:ext cx="3413755" cy="57912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rPr>
              <a:t>C</a:t>
            </a:r>
            <a:r>
              <a:rPr lang="vi-VN" sz="2000" dirty="0">
                <a:solidFill>
                  <a:srgbClr val="000000"/>
                </a:solidFill>
              </a:rPr>
              <a:t>õi trần</a:t>
            </a:r>
            <a:r>
              <a:rPr lang="en-US" sz="2000" dirty="0">
                <a:solidFill>
                  <a:srgbClr val="000000"/>
                </a:solidFill>
              </a:rPr>
              <a:t> - </a:t>
            </a:r>
            <a:r>
              <a:rPr lang="vi-VN" sz="2000" dirty="0">
                <a:solidFill>
                  <a:srgbClr val="000000"/>
                </a:solidFill>
              </a:rPr>
              <a:t>cõi âm t</a:t>
            </a:r>
            <a:r>
              <a:rPr lang="en-US" sz="2000" dirty="0" err="1">
                <a:solidFill>
                  <a:srgbClr val="000000"/>
                </a:solidFill>
              </a:rPr>
              <a:t>i</a:t>
            </a:r>
            <a:r>
              <a:rPr lang="vi-VN" sz="2000" dirty="0">
                <a:solidFill>
                  <a:srgbClr val="000000"/>
                </a:solidFill>
              </a:rPr>
              <a:t>, thuỷ phủ </a:t>
            </a:r>
            <a:endParaRPr lang="en-US" sz="2000" dirty="0">
              <a:solidFill>
                <a:srgbClr val="000000"/>
              </a:solidFill>
            </a:endParaRPr>
          </a:p>
        </p:txBody>
      </p:sp>
      <p:sp>
        <p:nvSpPr>
          <p:cNvPr id="10" name="Rectangle: Rounded Corners 9">
            <a:extLst>
              <a:ext uri="{FF2B5EF4-FFF2-40B4-BE49-F238E27FC236}">
                <a16:creationId xmlns:a16="http://schemas.microsoft.com/office/drawing/2014/main" id="{A1937984-2EC2-C504-46DA-0387BCBE4364}"/>
              </a:ext>
            </a:extLst>
          </p:cNvPr>
          <p:cNvSpPr/>
          <p:nvPr/>
        </p:nvSpPr>
        <p:spPr>
          <a:xfrm>
            <a:off x="746753" y="3262198"/>
            <a:ext cx="3413755" cy="1424940"/>
          </a:xfrm>
          <a:prstGeom prst="roundRect">
            <a:avLst>
              <a:gd name="adj" fmla="val 11319"/>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Nơi thượng giới (biểu hiện qua nhịp độ nhanh chậm của thời gian).</a:t>
            </a:r>
            <a:endParaRPr lang="en-US" sz="2000" dirty="0">
              <a:solidFill>
                <a:srgbClr val="000000"/>
              </a:solidFill>
            </a:endParaRPr>
          </a:p>
        </p:txBody>
      </p:sp>
      <p:sp>
        <p:nvSpPr>
          <p:cNvPr id="11" name="Rectangle: Rounded Corners 10">
            <a:extLst>
              <a:ext uri="{FF2B5EF4-FFF2-40B4-BE49-F238E27FC236}">
                <a16:creationId xmlns:a16="http://schemas.microsoft.com/office/drawing/2014/main" id="{A1E92335-7E20-C072-17DB-4B80A4504614}"/>
              </a:ext>
            </a:extLst>
          </p:cNvPr>
          <p:cNvSpPr/>
          <p:nvPr/>
        </p:nvSpPr>
        <p:spPr>
          <a:xfrm>
            <a:off x="4983481" y="2451357"/>
            <a:ext cx="3809987" cy="57912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Có</a:t>
            </a:r>
            <a:r>
              <a:rPr lang="en-US" sz="2000" dirty="0">
                <a:solidFill>
                  <a:srgbClr val="000000"/>
                </a:solidFill>
              </a:rPr>
              <a:t> </a:t>
            </a:r>
            <a:r>
              <a:rPr lang="en-US" sz="2000" dirty="0" err="1">
                <a:solidFill>
                  <a:srgbClr val="000000"/>
                </a:solidFill>
              </a:rPr>
              <a:t>thể</a:t>
            </a:r>
            <a:r>
              <a:rPr lang="en-US" sz="2000" dirty="0">
                <a:solidFill>
                  <a:srgbClr val="000000"/>
                </a:solidFill>
              </a:rPr>
              <a:t> </a:t>
            </a:r>
            <a:r>
              <a:rPr lang="en-US" sz="2000" dirty="0" err="1">
                <a:solidFill>
                  <a:srgbClr val="000000"/>
                </a:solidFill>
              </a:rPr>
              <a:t>sống</a:t>
            </a:r>
            <a:r>
              <a:rPr lang="en-US" sz="2000" dirty="0">
                <a:solidFill>
                  <a:srgbClr val="000000"/>
                </a:solidFill>
              </a:rPr>
              <a:t> </a:t>
            </a:r>
            <a:r>
              <a:rPr lang="en-US" sz="2000" dirty="0" err="1">
                <a:solidFill>
                  <a:srgbClr val="000000"/>
                </a:solidFill>
              </a:rPr>
              <a:t>nhiều</a:t>
            </a:r>
            <a:r>
              <a:rPr lang="en-US" sz="2000" dirty="0">
                <a:solidFill>
                  <a:srgbClr val="000000"/>
                </a:solidFill>
              </a:rPr>
              <a:t> </a:t>
            </a:r>
            <a:r>
              <a:rPr lang="en-US" sz="2000" dirty="0" err="1">
                <a:solidFill>
                  <a:srgbClr val="000000"/>
                </a:solidFill>
              </a:rPr>
              <a:t>đời</a:t>
            </a:r>
            <a:r>
              <a:rPr lang="en-US" sz="2000" dirty="0">
                <a:solidFill>
                  <a:srgbClr val="000000"/>
                </a:solidFill>
              </a:rPr>
              <a:t>.</a:t>
            </a:r>
          </a:p>
        </p:txBody>
      </p:sp>
      <p:sp>
        <p:nvSpPr>
          <p:cNvPr id="12" name="Rectangle: Rounded Corners 11">
            <a:extLst>
              <a:ext uri="{FF2B5EF4-FFF2-40B4-BE49-F238E27FC236}">
                <a16:creationId xmlns:a16="http://schemas.microsoft.com/office/drawing/2014/main" id="{9781CE21-4B54-1C1A-EC46-CF5AFD6056B5}"/>
              </a:ext>
            </a:extLst>
          </p:cNvPr>
          <p:cNvSpPr/>
          <p:nvPr/>
        </p:nvSpPr>
        <p:spPr>
          <a:xfrm>
            <a:off x="4983481" y="3231718"/>
            <a:ext cx="3809989" cy="57912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Nhiều</a:t>
            </a:r>
            <a:r>
              <a:rPr lang="en-US" sz="2000" dirty="0">
                <a:solidFill>
                  <a:srgbClr val="000000"/>
                </a:solidFill>
              </a:rPr>
              <a:t> </a:t>
            </a:r>
            <a:r>
              <a:rPr lang="en-US" sz="2000" dirty="0" err="1">
                <a:solidFill>
                  <a:srgbClr val="000000"/>
                </a:solidFill>
              </a:rPr>
              <a:t>cuộc</a:t>
            </a:r>
            <a:r>
              <a:rPr lang="en-US" sz="2000" dirty="0">
                <a:solidFill>
                  <a:srgbClr val="000000"/>
                </a:solidFill>
              </a:rPr>
              <a:t> </a:t>
            </a:r>
            <a:r>
              <a:rPr lang="en-US" sz="2000" dirty="0" err="1">
                <a:solidFill>
                  <a:srgbClr val="000000"/>
                </a:solidFill>
              </a:rPr>
              <a:t>đời</a:t>
            </a:r>
            <a:r>
              <a:rPr lang="en-US" sz="2000" dirty="0">
                <a:solidFill>
                  <a:srgbClr val="000000"/>
                </a:solidFill>
              </a:rPr>
              <a:t>.</a:t>
            </a:r>
          </a:p>
        </p:txBody>
      </p:sp>
      <p:sp>
        <p:nvSpPr>
          <p:cNvPr id="13" name="Rectangle: Rounded Corners 12">
            <a:extLst>
              <a:ext uri="{FF2B5EF4-FFF2-40B4-BE49-F238E27FC236}">
                <a16:creationId xmlns:a16="http://schemas.microsoft.com/office/drawing/2014/main" id="{35770F8F-3A1D-EA96-5D42-4D3B944DC129}"/>
              </a:ext>
            </a:extLst>
          </p:cNvPr>
          <p:cNvSpPr/>
          <p:nvPr/>
        </p:nvSpPr>
        <p:spPr>
          <a:xfrm>
            <a:off x="4983481" y="4012079"/>
            <a:ext cx="3809993" cy="57912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0000"/>
                </a:solidFill>
              </a:rPr>
              <a:t>Sống nhờ các phép thuật kì ảo.</a:t>
            </a:r>
            <a:endParaRPr lang="en-US" sz="2000" dirty="0">
              <a:solidFill>
                <a:srgbClr val="000000"/>
              </a:solidFill>
            </a:endParaRPr>
          </a:p>
        </p:txBody>
      </p:sp>
      <p:pic>
        <p:nvPicPr>
          <p:cNvPr id="2" name="Google Shape;249;p4">
            <a:extLst>
              <a:ext uri="{FF2B5EF4-FFF2-40B4-BE49-F238E27FC236}">
                <a16:creationId xmlns:a16="http://schemas.microsoft.com/office/drawing/2014/main" id="{BEEEFC98-4722-5BC8-CAF9-F8BDF96F5EFD}"/>
              </a:ext>
            </a:extLst>
          </p:cNvPr>
          <p:cNvPicPr preferRelativeResize="0"/>
          <p:nvPr/>
        </p:nvPicPr>
        <p:blipFill rotWithShape="1">
          <a:blip r:embed="rId2">
            <a:alphaModFix/>
          </a:blip>
          <a:srcRect/>
          <a:stretch/>
        </p:blipFill>
        <p:spPr>
          <a:xfrm>
            <a:off x="7175244" y="274744"/>
            <a:ext cx="1618230" cy="363235"/>
          </a:xfrm>
          <a:prstGeom prst="rect">
            <a:avLst/>
          </a:prstGeom>
          <a:noFill/>
          <a:ln>
            <a:noFill/>
          </a:ln>
        </p:spPr>
      </p:pic>
      <p:sp>
        <p:nvSpPr>
          <p:cNvPr id="7" name="TextBox 6">
            <a:extLst>
              <a:ext uri="{FF2B5EF4-FFF2-40B4-BE49-F238E27FC236}">
                <a16:creationId xmlns:a16="http://schemas.microsoft.com/office/drawing/2014/main" id="{E0D3D9F7-3831-76BB-5F08-39AE05EC9EE7}"/>
              </a:ext>
            </a:extLst>
          </p:cNvPr>
          <p:cNvSpPr txBox="1"/>
          <p:nvPr/>
        </p:nvSpPr>
        <p:spPr>
          <a:xfrm>
            <a:off x="2194554" y="1118207"/>
            <a:ext cx="4379053" cy="400110"/>
          </a:xfrm>
          <a:prstGeom prst="rect">
            <a:avLst/>
          </a:prstGeom>
          <a:noFill/>
        </p:spPr>
        <p:txBody>
          <a:bodyPr wrap="square" rtlCol="0">
            <a:spAutoFit/>
          </a:bodyPr>
          <a:lstStyle/>
          <a:p>
            <a:pPr algn="ctr"/>
            <a:r>
              <a:rPr lang="en-US" sz="2000" b="1" dirty="0" err="1">
                <a:solidFill>
                  <a:srgbClr val="FF0000"/>
                </a:solidFill>
              </a:rPr>
              <a:t>Có</a:t>
            </a:r>
            <a:r>
              <a:rPr lang="en-US" sz="2000" b="1" dirty="0">
                <a:solidFill>
                  <a:srgbClr val="FF0000"/>
                </a:solidFill>
              </a:rPr>
              <a:t> </a:t>
            </a:r>
            <a:r>
              <a:rPr lang="en-US" sz="2000" b="1" dirty="0" err="1">
                <a:solidFill>
                  <a:srgbClr val="FF0000"/>
                </a:solidFill>
              </a:rPr>
              <a:t>sự</a:t>
            </a:r>
            <a:r>
              <a:rPr lang="en-US" sz="2000" b="1" dirty="0">
                <a:solidFill>
                  <a:srgbClr val="FF0000"/>
                </a:solidFill>
              </a:rPr>
              <a:t> </a:t>
            </a:r>
            <a:r>
              <a:rPr lang="en-US" sz="2000" b="1" dirty="0" err="1">
                <a:solidFill>
                  <a:srgbClr val="FF0000"/>
                </a:solidFill>
              </a:rPr>
              <a:t>khác</a:t>
            </a:r>
            <a:r>
              <a:rPr lang="en-US" sz="2000" b="1" dirty="0">
                <a:solidFill>
                  <a:srgbClr val="FF0000"/>
                </a:solidFill>
              </a:rPr>
              <a:t> </a:t>
            </a:r>
            <a:r>
              <a:rPr lang="en-US" sz="2000" b="1" dirty="0" err="1">
                <a:solidFill>
                  <a:srgbClr val="FF0000"/>
                </a:solidFill>
              </a:rPr>
              <a:t>biệt</a:t>
            </a:r>
            <a:r>
              <a:rPr lang="en-US" sz="2000" b="1" dirty="0">
                <a:solidFill>
                  <a:srgbClr val="FF0000"/>
                </a:solidFill>
              </a:rPr>
              <a:t>:</a:t>
            </a:r>
          </a:p>
        </p:txBody>
      </p:sp>
    </p:spTree>
    <p:extLst>
      <p:ext uri="{BB962C8B-B14F-4D97-AF65-F5344CB8AC3E}">
        <p14:creationId xmlns:p14="http://schemas.microsoft.com/office/powerpoint/2010/main" val="37473007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9" grpId="0" animBg="1"/>
      <p:bldP spid="10" grpId="0" animBg="1"/>
      <p:bldP spid="11"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21BE7C97-7CD6-4D8F-F1BD-4AA0D213FC68}"/>
              </a:ext>
            </a:extLst>
          </p:cNvPr>
          <p:cNvSpPr/>
          <p:nvPr/>
        </p:nvSpPr>
        <p:spPr>
          <a:xfrm>
            <a:off x="0" y="628305"/>
            <a:ext cx="4831080" cy="577234"/>
          </a:xfrm>
          <a:prstGeom prst="homePlate">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6"/>
                </a:solidFill>
              </a:rPr>
              <a:t>c. </a:t>
            </a:r>
            <a:r>
              <a:rPr lang="en-US" sz="2000" b="1" dirty="0" err="1">
                <a:solidFill>
                  <a:schemeClr val="accent6"/>
                </a:solidFill>
              </a:rPr>
              <a:t>Nhân</a:t>
            </a:r>
            <a:r>
              <a:rPr lang="en-US" sz="2000" b="1" dirty="0">
                <a:solidFill>
                  <a:schemeClr val="accent6"/>
                </a:solidFill>
              </a:rPr>
              <a:t> </a:t>
            </a:r>
            <a:r>
              <a:rPr lang="en-US" sz="2000" b="1" dirty="0" err="1">
                <a:solidFill>
                  <a:schemeClr val="accent6"/>
                </a:solidFill>
              </a:rPr>
              <a:t>vật</a:t>
            </a:r>
            <a:r>
              <a:rPr lang="en-US" sz="2000" b="1" dirty="0">
                <a:solidFill>
                  <a:schemeClr val="accent6"/>
                </a:solidFill>
              </a:rPr>
              <a:t> </a:t>
            </a:r>
            <a:r>
              <a:rPr lang="en-US" sz="2000" b="1" dirty="0" err="1">
                <a:solidFill>
                  <a:schemeClr val="accent6"/>
                </a:solidFill>
              </a:rPr>
              <a:t>trong</a:t>
            </a:r>
            <a:r>
              <a:rPr lang="en-US" sz="2000" b="1" dirty="0">
                <a:solidFill>
                  <a:schemeClr val="accent6"/>
                </a:solidFill>
              </a:rPr>
              <a:t> </a:t>
            </a:r>
            <a:r>
              <a:rPr lang="en-US" sz="2000" b="1" dirty="0" err="1">
                <a:solidFill>
                  <a:schemeClr val="accent6"/>
                </a:solidFill>
              </a:rPr>
              <a:t>truyện</a:t>
            </a:r>
            <a:r>
              <a:rPr lang="en-US" sz="2000" b="1" dirty="0">
                <a:solidFill>
                  <a:schemeClr val="accent6"/>
                </a:solidFill>
              </a:rPr>
              <a:t> </a:t>
            </a:r>
            <a:r>
              <a:rPr lang="en-US" sz="2000" b="1" dirty="0" err="1">
                <a:solidFill>
                  <a:schemeClr val="accent6"/>
                </a:solidFill>
              </a:rPr>
              <a:t>truyền</a:t>
            </a:r>
            <a:r>
              <a:rPr lang="en-US" sz="2000" b="1" dirty="0">
                <a:solidFill>
                  <a:schemeClr val="accent6"/>
                </a:solidFill>
              </a:rPr>
              <a:t> </a:t>
            </a:r>
            <a:r>
              <a:rPr lang="en-US" sz="2000" b="1" dirty="0" err="1">
                <a:solidFill>
                  <a:schemeClr val="accent6"/>
                </a:solidFill>
              </a:rPr>
              <a:t>kì</a:t>
            </a:r>
            <a:r>
              <a:rPr lang="en-US" sz="2000" b="1" dirty="0">
                <a:solidFill>
                  <a:schemeClr val="accent6"/>
                </a:solidFill>
              </a:rPr>
              <a:t>.</a:t>
            </a:r>
          </a:p>
        </p:txBody>
      </p:sp>
      <p:sp>
        <p:nvSpPr>
          <p:cNvPr id="6" name="TextBox 5">
            <a:extLst>
              <a:ext uri="{FF2B5EF4-FFF2-40B4-BE49-F238E27FC236}">
                <a16:creationId xmlns:a16="http://schemas.microsoft.com/office/drawing/2014/main" id="{AB346DEF-9139-DA2D-9567-BE3A5C34F7BB}"/>
              </a:ext>
            </a:extLst>
          </p:cNvPr>
          <p:cNvSpPr txBox="1"/>
          <p:nvPr/>
        </p:nvSpPr>
        <p:spPr>
          <a:xfrm>
            <a:off x="1043940" y="1377482"/>
            <a:ext cx="7056120" cy="496996"/>
          </a:xfrm>
          <a:prstGeom prst="rect">
            <a:avLst/>
          </a:prstGeom>
          <a:noFill/>
        </p:spPr>
        <p:txBody>
          <a:bodyPr wrap="square">
            <a:spAutoFit/>
          </a:bodyPr>
          <a:lstStyle/>
          <a:p>
            <a:pPr algn="ctr">
              <a:lnSpc>
                <a:spcPct val="150000"/>
              </a:lnSpc>
            </a:pPr>
            <a:r>
              <a:rPr lang="vi-VN" sz="2000" dirty="0"/>
              <a:t>Nhân vật có thể là con người hay thần linh, ma, quỷ,... </a:t>
            </a:r>
            <a:endParaRPr lang="en-US" sz="2000" dirty="0"/>
          </a:p>
        </p:txBody>
      </p:sp>
      <p:sp>
        <p:nvSpPr>
          <p:cNvPr id="9" name="Rectangle: Rounded Corners 8">
            <a:extLst>
              <a:ext uri="{FF2B5EF4-FFF2-40B4-BE49-F238E27FC236}">
                <a16:creationId xmlns:a16="http://schemas.microsoft.com/office/drawing/2014/main" id="{40894E5E-0729-96FC-0DFC-58776356BCA7}"/>
              </a:ext>
            </a:extLst>
          </p:cNvPr>
          <p:cNvSpPr/>
          <p:nvPr/>
        </p:nvSpPr>
        <p:spPr>
          <a:xfrm>
            <a:off x="876300" y="2218364"/>
            <a:ext cx="2796540" cy="840564"/>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0000"/>
                </a:solidFill>
              </a:rPr>
              <a:t>Nhân</a:t>
            </a:r>
            <a:r>
              <a:rPr lang="en-US" sz="2000" b="1" dirty="0">
                <a:solidFill>
                  <a:srgbClr val="000000"/>
                </a:solidFill>
              </a:rPr>
              <a:t> </a:t>
            </a:r>
            <a:r>
              <a:rPr lang="en-US" sz="2000" b="1" dirty="0" err="1">
                <a:solidFill>
                  <a:srgbClr val="000000"/>
                </a:solidFill>
              </a:rPr>
              <a:t>vật</a:t>
            </a:r>
            <a:r>
              <a:rPr lang="en-US" sz="2000" dirty="0">
                <a:solidFill>
                  <a:srgbClr val="000000"/>
                </a:solidFill>
              </a:rPr>
              <a:t>: con </a:t>
            </a:r>
            <a:r>
              <a:rPr lang="en-US" sz="2000" dirty="0" err="1">
                <a:solidFill>
                  <a:srgbClr val="000000"/>
                </a:solidFill>
              </a:rPr>
              <a:t>người</a:t>
            </a:r>
            <a:r>
              <a:rPr lang="en-US" sz="2000" dirty="0">
                <a:solidFill>
                  <a:srgbClr val="000000"/>
                </a:solidFill>
              </a:rPr>
              <a:t>.</a:t>
            </a:r>
          </a:p>
        </p:txBody>
      </p:sp>
      <p:sp>
        <p:nvSpPr>
          <p:cNvPr id="10" name="Rectangle: Rounded Corners 9">
            <a:extLst>
              <a:ext uri="{FF2B5EF4-FFF2-40B4-BE49-F238E27FC236}">
                <a16:creationId xmlns:a16="http://schemas.microsoft.com/office/drawing/2014/main" id="{C16A0570-6674-F28B-6009-888A592D4B0A}"/>
              </a:ext>
            </a:extLst>
          </p:cNvPr>
          <p:cNvSpPr/>
          <p:nvPr/>
        </p:nvSpPr>
        <p:spPr>
          <a:xfrm>
            <a:off x="876300" y="3508423"/>
            <a:ext cx="2796540" cy="967198"/>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rgbClr val="000000"/>
                </a:solidFill>
              </a:rPr>
              <a:t>Nhân</a:t>
            </a:r>
            <a:r>
              <a:rPr lang="en-US" sz="2000" b="1" dirty="0">
                <a:solidFill>
                  <a:srgbClr val="000000"/>
                </a:solidFill>
              </a:rPr>
              <a:t> </a:t>
            </a:r>
            <a:r>
              <a:rPr lang="en-US" sz="2000" b="1" dirty="0" err="1">
                <a:solidFill>
                  <a:srgbClr val="000000"/>
                </a:solidFill>
              </a:rPr>
              <a:t>vật</a:t>
            </a:r>
            <a:r>
              <a:rPr lang="en-US" sz="2000" dirty="0">
                <a:solidFill>
                  <a:srgbClr val="000000"/>
                </a:solidFill>
              </a:rPr>
              <a:t>: </a:t>
            </a:r>
            <a:r>
              <a:rPr lang="en-US" sz="2000" dirty="0" err="1">
                <a:solidFill>
                  <a:srgbClr val="000000"/>
                </a:solidFill>
              </a:rPr>
              <a:t>thần</a:t>
            </a:r>
            <a:r>
              <a:rPr lang="en-US" sz="2000" dirty="0">
                <a:solidFill>
                  <a:srgbClr val="000000"/>
                </a:solidFill>
              </a:rPr>
              <a:t> </a:t>
            </a:r>
            <a:r>
              <a:rPr lang="en-US" sz="2000" dirty="0" err="1">
                <a:solidFill>
                  <a:srgbClr val="000000"/>
                </a:solidFill>
              </a:rPr>
              <a:t>linh</a:t>
            </a:r>
            <a:r>
              <a:rPr lang="en-US" sz="2000" dirty="0">
                <a:solidFill>
                  <a:srgbClr val="000000"/>
                </a:solidFill>
              </a:rPr>
              <a:t>, ma </a:t>
            </a:r>
            <a:r>
              <a:rPr lang="en-US" sz="2000" dirty="0" err="1">
                <a:solidFill>
                  <a:srgbClr val="000000"/>
                </a:solidFill>
              </a:rPr>
              <a:t>quỷ</a:t>
            </a:r>
            <a:r>
              <a:rPr lang="en-US" sz="2000" dirty="0">
                <a:solidFill>
                  <a:srgbClr val="000000"/>
                </a:solidFill>
              </a:rPr>
              <a:t>.</a:t>
            </a:r>
          </a:p>
        </p:txBody>
      </p:sp>
      <p:sp>
        <p:nvSpPr>
          <p:cNvPr id="11" name="Arrow: Chevron 10">
            <a:extLst>
              <a:ext uri="{FF2B5EF4-FFF2-40B4-BE49-F238E27FC236}">
                <a16:creationId xmlns:a16="http://schemas.microsoft.com/office/drawing/2014/main" id="{68761986-4997-EA07-26F6-6138EC0B9D87}"/>
              </a:ext>
            </a:extLst>
          </p:cNvPr>
          <p:cNvSpPr/>
          <p:nvPr/>
        </p:nvSpPr>
        <p:spPr>
          <a:xfrm>
            <a:off x="3886200" y="2329586"/>
            <a:ext cx="350520" cy="618119"/>
          </a:xfrm>
          <a:prstGeom prst="chevron">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Arrow: Chevron 11">
            <a:extLst>
              <a:ext uri="{FF2B5EF4-FFF2-40B4-BE49-F238E27FC236}">
                <a16:creationId xmlns:a16="http://schemas.microsoft.com/office/drawing/2014/main" id="{76F6953F-C888-6674-1D08-2317BDEB1D50}"/>
              </a:ext>
            </a:extLst>
          </p:cNvPr>
          <p:cNvSpPr/>
          <p:nvPr/>
        </p:nvSpPr>
        <p:spPr>
          <a:xfrm>
            <a:off x="3886200" y="3682962"/>
            <a:ext cx="350520" cy="618119"/>
          </a:xfrm>
          <a:prstGeom prst="chevron">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Rounded Corners 12">
            <a:extLst>
              <a:ext uri="{FF2B5EF4-FFF2-40B4-BE49-F238E27FC236}">
                <a16:creationId xmlns:a16="http://schemas.microsoft.com/office/drawing/2014/main" id="{877E9BC5-2A5B-A054-886A-9068FCFE9C32}"/>
              </a:ext>
            </a:extLst>
          </p:cNvPr>
          <p:cNvSpPr/>
          <p:nvPr/>
        </p:nvSpPr>
        <p:spPr>
          <a:xfrm>
            <a:off x="4450080" y="2218363"/>
            <a:ext cx="3817620" cy="840564"/>
          </a:xfrm>
          <a:prstGeom prst="roundRect">
            <a:avLst/>
          </a:prstGeom>
          <a:solidFill>
            <a:srgbClr val="EEFFD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Thường</a:t>
            </a:r>
            <a:r>
              <a:rPr lang="en-US" sz="2000" dirty="0">
                <a:solidFill>
                  <a:srgbClr val="000000"/>
                </a:solidFill>
              </a:rPr>
              <a:t> </a:t>
            </a:r>
            <a:r>
              <a:rPr lang="en-US" sz="2000" dirty="0" err="1">
                <a:solidFill>
                  <a:srgbClr val="000000"/>
                </a:solidFill>
              </a:rPr>
              <a:t>có</a:t>
            </a:r>
            <a:r>
              <a:rPr lang="en-US" sz="2000" dirty="0">
                <a:solidFill>
                  <a:srgbClr val="000000"/>
                </a:solidFill>
              </a:rPr>
              <a:t> </a:t>
            </a:r>
            <a:r>
              <a:rPr lang="en-US" sz="2000" dirty="0" err="1">
                <a:solidFill>
                  <a:srgbClr val="000000"/>
                </a:solidFill>
              </a:rPr>
              <a:t>nét</a:t>
            </a:r>
            <a:r>
              <a:rPr lang="en-US" sz="2000" dirty="0">
                <a:solidFill>
                  <a:srgbClr val="000000"/>
                </a:solidFill>
              </a:rPr>
              <a:t> </a:t>
            </a:r>
            <a:r>
              <a:rPr lang="en-US" sz="2000" dirty="0" err="1">
                <a:solidFill>
                  <a:srgbClr val="000000"/>
                </a:solidFill>
              </a:rPr>
              <a:t>đặc</a:t>
            </a:r>
            <a:r>
              <a:rPr lang="en-US" sz="2000" dirty="0">
                <a:solidFill>
                  <a:srgbClr val="000000"/>
                </a:solidFill>
              </a:rPr>
              <a:t> </a:t>
            </a:r>
            <a:r>
              <a:rPr lang="en-US" sz="2000" dirty="0" err="1">
                <a:solidFill>
                  <a:srgbClr val="000000"/>
                </a:solidFill>
              </a:rPr>
              <a:t>biệt</a:t>
            </a:r>
            <a:r>
              <a:rPr lang="en-US" sz="2000" dirty="0">
                <a:solidFill>
                  <a:srgbClr val="000000"/>
                </a:solidFill>
              </a:rPr>
              <a:t> </a:t>
            </a:r>
            <a:r>
              <a:rPr lang="en-US" sz="2000" dirty="0" err="1">
                <a:solidFill>
                  <a:srgbClr val="000000"/>
                </a:solidFill>
              </a:rPr>
              <a:t>nào</a:t>
            </a:r>
            <a:r>
              <a:rPr lang="en-US" sz="2000" dirty="0">
                <a:solidFill>
                  <a:srgbClr val="000000"/>
                </a:solidFill>
              </a:rPr>
              <a:t> </a:t>
            </a:r>
            <a:r>
              <a:rPr lang="en-US" sz="2000" dirty="0" err="1">
                <a:solidFill>
                  <a:srgbClr val="000000"/>
                </a:solidFill>
              </a:rPr>
              <a:t>đó</a:t>
            </a:r>
            <a:r>
              <a:rPr lang="en-US" sz="2000" dirty="0">
                <a:solidFill>
                  <a:srgbClr val="000000"/>
                </a:solidFill>
              </a:rPr>
              <a:t>.</a:t>
            </a:r>
          </a:p>
        </p:txBody>
      </p:sp>
      <p:sp>
        <p:nvSpPr>
          <p:cNvPr id="14" name="Rectangle: Rounded Corners 13">
            <a:extLst>
              <a:ext uri="{FF2B5EF4-FFF2-40B4-BE49-F238E27FC236}">
                <a16:creationId xmlns:a16="http://schemas.microsoft.com/office/drawing/2014/main" id="{CBD2D903-F21B-5EC2-046C-16D6971183A2}"/>
              </a:ext>
            </a:extLst>
          </p:cNvPr>
          <p:cNvSpPr/>
          <p:nvPr/>
        </p:nvSpPr>
        <p:spPr>
          <a:xfrm>
            <a:off x="4450080" y="3508423"/>
            <a:ext cx="3817620" cy="967198"/>
          </a:xfrm>
          <a:prstGeom prst="roundRect">
            <a:avLst/>
          </a:prstGeom>
          <a:solidFill>
            <a:srgbClr val="EEFFD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Mang</a:t>
            </a:r>
            <a:r>
              <a:rPr lang="en-US" sz="2000" dirty="0">
                <a:solidFill>
                  <a:srgbClr val="000000"/>
                </a:solidFill>
              </a:rPr>
              <a:t> </a:t>
            </a:r>
            <a:r>
              <a:rPr lang="en-US" sz="2000" dirty="0" err="1">
                <a:solidFill>
                  <a:srgbClr val="000000"/>
                </a:solidFill>
              </a:rPr>
              <a:t>hình</a:t>
            </a:r>
            <a:r>
              <a:rPr lang="en-US" sz="2000" dirty="0">
                <a:solidFill>
                  <a:srgbClr val="000000"/>
                </a:solidFill>
              </a:rPr>
              <a:t> </a:t>
            </a:r>
            <a:r>
              <a:rPr lang="en-US" sz="2000" dirty="0" err="1">
                <a:solidFill>
                  <a:srgbClr val="000000"/>
                </a:solidFill>
              </a:rPr>
              <a:t>ảnh</a:t>
            </a:r>
            <a:r>
              <a:rPr lang="en-US" sz="2000" dirty="0">
                <a:solidFill>
                  <a:srgbClr val="000000"/>
                </a:solidFill>
              </a:rPr>
              <a:t>, </a:t>
            </a:r>
            <a:r>
              <a:rPr lang="en-US" sz="2000" dirty="0" err="1">
                <a:solidFill>
                  <a:srgbClr val="000000"/>
                </a:solidFill>
              </a:rPr>
              <a:t>tính</a:t>
            </a:r>
            <a:r>
              <a:rPr lang="en-US" sz="2000" dirty="0">
                <a:solidFill>
                  <a:srgbClr val="000000"/>
                </a:solidFill>
              </a:rPr>
              <a:t> </a:t>
            </a:r>
            <a:r>
              <a:rPr lang="en-US" sz="2000" dirty="0" err="1">
                <a:solidFill>
                  <a:srgbClr val="000000"/>
                </a:solidFill>
              </a:rPr>
              <a:t>cách</a:t>
            </a:r>
            <a:r>
              <a:rPr lang="en-US" sz="2000" dirty="0">
                <a:solidFill>
                  <a:srgbClr val="000000"/>
                </a:solidFill>
              </a:rPr>
              <a:t> </a:t>
            </a:r>
            <a:r>
              <a:rPr lang="en-US" sz="2000" dirty="0" err="1">
                <a:solidFill>
                  <a:srgbClr val="000000"/>
                </a:solidFill>
              </a:rPr>
              <a:t>của</a:t>
            </a:r>
            <a:r>
              <a:rPr lang="en-US" sz="2000" dirty="0">
                <a:solidFill>
                  <a:srgbClr val="000000"/>
                </a:solidFill>
              </a:rPr>
              <a:t> con </a:t>
            </a:r>
            <a:r>
              <a:rPr lang="en-US" sz="2000" dirty="0" err="1">
                <a:solidFill>
                  <a:srgbClr val="000000"/>
                </a:solidFill>
              </a:rPr>
              <a:t>người</a:t>
            </a:r>
            <a:r>
              <a:rPr lang="en-US" sz="2000" dirty="0">
                <a:solidFill>
                  <a:srgbClr val="000000"/>
                </a:solidFill>
              </a:rPr>
              <a:t>.</a:t>
            </a:r>
          </a:p>
        </p:txBody>
      </p:sp>
      <p:pic>
        <p:nvPicPr>
          <p:cNvPr id="2" name="Google Shape;249;p4">
            <a:extLst>
              <a:ext uri="{FF2B5EF4-FFF2-40B4-BE49-F238E27FC236}">
                <a16:creationId xmlns:a16="http://schemas.microsoft.com/office/drawing/2014/main" id="{18C1DED4-12EF-FC22-CCE8-4B3D586703A0}"/>
              </a:ext>
            </a:extLst>
          </p:cNvPr>
          <p:cNvPicPr preferRelativeResize="0"/>
          <p:nvPr/>
        </p:nvPicPr>
        <p:blipFill rotWithShape="1">
          <a:blip r:embed="rId2">
            <a:alphaModFix/>
          </a:blip>
          <a:srcRect/>
          <a:stretch/>
        </p:blipFill>
        <p:spPr>
          <a:xfrm>
            <a:off x="7290945" y="304644"/>
            <a:ext cx="1618230" cy="363235"/>
          </a:xfrm>
          <a:prstGeom prst="rect">
            <a:avLst/>
          </a:prstGeom>
          <a:noFill/>
          <a:ln>
            <a:noFill/>
          </a:ln>
        </p:spPr>
      </p:pic>
    </p:spTree>
    <p:extLst>
      <p:ext uri="{BB962C8B-B14F-4D97-AF65-F5344CB8AC3E}">
        <p14:creationId xmlns:p14="http://schemas.microsoft.com/office/powerpoint/2010/main" val="329317373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9" grpId="0" animBg="1"/>
      <p:bldP spid="10" grpId="0" animBg="1"/>
      <p:bldP spid="11" grpId="0" animBg="1"/>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id="{B2A1C0E6-4AB2-977C-25AD-24C366807105}"/>
              </a:ext>
            </a:extLst>
          </p:cNvPr>
          <p:cNvSpPr/>
          <p:nvPr/>
        </p:nvSpPr>
        <p:spPr>
          <a:xfrm>
            <a:off x="0" y="578282"/>
            <a:ext cx="5471160" cy="655529"/>
          </a:xfrm>
          <a:prstGeom prst="homePlate">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6"/>
                </a:solidFill>
              </a:rPr>
              <a:t>d. </a:t>
            </a:r>
            <a:r>
              <a:rPr lang="en-US" sz="2000" b="1" dirty="0" err="1">
                <a:solidFill>
                  <a:schemeClr val="accent6"/>
                </a:solidFill>
              </a:rPr>
              <a:t>Cốt</a:t>
            </a:r>
            <a:r>
              <a:rPr lang="en-US" sz="2000" b="1" dirty="0">
                <a:solidFill>
                  <a:schemeClr val="accent6"/>
                </a:solidFill>
              </a:rPr>
              <a:t> </a:t>
            </a:r>
            <a:r>
              <a:rPr lang="en-US" sz="2000" b="1" dirty="0" err="1">
                <a:solidFill>
                  <a:schemeClr val="accent6"/>
                </a:solidFill>
              </a:rPr>
              <a:t>truyện</a:t>
            </a:r>
            <a:r>
              <a:rPr lang="en-US" sz="2000" b="1" dirty="0">
                <a:solidFill>
                  <a:schemeClr val="accent6"/>
                </a:solidFill>
              </a:rPr>
              <a:t> </a:t>
            </a:r>
            <a:r>
              <a:rPr lang="en-US" sz="2000" b="1" dirty="0" err="1">
                <a:solidFill>
                  <a:schemeClr val="accent6"/>
                </a:solidFill>
              </a:rPr>
              <a:t>trong</a:t>
            </a:r>
            <a:r>
              <a:rPr lang="en-US" sz="2000" b="1" dirty="0">
                <a:solidFill>
                  <a:schemeClr val="accent6"/>
                </a:solidFill>
              </a:rPr>
              <a:t> </a:t>
            </a:r>
            <a:r>
              <a:rPr lang="en-US" sz="2000" b="1" dirty="0" err="1">
                <a:solidFill>
                  <a:schemeClr val="accent6"/>
                </a:solidFill>
              </a:rPr>
              <a:t>truyện</a:t>
            </a:r>
            <a:r>
              <a:rPr lang="en-US" sz="2000" b="1" dirty="0">
                <a:solidFill>
                  <a:schemeClr val="accent6"/>
                </a:solidFill>
              </a:rPr>
              <a:t> </a:t>
            </a:r>
            <a:r>
              <a:rPr lang="en-US" sz="2000" b="1" dirty="0" err="1">
                <a:solidFill>
                  <a:schemeClr val="accent6"/>
                </a:solidFill>
              </a:rPr>
              <a:t>truyền</a:t>
            </a:r>
            <a:r>
              <a:rPr lang="en-US" sz="2000" b="1" dirty="0">
                <a:solidFill>
                  <a:schemeClr val="accent6"/>
                </a:solidFill>
              </a:rPr>
              <a:t> </a:t>
            </a:r>
            <a:r>
              <a:rPr lang="en-US" sz="2000" b="1" dirty="0" err="1">
                <a:solidFill>
                  <a:schemeClr val="accent6"/>
                </a:solidFill>
              </a:rPr>
              <a:t>kì</a:t>
            </a:r>
            <a:r>
              <a:rPr lang="en-US" sz="2000" b="1" dirty="0">
                <a:solidFill>
                  <a:schemeClr val="accent6"/>
                </a:solidFill>
              </a:rPr>
              <a:t>.</a:t>
            </a:r>
          </a:p>
        </p:txBody>
      </p:sp>
      <p:sp>
        <p:nvSpPr>
          <p:cNvPr id="6" name="Rectangle: Rounded Corners 5">
            <a:extLst>
              <a:ext uri="{FF2B5EF4-FFF2-40B4-BE49-F238E27FC236}">
                <a16:creationId xmlns:a16="http://schemas.microsoft.com/office/drawing/2014/main" id="{ACDC58F4-A657-8EF3-B3B0-DFF41E502845}"/>
              </a:ext>
            </a:extLst>
          </p:cNvPr>
          <p:cNvSpPr/>
          <p:nvPr/>
        </p:nvSpPr>
        <p:spPr>
          <a:xfrm>
            <a:off x="937260" y="1562099"/>
            <a:ext cx="7551420" cy="65553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rPr>
              <a:t>T</a:t>
            </a:r>
            <a:r>
              <a:rPr lang="vi-VN" sz="2000" dirty="0">
                <a:solidFill>
                  <a:srgbClr val="000000"/>
                </a:solidFill>
              </a:rPr>
              <a:t>hường sử dụng yếu tố kì ảo</a:t>
            </a:r>
            <a:r>
              <a:rPr lang="en-US" sz="2000" dirty="0">
                <a:solidFill>
                  <a:srgbClr val="000000"/>
                </a:solidFill>
              </a:rPr>
              <a:t>.</a:t>
            </a:r>
          </a:p>
        </p:txBody>
      </p:sp>
      <p:sp>
        <p:nvSpPr>
          <p:cNvPr id="7" name="Rectangle: Rounded Corners 6">
            <a:extLst>
              <a:ext uri="{FF2B5EF4-FFF2-40B4-BE49-F238E27FC236}">
                <a16:creationId xmlns:a16="http://schemas.microsoft.com/office/drawing/2014/main" id="{20CA990D-0E6F-7874-BC32-CC959B9BFD4D}"/>
              </a:ext>
            </a:extLst>
          </p:cNvPr>
          <p:cNvSpPr/>
          <p:nvPr/>
        </p:nvSpPr>
        <p:spPr>
          <a:xfrm>
            <a:off x="495300" y="2789338"/>
            <a:ext cx="3672840" cy="1523581"/>
          </a:xfrm>
          <a:prstGeom prst="roundRect">
            <a:avLst/>
          </a:prstGeom>
          <a:solidFill>
            <a:srgbClr val="FFEF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Những</a:t>
            </a:r>
            <a:r>
              <a:rPr lang="en-US" sz="2000" dirty="0">
                <a:solidFill>
                  <a:srgbClr val="000000"/>
                </a:solidFill>
              </a:rPr>
              <a:t> </a:t>
            </a:r>
            <a:r>
              <a:rPr lang="en-US" sz="2000" dirty="0" err="1">
                <a:solidFill>
                  <a:srgbClr val="000000"/>
                </a:solidFill>
              </a:rPr>
              <a:t>biến</a:t>
            </a:r>
            <a:r>
              <a:rPr lang="en-US" sz="2000" dirty="0">
                <a:solidFill>
                  <a:srgbClr val="000000"/>
                </a:solidFill>
              </a:rPr>
              <a:t> </a:t>
            </a:r>
            <a:r>
              <a:rPr lang="en-US" sz="2000" dirty="0" err="1">
                <a:solidFill>
                  <a:srgbClr val="000000"/>
                </a:solidFill>
              </a:rPr>
              <a:t>đổi</a:t>
            </a:r>
            <a:r>
              <a:rPr lang="en-US" sz="2000" dirty="0">
                <a:solidFill>
                  <a:srgbClr val="000000"/>
                </a:solidFill>
              </a:rPr>
              <a:t> </a:t>
            </a:r>
            <a:r>
              <a:rPr lang="en-US" sz="2000" dirty="0" err="1">
                <a:solidFill>
                  <a:srgbClr val="000000"/>
                </a:solidFill>
              </a:rPr>
              <a:t>bất</a:t>
            </a:r>
            <a:r>
              <a:rPr lang="en-US" sz="2000" dirty="0">
                <a:solidFill>
                  <a:srgbClr val="000000"/>
                </a:solidFill>
              </a:rPr>
              <a:t> </a:t>
            </a:r>
            <a:r>
              <a:rPr lang="en-US" sz="2000" dirty="0" err="1">
                <a:solidFill>
                  <a:srgbClr val="000000"/>
                </a:solidFill>
              </a:rPr>
              <a:t>ngờ</a:t>
            </a:r>
            <a:r>
              <a:rPr lang="en-US" sz="2000" dirty="0">
                <a:solidFill>
                  <a:srgbClr val="000000"/>
                </a:solidFill>
              </a:rPr>
              <a:t>.</a:t>
            </a:r>
          </a:p>
        </p:txBody>
      </p:sp>
      <p:sp>
        <p:nvSpPr>
          <p:cNvPr id="8" name="Rectangle: Rounded Corners 7">
            <a:extLst>
              <a:ext uri="{FF2B5EF4-FFF2-40B4-BE49-F238E27FC236}">
                <a16:creationId xmlns:a16="http://schemas.microsoft.com/office/drawing/2014/main" id="{85EC42C0-287B-2E90-8BC6-842AF52CDA0C}"/>
              </a:ext>
            </a:extLst>
          </p:cNvPr>
          <p:cNvSpPr/>
          <p:nvPr/>
        </p:nvSpPr>
        <p:spPr>
          <a:xfrm>
            <a:off x="4975861" y="2789337"/>
            <a:ext cx="3672840" cy="1523582"/>
          </a:xfrm>
          <a:prstGeom prst="roundRect">
            <a:avLst/>
          </a:prstGeom>
          <a:solidFill>
            <a:srgbClr val="FFEF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Hợp</a:t>
            </a:r>
            <a:r>
              <a:rPr lang="en-US" sz="2000" dirty="0">
                <a:solidFill>
                  <a:srgbClr val="000000"/>
                </a:solidFill>
              </a:rPr>
              <a:t> </a:t>
            </a:r>
            <a:r>
              <a:rPr lang="en-US" sz="2000" dirty="0" err="1">
                <a:solidFill>
                  <a:srgbClr val="000000"/>
                </a:solidFill>
              </a:rPr>
              <a:t>lí</a:t>
            </a:r>
            <a:r>
              <a:rPr lang="en-US" sz="2000" dirty="0">
                <a:solidFill>
                  <a:srgbClr val="000000"/>
                </a:solidFill>
              </a:rPr>
              <a:t> </a:t>
            </a:r>
            <a:r>
              <a:rPr lang="en-US" sz="2000" dirty="0" err="1">
                <a:solidFill>
                  <a:srgbClr val="000000"/>
                </a:solidFill>
              </a:rPr>
              <a:t>hoá</a:t>
            </a:r>
            <a:r>
              <a:rPr lang="en-US" sz="2000" dirty="0">
                <a:solidFill>
                  <a:srgbClr val="000000"/>
                </a:solidFill>
              </a:rPr>
              <a:t> </a:t>
            </a:r>
            <a:r>
              <a:rPr lang="en-US" sz="2000" dirty="0" err="1">
                <a:solidFill>
                  <a:srgbClr val="000000"/>
                </a:solidFill>
              </a:rPr>
              <a:t>những</a:t>
            </a:r>
            <a:r>
              <a:rPr lang="en-US" sz="2000" dirty="0">
                <a:solidFill>
                  <a:srgbClr val="000000"/>
                </a:solidFill>
              </a:rPr>
              <a:t> </a:t>
            </a:r>
            <a:r>
              <a:rPr lang="en-US" sz="2000" dirty="0" err="1">
                <a:solidFill>
                  <a:srgbClr val="000000"/>
                </a:solidFill>
              </a:rPr>
              <a:t>điều</a:t>
            </a:r>
            <a:r>
              <a:rPr lang="en-US" sz="2000" dirty="0">
                <a:solidFill>
                  <a:srgbClr val="000000"/>
                </a:solidFill>
              </a:rPr>
              <a:t> </a:t>
            </a:r>
            <a:r>
              <a:rPr lang="en-US" sz="2000" dirty="0" err="1">
                <a:solidFill>
                  <a:srgbClr val="000000"/>
                </a:solidFill>
              </a:rPr>
              <a:t>ngẫu</a:t>
            </a:r>
            <a:r>
              <a:rPr lang="en-US" sz="2000" dirty="0">
                <a:solidFill>
                  <a:srgbClr val="000000"/>
                </a:solidFill>
              </a:rPr>
              <a:t> </a:t>
            </a:r>
            <a:r>
              <a:rPr lang="en-US" sz="2000" dirty="0" err="1">
                <a:solidFill>
                  <a:srgbClr val="000000"/>
                </a:solidFill>
              </a:rPr>
              <a:t>nhiên</a:t>
            </a:r>
            <a:r>
              <a:rPr lang="en-US" sz="2000" dirty="0">
                <a:solidFill>
                  <a:srgbClr val="000000"/>
                </a:solidFill>
              </a:rPr>
              <a:t>, </a:t>
            </a:r>
            <a:r>
              <a:rPr lang="en-US" sz="2000" dirty="0" err="1">
                <a:solidFill>
                  <a:srgbClr val="000000"/>
                </a:solidFill>
              </a:rPr>
              <a:t>bất</a:t>
            </a:r>
            <a:r>
              <a:rPr lang="en-US" sz="2000" dirty="0">
                <a:solidFill>
                  <a:srgbClr val="000000"/>
                </a:solidFill>
              </a:rPr>
              <a:t> </a:t>
            </a:r>
            <a:r>
              <a:rPr lang="en-US" sz="2000" dirty="0" err="1">
                <a:solidFill>
                  <a:srgbClr val="000000"/>
                </a:solidFill>
              </a:rPr>
              <a:t>bình</a:t>
            </a:r>
            <a:r>
              <a:rPr lang="en-US" sz="2000" dirty="0">
                <a:solidFill>
                  <a:srgbClr val="000000"/>
                </a:solidFill>
              </a:rPr>
              <a:t> </a:t>
            </a:r>
            <a:r>
              <a:rPr lang="en-US" sz="2000" dirty="0" err="1">
                <a:solidFill>
                  <a:srgbClr val="000000"/>
                </a:solidFill>
              </a:rPr>
              <a:t>thương</a:t>
            </a:r>
            <a:r>
              <a:rPr lang="en-US" sz="2000" dirty="0">
                <a:solidFill>
                  <a:srgbClr val="000000"/>
                </a:solidFill>
              </a:rPr>
              <a:t> </a:t>
            </a:r>
            <a:r>
              <a:rPr lang="en-US" sz="2000" dirty="0" err="1">
                <a:solidFill>
                  <a:srgbClr val="000000"/>
                </a:solidFill>
              </a:rPr>
              <a:t>trong</a:t>
            </a:r>
            <a:r>
              <a:rPr lang="en-US" sz="2000" dirty="0">
                <a:solidFill>
                  <a:srgbClr val="000000"/>
                </a:solidFill>
              </a:rPr>
              <a:t> </a:t>
            </a:r>
            <a:r>
              <a:rPr lang="en-US" sz="2000" dirty="0" err="1">
                <a:solidFill>
                  <a:srgbClr val="000000"/>
                </a:solidFill>
              </a:rPr>
              <a:t>cốt</a:t>
            </a:r>
            <a:r>
              <a:rPr lang="en-US" sz="2000" dirty="0">
                <a:solidFill>
                  <a:srgbClr val="000000"/>
                </a:solidFill>
              </a:rPr>
              <a:t> </a:t>
            </a:r>
            <a:r>
              <a:rPr lang="en-US" sz="2000" dirty="0" err="1">
                <a:solidFill>
                  <a:srgbClr val="000000"/>
                </a:solidFill>
              </a:rPr>
              <a:t>truyện</a:t>
            </a:r>
            <a:r>
              <a:rPr lang="en-US" sz="2000" dirty="0">
                <a:solidFill>
                  <a:srgbClr val="000000"/>
                </a:solidFill>
              </a:rPr>
              <a:t>.</a:t>
            </a:r>
          </a:p>
        </p:txBody>
      </p:sp>
      <p:sp>
        <p:nvSpPr>
          <p:cNvPr id="9" name="Arrow: Chevron 8">
            <a:extLst>
              <a:ext uri="{FF2B5EF4-FFF2-40B4-BE49-F238E27FC236}">
                <a16:creationId xmlns:a16="http://schemas.microsoft.com/office/drawing/2014/main" id="{67BC2100-5CE0-A4C6-6407-7EA70ED794C7}"/>
              </a:ext>
            </a:extLst>
          </p:cNvPr>
          <p:cNvSpPr/>
          <p:nvPr/>
        </p:nvSpPr>
        <p:spPr>
          <a:xfrm rot="5400000">
            <a:off x="2171699" y="2156878"/>
            <a:ext cx="320040" cy="655530"/>
          </a:xfrm>
          <a:prstGeom prst="chevron">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Chevron 9">
            <a:extLst>
              <a:ext uri="{FF2B5EF4-FFF2-40B4-BE49-F238E27FC236}">
                <a16:creationId xmlns:a16="http://schemas.microsoft.com/office/drawing/2014/main" id="{AB600B85-3314-3491-1A7E-A6F399484ED7}"/>
              </a:ext>
            </a:extLst>
          </p:cNvPr>
          <p:cNvSpPr/>
          <p:nvPr/>
        </p:nvSpPr>
        <p:spPr>
          <a:xfrm rot="5400000">
            <a:off x="6652261" y="2142056"/>
            <a:ext cx="320040" cy="655530"/>
          </a:xfrm>
          <a:prstGeom prst="chevron">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985019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53"/>
        <p:cNvGrpSpPr/>
        <p:nvPr/>
      </p:nvGrpSpPr>
      <p:grpSpPr>
        <a:xfrm>
          <a:off x="0" y="0"/>
          <a:ext cx="0" cy="0"/>
          <a:chOff x="0" y="0"/>
          <a:chExt cx="0" cy="0"/>
        </a:xfrm>
      </p:grpSpPr>
      <p:sp>
        <p:nvSpPr>
          <p:cNvPr id="6" name="Arrow: Pentagon 5">
            <a:extLst>
              <a:ext uri="{FF2B5EF4-FFF2-40B4-BE49-F238E27FC236}">
                <a16:creationId xmlns:a16="http://schemas.microsoft.com/office/drawing/2014/main" id="{18342FCE-CC7A-5DA1-8186-FB5D8089382C}"/>
              </a:ext>
            </a:extLst>
          </p:cNvPr>
          <p:cNvSpPr/>
          <p:nvPr/>
        </p:nvSpPr>
        <p:spPr>
          <a:xfrm>
            <a:off x="0" y="578282"/>
            <a:ext cx="4844053" cy="655529"/>
          </a:xfrm>
          <a:prstGeom prst="homePlate">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6"/>
                </a:solidFill>
              </a:rPr>
              <a:t>e. </a:t>
            </a:r>
            <a:r>
              <a:rPr lang="en-US" sz="2000" b="1" dirty="0" err="1">
                <a:solidFill>
                  <a:schemeClr val="accent6"/>
                </a:solidFill>
              </a:rPr>
              <a:t>Lời</a:t>
            </a:r>
            <a:r>
              <a:rPr lang="en-US" sz="2000" b="1" dirty="0">
                <a:solidFill>
                  <a:schemeClr val="accent6"/>
                </a:solidFill>
              </a:rPr>
              <a:t> </a:t>
            </a:r>
            <a:r>
              <a:rPr lang="en-US" sz="2000" b="1" dirty="0" err="1">
                <a:solidFill>
                  <a:schemeClr val="accent6"/>
                </a:solidFill>
              </a:rPr>
              <a:t>của</a:t>
            </a:r>
            <a:r>
              <a:rPr lang="en-US" sz="2000" b="1" dirty="0">
                <a:solidFill>
                  <a:schemeClr val="accent6"/>
                </a:solidFill>
              </a:rPr>
              <a:t> </a:t>
            </a:r>
            <a:r>
              <a:rPr lang="en-US" sz="2000" b="1" dirty="0" err="1">
                <a:solidFill>
                  <a:schemeClr val="accent6"/>
                </a:solidFill>
              </a:rPr>
              <a:t>người</a:t>
            </a:r>
            <a:r>
              <a:rPr lang="en-US" sz="2000" b="1" dirty="0">
                <a:solidFill>
                  <a:schemeClr val="accent6"/>
                </a:solidFill>
              </a:rPr>
              <a:t> </a:t>
            </a:r>
            <a:r>
              <a:rPr lang="en-US" sz="2000" b="1" dirty="0" err="1">
                <a:solidFill>
                  <a:schemeClr val="accent6"/>
                </a:solidFill>
              </a:rPr>
              <a:t>kể</a:t>
            </a:r>
            <a:r>
              <a:rPr lang="en-US" sz="2000" b="1" dirty="0">
                <a:solidFill>
                  <a:schemeClr val="accent6"/>
                </a:solidFill>
              </a:rPr>
              <a:t> </a:t>
            </a:r>
            <a:r>
              <a:rPr lang="en-US" sz="2000" b="1" dirty="0" err="1">
                <a:solidFill>
                  <a:schemeClr val="accent6"/>
                </a:solidFill>
              </a:rPr>
              <a:t>chuyện</a:t>
            </a:r>
            <a:r>
              <a:rPr lang="en-US" sz="2000" b="1" dirty="0">
                <a:solidFill>
                  <a:schemeClr val="accent6"/>
                </a:solidFill>
              </a:rPr>
              <a:t>.</a:t>
            </a:r>
          </a:p>
        </p:txBody>
      </p:sp>
      <p:sp>
        <p:nvSpPr>
          <p:cNvPr id="8" name="TextBox 7">
            <a:extLst>
              <a:ext uri="{FF2B5EF4-FFF2-40B4-BE49-F238E27FC236}">
                <a16:creationId xmlns:a16="http://schemas.microsoft.com/office/drawing/2014/main" id="{29EB1FF8-2F15-7AC9-67B4-BF2853BB95BA}"/>
              </a:ext>
            </a:extLst>
          </p:cNvPr>
          <p:cNvSpPr txBox="1"/>
          <p:nvPr/>
        </p:nvSpPr>
        <p:spPr>
          <a:xfrm>
            <a:off x="2896076" y="1525805"/>
            <a:ext cx="3369945" cy="496996"/>
          </a:xfrm>
          <a:prstGeom prst="rect">
            <a:avLst/>
          </a:prstGeom>
          <a:noFill/>
        </p:spPr>
        <p:txBody>
          <a:bodyPr wrap="square">
            <a:spAutoFit/>
          </a:bodyPr>
          <a:lstStyle/>
          <a:p>
            <a:pPr marL="342900" indent="-342900" algn="ctr">
              <a:lnSpc>
                <a:spcPct val="150000"/>
              </a:lnSpc>
              <a:buFont typeface="Arial" panose="020B0604020202020204" pitchFamily="34" charset="0"/>
              <a:buChar char="•"/>
            </a:pPr>
            <a:r>
              <a:rPr lang="en-US" sz="2000" b="1" dirty="0" err="1">
                <a:solidFill>
                  <a:srgbClr val="FF0000"/>
                </a:solidFill>
              </a:rPr>
              <a:t>Biết</a:t>
            </a:r>
            <a:r>
              <a:rPr lang="en-US" sz="2000" b="1" dirty="0">
                <a:solidFill>
                  <a:srgbClr val="FF0000"/>
                </a:solidFill>
              </a:rPr>
              <a:t> </a:t>
            </a:r>
            <a:r>
              <a:rPr lang="vi-VN" sz="2000" b="1" dirty="0">
                <a:solidFill>
                  <a:srgbClr val="FF0000"/>
                </a:solidFill>
              </a:rPr>
              <a:t>hết mọi chuyện ở</a:t>
            </a:r>
            <a:r>
              <a:rPr lang="en-US" sz="2000" b="1" dirty="0">
                <a:solidFill>
                  <a:srgbClr val="FF0000"/>
                </a:solidFill>
              </a:rPr>
              <a:t>:</a:t>
            </a:r>
          </a:p>
        </p:txBody>
      </p:sp>
      <p:sp>
        <p:nvSpPr>
          <p:cNvPr id="9" name="Rectangle: Rounded Corners 8">
            <a:extLst>
              <a:ext uri="{FF2B5EF4-FFF2-40B4-BE49-F238E27FC236}">
                <a16:creationId xmlns:a16="http://schemas.microsoft.com/office/drawing/2014/main" id="{32AAC791-A827-8A5A-0C68-CF0F8F86B7A2}"/>
              </a:ext>
            </a:extLst>
          </p:cNvPr>
          <p:cNvSpPr/>
          <p:nvPr/>
        </p:nvSpPr>
        <p:spPr>
          <a:xfrm>
            <a:off x="516731" y="2289936"/>
            <a:ext cx="1636395" cy="959863"/>
          </a:xfrm>
          <a:prstGeom prst="roundRect">
            <a:avLst/>
          </a:prstGeom>
          <a:solidFill>
            <a:srgbClr val="FFEF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Trần</a:t>
            </a:r>
            <a:r>
              <a:rPr lang="en-US" sz="2000" dirty="0">
                <a:solidFill>
                  <a:srgbClr val="000000"/>
                </a:solidFill>
              </a:rPr>
              <a:t> </a:t>
            </a:r>
            <a:r>
              <a:rPr lang="en-US" sz="2000" dirty="0" err="1">
                <a:solidFill>
                  <a:srgbClr val="000000"/>
                </a:solidFill>
              </a:rPr>
              <a:t>gian</a:t>
            </a:r>
            <a:r>
              <a:rPr lang="en-US" sz="2000" dirty="0">
                <a:solidFill>
                  <a:srgbClr val="000000"/>
                </a:solidFill>
              </a:rPr>
              <a:t>.</a:t>
            </a:r>
          </a:p>
        </p:txBody>
      </p:sp>
      <p:sp>
        <p:nvSpPr>
          <p:cNvPr id="12" name="Rectangle: Rounded Corners 11">
            <a:extLst>
              <a:ext uri="{FF2B5EF4-FFF2-40B4-BE49-F238E27FC236}">
                <a16:creationId xmlns:a16="http://schemas.microsoft.com/office/drawing/2014/main" id="{63D531C8-8A44-3969-17A0-23BA0752509A}"/>
              </a:ext>
            </a:extLst>
          </p:cNvPr>
          <p:cNvSpPr/>
          <p:nvPr/>
        </p:nvSpPr>
        <p:spPr>
          <a:xfrm>
            <a:off x="2323623" y="2281656"/>
            <a:ext cx="1636395" cy="968144"/>
          </a:xfrm>
          <a:prstGeom prst="roundRect">
            <a:avLst/>
          </a:prstGeom>
          <a:solidFill>
            <a:srgbClr val="FFEF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Địa</a:t>
            </a:r>
            <a:r>
              <a:rPr lang="en-US" sz="2000" dirty="0">
                <a:solidFill>
                  <a:srgbClr val="000000"/>
                </a:solidFill>
              </a:rPr>
              <a:t> </a:t>
            </a:r>
            <a:r>
              <a:rPr lang="en-US" sz="2000" dirty="0" err="1">
                <a:solidFill>
                  <a:srgbClr val="000000"/>
                </a:solidFill>
              </a:rPr>
              <a:t>phủ</a:t>
            </a:r>
            <a:r>
              <a:rPr lang="en-US" sz="2000" dirty="0">
                <a:solidFill>
                  <a:srgbClr val="000000"/>
                </a:solidFill>
              </a:rPr>
              <a:t>.</a:t>
            </a:r>
          </a:p>
        </p:txBody>
      </p:sp>
      <p:sp>
        <p:nvSpPr>
          <p:cNvPr id="13" name="Rectangle: Rounded Corners 12">
            <a:extLst>
              <a:ext uri="{FF2B5EF4-FFF2-40B4-BE49-F238E27FC236}">
                <a16:creationId xmlns:a16="http://schemas.microsoft.com/office/drawing/2014/main" id="{3220BF76-870A-EF5A-CCDB-5CD91152E75B}"/>
              </a:ext>
            </a:extLst>
          </p:cNvPr>
          <p:cNvSpPr/>
          <p:nvPr/>
        </p:nvSpPr>
        <p:spPr>
          <a:xfrm>
            <a:off x="4126706" y="2289937"/>
            <a:ext cx="1804194" cy="968145"/>
          </a:xfrm>
          <a:prstGeom prst="roundRect">
            <a:avLst/>
          </a:prstGeom>
          <a:solidFill>
            <a:srgbClr val="FFEF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Thượng</a:t>
            </a:r>
            <a:r>
              <a:rPr lang="en-US" sz="2000" dirty="0">
                <a:solidFill>
                  <a:srgbClr val="000000"/>
                </a:solidFill>
              </a:rPr>
              <a:t> </a:t>
            </a:r>
            <a:r>
              <a:rPr lang="en-US" sz="2000" dirty="0" err="1">
                <a:solidFill>
                  <a:srgbClr val="000000"/>
                </a:solidFill>
              </a:rPr>
              <a:t>giới</a:t>
            </a:r>
            <a:r>
              <a:rPr lang="en-US" sz="2000" dirty="0">
                <a:solidFill>
                  <a:srgbClr val="000000"/>
                </a:solidFill>
              </a:rPr>
              <a:t>.</a:t>
            </a:r>
          </a:p>
        </p:txBody>
      </p:sp>
      <p:sp>
        <p:nvSpPr>
          <p:cNvPr id="14" name="Rectangle: Rounded Corners 13">
            <a:extLst>
              <a:ext uri="{FF2B5EF4-FFF2-40B4-BE49-F238E27FC236}">
                <a16:creationId xmlns:a16="http://schemas.microsoft.com/office/drawing/2014/main" id="{E112C26C-5D58-22C9-0FBB-AE3F282AD74A}"/>
              </a:ext>
            </a:extLst>
          </p:cNvPr>
          <p:cNvSpPr/>
          <p:nvPr/>
        </p:nvSpPr>
        <p:spPr>
          <a:xfrm>
            <a:off x="6045994" y="2281656"/>
            <a:ext cx="2493645" cy="976427"/>
          </a:xfrm>
          <a:prstGeom prst="roundRect">
            <a:avLst>
              <a:gd name="adj" fmla="val 10050"/>
            </a:avLst>
          </a:prstGeom>
          <a:solidFill>
            <a:srgbClr val="FFEF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Mọi</a:t>
            </a:r>
            <a:r>
              <a:rPr lang="en-US" sz="2000" dirty="0">
                <a:solidFill>
                  <a:srgbClr val="000000"/>
                </a:solidFill>
              </a:rPr>
              <a:t> </a:t>
            </a:r>
            <a:r>
              <a:rPr lang="en-US" sz="2000" dirty="0" err="1">
                <a:solidFill>
                  <a:srgbClr val="000000"/>
                </a:solidFill>
              </a:rPr>
              <a:t>hành</a:t>
            </a:r>
            <a:r>
              <a:rPr lang="en-US" sz="2000" dirty="0">
                <a:solidFill>
                  <a:srgbClr val="000000"/>
                </a:solidFill>
              </a:rPr>
              <a:t> </a:t>
            </a:r>
            <a:r>
              <a:rPr lang="en-US" sz="2000" dirty="0" err="1">
                <a:solidFill>
                  <a:srgbClr val="000000"/>
                </a:solidFill>
              </a:rPr>
              <a:t>động</a:t>
            </a:r>
            <a:r>
              <a:rPr lang="en-US" sz="2000" dirty="0">
                <a:solidFill>
                  <a:srgbClr val="000000"/>
                </a:solidFill>
              </a:rPr>
              <a:t>, </a:t>
            </a:r>
            <a:r>
              <a:rPr lang="en-US" sz="2000" dirty="0" err="1">
                <a:solidFill>
                  <a:srgbClr val="000000"/>
                </a:solidFill>
              </a:rPr>
              <a:t>suy</a:t>
            </a:r>
            <a:r>
              <a:rPr lang="en-US" sz="2000" dirty="0">
                <a:solidFill>
                  <a:srgbClr val="000000"/>
                </a:solidFill>
              </a:rPr>
              <a:t> </a:t>
            </a:r>
            <a:r>
              <a:rPr lang="en-US" sz="2000" dirty="0" err="1">
                <a:solidFill>
                  <a:srgbClr val="000000"/>
                </a:solidFill>
              </a:rPr>
              <a:t>nghĩ</a:t>
            </a:r>
            <a:r>
              <a:rPr lang="en-US" sz="2000" dirty="0">
                <a:solidFill>
                  <a:srgbClr val="000000"/>
                </a:solidFill>
              </a:rPr>
              <a:t> </a:t>
            </a:r>
            <a:r>
              <a:rPr lang="en-US" sz="2000" dirty="0" err="1">
                <a:solidFill>
                  <a:srgbClr val="000000"/>
                </a:solidFill>
              </a:rPr>
              <a:t>của</a:t>
            </a:r>
            <a:r>
              <a:rPr lang="en-US" sz="2000" dirty="0">
                <a:solidFill>
                  <a:srgbClr val="000000"/>
                </a:solidFill>
              </a:rPr>
              <a:t> </a:t>
            </a:r>
            <a:r>
              <a:rPr lang="en-US" sz="2000" dirty="0" err="1">
                <a:solidFill>
                  <a:srgbClr val="000000"/>
                </a:solidFill>
              </a:rPr>
              <a:t>nhân</a:t>
            </a:r>
            <a:r>
              <a:rPr lang="en-US" sz="2000" dirty="0">
                <a:solidFill>
                  <a:srgbClr val="000000"/>
                </a:solidFill>
              </a:rPr>
              <a:t> </a:t>
            </a:r>
            <a:r>
              <a:rPr lang="en-US" sz="2000" dirty="0" err="1">
                <a:solidFill>
                  <a:srgbClr val="000000"/>
                </a:solidFill>
              </a:rPr>
              <a:t>vật</a:t>
            </a:r>
            <a:r>
              <a:rPr lang="en-US" sz="2000" dirty="0">
                <a:solidFill>
                  <a:srgbClr val="000000"/>
                </a:solidFill>
              </a:rPr>
              <a:t>.</a:t>
            </a:r>
          </a:p>
        </p:txBody>
      </p:sp>
      <p:sp>
        <p:nvSpPr>
          <p:cNvPr id="17" name="TextBox 16">
            <a:extLst>
              <a:ext uri="{FF2B5EF4-FFF2-40B4-BE49-F238E27FC236}">
                <a16:creationId xmlns:a16="http://schemas.microsoft.com/office/drawing/2014/main" id="{864C79A6-0B0F-C7AF-F028-587620843C6C}"/>
              </a:ext>
            </a:extLst>
          </p:cNvPr>
          <p:cNvSpPr txBox="1"/>
          <p:nvPr/>
        </p:nvSpPr>
        <p:spPr>
          <a:xfrm>
            <a:off x="-156210" y="5252263"/>
            <a:ext cx="5356860" cy="376834"/>
          </a:xfrm>
          <a:prstGeom prst="rect">
            <a:avLst/>
          </a:prstGeom>
          <a:noFill/>
        </p:spPr>
        <p:txBody>
          <a:bodyPr wrap="square">
            <a:spAutoFit/>
          </a:bodyPr>
          <a:lstStyle/>
          <a:p>
            <a:pPr algn="just">
              <a:lnSpc>
                <a:spcPct val="150000"/>
              </a:lnSpc>
            </a:pPr>
            <a:r>
              <a:rPr lang="vi-VN" sz="1400" dirty="0">
                <a:effectLst/>
                <a:latin typeface="Times New Roman" panose="02020603050405020304" pitchFamily="18" charset="0"/>
                <a:ea typeface="Times New Roman" panose="02020603050405020304" pitchFamily="18" charset="0"/>
              </a:rPr>
              <a:t>Lời của người kể chuyện thường chiếm tỉ lệ cao trong văn bản.</a:t>
            </a:r>
            <a:endParaRPr lang="en-US" sz="1400" dirty="0">
              <a:effectLst/>
              <a:latin typeface="Times New Roman" panose="02020603050405020304" pitchFamily="18" charset="0"/>
              <a:ea typeface="Times New Roman" panose="02020603050405020304" pitchFamily="18" charset="0"/>
            </a:endParaRPr>
          </a:p>
        </p:txBody>
      </p:sp>
      <p:sp>
        <p:nvSpPr>
          <p:cNvPr id="18" name="TextBox 17">
            <a:extLst>
              <a:ext uri="{FF2B5EF4-FFF2-40B4-BE49-F238E27FC236}">
                <a16:creationId xmlns:a16="http://schemas.microsoft.com/office/drawing/2014/main" id="{DB01FC71-4D53-F03F-D11E-9CFAE41FFA97}"/>
              </a:ext>
            </a:extLst>
          </p:cNvPr>
          <p:cNvSpPr txBox="1"/>
          <p:nvPr/>
        </p:nvSpPr>
        <p:spPr>
          <a:xfrm>
            <a:off x="604360" y="3600455"/>
            <a:ext cx="7935279" cy="496996"/>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b="1" dirty="0"/>
              <a:t>Lời của người kể chuyện </a:t>
            </a:r>
            <a:r>
              <a:rPr lang="vi-VN" sz="2000" dirty="0"/>
              <a:t>thường chiếm tỉ lệ cao trong văn bản.</a:t>
            </a:r>
            <a:endParaRPr lang="en-US" sz="2000" dirty="0"/>
          </a:p>
        </p:txBody>
      </p:sp>
      <p:pic>
        <p:nvPicPr>
          <p:cNvPr id="2" name="Google Shape;249;p4">
            <a:extLst>
              <a:ext uri="{FF2B5EF4-FFF2-40B4-BE49-F238E27FC236}">
                <a16:creationId xmlns:a16="http://schemas.microsoft.com/office/drawing/2014/main" id="{5DD4BEE1-F7E0-DB26-EAE6-A62FFCD47522}"/>
              </a:ext>
            </a:extLst>
          </p:cNvPr>
          <p:cNvPicPr preferRelativeResize="0"/>
          <p:nvPr/>
        </p:nvPicPr>
        <p:blipFill rotWithShape="1">
          <a:blip r:embed="rId3">
            <a:alphaModFix/>
          </a:blip>
          <a:srcRect/>
          <a:stretch/>
        </p:blipFill>
        <p:spPr>
          <a:xfrm>
            <a:off x="266935" y="4645835"/>
            <a:ext cx="1618230" cy="363235"/>
          </a:xfrm>
          <a:prstGeom prst="rect">
            <a:avLst/>
          </a:prstGeom>
          <a:noFill/>
          <a:ln>
            <a:noFill/>
          </a:ln>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randombar(horizontal)">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P spid="12" grpId="0" animBg="1"/>
      <p:bldP spid="13" grpId="0" animBg="1"/>
      <p:bldP spid="14" grpId="0" animBg="1"/>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98"/>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C3504C8-F4D2-3209-6823-C7A98DEBACF0}"/>
              </a:ext>
            </a:extLst>
          </p:cNvPr>
          <p:cNvSpPr/>
          <p:nvPr/>
        </p:nvSpPr>
        <p:spPr>
          <a:xfrm>
            <a:off x="1939968" y="388514"/>
            <a:ext cx="5264063" cy="655529"/>
          </a:xfrm>
          <a:prstGeom prst="roundRect">
            <a:avLst/>
          </a:prstGeom>
          <a:solidFill>
            <a:schemeClr val="tx1">
              <a:lumMod val="10000"/>
              <a:lumOff val="90000"/>
            </a:schemeClr>
          </a:solidFill>
          <a:ln>
            <a:solidFill>
              <a:schemeClr val="tx1">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rPr>
              <a:t>3. </a:t>
            </a:r>
            <a:r>
              <a:rPr lang="en-US" sz="2400" b="1" dirty="0" err="1">
                <a:solidFill>
                  <a:srgbClr val="0070C0"/>
                </a:solidFill>
              </a:rPr>
              <a:t>Lời</a:t>
            </a:r>
            <a:r>
              <a:rPr lang="en-US" sz="2400" b="1" dirty="0">
                <a:solidFill>
                  <a:srgbClr val="0070C0"/>
                </a:solidFill>
              </a:rPr>
              <a:t> </a:t>
            </a:r>
            <a:r>
              <a:rPr lang="en-US" sz="2400" b="1" dirty="0" err="1">
                <a:solidFill>
                  <a:srgbClr val="0070C0"/>
                </a:solidFill>
              </a:rPr>
              <a:t>đối</a:t>
            </a:r>
            <a:r>
              <a:rPr lang="en-US" sz="2400" b="1" dirty="0">
                <a:solidFill>
                  <a:srgbClr val="0070C0"/>
                </a:solidFill>
              </a:rPr>
              <a:t> </a:t>
            </a:r>
            <a:r>
              <a:rPr lang="en-US" sz="2400" b="1" dirty="0" err="1">
                <a:solidFill>
                  <a:srgbClr val="0070C0"/>
                </a:solidFill>
              </a:rPr>
              <a:t>thoại</a:t>
            </a:r>
            <a:r>
              <a:rPr lang="en-US" sz="2400" b="1" dirty="0">
                <a:solidFill>
                  <a:srgbClr val="0070C0"/>
                </a:solidFill>
              </a:rPr>
              <a:t> </a:t>
            </a:r>
            <a:r>
              <a:rPr lang="en-US" sz="2400" b="1" dirty="0" err="1">
                <a:solidFill>
                  <a:srgbClr val="0070C0"/>
                </a:solidFill>
              </a:rPr>
              <a:t>và</a:t>
            </a:r>
            <a:r>
              <a:rPr lang="en-US" sz="2400" b="1" dirty="0">
                <a:solidFill>
                  <a:srgbClr val="0070C0"/>
                </a:solidFill>
              </a:rPr>
              <a:t> </a:t>
            </a:r>
            <a:r>
              <a:rPr lang="en-US" sz="2400" b="1" dirty="0" err="1">
                <a:solidFill>
                  <a:srgbClr val="0070C0"/>
                </a:solidFill>
              </a:rPr>
              <a:t>lời</a:t>
            </a:r>
            <a:r>
              <a:rPr lang="en-US" sz="2400" b="1" dirty="0">
                <a:solidFill>
                  <a:srgbClr val="0070C0"/>
                </a:solidFill>
              </a:rPr>
              <a:t> </a:t>
            </a:r>
            <a:r>
              <a:rPr lang="en-US" sz="2400" b="1" dirty="0" err="1">
                <a:solidFill>
                  <a:srgbClr val="0070C0"/>
                </a:solidFill>
              </a:rPr>
              <a:t>độc</a:t>
            </a:r>
            <a:r>
              <a:rPr lang="en-US" sz="2400" b="1" dirty="0">
                <a:solidFill>
                  <a:srgbClr val="0070C0"/>
                </a:solidFill>
              </a:rPr>
              <a:t> </a:t>
            </a:r>
            <a:r>
              <a:rPr lang="en-US" sz="2400" b="1" dirty="0" err="1">
                <a:solidFill>
                  <a:srgbClr val="0070C0"/>
                </a:solidFill>
              </a:rPr>
              <a:t>thoại</a:t>
            </a:r>
            <a:r>
              <a:rPr lang="en-US" sz="2400" b="1" dirty="0">
                <a:solidFill>
                  <a:srgbClr val="0070C0"/>
                </a:solidFill>
              </a:rPr>
              <a:t>.</a:t>
            </a:r>
          </a:p>
        </p:txBody>
      </p:sp>
      <p:sp>
        <p:nvSpPr>
          <p:cNvPr id="9" name="TextBox 8">
            <a:extLst>
              <a:ext uri="{FF2B5EF4-FFF2-40B4-BE49-F238E27FC236}">
                <a16:creationId xmlns:a16="http://schemas.microsoft.com/office/drawing/2014/main" id="{9057AA79-CFCB-DB98-F401-B62229C927D2}"/>
              </a:ext>
            </a:extLst>
          </p:cNvPr>
          <p:cNvSpPr txBox="1"/>
          <p:nvPr/>
        </p:nvSpPr>
        <p:spPr>
          <a:xfrm>
            <a:off x="2819399" y="1215943"/>
            <a:ext cx="3505200" cy="400110"/>
          </a:xfrm>
          <a:prstGeom prst="rect">
            <a:avLst/>
          </a:prstGeom>
          <a:noFill/>
        </p:spPr>
        <p:txBody>
          <a:bodyPr wrap="square" rtlCol="0">
            <a:spAutoFit/>
          </a:bodyPr>
          <a:lstStyle/>
          <a:p>
            <a:pPr algn="ctr"/>
            <a:r>
              <a:rPr lang="en-US" sz="2000" b="1" dirty="0">
                <a:solidFill>
                  <a:srgbClr val="C00000"/>
                </a:solidFill>
              </a:rPr>
              <a:t>a. </a:t>
            </a:r>
            <a:r>
              <a:rPr lang="en-US" sz="2000" b="1" dirty="0" err="1">
                <a:solidFill>
                  <a:srgbClr val="C00000"/>
                </a:solidFill>
              </a:rPr>
              <a:t>Lời</a:t>
            </a:r>
            <a:r>
              <a:rPr lang="en-US" sz="2000" b="1" dirty="0">
                <a:solidFill>
                  <a:srgbClr val="C00000"/>
                </a:solidFill>
              </a:rPr>
              <a:t> </a:t>
            </a:r>
            <a:r>
              <a:rPr lang="en-US" sz="2000" b="1" dirty="0" err="1">
                <a:solidFill>
                  <a:srgbClr val="C00000"/>
                </a:solidFill>
              </a:rPr>
              <a:t>đối</a:t>
            </a:r>
            <a:r>
              <a:rPr lang="en-US" sz="2000" b="1" dirty="0">
                <a:solidFill>
                  <a:srgbClr val="C00000"/>
                </a:solidFill>
              </a:rPr>
              <a:t> </a:t>
            </a:r>
            <a:r>
              <a:rPr lang="en-US" sz="2000" b="1" dirty="0" err="1">
                <a:solidFill>
                  <a:srgbClr val="C00000"/>
                </a:solidFill>
              </a:rPr>
              <a:t>thoại</a:t>
            </a:r>
            <a:r>
              <a:rPr lang="en-US" sz="2000" b="1" dirty="0">
                <a:solidFill>
                  <a:srgbClr val="C00000"/>
                </a:solidFill>
              </a:rPr>
              <a:t>.</a:t>
            </a:r>
          </a:p>
        </p:txBody>
      </p:sp>
      <p:sp>
        <p:nvSpPr>
          <p:cNvPr id="11" name="TextBox 10">
            <a:extLst>
              <a:ext uri="{FF2B5EF4-FFF2-40B4-BE49-F238E27FC236}">
                <a16:creationId xmlns:a16="http://schemas.microsoft.com/office/drawing/2014/main" id="{F048BD74-8FB3-449C-F62E-8C60665AEE40}"/>
              </a:ext>
            </a:extLst>
          </p:cNvPr>
          <p:cNvSpPr txBox="1"/>
          <p:nvPr/>
        </p:nvSpPr>
        <p:spPr>
          <a:xfrm>
            <a:off x="453689" y="1685283"/>
            <a:ext cx="4318335" cy="400110"/>
          </a:xfrm>
          <a:prstGeom prst="rect">
            <a:avLst/>
          </a:prstGeom>
          <a:noFill/>
        </p:spPr>
        <p:txBody>
          <a:bodyPr wrap="square">
            <a:spAutoFit/>
          </a:bodyPr>
          <a:lstStyle/>
          <a:p>
            <a:pPr marL="342900" indent="-342900">
              <a:buFont typeface="Arial" panose="020B0604020202020204" pitchFamily="34" charset="0"/>
              <a:buChar char="•"/>
            </a:pPr>
            <a:r>
              <a:rPr lang="vi-VN" sz="2000" dirty="0"/>
              <a:t>Là lời thoại giữa các nhân vật</a:t>
            </a:r>
            <a:r>
              <a:rPr lang="en-US" sz="2000" dirty="0"/>
              <a:t>.</a:t>
            </a:r>
          </a:p>
        </p:txBody>
      </p:sp>
      <p:pic>
        <p:nvPicPr>
          <p:cNvPr id="3074" name="Picture 2" descr="20+ Tả một nhân vật trong truyện em đã đọc lớp 5 (điểm cao)">
            <a:extLst>
              <a:ext uri="{FF2B5EF4-FFF2-40B4-BE49-F238E27FC236}">
                <a16:creationId xmlns:a16="http://schemas.microsoft.com/office/drawing/2014/main" id="{CD08C244-9CCF-5AE1-3E0B-CF690ABB08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5137" y="2085393"/>
            <a:ext cx="2976191" cy="208539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2" name="Arrow: Down 11">
            <a:extLst>
              <a:ext uri="{FF2B5EF4-FFF2-40B4-BE49-F238E27FC236}">
                <a16:creationId xmlns:a16="http://schemas.microsoft.com/office/drawing/2014/main" id="{721519DD-49CE-442E-9DDE-1055F0C6C4AF}"/>
              </a:ext>
            </a:extLst>
          </p:cNvPr>
          <p:cNvSpPr/>
          <p:nvPr/>
        </p:nvSpPr>
        <p:spPr>
          <a:xfrm>
            <a:off x="2199773" y="2223854"/>
            <a:ext cx="413083" cy="400110"/>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3C6D388-1C79-2E06-0C25-218A4ED0EF0E}"/>
              </a:ext>
            </a:extLst>
          </p:cNvPr>
          <p:cNvSpPr txBox="1"/>
          <p:nvPr/>
        </p:nvSpPr>
        <p:spPr>
          <a:xfrm>
            <a:off x="592556" y="2762425"/>
            <a:ext cx="3786940" cy="1420325"/>
          </a:xfrm>
          <a:prstGeom prst="rect">
            <a:avLst/>
          </a:prstGeom>
          <a:noFill/>
        </p:spPr>
        <p:txBody>
          <a:bodyPr wrap="square">
            <a:spAutoFit/>
          </a:bodyPr>
          <a:lstStyle/>
          <a:p>
            <a:pPr algn="just">
              <a:lnSpc>
                <a:spcPct val="150000"/>
              </a:lnSpc>
            </a:pPr>
            <a:r>
              <a:rPr lang="vi-VN" sz="2000" dirty="0"/>
              <a:t>Nội dung giao tiếp của họ trong sự luân phiên (người nói và người nghe) đổi vai cho nhau.</a:t>
            </a:r>
            <a:endParaRPr lang="en-US" sz="2000" dirty="0"/>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074"/>
                                        </p:tgtEl>
                                        <p:attrNameLst>
                                          <p:attrName>style.visibility</p:attrName>
                                        </p:attrNameLst>
                                      </p:cBhvr>
                                      <p:to>
                                        <p:strVal val="visible"/>
                                      </p:to>
                                    </p:set>
                                    <p:animEffect transition="in" filter="randombar(horizontal)">
                                      <p:cBhvr>
                                        <p:cTn id="3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p:bldP spid="12"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79"/>
        <p:cNvGrpSpPr/>
        <p:nvPr/>
      </p:nvGrpSpPr>
      <p:grpSpPr>
        <a:xfrm>
          <a:off x="0" y="0"/>
          <a:ext cx="0" cy="0"/>
          <a:chOff x="0" y="0"/>
          <a:chExt cx="0" cy="0"/>
        </a:xfrm>
      </p:grpSpPr>
      <p:sp>
        <p:nvSpPr>
          <p:cNvPr id="6" name="TextBox 5">
            <a:extLst>
              <a:ext uri="{FF2B5EF4-FFF2-40B4-BE49-F238E27FC236}">
                <a16:creationId xmlns:a16="http://schemas.microsoft.com/office/drawing/2014/main" id="{B541FB23-6A93-A879-8A42-DB119935C9F9}"/>
              </a:ext>
            </a:extLst>
          </p:cNvPr>
          <p:cNvSpPr txBox="1"/>
          <p:nvPr/>
        </p:nvSpPr>
        <p:spPr>
          <a:xfrm>
            <a:off x="2906038" y="400833"/>
            <a:ext cx="3331924" cy="523220"/>
          </a:xfrm>
          <a:prstGeom prst="rect">
            <a:avLst/>
          </a:prstGeom>
          <a:noFill/>
        </p:spPr>
        <p:txBody>
          <a:bodyPr wrap="square" rtlCol="0">
            <a:spAutoFit/>
          </a:bodyPr>
          <a:lstStyle/>
          <a:p>
            <a:pPr algn="ctr"/>
            <a:r>
              <a:rPr lang="en-US" sz="2800" b="1" dirty="0">
                <a:solidFill>
                  <a:srgbClr val="0070C0"/>
                </a:solidFill>
              </a:rPr>
              <a:t>KHỞI ĐỘNG</a:t>
            </a:r>
          </a:p>
        </p:txBody>
      </p:sp>
      <p:pic>
        <p:nvPicPr>
          <p:cNvPr id="10" name="Picture 9">
            <a:extLst>
              <a:ext uri="{FF2B5EF4-FFF2-40B4-BE49-F238E27FC236}">
                <a16:creationId xmlns:a16="http://schemas.microsoft.com/office/drawing/2014/main" id="{FEE6F515-8B0C-1AA3-D4F1-01CB21747282}"/>
              </a:ext>
            </a:extLst>
          </p:cNvPr>
          <p:cNvPicPr>
            <a:picLocks noChangeAspect="1"/>
          </p:cNvPicPr>
          <p:nvPr/>
        </p:nvPicPr>
        <p:blipFill>
          <a:blip r:embed="rId3"/>
          <a:srcRect t="49999" r="77123" b="1"/>
          <a:stretch/>
        </p:blipFill>
        <p:spPr>
          <a:xfrm>
            <a:off x="488515" y="1315233"/>
            <a:ext cx="3206663" cy="3942323"/>
          </a:xfrm>
          <a:prstGeom prst="rect">
            <a:avLst/>
          </a:prstGeom>
        </p:spPr>
      </p:pic>
      <p:grpSp>
        <p:nvGrpSpPr>
          <p:cNvPr id="2" name="Group 1">
            <a:extLst>
              <a:ext uri="{FF2B5EF4-FFF2-40B4-BE49-F238E27FC236}">
                <a16:creationId xmlns:a16="http://schemas.microsoft.com/office/drawing/2014/main" id="{4B252F6F-7921-37F8-16A8-60C6EE0D1B07}"/>
              </a:ext>
            </a:extLst>
          </p:cNvPr>
          <p:cNvGrpSpPr/>
          <p:nvPr/>
        </p:nvGrpSpPr>
        <p:grpSpPr>
          <a:xfrm>
            <a:off x="3900962" y="967636"/>
            <a:ext cx="4641789" cy="3479104"/>
            <a:chOff x="3900962" y="967636"/>
            <a:chExt cx="4641789" cy="3479104"/>
          </a:xfrm>
        </p:grpSpPr>
        <p:sp>
          <p:nvSpPr>
            <p:cNvPr id="8" name="Rectangle: Rounded Corners 7">
              <a:extLst>
                <a:ext uri="{FF2B5EF4-FFF2-40B4-BE49-F238E27FC236}">
                  <a16:creationId xmlns:a16="http://schemas.microsoft.com/office/drawing/2014/main" id="{628BF71E-E0E5-4F7B-C3D9-1D31C2682C65}"/>
                </a:ext>
              </a:extLst>
            </p:cNvPr>
            <p:cNvSpPr/>
            <p:nvPr/>
          </p:nvSpPr>
          <p:spPr>
            <a:xfrm>
              <a:off x="4058433" y="1791222"/>
              <a:ext cx="4484318" cy="2655518"/>
            </a:xfrm>
            <a:prstGeom prst="roundRect">
              <a:avLst/>
            </a:prstGeom>
            <a:solidFill>
              <a:schemeClr val="accent6">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Hãy kể tên các tác phẩm viết về người phụ nữ trong xã hội cũ mà em biết. Trong số đó em ấn tượng với tác phẩm nào nhất?</a:t>
              </a:r>
              <a:endParaRPr lang="en-US" sz="2000" dirty="0">
                <a:solidFill>
                  <a:srgbClr val="000000"/>
                </a:solidFill>
              </a:endParaRPr>
            </a:p>
          </p:txBody>
        </p:sp>
        <p:sp>
          <p:nvSpPr>
            <p:cNvPr id="7" name="Rectangle: Rounded Corners 6">
              <a:extLst>
                <a:ext uri="{FF2B5EF4-FFF2-40B4-BE49-F238E27FC236}">
                  <a16:creationId xmlns:a16="http://schemas.microsoft.com/office/drawing/2014/main" id="{BD263DA9-3CB0-1012-F44E-F5772A123492}"/>
                </a:ext>
              </a:extLst>
            </p:cNvPr>
            <p:cNvSpPr/>
            <p:nvPr/>
          </p:nvSpPr>
          <p:spPr>
            <a:xfrm>
              <a:off x="4584526" y="1315233"/>
              <a:ext cx="3432131" cy="713984"/>
            </a:xfrm>
            <a:prstGeom prst="roundRect">
              <a:avLst/>
            </a:prstGeom>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HOẠT ĐỘNG CÁ NHÂN</a:t>
              </a:r>
            </a:p>
          </p:txBody>
        </p:sp>
        <p:pic>
          <p:nvPicPr>
            <p:cNvPr id="12" name="Picture 11">
              <a:extLst>
                <a:ext uri="{FF2B5EF4-FFF2-40B4-BE49-F238E27FC236}">
                  <a16:creationId xmlns:a16="http://schemas.microsoft.com/office/drawing/2014/main" id="{D4F9CCEB-1BA5-7DEB-13B8-EDA05D70243F}"/>
                </a:ext>
              </a:extLst>
            </p:cNvPr>
            <p:cNvPicPr>
              <a:picLocks noChangeAspect="1"/>
            </p:cNvPicPr>
            <p:nvPr/>
          </p:nvPicPr>
          <p:blipFill>
            <a:blip r:embed="rId4"/>
            <a:srcRect l="16165" t="-5846" r="71506" b="80275"/>
            <a:stretch/>
          </p:blipFill>
          <p:spPr>
            <a:xfrm>
              <a:off x="3900962" y="967636"/>
              <a:ext cx="1003873" cy="1171184"/>
            </a:xfrm>
            <a:prstGeom prst="rect">
              <a:avLst/>
            </a:prstGeom>
          </p:spPr>
        </p:pic>
      </p:gr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27"/>
        <p:cNvGrpSpPr/>
        <p:nvPr/>
      </p:nvGrpSpPr>
      <p:grpSpPr>
        <a:xfrm>
          <a:off x="0" y="0"/>
          <a:ext cx="0" cy="0"/>
          <a:chOff x="0" y="0"/>
          <a:chExt cx="0" cy="0"/>
        </a:xfrm>
      </p:grpSpPr>
      <p:sp>
        <p:nvSpPr>
          <p:cNvPr id="4" name="TextBox 3">
            <a:extLst>
              <a:ext uri="{FF2B5EF4-FFF2-40B4-BE49-F238E27FC236}">
                <a16:creationId xmlns:a16="http://schemas.microsoft.com/office/drawing/2014/main" id="{227AC6E5-09BF-A256-3617-DB57E95C5AA3}"/>
              </a:ext>
            </a:extLst>
          </p:cNvPr>
          <p:cNvSpPr txBox="1"/>
          <p:nvPr/>
        </p:nvSpPr>
        <p:spPr>
          <a:xfrm>
            <a:off x="2819400" y="550997"/>
            <a:ext cx="3505200" cy="400110"/>
          </a:xfrm>
          <a:prstGeom prst="rect">
            <a:avLst/>
          </a:prstGeom>
          <a:noFill/>
        </p:spPr>
        <p:txBody>
          <a:bodyPr wrap="square" rtlCol="0">
            <a:spAutoFit/>
          </a:bodyPr>
          <a:lstStyle/>
          <a:p>
            <a:pPr algn="ctr"/>
            <a:r>
              <a:rPr lang="en-US" sz="2000" b="1" dirty="0">
                <a:solidFill>
                  <a:srgbClr val="C00000"/>
                </a:solidFill>
              </a:rPr>
              <a:t>b. </a:t>
            </a:r>
            <a:r>
              <a:rPr lang="en-US" sz="2000" b="1" dirty="0" err="1">
                <a:solidFill>
                  <a:srgbClr val="C00000"/>
                </a:solidFill>
              </a:rPr>
              <a:t>Lời</a:t>
            </a:r>
            <a:r>
              <a:rPr lang="en-US" sz="2000" b="1" dirty="0">
                <a:solidFill>
                  <a:srgbClr val="C00000"/>
                </a:solidFill>
              </a:rPr>
              <a:t> </a:t>
            </a:r>
            <a:r>
              <a:rPr lang="en-US" sz="2000" b="1" dirty="0" err="1">
                <a:solidFill>
                  <a:srgbClr val="C00000"/>
                </a:solidFill>
              </a:rPr>
              <a:t>độc</a:t>
            </a:r>
            <a:r>
              <a:rPr lang="en-US" sz="2000" b="1" dirty="0">
                <a:solidFill>
                  <a:srgbClr val="C00000"/>
                </a:solidFill>
              </a:rPr>
              <a:t> </a:t>
            </a:r>
            <a:r>
              <a:rPr lang="en-US" sz="2000" b="1" dirty="0" err="1">
                <a:solidFill>
                  <a:srgbClr val="C00000"/>
                </a:solidFill>
              </a:rPr>
              <a:t>thoại</a:t>
            </a:r>
            <a:r>
              <a:rPr lang="en-US" sz="2000" b="1" dirty="0">
                <a:solidFill>
                  <a:srgbClr val="C00000"/>
                </a:solidFill>
              </a:rPr>
              <a:t>.</a:t>
            </a:r>
          </a:p>
        </p:txBody>
      </p:sp>
      <p:sp>
        <p:nvSpPr>
          <p:cNvPr id="5" name="Rectangle: Rounded Corners 4">
            <a:extLst>
              <a:ext uri="{FF2B5EF4-FFF2-40B4-BE49-F238E27FC236}">
                <a16:creationId xmlns:a16="http://schemas.microsoft.com/office/drawing/2014/main" id="{6AE8EB4F-745A-7DEE-854E-37B05472E219}"/>
              </a:ext>
            </a:extLst>
          </p:cNvPr>
          <p:cNvSpPr/>
          <p:nvPr/>
        </p:nvSpPr>
        <p:spPr>
          <a:xfrm>
            <a:off x="1692942" y="1591777"/>
            <a:ext cx="2045368" cy="613611"/>
          </a:xfrm>
          <a:prstGeom prst="roundRect">
            <a:avLst/>
          </a:prstGeom>
          <a:solidFill>
            <a:srgbClr val="FFEF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Lời</a:t>
            </a:r>
            <a:r>
              <a:rPr lang="en-US" sz="2000" dirty="0">
                <a:solidFill>
                  <a:srgbClr val="000000"/>
                </a:solidFill>
              </a:rPr>
              <a:t> </a:t>
            </a:r>
            <a:r>
              <a:rPr lang="en-US" sz="2000" dirty="0" err="1">
                <a:solidFill>
                  <a:srgbClr val="000000"/>
                </a:solidFill>
              </a:rPr>
              <a:t>nhân</a:t>
            </a:r>
            <a:r>
              <a:rPr lang="en-US" sz="2000" dirty="0">
                <a:solidFill>
                  <a:srgbClr val="000000"/>
                </a:solidFill>
              </a:rPr>
              <a:t> </a:t>
            </a:r>
            <a:r>
              <a:rPr lang="en-US" sz="2000" dirty="0" err="1">
                <a:solidFill>
                  <a:srgbClr val="000000"/>
                </a:solidFill>
              </a:rPr>
              <a:t>vật</a:t>
            </a:r>
            <a:endParaRPr lang="en-US" sz="2000" dirty="0">
              <a:solidFill>
                <a:srgbClr val="000000"/>
              </a:solidFill>
            </a:endParaRPr>
          </a:p>
        </p:txBody>
      </p:sp>
      <p:sp>
        <p:nvSpPr>
          <p:cNvPr id="6" name="Rectangle: Rounded Corners 5">
            <a:extLst>
              <a:ext uri="{FF2B5EF4-FFF2-40B4-BE49-F238E27FC236}">
                <a16:creationId xmlns:a16="http://schemas.microsoft.com/office/drawing/2014/main" id="{D31A1DFC-E245-60E4-00B2-AAD69C7CEECF}"/>
              </a:ext>
            </a:extLst>
          </p:cNvPr>
          <p:cNvSpPr/>
          <p:nvPr/>
        </p:nvSpPr>
        <p:spPr>
          <a:xfrm>
            <a:off x="5494921" y="1591776"/>
            <a:ext cx="2370220" cy="613611"/>
          </a:xfrm>
          <a:prstGeom prst="roundRect">
            <a:avLst/>
          </a:prstGeom>
          <a:solidFill>
            <a:srgbClr val="FFEF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Tự</a:t>
            </a:r>
            <a:r>
              <a:rPr lang="en-US" sz="2000" dirty="0">
                <a:solidFill>
                  <a:srgbClr val="000000"/>
                </a:solidFill>
              </a:rPr>
              <a:t> </a:t>
            </a:r>
            <a:r>
              <a:rPr lang="en-US" sz="2000" dirty="0" err="1">
                <a:solidFill>
                  <a:srgbClr val="000000"/>
                </a:solidFill>
              </a:rPr>
              <a:t>nói</a:t>
            </a:r>
            <a:r>
              <a:rPr lang="en-US" sz="2000" dirty="0">
                <a:solidFill>
                  <a:srgbClr val="000000"/>
                </a:solidFill>
              </a:rPr>
              <a:t> </a:t>
            </a:r>
            <a:r>
              <a:rPr lang="en-US" sz="2000" dirty="0" err="1">
                <a:solidFill>
                  <a:srgbClr val="000000"/>
                </a:solidFill>
              </a:rPr>
              <a:t>với</a:t>
            </a:r>
            <a:r>
              <a:rPr lang="en-US" sz="2000" dirty="0">
                <a:solidFill>
                  <a:srgbClr val="000000"/>
                </a:solidFill>
              </a:rPr>
              <a:t> </a:t>
            </a:r>
            <a:r>
              <a:rPr lang="en-US" sz="2000" dirty="0" err="1">
                <a:solidFill>
                  <a:srgbClr val="000000"/>
                </a:solidFill>
              </a:rPr>
              <a:t>mình</a:t>
            </a:r>
            <a:r>
              <a:rPr lang="en-US" sz="2000" dirty="0">
                <a:solidFill>
                  <a:srgbClr val="000000"/>
                </a:solidFill>
              </a:rPr>
              <a:t>.</a:t>
            </a:r>
          </a:p>
        </p:txBody>
      </p:sp>
      <p:sp>
        <p:nvSpPr>
          <p:cNvPr id="7" name="Arrow: Right 6">
            <a:extLst>
              <a:ext uri="{FF2B5EF4-FFF2-40B4-BE49-F238E27FC236}">
                <a16:creationId xmlns:a16="http://schemas.microsoft.com/office/drawing/2014/main" id="{C5714008-940F-E384-FE22-E9587E350A07}"/>
              </a:ext>
            </a:extLst>
          </p:cNvPr>
          <p:cNvSpPr/>
          <p:nvPr/>
        </p:nvSpPr>
        <p:spPr>
          <a:xfrm>
            <a:off x="4357935" y="1690131"/>
            <a:ext cx="517361" cy="400110"/>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Brace 7">
            <a:extLst>
              <a:ext uri="{FF2B5EF4-FFF2-40B4-BE49-F238E27FC236}">
                <a16:creationId xmlns:a16="http://schemas.microsoft.com/office/drawing/2014/main" id="{99BC40B4-5402-F067-B0BA-35FC8DE12497}"/>
              </a:ext>
            </a:extLst>
          </p:cNvPr>
          <p:cNvSpPr/>
          <p:nvPr/>
        </p:nvSpPr>
        <p:spPr>
          <a:xfrm rot="5400000">
            <a:off x="4458213" y="-590049"/>
            <a:ext cx="490258" cy="6323598"/>
          </a:xfrm>
          <a:prstGeom prst="rightBrace">
            <a:avLst>
              <a:gd name="adj1" fmla="val 27784"/>
              <a:gd name="adj2" fmla="val 50000"/>
            </a:avLst>
          </a:prstGeom>
          <a:ln w="19050">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10" name="TextBox 9">
            <a:extLst>
              <a:ext uri="{FF2B5EF4-FFF2-40B4-BE49-F238E27FC236}">
                <a16:creationId xmlns:a16="http://schemas.microsoft.com/office/drawing/2014/main" id="{14011D09-70C4-397C-76D5-9D879BBBFC65}"/>
              </a:ext>
            </a:extLst>
          </p:cNvPr>
          <p:cNvSpPr txBox="1"/>
          <p:nvPr/>
        </p:nvSpPr>
        <p:spPr>
          <a:xfrm>
            <a:off x="2516104" y="3053259"/>
            <a:ext cx="4111792" cy="958660"/>
          </a:xfrm>
          <a:prstGeom prst="rect">
            <a:avLst/>
          </a:prstGeom>
          <a:noFill/>
        </p:spPr>
        <p:txBody>
          <a:bodyPr wrap="square">
            <a:spAutoFit/>
          </a:bodyPr>
          <a:lstStyle/>
          <a:p>
            <a:pPr algn="ctr">
              <a:lnSpc>
                <a:spcPct val="150000"/>
              </a:lnSpc>
            </a:pPr>
            <a:r>
              <a:rPr lang="en-US" sz="2000" b="1" dirty="0" err="1"/>
              <a:t>Dạng</a:t>
            </a:r>
            <a:r>
              <a:rPr lang="en-US" sz="2000" b="1" dirty="0"/>
              <a:t> </a:t>
            </a:r>
            <a:r>
              <a:rPr lang="vi-VN" sz="2000" b="1" dirty="0"/>
              <a:t>lời nói</a:t>
            </a:r>
            <a:r>
              <a:rPr lang="en-US" sz="2000" b="1" dirty="0"/>
              <a:t>:</a:t>
            </a:r>
            <a:r>
              <a:rPr lang="vi-VN" sz="2000" b="1" dirty="0"/>
              <a:t> </a:t>
            </a:r>
            <a:r>
              <a:rPr lang="vi-VN" sz="2000" dirty="0"/>
              <a:t>thầm trong đầu </a:t>
            </a:r>
            <a:endParaRPr lang="en-US" sz="2000" dirty="0"/>
          </a:p>
          <a:p>
            <a:pPr algn="ctr">
              <a:lnSpc>
                <a:spcPct val="150000"/>
              </a:lnSpc>
            </a:pPr>
            <a:r>
              <a:rPr lang="vi-VN" sz="2000" dirty="0"/>
              <a:t>(độc thoại nội tâm).</a:t>
            </a:r>
            <a:endParaRPr lang="en-US" sz="2000" dirty="0"/>
          </a:p>
        </p:txBody>
      </p:sp>
      <p:pic>
        <p:nvPicPr>
          <p:cNvPr id="2" name="Google Shape;249;p4">
            <a:extLst>
              <a:ext uri="{FF2B5EF4-FFF2-40B4-BE49-F238E27FC236}">
                <a16:creationId xmlns:a16="http://schemas.microsoft.com/office/drawing/2014/main" id="{A099EF9B-094F-C965-9C6F-537B66A700C9}"/>
              </a:ext>
            </a:extLst>
          </p:cNvPr>
          <p:cNvPicPr preferRelativeResize="0"/>
          <p:nvPr/>
        </p:nvPicPr>
        <p:blipFill rotWithShape="1">
          <a:blip r:embed="rId3">
            <a:alphaModFix/>
          </a:blip>
          <a:srcRect/>
          <a:stretch/>
        </p:blipFill>
        <p:spPr>
          <a:xfrm>
            <a:off x="266935" y="4624121"/>
            <a:ext cx="1618230" cy="363235"/>
          </a:xfrm>
          <a:prstGeom prst="rect">
            <a:avLst/>
          </a:prstGeom>
          <a:noFill/>
          <a:ln>
            <a:noFill/>
          </a:ln>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43"/>
        <p:cNvGrpSpPr/>
        <p:nvPr/>
      </p:nvGrpSpPr>
      <p:grpSpPr>
        <a:xfrm>
          <a:off x="0" y="0"/>
          <a:ext cx="0" cy="0"/>
          <a:chOff x="0" y="0"/>
          <a:chExt cx="0" cy="0"/>
        </a:xfrm>
      </p:grpSpPr>
      <p:grpSp>
        <p:nvGrpSpPr>
          <p:cNvPr id="2850" name="Google Shape;2850;p51"/>
          <p:cNvGrpSpPr/>
          <p:nvPr/>
        </p:nvGrpSpPr>
        <p:grpSpPr>
          <a:xfrm>
            <a:off x="5122749" y="1622258"/>
            <a:ext cx="3673561" cy="2225708"/>
            <a:chOff x="625304" y="1573675"/>
            <a:chExt cx="3294674" cy="1996151"/>
          </a:xfrm>
        </p:grpSpPr>
        <p:sp>
          <p:nvSpPr>
            <p:cNvPr id="2851" name="Google Shape;2851;p51"/>
            <p:cNvSpPr/>
            <p:nvPr/>
          </p:nvSpPr>
          <p:spPr>
            <a:xfrm>
              <a:off x="767173" y="1573675"/>
              <a:ext cx="2273926" cy="1942708"/>
            </a:xfrm>
            <a:custGeom>
              <a:avLst/>
              <a:gdLst/>
              <a:ahLst/>
              <a:cxnLst/>
              <a:rect l="l" t="t" r="r" b="b"/>
              <a:pathLst>
                <a:path w="41144" h="35151" extrusionOk="0">
                  <a:moveTo>
                    <a:pt x="19035" y="0"/>
                  </a:moveTo>
                  <a:cubicBezTo>
                    <a:pt x="18138" y="0"/>
                    <a:pt x="17250" y="76"/>
                    <a:pt x="16383" y="232"/>
                  </a:cubicBezTo>
                  <a:cubicBezTo>
                    <a:pt x="6900" y="1943"/>
                    <a:pt x="1" y="15512"/>
                    <a:pt x="1713" y="24997"/>
                  </a:cubicBezTo>
                  <a:cubicBezTo>
                    <a:pt x="3055" y="32436"/>
                    <a:pt x="9295" y="35151"/>
                    <a:pt x="16500" y="35151"/>
                  </a:cubicBezTo>
                  <a:cubicBezTo>
                    <a:pt x="18481" y="35151"/>
                    <a:pt x="20535" y="34946"/>
                    <a:pt x="22580" y="34577"/>
                  </a:cubicBezTo>
                  <a:cubicBezTo>
                    <a:pt x="32065" y="32865"/>
                    <a:pt x="41143" y="25513"/>
                    <a:pt x="39431" y="16029"/>
                  </a:cubicBezTo>
                  <a:cubicBezTo>
                    <a:pt x="37877" y="7413"/>
                    <a:pt x="27951" y="0"/>
                    <a:pt x="190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51"/>
            <p:cNvSpPr/>
            <p:nvPr/>
          </p:nvSpPr>
          <p:spPr>
            <a:xfrm>
              <a:off x="625304" y="3462938"/>
              <a:ext cx="3215408" cy="106887"/>
            </a:xfrm>
            <a:custGeom>
              <a:avLst/>
              <a:gdLst/>
              <a:ahLst/>
              <a:cxnLst/>
              <a:rect l="l" t="t" r="r" b="b"/>
              <a:pathLst>
                <a:path w="58179" h="1934" extrusionOk="0">
                  <a:moveTo>
                    <a:pt x="29089" y="1"/>
                  </a:moveTo>
                  <a:cubicBezTo>
                    <a:pt x="13024" y="1"/>
                    <a:pt x="1" y="433"/>
                    <a:pt x="1" y="968"/>
                  </a:cubicBezTo>
                  <a:cubicBezTo>
                    <a:pt x="1" y="1501"/>
                    <a:pt x="13024" y="1934"/>
                    <a:pt x="29089" y="1934"/>
                  </a:cubicBezTo>
                  <a:cubicBezTo>
                    <a:pt x="45155" y="1934"/>
                    <a:pt x="58178" y="1501"/>
                    <a:pt x="58178" y="968"/>
                  </a:cubicBezTo>
                  <a:cubicBezTo>
                    <a:pt x="58178" y="433"/>
                    <a:pt x="45155" y="1"/>
                    <a:pt x="290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51"/>
            <p:cNvSpPr/>
            <p:nvPr/>
          </p:nvSpPr>
          <p:spPr>
            <a:xfrm>
              <a:off x="1700070" y="1822316"/>
              <a:ext cx="536482" cy="504426"/>
            </a:xfrm>
            <a:custGeom>
              <a:avLst/>
              <a:gdLst/>
              <a:ahLst/>
              <a:cxnLst/>
              <a:rect l="l" t="t" r="r" b="b"/>
              <a:pathLst>
                <a:path w="9707" h="9127" extrusionOk="0">
                  <a:moveTo>
                    <a:pt x="3666" y="1"/>
                  </a:moveTo>
                  <a:cubicBezTo>
                    <a:pt x="2691" y="1"/>
                    <a:pt x="2406" y="1919"/>
                    <a:pt x="2406" y="1919"/>
                  </a:cubicBezTo>
                  <a:lnTo>
                    <a:pt x="2405" y="1919"/>
                  </a:lnTo>
                  <a:cubicBezTo>
                    <a:pt x="2405" y="1919"/>
                    <a:pt x="2326" y="1914"/>
                    <a:pt x="2197" y="1914"/>
                  </a:cubicBezTo>
                  <a:cubicBezTo>
                    <a:pt x="1613" y="1914"/>
                    <a:pt x="0" y="2011"/>
                    <a:pt x="9" y="3086"/>
                  </a:cubicBezTo>
                  <a:cubicBezTo>
                    <a:pt x="18" y="4248"/>
                    <a:pt x="3146" y="4314"/>
                    <a:pt x="3853" y="4314"/>
                  </a:cubicBezTo>
                  <a:cubicBezTo>
                    <a:pt x="3943" y="4314"/>
                    <a:pt x="3994" y="4313"/>
                    <a:pt x="3994" y="4313"/>
                  </a:cubicBezTo>
                  <a:cubicBezTo>
                    <a:pt x="6074" y="5879"/>
                    <a:pt x="8793" y="9127"/>
                    <a:pt x="8793" y="9127"/>
                  </a:cubicBezTo>
                  <a:lnTo>
                    <a:pt x="9707" y="7709"/>
                  </a:lnTo>
                  <a:cubicBezTo>
                    <a:pt x="8289" y="6583"/>
                    <a:pt x="5053" y="2925"/>
                    <a:pt x="5053" y="2925"/>
                  </a:cubicBezTo>
                  <a:cubicBezTo>
                    <a:pt x="5053" y="2925"/>
                    <a:pt x="5063" y="369"/>
                    <a:pt x="3899" y="35"/>
                  </a:cubicBezTo>
                  <a:cubicBezTo>
                    <a:pt x="3817" y="12"/>
                    <a:pt x="3740" y="1"/>
                    <a:pt x="36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51"/>
            <p:cNvSpPr/>
            <p:nvPr/>
          </p:nvSpPr>
          <p:spPr>
            <a:xfrm>
              <a:off x="1966454" y="1981702"/>
              <a:ext cx="1055609" cy="954746"/>
            </a:xfrm>
            <a:custGeom>
              <a:avLst/>
              <a:gdLst/>
              <a:ahLst/>
              <a:cxnLst/>
              <a:rect l="l" t="t" r="r" b="b"/>
              <a:pathLst>
                <a:path w="19100" h="17275" extrusionOk="0">
                  <a:moveTo>
                    <a:pt x="3735" y="0"/>
                  </a:moveTo>
                  <a:cubicBezTo>
                    <a:pt x="3701" y="0"/>
                    <a:pt x="3667" y="2"/>
                    <a:pt x="3631" y="5"/>
                  </a:cubicBezTo>
                  <a:cubicBezTo>
                    <a:pt x="1780" y="175"/>
                    <a:pt x="3136" y="4277"/>
                    <a:pt x="3136" y="4277"/>
                  </a:cubicBezTo>
                  <a:cubicBezTo>
                    <a:pt x="3136" y="4277"/>
                    <a:pt x="2206" y="4091"/>
                    <a:pt x="1367" y="4091"/>
                  </a:cubicBezTo>
                  <a:cubicBezTo>
                    <a:pt x="651" y="4091"/>
                    <a:pt x="0" y="4226"/>
                    <a:pt x="47" y="4728"/>
                  </a:cubicBezTo>
                  <a:cubicBezTo>
                    <a:pt x="149" y="5817"/>
                    <a:pt x="3700" y="6322"/>
                    <a:pt x="4001" y="6897"/>
                  </a:cubicBezTo>
                  <a:cubicBezTo>
                    <a:pt x="4302" y="7471"/>
                    <a:pt x="4669" y="12891"/>
                    <a:pt x="8438" y="15452"/>
                  </a:cubicBezTo>
                  <a:cubicBezTo>
                    <a:pt x="10383" y="16775"/>
                    <a:pt x="12469" y="17275"/>
                    <a:pt x="14223" y="17275"/>
                  </a:cubicBezTo>
                  <a:cubicBezTo>
                    <a:pt x="16257" y="17275"/>
                    <a:pt x="17846" y="16603"/>
                    <a:pt x="18256" y="15764"/>
                  </a:cubicBezTo>
                  <a:cubicBezTo>
                    <a:pt x="19100" y="14037"/>
                    <a:pt x="19018" y="9055"/>
                    <a:pt x="15150" y="6617"/>
                  </a:cubicBezTo>
                  <a:cubicBezTo>
                    <a:pt x="11283" y="4181"/>
                    <a:pt x="5921" y="4847"/>
                    <a:pt x="5699" y="4544"/>
                  </a:cubicBezTo>
                  <a:cubicBezTo>
                    <a:pt x="5480" y="4247"/>
                    <a:pt x="5483" y="0"/>
                    <a:pt x="37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51"/>
            <p:cNvSpPr/>
            <p:nvPr/>
          </p:nvSpPr>
          <p:spPr>
            <a:xfrm>
              <a:off x="2368517" y="2599520"/>
              <a:ext cx="30729" cy="21554"/>
            </a:xfrm>
            <a:custGeom>
              <a:avLst/>
              <a:gdLst/>
              <a:ahLst/>
              <a:cxnLst/>
              <a:rect l="l" t="t" r="r" b="b"/>
              <a:pathLst>
                <a:path w="556" h="390" extrusionOk="0">
                  <a:moveTo>
                    <a:pt x="283" y="0"/>
                  </a:moveTo>
                  <a:cubicBezTo>
                    <a:pt x="126" y="0"/>
                    <a:pt x="0" y="222"/>
                    <a:pt x="158" y="346"/>
                  </a:cubicBezTo>
                  <a:cubicBezTo>
                    <a:pt x="196" y="376"/>
                    <a:pt x="236" y="389"/>
                    <a:pt x="274" y="389"/>
                  </a:cubicBezTo>
                  <a:cubicBezTo>
                    <a:pt x="431" y="389"/>
                    <a:pt x="556" y="168"/>
                    <a:pt x="398" y="43"/>
                  </a:cubicBezTo>
                  <a:cubicBezTo>
                    <a:pt x="361" y="13"/>
                    <a:pt x="321" y="0"/>
                    <a:pt x="2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51"/>
            <p:cNvSpPr/>
            <p:nvPr/>
          </p:nvSpPr>
          <p:spPr>
            <a:xfrm>
              <a:off x="2444066" y="2622842"/>
              <a:ext cx="30784" cy="21554"/>
            </a:xfrm>
            <a:custGeom>
              <a:avLst/>
              <a:gdLst/>
              <a:ahLst/>
              <a:cxnLst/>
              <a:rect l="l" t="t" r="r" b="b"/>
              <a:pathLst>
                <a:path w="557" h="390" extrusionOk="0">
                  <a:moveTo>
                    <a:pt x="283" y="1"/>
                  </a:moveTo>
                  <a:cubicBezTo>
                    <a:pt x="126" y="1"/>
                    <a:pt x="1" y="222"/>
                    <a:pt x="158" y="347"/>
                  </a:cubicBezTo>
                  <a:cubicBezTo>
                    <a:pt x="196" y="377"/>
                    <a:pt x="236" y="390"/>
                    <a:pt x="274" y="390"/>
                  </a:cubicBezTo>
                  <a:cubicBezTo>
                    <a:pt x="431" y="390"/>
                    <a:pt x="556" y="169"/>
                    <a:pt x="399" y="44"/>
                  </a:cubicBezTo>
                  <a:cubicBezTo>
                    <a:pt x="361" y="14"/>
                    <a:pt x="321" y="1"/>
                    <a:pt x="2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51"/>
            <p:cNvSpPr/>
            <p:nvPr/>
          </p:nvSpPr>
          <p:spPr>
            <a:xfrm>
              <a:off x="2408254" y="2564813"/>
              <a:ext cx="30729" cy="21499"/>
            </a:xfrm>
            <a:custGeom>
              <a:avLst/>
              <a:gdLst/>
              <a:ahLst/>
              <a:cxnLst/>
              <a:rect l="l" t="t" r="r" b="b"/>
              <a:pathLst>
                <a:path w="556" h="389" extrusionOk="0">
                  <a:moveTo>
                    <a:pt x="284" y="1"/>
                  </a:moveTo>
                  <a:cubicBezTo>
                    <a:pt x="127" y="1"/>
                    <a:pt x="0" y="222"/>
                    <a:pt x="157" y="346"/>
                  </a:cubicBezTo>
                  <a:cubicBezTo>
                    <a:pt x="195" y="376"/>
                    <a:pt x="235" y="389"/>
                    <a:pt x="273" y="389"/>
                  </a:cubicBezTo>
                  <a:cubicBezTo>
                    <a:pt x="430" y="389"/>
                    <a:pt x="555" y="168"/>
                    <a:pt x="399" y="43"/>
                  </a:cubicBezTo>
                  <a:cubicBezTo>
                    <a:pt x="361" y="13"/>
                    <a:pt x="322" y="1"/>
                    <a:pt x="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51"/>
            <p:cNvSpPr/>
            <p:nvPr/>
          </p:nvSpPr>
          <p:spPr>
            <a:xfrm>
              <a:off x="2765053" y="2448810"/>
              <a:ext cx="30673" cy="21554"/>
            </a:xfrm>
            <a:custGeom>
              <a:avLst/>
              <a:gdLst/>
              <a:ahLst/>
              <a:cxnLst/>
              <a:rect l="l" t="t" r="r" b="b"/>
              <a:pathLst>
                <a:path w="555" h="390" extrusionOk="0">
                  <a:moveTo>
                    <a:pt x="284" y="1"/>
                  </a:moveTo>
                  <a:cubicBezTo>
                    <a:pt x="127" y="1"/>
                    <a:pt x="1" y="222"/>
                    <a:pt x="158" y="346"/>
                  </a:cubicBezTo>
                  <a:cubicBezTo>
                    <a:pt x="196" y="376"/>
                    <a:pt x="236" y="389"/>
                    <a:pt x="274" y="389"/>
                  </a:cubicBezTo>
                  <a:cubicBezTo>
                    <a:pt x="430" y="389"/>
                    <a:pt x="555" y="168"/>
                    <a:pt x="399" y="43"/>
                  </a:cubicBezTo>
                  <a:cubicBezTo>
                    <a:pt x="361" y="14"/>
                    <a:pt x="321" y="1"/>
                    <a:pt x="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51"/>
            <p:cNvSpPr/>
            <p:nvPr/>
          </p:nvSpPr>
          <p:spPr>
            <a:xfrm>
              <a:off x="2813301" y="2530714"/>
              <a:ext cx="30784" cy="21554"/>
            </a:xfrm>
            <a:custGeom>
              <a:avLst/>
              <a:gdLst/>
              <a:ahLst/>
              <a:cxnLst/>
              <a:rect l="l" t="t" r="r" b="b"/>
              <a:pathLst>
                <a:path w="557" h="390" extrusionOk="0">
                  <a:moveTo>
                    <a:pt x="283" y="0"/>
                  </a:moveTo>
                  <a:cubicBezTo>
                    <a:pt x="126" y="0"/>
                    <a:pt x="1" y="221"/>
                    <a:pt x="159" y="346"/>
                  </a:cubicBezTo>
                  <a:cubicBezTo>
                    <a:pt x="196" y="376"/>
                    <a:pt x="236" y="389"/>
                    <a:pt x="274" y="389"/>
                  </a:cubicBezTo>
                  <a:cubicBezTo>
                    <a:pt x="431" y="389"/>
                    <a:pt x="556" y="167"/>
                    <a:pt x="399" y="43"/>
                  </a:cubicBezTo>
                  <a:cubicBezTo>
                    <a:pt x="361" y="13"/>
                    <a:pt x="321" y="0"/>
                    <a:pt x="2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51"/>
            <p:cNvSpPr/>
            <p:nvPr/>
          </p:nvSpPr>
          <p:spPr>
            <a:xfrm>
              <a:off x="2794013" y="2851587"/>
              <a:ext cx="30784" cy="21554"/>
            </a:xfrm>
            <a:custGeom>
              <a:avLst/>
              <a:gdLst/>
              <a:ahLst/>
              <a:cxnLst/>
              <a:rect l="l" t="t" r="r" b="b"/>
              <a:pathLst>
                <a:path w="557" h="390" extrusionOk="0">
                  <a:moveTo>
                    <a:pt x="283" y="1"/>
                  </a:moveTo>
                  <a:cubicBezTo>
                    <a:pt x="126" y="1"/>
                    <a:pt x="1" y="222"/>
                    <a:pt x="158" y="347"/>
                  </a:cubicBezTo>
                  <a:cubicBezTo>
                    <a:pt x="196" y="377"/>
                    <a:pt x="236" y="390"/>
                    <a:pt x="273" y="390"/>
                  </a:cubicBezTo>
                  <a:cubicBezTo>
                    <a:pt x="431" y="390"/>
                    <a:pt x="556" y="168"/>
                    <a:pt x="399" y="44"/>
                  </a:cubicBezTo>
                  <a:cubicBezTo>
                    <a:pt x="361" y="14"/>
                    <a:pt x="321" y="1"/>
                    <a:pt x="28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51"/>
            <p:cNvSpPr/>
            <p:nvPr/>
          </p:nvSpPr>
          <p:spPr>
            <a:xfrm>
              <a:off x="2746816" y="2871649"/>
              <a:ext cx="30673" cy="21554"/>
            </a:xfrm>
            <a:custGeom>
              <a:avLst/>
              <a:gdLst/>
              <a:ahLst/>
              <a:cxnLst/>
              <a:rect l="l" t="t" r="r" b="b"/>
              <a:pathLst>
                <a:path w="555" h="390" extrusionOk="0">
                  <a:moveTo>
                    <a:pt x="282" y="1"/>
                  </a:moveTo>
                  <a:cubicBezTo>
                    <a:pt x="125" y="1"/>
                    <a:pt x="1" y="221"/>
                    <a:pt x="157" y="347"/>
                  </a:cubicBezTo>
                  <a:cubicBezTo>
                    <a:pt x="195" y="377"/>
                    <a:pt x="234" y="389"/>
                    <a:pt x="272" y="389"/>
                  </a:cubicBezTo>
                  <a:cubicBezTo>
                    <a:pt x="429" y="389"/>
                    <a:pt x="555" y="167"/>
                    <a:pt x="397" y="44"/>
                  </a:cubicBezTo>
                  <a:cubicBezTo>
                    <a:pt x="359" y="13"/>
                    <a:pt x="320" y="1"/>
                    <a:pt x="282"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51"/>
            <p:cNvSpPr/>
            <p:nvPr/>
          </p:nvSpPr>
          <p:spPr>
            <a:xfrm>
              <a:off x="2750629" y="2820693"/>
              <a:ext cx="30784" cy="21499"/>
            </a:xfrm>
            <a:custGeom>
              <a:avLst/>
              <a:gdLst/>
              <a:ahLst/>
              <a:cxnLst/>
              <a:rect l="l" t="t" r="r" b="b"/>
              <a:pathLst>
                <a:path w="557" h="389" extrusionOk="0">
                  <a:moveTo>
                    <a:pt x="283" y="0"/>
                  </a:moveTo>
                  <a:cubicBezTo>
                    <a:pt x="126" y="0"/>
                    <a:pt x="1" y="221"/>
                    <a:pt x="158" y="346"/>
                  </a:cubicBezTo>
                  <a:cubicBezTo>
                    <a:pt x="196" y="376"/>
                    <a:pt x="236" y="389"/>
                    <a:pt x="273" y="389"/>
                  </a:cubicBezTo>
                  <a:cubicBezTo>
                    <a:pt x="430" y="389"/>
                    <a:pt x="556" y="167"/>
                    <a:pt x="398" y="43"/>
                  </a:cubicBezTo>
                  <a:cubicBezTo>
                    <a:pt x="360" y="13"/>
                    <a:pt x="321" y="0"/>
                    <a:pt x="283"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51"/>
            <p:cNvSpPr/>
            <p:nvPr/>
          </p:nvSpPr>
          <p:spPr>
            <a:xfrm>
              <a:off x="2765882" y="2472684"/>
              <a:ext cx="246935" cy="353436"/>
            </a:xfrm>
            <a:custGeom>
              <a:avLst/>
              <a:gdLst/>
              <a:ahLst/>
              <a:cxnLst/>
              <a:rect l="l" t="t" r="r" b="b"/>
              <a:pathLst>
                <a:path w="4468" h="6395" extrusionOk="0">
                  <a:moveTo>
                    <a:pt x="1675" y="1"/>
                  </a:moveTo>
                  <a:cubicBezTo>
                    <a:pt x="0" y="1"/>
                    <a:pt x="1040" y="6395"/>
                    <a:pt x="2572" y="6395"/>
                  </a:cubicBezTo>
                  <a:cubicBezTo>
                    <a:pt x="2620" y="6395"/>
                    <a:pt x="2668" y="6389"/>
                    <a:pt x="2717" y="6376"/>
                  </a:cubicBezTo>
                  <a:cubicBezTo>
                    <a:pt x="4468" y="5915"/>
                    <a:pt x="3667" y="1010"/>
                    <a:pt x="2194" y="165"/>
                  </a:cubicBezTo>
                  <a:cubicBezTo>
                    <a:pt x="1998" y="52"/>
                    <a:pt x="1826" y="1"/>
                    <a:pt x="1675"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51"/>
            <p:cNvSpPr/>
            <p:nvPr/>
          </p:nvSpPr>
          <p:spPr>
            <a:xfrm>
              <a:off x="1042455" y="2269417"/>
              <a:ext cx="524157" cy="336082"/>
            </a:xfrm>
            <a:custGeom>
              <a:avLst/>
              <a:gdLst/>
              <a:ahLst/>
              <a:cxnLst/>
              <a:rect l="l" t="t" r="r" b="b"/>
              <a:pathLst>
                <a:path w="9484" h="6081" extrusionOk="0">
                  <a:moveTo>
                    <a:pt x="2737" y="0"/>
                  </a:moveTo>
                  <a:cubicBezTo>
                    <a:pt x="2727" y="0"/>
                    <a:pt x="2717" y="0"/>
                    <a:pt x="2707" y="1"/>
                  </a:cubicBezTo>
                  <a:cubicBezTo>
                    <a:pt x="1671" y="41"/>
                    <a:pt x="1997" y="1932"/>
                    <a:pt x="1997" y="1932"/>
                  </a:cubicBezTo>
                  <a:cubicBezTo>
                    <a:pt x="1997" y="1932"/>
                    <a:pt x="1" y="2461"/>
                    <a:pt x="362" y="3524"/>
                  </a:cubicBezTo>
                  <a:cubicBezTo>
                    <a:pt x="477" y="3863"/>
                    <a:pt x="882" y="3978"/>
                    <a:pt x="1381" y="3978"/>
                  </a:cubicBezTo>
                  <a:cubicBezTo>
                    <a:pt x="2444" y="3978"/>
                    <a:pt x="3931" y="3453"/>
                    <a:pt x="3931" y="3453"/>
                  </a:cubicBezTo>
                  <a:cubicBezTo>
                    <a:pt x="6040" y="4168"/>
                    <a:pt x="9121" y="6080"/>
                    <a:pt x="9121" y="6080"/>
                  </a:cubicBezTo>
                  <a:lnTo>
                    <a:pt x="9484" y="4683"/>
                  </a:lnTo>
                  <a:cubicBezTo>
                    <a:pt x="8030" y="4149"/>
                    <a:pt x="4419" y="2041"/>
                    <a:pt x="4419" y="2041"/>
                  </a:cubicBezTo>
                  <a:cubicBezTo>
                    <a:pt x="4419" y="2041"/>
                    <a:pt x="3754" y="0"/>
                    <a:pt x="27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51"/>
            <p:cNvSpPr/>
            <p:nvPr/>
          </p:nvSpPr>
          <p:spPr>
            <a:xfrm>
              <a:off x="1327022" y="2326064"/>
              <a:ext cx="1014545" cy="646630"/>
            </a:xfrm>
            <a:custGeom>
              <a:avLst/>
              <a:gdLst/>
              <a:ahLst/>
              <a:cxnLst/>
              <a:rect l="l" t="t" r="r" b="b"/>
              <a:pathLst>
                <a:path w="18357" h="11700" extrusionOk="0">
                  <a:moveTo>
                    <a:pt x="2372" y="1"/>
                  </a:moveTo>
                  <a:cubicBezTo>
                    <a:pt x="2258" y="1"/>
                    <a:pt x="2141" y="24"/>
                    <a:pt x="2023" y="76"/>
                  </a:cubicBezTo>
                  <a:cubicBezTo>
                    <a:pt x="563" y="710"/>
                    <a:pt x="2764" y="3682"/>
                    <a:pt x="2764" y="3682"/>
                  </a:cubicBezTo>
                  <a:cubicBezTo>
                    <a:pt x="2764" y="3682"/>
                    <a:pt x="0" y="4017"/>
                    <a:pt x="375" y="4875"/>
                  </a:cubicBezTo>
                  <a:cubicBezTo>
                    <a:pt x="749" y="5735"/>
                    <a:pt x="3772" y="5193"/>
                    <a:pt x="4171" y="5579"/>
                  </a:cubicBezTo>
                  <a:cubicBezTo>
                    <a:pt x="4569" y="5966"/>
                    <a:pt x="6320" y="10272"/>
                    <a:pt x="10070" y="11346"/>
                  </a:cubicBezTo>
                  <a:cubicBezTo>
                    <a:pt x="10935" y="11593"/>
                    <a:pt x="11779" y="11699"/>
                    <a:pt x="12575" y="11699"/>
                  </a:cubicBezTo>
                  <a:cubicBezTo>
                    <a:pt x="15625" y="11699"/>
                    <a:pt x="17973" y="10138"/>
                    <a:pt x="18134" y="8968"/>
                  </a:cubicBezTo>
                  <a:cubicBezTo>
                    <a:pt x="18357" y="7338"/>
                    <a:pt x="16955" y="3309"/>
                    <a:pt x="13158" y="2366"/>
                  </a:cubicBezTo>
                  <a:cubicBezTo>
                    <a:pt x="12419" y="2182"/>
                    <a:pt x="11665" y="2109"/>
                    <a:pt x="10929" y="2109"/>
                  </a:cubicBezTo>
                  <a:cubicBezTo>
                    <a:pt x="8055" y="2109"/>
                    <a:pt x="5442" y="3225"/>
                    <a:pt x="4980" y="3225"/>
                  </a:cubicBezTo>
                  <a:cubicBezTo>
                    <a:pt x="4952" y="3225"/>
                    <a:pt x="4932" y="3221"/>
                    <a:pt x="4920" y="3212"/>
                  </a:cubicBezTo>
                  <a:cubicBezTo>
                    <a:pt x="4678" y="3041"/>
                    <a:pt x="3667" y="1"/>
                    <a:pt x="23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51"/>
            <p:cNvSpPr/>
            <p:nvPr/>
          </p:nvSpPr>
          <p:spPr>
            <a:xfrm>
              <a:off x="1770314" y="2773718"/>
              <a:ext cx="26142" cy="18459"/>
            </a:xfrm>
            <a:custGeom>
              <a:avLst/>
              <a:gdLst/>
              <a:ahLst/>
              <a:cxnLst/>
              <a:rect l="l" t="t" r="r" b="b"/>
              <a:pathLst>
                <a:path w="473" h="334" extrusionOk="0">
                  <a:moveTo>
                    <a:pt x="233" y="1"/>
                  </a:moveTo>
                  <a:cubicBezTo>
                    <a:pt x="73" y="1"/>
                    <a:pt x="1" y="257"/>
                    <a:pt x="180" y="323"/>
                  </a:cubicBezTo>
                  <a:cubicBezTo>
                    <a:pt x="201" y="330"/>
                    <a:pt x="220" y="334"/>
                    <a:pt x="239" y="334"/>
                  </a:cubicBezTo>
                  <a:cubicBezTo>
                    <a:pt x="400" y="334"/>
                    <a:pt x="472" y="78"/>
                    <a:pt x="293" y="12"/>
                  </a:cubicBezTo>
                  <a:cubicBezTo>
                    <a:pt x="272" y="5"/>
                    <a:pt x="252" y="1"/>
                    <a:pt x="233"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51"/>
            <p:cNvSpPr/>
            <p:nvPr/>
          </p:nvSpPr>
          <p:spPr>
            <a:xfrm>
              <a:off x="1837960" y="2772446"/>
              <a:ext cx="26142" cy="18459"/>
            </a:xfrm>
            <a:custGeom>
              <a:avLst/>
              <a:gdLst/>
              <a:ahLst/>
              <a:cxnLst/>
              <a:rect l="l" t="t" r="r" b="b"/>
              <a:pathLst>
                <a:path w="473" h="334" extrusionOk="0">
                  <a:moveTo>
                    <a:pt x="234" y="0"/>
                  </a:moveTo>
                  <a:cubicBezTo>
                    <a:pt x="73" y="0"/>
                    <a:pt x="1" y="256"/>
                    <a:pt x="180" y="322"/>
                  </a:cubicBezTo>
                  <a:cubicBezTo>
                    <a:pt x="201" y="330"/>
                    <a:pt x="221" y="333"/>
                    <a:pt x="240" y="333"/>
                  </a:cubicBezTo>
                  <a:cubicBezTo>
                    <a:pt x="400" y="333"/>
                    <a:pt x="472" y="77"/>
                    <a:pt x="293" y="12"/>
                  </a:cubicBezTo>
                  <a:cubicBezTo>
                    <a:pt x="272" y="4"/>
                    <a:pt x="252" y="0"/>
                    <a:pt x="234"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51"/>
            <p:cNvSpPr/>
            <p:nvPr/>
          </p:nvSpPr>
          <p:spPr>
            <a:xfrm>
              <a:off x="1793249" y="2734866"/>
              <a:ext cx="26197" cy="18459"/>
            </a:xfrm>
            <a:custGeom>
              <a:avLst/>
              <a:gdLst/>
              <a:ahLst/>
              <a:cxnLst/>
              <a:rect l="l" t="t" r="r" b="b"/>
              <a:pathLst>
                <a:path w="474" h="334" extrusionOk="0">
                  <a:moveTo>
                    <a:pt x="234" y="1"/>
                  </a:moveTo>
                  <a:cubicBezTo>
                    <a:pt x="73" y="1"/>
                    <a:pt x="1" y="257"/>
                    <a:pt x="180" y="323"/>
                  </a:cubicBezTo>
                  <a:cubicBezTo>
                    <a:pt x="201" y="330"/>
                    <a:pt x="221" y="334"/>
                    <a:pt x="240" y="334"/>
                  </a:cubicBezTo>
                  <a:cubicBezTo>
                    <a:pt x="401" y="334"/>
                    <a:pt x="474" y="78"/>
                    <a:pt x="295" y="12"/>
                  </a:cubicBezTo>
                  <a:cubicBezTo>
                    <a:pt x="273" y="4"/>
                    <a:pt x="253" y="1"/>
                    <a:pt x="234"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51"/>
            <p:cNvSpPr/>
            <p:nvPr/>
          </p:nvSpPr>
          <p:spPr>
            <a:xfrm>
              <a:off x="2052227" y="2544972"/>
              <a:ext cx="26197" cy="18459"/>
            </a:xfrm>
            <a:custGeom>
              <a:avLst/>
              <a:gdLst/>
              <a:ahLst/>
              <a:cxnLst/>
              <a:rect l="l" t="t" r="r" b="b"/>
              <a:pathLst>
                <a:path w="474" h="334" extrusionOk="0">
                  <a:moveTo>
                    <a:pt x="234" y="1"/>
                  </a:moveTo>
                  <a:cubicBezTo>
                    <a:pt x="72" y="1"/>
                    <a:pt x="0" y="257"/>
                    <a:pt x="179" y="323"/>
                  </a:cubicBezTo>
                  <a:cubicBezTo>
                    <a:pt x="200" y="330"/>
                    <a:pt x="220" y="334"/>
                    <a:pt x="239" y="334"/>
                  </a:cubicBezTo>
                  <a:cubicBezTo>
                    <a:pt x="401" y="334"/>
                    <a:pt x="473" y="78"/>
                    <a:pt x="294" y="12"/>
                  </a:cubicBezTo>
                  <a:cubicBezTo>
                    <a:pt x="273" y="4"/>
                    <a:pt x="253"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51"/>
            <p:cNvSpPr/>
            <p:nvPr/>
          </p:nvSpPr>
          <p:spPr>
            <a:xfrm>
              <a:off x="2113407" y="2598635"/>
              <a:ext cx="26197" cy="18459"/>
            </a:xfrm>
            <a:custGeom>
              <a:avLst/>
              <a:gdLst/>
              <a:ahLst/>
              <a:cxnLst/>
              <a:rect l="l" t="t" r="r" b="b"/>
              <a:pathLst>
                <a:path w="474" h="334" extrusionOk="0">
                  <a:moveTo>
                    <a:pt x="234" y="0"/>
                  </a:moveTo>
                  <a:cubicBezTo>
                    <a:pt x="73" y="0"/>
                    <a:pt x="1" y="257"/>
                    <a:pt x="180" y="322"/>
                  </a:cubicBezTo>
                  <a:cubicBezTo>
                    <a:pt x="201" y="330"/>
                    <a:pt x="221" y="333"/>
                    <a:pt x="240" y="333"/>
                  </a:cubicBezTo>
                  <a:cubicBezTo>
                    <a:pt x="401" y="333"/>
                    <a:pt x="474" y="77"/>
                    <a:pt x="295" y="11"/>
                  </a:cubicBezTo>
                  <a:cubicBezTo>
                    <a:pt x="273" y="4"/>
                    <a:pt x="253" y="0"/>
                    <a:pt x="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51"/>
            <p:cNvSpPr/>
            <p:nvPr/>
          </p:nvSpPr>
          <p:spPr>
            <a:xfrm>
              <a:off x="2183706" y="2864630"/>
              <a:ext cx="26197" cy="18459"/>
            </a:xfrm>
            <a:custGeom>
              <a:avLst/>
              <a:gdLst/>
              <a:ahLst/>
              <a:cxnLst/>
              <a:rect l="l" t="t" r="r" b="b"/>
              <a:pathLst>
                <a:path w="474" h="334" extrusionOk="0">
                  <a:moveTo>
                    <a:pt x="234" y="1"/>
                  </a:moveTo>
                  <a:cubicBezTo>
                    <a:pt x="72" y="1"/>
                    <a:pt x="1" y="257"/>
                    <a:pt x="179" y="323"/>
                  </a:cubicBezTo>
                  <a:cubicBezTo>
                    <a:pt x="200" y="330"/>
                    <a:pt x="220" y="334"/>
                    <a:pt x="239" y="334"/>
                  </a:cubicBezTo>
                  <a:cubicBezTo>
                    <a:pt x="401" y="334"/>
                    <a:pt x="474" y="78"/>
                    <a:pt x="294" y="12"/>
                  </a:cubicBezTo>
                  <a:cubicBezTo>
                    <a:pt x="273" y="4"/>
                    <a:pt x="253" y="1"/>
                    <a:pt x="23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51"/>
            <p:cNvSpPr/>
            <p:nvPr/>
          </p:nvSpPr>
          <p:spPr>
            <a:xfrm>
              <a:off x="2150712" y="2893534"/>
              <a:ext cx="26142" cy="18515"/>
            </a:xfrm>
            <a:custGeom>
              <a:avLst/>
              <a:gdLst/>
              <a:ahLst/>
              <a:cxnLst/>
              <a:rect l="l" t="t" r="r" b="b"/>
              <a:pathLst>
                <a:path w="473" h="335" extrusionOk="0">
                  <a:moveTo>
                    <a:pt x="233" y="1"/>
                  </a:moveTo>
                  <a:cubicBezTo>
                    <a:pt x="73" y="1"/>
                    <a:pt x="0" y="257"/>
                    <a:pt x="179" y="324"/>
                  </a:cubicBezTo>
                  <a:cubicBezTo>
                    <a:pt x="200" y="331"/>
                    <a:pt x="220" y="335"/>
                    <a:pt x="239" y="335"/>
                  </a:cubicBezTo>
                  <a:cubicBezTo>
                    <a:pt x="400" y="335"/>
                    <a:pt x="472" y="79"/>
                    <a:pt x="293" y="12"/>
                  </a:cubicBezTo>
                  <a:cubicBezTo>
                    <a:pt x="272" y="4"/>
                    <a:pt x="252" y="1"/>
                    <a:pt x="23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51"/>
            <p:cNvSpPr/>
            <p:nvPr/>
          </p:nvSpPr>
          <p:spPr>
            <a:xfrm>
              <a:off x="2140156" y="2851145"/>
              <a:ext cx="26197" cy="18459"/>
            </a:xfrm>
            <a:custGeom>
              <a:avLst/>
              <a:gdLst/>
              <a:ahLst/>
              <a:cxnLst/>
              <a:rect l="l" t="t" r="r" b="b"/>
              <a:pathLst>
                <a:path w="474" h="334" extrusionOk="0">
                  <a:moveTo>
                    <a:pt x="234" y="0"/>
                  </a:moveTo>
                  <a:cubicBezTo>
                    <a:pt x="72" y="0"/>
                    <a:pt x="0" y="257"/>
                    <a:pt x="179" y="322"/>
                  </a:cubicBezTo>
                  <a:cubicBezTo>
                    <a:pt x="200" y="330"/>
                    <a:pt x="220" y="333"/>
                    <a:pt x="239" y="333"/>
                  </a:cubicBezTo>
                  <a:cubicBezTo>
                    <a:pt x="400" y="333"/>
                    <a:pt x="473" y="77"/>
                    <a:pt x="294" y="12"/>
                  </a:cubicBezTo>
                  <a:cubicBezTo>
                    <a:pt x="273" y="4"/>
                    <a:pt x="253" y="0"/>
                    <a:pt x="23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51"/>
            <p:cNvSpPr/>
            <p:nvPr/>
          </p:nvSpPr>
          <p:spPr>
            <a:xfrm>
              <a:off x="2047143" y="2542154"/>
              <a:ext cx="298223" cy="277222"/>
            </a:xfrm>
            <a:custGeom>
              <a:avLst/>
              <a:gdLst/>
              <a:ahLst/>
              <a:cxnLst/>
              <a:rect l="l" t="t" r="r" b="b"/>
              <a:pathLst>
                <a:path w="5396" h="5016" extrusionOk="0">
                  <a:moveTo>
                    <a:pt x="1763" y="0"/>
                  </a:moveTo>
                  <a:cubicBezTo>
                    <a:pt x="1" y="0"/>
                    <a:pt x="2475" y="5015"/>
                    <a:pt x="3828" y="5015"/>
                  </a:cubicBezTo>
                  <a:cubicBezTo>
                    <a:pt x="3923" y="5015"/>
                    <a:pt x="4013" y="4990"/>
                    <a:pt x="4095" y="4937"/>
                  </a:cubicBezTo>
                  <a:cubicBezTo>
                    <a:pt x="5395" y="4092"/>
                    <a:pt x="3431" y="320"/>
                    <a:pt x="2007" y="27"/>
                  </a:cubicBezTo>
                  <a:cubicBezTo>
                    <a:pt x="1918" y="9"/>
                    <a:pt x="1837" y="0"/>
                    <a:pt x="1763"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51"/>
            <p:cNvSpPr/>
            <p:nvPr/>
          </p:nvSpPr>
          <p:spPr>
            <a:xfrm>
              <a:off x="860076" y="2782892"/>
              <a:ext cx="2566678" cy="733566"/>
            </a:xfrm>
            <a:custGeom>
              <a:avLst/>
              <a:gdLst/>
              <a:ahLst/>
              <a:cxnLst/>
              <a:rect l="l" t="t" r="r" b="b"/>
              <a:pathLst>
                <a:path w="46441" h="13273" extrusionOk="0">
                  <a:moveTo>
                    <a:pt x="947" y="0"/>
                  </a:moveTo>
                  <a:cubicBezTo>
                    <a:pt x="1" y="8528"/>
                    <a:pt x="6055" y="13004"/>
                    <a:pt x="6055" y="13004"/>
                  </a:cubicBezTo>
                  <a:cubicBezTo>
                    <a:pt x="6558" y="12995"/>
                    <a:pt x="7065" y="12989"/>
                    <a:pt x="7573" y="12982"/>
                  </a:cubicBezTo>
                  <a:cubicBezTo>
                    <a:pt x="8248" y="12976"/>
                    <a:pt x="8925" y="12973"/>
                    <a:pt x="9606" y="12973"/>
                  </a:cubicBezTo>
                  <a:cubicBezTo>
                    <a:pt x="9704" y="12972"/>
                    <a:pt x="9802" y="12972"/>
                    <a:pt x="9899" y="12972"/>
                  </a:cubicBezTo>
                  <a:cubicBezTo>
                    <a:pt x="10135" y="12972"/>
                    <a:pt x="10371" y="12974"/>
                    <a:pt x="10607" y="12976"/>
                  </a:cubicBezTo>
                  <a:cubicBezTo>
                    <a:pt x="11937" y="12979"/>
                    <a:pt x="13284" y="12992"/>
                    <a:pt x="14638" y="13013"/>
                  </a:cubicBezTo>
                  <a:cubicBezTo>
                    <a:pt x="20152" y="13094"/>
                    <a:pt x="25841" y="13272"/>
                    <a:pt x="31521" y="13272"/>
                  </a:cubicBezTo>
                  <a:cubicBezTo>
                    <a:pt x="35020" y="13272"/>
                    <a:pt x="38515" y="13204"/>
                    <a:pt x="41965" y="13004"/>
                  </a:cubicBezTo>
                  <a:cubicBezTo>
                    <a:pt x="41965" y="13004"/>
                    <a:pt x="46440" y="9846"/>
                    <a:pt x="463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51"/>
            <p:cNvSpPr/>
            <p:nvPr/>
          </p:nvSpPr>
          <p:spPr>
            <a:xfrm>
              <a:off x="1029467" y="2874688"/>
              <a:ext cx="37306" cy="77596"/>
            </a:xfrm>
            <a:custGeom>
              <a:avLst/>
              <a:gdLst/>
              <a:ahLst/>
              <a:cxnLst/>
              <a:rect l="l" t="t" r="r" b="b"/>
              <a:pathLst>
                <a:path w="675" h="1404" fill="none" extrusionOk="0">
                  <a:moveTo>
                    <a:pt x="675" y="0"/>
                  </a:moveTo>
                  <a:lnTo>
                    <a:pt x="0" y="1404"/>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51"/>
            <p:cNvSpPr/>
            <p:nvPr/>
          </p:nvSpPr>
          <p:spPr>
            <a:xfrm>
              <a:off x="1060140" y="2879331"/>
              <a:ext cx="51675" cy="102300"/>
            </a:xfrm>
            <a:custGeom>
              <a:avLst/>
              <a:gdLst/>
              <a:ahLst/>
              <a:cxnLst/>
              <a:rect l="l" t="t" r="r" b="b"/>
              <a:pathLst>
                <a:path w="935" h="1851" fill="none" extrusionOk="0">
                  <a:moveTo>
                    <a:pt x="935" y="0"/>
                  </a:moveTo>
                  <a:lnTo>
                    <a:pt x="0" y="1851"/>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51"/>
            <p:cNvSpPr/>
            <p:nvPr/>
          </p:nvSpPr>
          <p:spPr>
            <a:xfrm>
              <a:off x="1142377" y="2909727"/>
              <a:ext cx="89589" cy="5250"/>
            </a:xfrm>
            <a:custGeom>
              <a:avLst/>
              <a:gdLst/>
              <a:ahLst/>
              <a:cxnLst/>
              <a:rect l="l" t="t" r="r" b="b"/>
              <a:pathLst>
                <a:path w="1621" h="95" fill="none" extrusionOk="0">
                  <a:moveTo>
                    <a:pt x="1" y="95"/>
                  </a:moveTo>
                  <a:lnTo>
                    <a:pt x="1620" y="1"/>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51"/>
            <p:cNvSpPr/>
            <p:nvPr/>
          </p:nvSpPr>
          <p:spPr>
            <a:xfrm>
              <a:off x="1150611" y="2962395"/>
              <a:ext cx="102963" cy="2100"/>
            </a:xfrm>
            <a:custGeom>
              <a:avLst/>
              <a:gdLst/>
              <a:ahLst/>
              <a:cxnLst/>
              <a:rect l="l" t="t" r="r" b="b"/>
              <a:pathLst>
                <a:path w="1863" h="38" fill="none" extrusionOk="0">
                  <a:moveTo>
                    <a:pt x="1" y="0"/>
                  </a:moveTo>
                  <a:lnTo>
                    <a:pt x="1862" y="37"/>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51"/>
            <p:cNvSpPr/>
            <p:nvPr/>
          </p:nvSpPr>
          <p:spPr>
            <a:xfrm>
              <a:off x="1322600" y="2874688"/>
              <a:ext cx="37361" cy="77596"/>
            </a:xfrm>
            <a:custGeom>
              <a:avLst/>
              <a:gdLst/>
              <a:ahLst/>
              <a:cxnLst/>
              <a:rect l="l" t="t" r="r" b="b"/>
              <a:pathLst>
                <a:path w="676" h="1404" fill="none" extrusionOk="0">
                  <a:moveTo>
                    <a:pt x="676" y="0"/>
                  </a:moveTo>
                  <a:lnTo>
                    <a:pt x="1" y="1404"/>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51"/>
            <p:cNvSpPr/>
            <p:nvPr/>
          </p:nvSpPr>
          <p:spPr>
            <a:xfrm>
              <a:off x="1353384" y="2879331"/>
              <a:ext cx="51730" cy="102300"/>
            </a:xfrm>
            <a:custGeom>
              <a:avLst/>
              <a:gdLst/>
              <a:ahLst/>
              <a:cxnLst/>
              <a:rect l="l" t="t" r="r" b="b"/>
              <a:pathLst>
                <a:path w="936" h="1851" fill="none" extrusionOk="0">
                  <a:moveTo>
                    <a:pt x="935" y="0"/>
                  </a:moveTo>
                  <a:lnTo>
                    <a:pt x="1" y="1851"/>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51"/>
            <p:cNvSpPr/>
            <p:nvPr/>
          </p:nvSpPr>
          <p:spPr>
            <a:xfrm>
              <a:off x="1435565" y="2909727"/>
              <a:ext cx="89533" cy="5250"/>
            </a:xfrm>
            <a:custGeom>
              <a:avLst/>
              <a:gdLst/>
              <a:ahLst/>
              <a:cxnLst/>
              <a:rect l="l" t="t" r="r" b="b"/>
              <a:pathLst>
                <a:path w="1620" h="95" fill="none" extrusionOk="0">
                  <a:moveTo>
                    <a:pt x="0" y="95"/>
                  </a:moveTo>
                  <a:lnTo>
                    <a:pt x="1620" y="1"/>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51"/>
            <p:cNvSpPr/>
            <p:nvPr/>
          </p:nvSpPr>
          <p:spPr>
            <a:xfrm>
              <a:off x="1443800" y="2962395"/>
              <a:ext cx="102963" cy="2100"/>
            </a:xfrm>
            <a:custGeom>
              <a:avLst/>
              <a:gdLst/>
              <a:ahLst/>
              <a:cxnLst/>
              <a:rect l="l" t="t" r="r" b="b"/>
              <a:pathLst>
                <a:path w="1863" h="38" fill="none" extrusionOk="0">
                  <a:moveTo>
                    <a:pt x="1" y="0"/>
                  </a:moveTo>
                  <a:lnTo>
                    <a:pt x="1862" y="37"/>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51"/>
            <p:cNvSpPr/>
            <p:nvPr/>
          </p:nvSpPr>
          <p:spPr>
            <a:xfrm>
              <a:off x="1615789" y="2874688"/>
              <a:ext cx="37361" cy="77596"/>
            </a:xfrm>
            <a:custGeom>
              <a:avLst/>
              <a:gdLst/>
              <a:ahLst/>
              <a:cxnLst/>
              <a:rect l="l" t="t" r="r" b="b"/>
              <a:pathLst>
                <a:path w="676" h="1404" fill="none" extrusionOk="0">
                  <a:moveTo>
                    <a:pt x="676" y="0"/>
                  </a:moveTo>
                  <a:lnTo>
                    <a:pt x="1" y="1404"/>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51"/>
            <p:cNvSpPr/>
            <p:nvPr/>
          </p:nvSpPr>
          <p:spPr>
            <a:xfrm>
              <a:off x="1646572" y="2879331"/>
              <a:ext cx="51730" cy="102300"/>
            </a:xfrm>
            <a:custGeom>
              <a:avLst/>
              <a:gdLst/>
              <a:ahLst/>
              <a:cxnLst/>
              <a:rect l="l" t="t" r="r" b="b"/>
              <a:pathLst>
                <a:path w="936" h="1851" fill="none" extrusionOk="0">
                  <a:moveTo>
                    <a:pt x="935" y="0"/>
                  </a:moveTo>
                  <a:lnTo>
                    <a:pt x="1" y="1851"/>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51"/>
            <p:cNvSpPr/>
            <p:nvPr/>
          </p:nvSpPr>
          <p:spPr>
            <a:xfrm>
              <a:off x="1728753" y="2909727"/>
              <a:ext cx="89533" cy="5250"/>
            </a:xfrm>
            <a:custGeom>
              <a:avLst/>
              <a:gdLst/>
              <a:ahLst/>
              <a:cxnLst/>
              <a:rect l="l" t="t" r="r" b="b"/>
              <a:pathLst>
                <a:path w="1620" h="95" fill="none" extrusionOk="0">
                  <a:moveTo>
                    <a:pt x="0" y="95"/>
                  </a:moveTo>
                  <a:lnTo>
                    <a:pt x="1620" y="1"/>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51"/>
            <p:cNvSpPr/>
            <p:nvPr/>
          </p:nvSpPr>
          <p:spPr>
            <a:xfrm>
              <a:off x="1736988" y="2962395"/>
              <a:ext cx="102908" cy="2100"/>
            </a:xfrm>
            <a:custGeom>
              <a:avLst/>
              <a:gdLst/>
              <a:ahLst/>
              <a:cxnLst/>
              <a:rect l="l" t="t" r="r" b="b"/>
              <a:pathLst>
                <a:path w="1862" h="38" fill="none" extrusionOk="0">
                  <a:moveTo>
                    <a:pt x="1" y="0"/>
                  </a:moveTo>
                  <a:lnTo>
                    <a:pt x="1862" y="37"/>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51"/>
            <p:cNvSpPr/>
            <p:nvPr/>
          </p:nvSpPr>
          <p:spPr>
            <a:xfrm>
              <a:off x="1909087" y="2874688"/>
              <a:ext cx="37250" cy="77596"/>
            </a:xfrm>
            <a:custGeom>
              <a:avLst/>
              <a:gdLst/>
              <a:ahLst/>
              <a:cxnLst/>
              <a:rect l="l" t="t" r="r" b="b"/>
              <a:pathLst>
                <a:path w="674" h="1404" fill="none" extrusionOk="0">
                  <a:moveTo>
                    <a:pt x="673" y="0"/>
                  </a:moveTo>
                  <a:lnTo>
                    <a:pt x="0" y="1404"/>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51"/>
            <p:cNvSpPr/>
            <p:nvPr/>
          </p:nvSpPr>
          <p:spPr>
            <a:xfrm>
              <a:off x="1939760" y="2879331"/>
              <a:ext cx="51675" cy="102300"/>
            </a:xfrm>
            <a:custGeom>
              <a:avLst/>
              <a:gdLst/>
              <a:ahLst/>
              <a:cxnLst/>
              <a:rect l="l" t="t" r="r" b="b"/>
              <a:pathLst>
                <a:path w="935" h="1851" fill="none" extrusionOk="0">
                  <a:moveTo>
                    <a:pt x="935" y="0"/>
                  </a:moveTo>
                  <a:lnTo>
                    <a:pt x="1" y="1851"/>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51"/>
            <p:cNvSpPr/>
            <p:nvPr/>
          </p:nvSpPr>
          <p:spPr>
            <a:xfrm>
              <a:off x="2021941" y="2909727"/>
              <a:ext cx="89533" cy="5250"/>
            </a:xfrm>
            <a:custGeom>
              <a:avLst/>
              <a:gdLst/>
              <a:ahLst/>
              <a:cxnLst/>
              <a:rect l="l" t="t" r="r" b="b"/>
              <a:pathLst>
                <a:path w="1620" h="95" fill="none" extrusionOk="0">
                  <a:moveTo>
                    <a:pt x="0" y="95"/>
                  </a:moveTo>
                  <a:lnTo>
                    <a:pt x="1620" y="1"/>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51"/>
            <p:cNvSpPr/>
            <p:nvPr/>
          </p:nvSpPr>
          <p:spPr>
            <a:xfrm>
              <a:off x="2030176" y="2962395"/>
              <a:ext cx="102908" cy="2100"/>
            </a:xfrm>
            <a:custGeom>
              <a:avLst/>
              <a:gdLst/>
              <a:ahLst/>
              <a:cxnLst/>
              <a:rect l="l" t="t" r="r" b="b"/>
              <a:pathLst>
                <a:path w="1862" h="38" fill="none" extrusionOk="0">
                  <a:moveTo>
                    <a:pt x="0" y="0"/>
                  </a:moveTo>
                  <a:lnTo>
                    <a:pt x="1862" y="37"/>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51"/>
            <p:cNvSpPr/>
            <p:nvPr/>
          </p:nvSpPr>
          <p:spPr>
            <a:xfrm>
              <a:off x="2202276" y="2874688"/>
              <a:ext cx="37250" cy="77596"/>
            </a:xfrm>
            <a:custGeom>
              <a:avLst/>
              <a:gdLst/>
              <a:ahLst/>
              <a:cxnLst/>
              <a:rect l="l" t="t" r="r" b="b"/>
              <a:pathLst>
                <a:path w="674" h="1404" fill="none" extrusionOk="0">
                  <a:moveTo>
                    <a:pt x="673" y="0"/>
                  </a:moveTo>
                  <a:lnTo>
                    <a:pt x="0" y="1404"/>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51"/>
            <p:cNvSpPr/>
            <p:nvPr/>
          </p:nvSpPr>
          <p:spPr>
            <a:xfrm>
              <a:off x="2232949" y="2879331"/>
              <a:ext cx="51675" cy="102300"/>
            </a:xfrm>
            <a:custGeom>
              <a:avLst/>
              <a:gdLst/>
              <a:ahLst/>
              <a:cxnLst/>
              <a:rect l="l" t="t" r="r" b="b"/>
              <a:pathLst>
                <a:path w="935" h="1851" fill="none" extrusionOk="0">
                  <a:moveTo>
                    <a:pt x="935" y="0"/>
                  </a:moveTo>
                  <a:lnTo>
                    <a:pt x="0" y="1851"/>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51"/>
            <p:cNvSpPr/>
            <p:nvPr/>
          </p:nvSpPr>
          <p:spPr>
            <a:xfrm>
              <a:off x="2315185" y="2909727"/>
              <a:ext cx="89589" cy="5250"/>
            </a:xfrm>
            <a:custGeom>
              <a:avLst/>
              <a:gdLst/>
              <a:ahLst/>
              <a:cxnLst/>
              <a:rect l="l" t="t" r="r" b="b"/>
              <a:pathLst>
                <a:path w="1621" h="95" fill="none" extrusionOk="0">
                  <a:moveTo>
                    <a:pt x="1" y="95"/>
                  </a:moveTo>
                  <a:lnTo>
                    <a:pt x="1620" y="1"/>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51"/>
            <p:cNvSpPr/>
            <p:nvPr/>
          </p:nvSpPr>
          <p:spPr>
            <a:xfrm>
              <a:off x="2323364" y="2962395"/>
              <a:ext cx="102908" cy="2100"/>
            </a:xfrm>
            <a:custGeom>
              <a:avLst/>
              <a:gdLst/>
              <a:ahLst/>
              <a:cxnLst/>
              <a:rect l="l" t="t" r="r" b="b"/>
              <a:pathLst>
                <a:path w="1862" h="38" fill="none" extrusionOk="0">
                  <a:moveTo>
                    <a:pt x="0" y="0"/>
                  </a:moveTo>
                  <a:lnTo>
                    <a:pt x="1862" y="37"/>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51"/>
            <p:cNvSpPr/>
            <p:nvPr/>
          </p:nvSpPr>
          <p:spPr>
            <a:xfrm>
              <a:off x="2495464" y="2874688"/>
              <a:ext cx="37306" cy="77596"/>
            </a:xfrm>
            <a:custGeom>
              <a:avLst/>
              <a:gdLst/>
              <a:ahLst/>
              <a:cxnLst/>
              <a:rect l="l" t="t" r="r" b="b"/>
              <a:pathLst>
                <a:path w="675" h="1404" fill="none" extrusionOk="0">
                  <a:moveTo>
                    <a:pt x="675" y="0"/>
                  </a:moveTo>
                  <a:lnTo>
                    <a:pt x="0" y="1404"/>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51"/>
            <p:cNvSpPr/>
            <p:nvPr/>
          </p:nvSpPr>
          <p:spPr>
            <a:xfrm>
              <a:off x="2526137" y="2879331"/>
              <a:ext cx="51675" cy="102300"/>
            </a:xfrm>
            <a:custGeom>
              <a:avLst/>
              <a:gdLst/>
              <a:ahLst/>
              <a:cxnLst/>
              <a:rect l="l" t="t" r="r" b="b"/>
              <a:pathLst>
                <a:path w="935" h="1851" fill="none" extrusionOk="0">
                  <a:moveTo>
                    <a:pt x="935" y="0"/>
                  </a:moveTo>
                  <a:lnTo>
                    <a:pt x="0" y="1851"/>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51"/>
            <p:cNvSpPr/>
            <p:nvPr/>
          </p:nvSpPr>
          <p:spPr>
            <a:xfrm>
              <a:off x="2608373" y="2909727"/>
              <a:ext cx="89589" cy="5250"/>
            </a:xfrm>
            <a:custGeom>
              <a:avLst/>
              <a:gdLst/>
              <a:ahLst/>
              <a:cxnLst/>
              <a:rect l="l" t="t" r="r" b="b"/>
              <a:pathLst>
                <a:path w="1621" h="95" fill="none" extrusionOk="0">
                  <a:moveTo>
                    <a:pt x="1" y="95"/>
                  </a:moveTo>
                  <a:lnTo>
                    <a:pt x="1620" y="1"/>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51"/>
            <p:cNvSpPr/>
            <p:nvPr/>
          </p:nvSpPr>
          <p:spPr>
            <a:xfrm>
              <a:off x="2616608" y="2962395"/>
              <a:ext cx="102963" cy="2100"/>
            </a:xfrm>
            <a:custGeom>
              <a:avLst/>
              <a:gdLst/>
              <a:ahLst/>
              <a:cxnLst/>
              <a:rect l="l" t="t" r="r" b="b"/>
              <a:pathLst>
                <a:path w="1863" h="38" fill="none" extrusionOk="0">
                  <a:moveTo>
                    <a:pt x="1" y="0"/>
                  </a:moveTo>
                  <a:lnTo>
                    <a:pt x="1862" y="37"/>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51"/>
            <p:cNvSpPr/>
            <p:nvPr/>
          </p:nvSpPr>
          <p:spPr>
            <a:xfrm>
              <a:off x="2788597" y="2874688"/>
              <a:ext cx="37361" cy="77596"/>
            </a:xfrm>
            <a:custGeom>
              <a:avLst/>
              <a:gdLst/>
              <a:ahLst/>
              <a:cxnLst/>
              <a:rect l="l" t="t" r="r" b="b"/>
              <a:pathLst>
                <a:path w="676" h="1404" fill="none" extrusionOk="0">
                  <a:moveTo>
                    <a:pt x="676" y="0"/>
                  </a:moveTo>
                  <a:lnTo>
                    <a:pt x="1" y="1404"/>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51"/>
            <p:cNvSpPr/>
            <p:nvPr/>
          </p:nvSpPr>
          <p:spPr>
            <a:xfrm>
              <a:off x="2819325" y="2879331"/>
              <a:ext cx="51675" cy="102300"/>
            </a:xfrm>
            <a:custGeom>
              <a:avLst/>
              <a:gdLst/>
              <a:ahLst/>
              <a:cxnLst/>
              <a:rect l="l" t="t" r="r" b="b"/>
              <a:pathLst>
                <a:path w="935" h="1851" fill="none" extrusionOk="0">
                  <a:moveTo>
                    <a:pt x="935" y="0"/>
                  </a:moveTo>
                  <a:lnTo>
                    <a:pt x="0" y="1851"/>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51"/>
            <p:cNvSpPr/>
            <p:nvPr/>
          </p:nvSpPr>
          <p:spPr>
            <a:xfrm>
              <a:off x="2901562" y="2909727"/>
              <a:ext cx="89533" cy="5250"/>
            </a:xfrm>
            <a:custGeom>
              <a:avLst/>
              <a:gdLst/>
              <a:ahLst/>
              <a:cxnLst/>
              <a:rect l="l" t="t" r="r" b="b"/>
              <a:pathLst>
                <a:path w="1620" h="95" fill="none" extrusionOk="0">
                  <a:moveTo>
                    <a:pt x="0" y="95"/>
                  </a:moveTo>
                  <a:lnTo>
                    <a:pt x="1620" y="1"/>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51"/>
            <p:cNvSpPr/>
            <p:nvPr/>
          </p:nvSpPr>
          <p:spPr>
            <a:xfrm>
              <a:off x="2909796" y="2962395"/>
              <a:ext cx="102963" cy="2100"/>
            </a:xfrm>
            <a:custGeom>
              <a:avLst/>
              <a:gdLst/>
              <a:ahLst/>
              <a:cxnLst/>
              <a:rect l="l" t="t" r="r" b="b"/>
              <a:pathLst>
                <a:path w="1863" h="38" fill="none" extrusionOk="0">
                  <a:moveTo>
                    <a:pt x="1" y="0"/>
                  </a:moveTo>
                  <a:lnTo>
                    <a:pt x="1862" y="37"/>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51"/>
            <p:cNvSpPr/>
            <p:nvPr/>
          </p:nvSpPr>
          <p:spPr>
            <a:xfrm>
              <a:off x="3081785" y="2874688"/>
              <a:ext cx="37361" cy="77596"/>
            </a:xfrm>
            <a:custGeom>
              <a:avLst/>
              <a:gdLst/>
              <a:ahLst/>
              <a:cxnLst/>
              <a:rect l="l" t="t" r="r" b="b"/>
              <a:pathLst>
                <a:path w="676" h="1404" fill="none" extrusionOk="0">
                  <a:moveTo>
                    <a:pt x="676" y="0"/>
                  </a:moveTo>
                  <a:lnTo>
                    <a:pt x="1" y="1404"/>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51"/>
            <p:cNvSpPr/>
            <p:nvPr/>
          </p:nvSpPr>
          <p:spPr>
            <a:xfrm>
              <a:off x="3112569" y="2879331"/>
              <a:ext cx="51730" cy="102300"/>
            </a:xfrm>
            <a:custGeom>
              <a:avLst/>
              <a:gdLst/>
              <a:ahLst/>
              <a:cxnLst/>
              <a:rect l="l" t="t" r="r" b="b"/>
              <a:pathLst>
                <a:path w="936" h="1851" fill="none" extrusionOk="0">
                  <a:moveTo>
                    <a:pt x="935" y="0"/>
                  </a:moveTo>
                  <a:lnTo>
                    <a:pt x="1" y="1851"/>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51"/>
            <p:cNvSpPr/>
            <p:nvPr/>
          </p:nvSpPr>
          <p:spPr>
            <a:xfrm>
              <a:off x="3194750" y="2909727"/>
              <a:ext cx="89533" cy="5250"/>
            </a:xfrm>
            <a:custGeom>
              <a:avLst/>
              <a:gdLst/>
              <a:ahLst/>
              <a:cxnLst/>
              <a:rect l="l" t="t" r="r" b="b"/>
              <a:pathLst>
                <a:path w="1620" h="95" fill="none" extrusionOk="0">
                  <a:moveTo>
                    <a:pt x="0" y="95"/>
                  </a:moveTo>
                  <a:lnTo>
                    <a:pt x="1620" y="1"/>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51"/>
            <p:cNvSpPr/>
            <p:nvPr/>
          </p:nvSpPr>
          <p:spPr>
            <a:xfrm>
              <a:off x="3202984" y="2962395"/>
              <a:ext cx="102908" cy="2100"/>
            </a:xfrm>
            <a:custGeom>
              <a:avLst/>
              <a:gdLst/>
              <a:ahLst/>
              <a:cxnLst/>
              <a:rect l="l" t="t" r="r" b="b"/>
              <a:pathLst>
                <a:path w="1862" h="38" fill="none" extrusionOk="0">
                  <a:moveTo>
                    <a:pt x="1" y="0"/>
                  </a:moveTo>
                  <a:lnTo>
                    <a:pt x="1862" y="37"/>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51"/>
            <p:cNvSpPr/>
            <p:nvPr/>
          </p:nvSpPr>
          <p:spPr>
            <a:xfrm>
              <a:off x="1146411" y="3019485"/>
              <a:ext cx="37250" cy="77596"/>
            </a:xfrm>
            <a:custGeom>
              <a:avLst/>
              <a:gdLst/>
              <a:ahLst/>
              <a:cxnLst/>
              <a:rect l="l" t="t" r="r" b="b"/>
              <a:pathLst>
                <a:path w="674" h="1404" fill="none" extrusionOk="0">
                  <a:moveTo>
                    <a:pt x="674" y="0"/>
                  </a:moveTo>
                  <a:lnTo>
                    <a:pt x="1" y="1403"/>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51"/>
            <p:cNvSpPr/>
            <p:nvPr/>
          </p:nvSpPr>
          <p:spPr>
            <a:xfrm>
              <a:off x="1177084" y="3024072"/>
              <a:ext cx="51730" cy="102355"/>
            </a:xfrm>
            <a:custGeom>
              <a:avLst/>
              <a:gdLst/>
              <a:ahLst/>
              <a:cxnLst/>
              <a:rect l="l" t="t" r="r" b="b"/>
              <a:pathLst>
                <a:path w="936" h="1852" fill="none" extrusionOk="0">
                  <a:moveTo>
                    <a:pt x="935" y="1"/>
                  </a:moveTo>
                  <a:lnTo>
                    <a:pt x="1" y="1852"/>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51"/>
            <p:cNvSpPr/>
            <p:nvPr/>
          </p:nvSpPr>
          <p:spPr>
            <a:xfrm>
              <a:off x="1259376" y="3054523"/>
              <a:ext cx="89478" cy="5306"/>
            </a:xfrm>
            <a:custGeom>
              <a:avLst/>
              <a:gdLst/>
              <a:ahLst/>
              <a:cxnLst/>
              <a:rect l="l" t="t" r="r" b="b"/>
              <a:pathLst>
                <a:path w="1619" h="96" fill="none" extrusionOk="0">
                  <a:moveTo>
                    <a:pt x="0" y="96"/>
                  </a:moveTo>
                  <a:lnTo>
                    <a:pt x="1618" y="0"/>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51"/>
            <p:cNvSpPr/>
            <p:nvPr/>
          </p:nvSpPr>
          <p:spPr>
            <a:xfrm>
              <a:off x="1267500" y="3107136"/>
              <a:ext cx="102963" cy="2155"/>
            </a:xfrm>
            <a:custGeom>
              <a:avLst/>
              <a:gdLst/>
              <a:ahLst/>
              <a:cxnLst/>
              <a:rect l="l" t="t" r="r" b="b"/>
              <a:pathLst>
                <a:path w="1863" h="39" fill="none" extrusionOk="0">
                  <a:moveTo>
                    <a:pt x="1" y="1"/>
                  </a:moveTo>
                  <a:lnTo>
                    <a:pt x="1862" y="38"/>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51"/>
            <p:cNvSpPr/>
            <p:nvPr/>
          </p:nvSpPr>
          <p:spPr>
            <a:xfrm>
              <a:off x="985144" y="3054523"/>
              <a:ext cx="89589" cy="5306"/>
            </a:xfrm>
            <a:custGeom>
              <a:avLst/>
              <a:gdLst/>
              <a:ahLst/>
              <a:cxnLst/>
              <a:rect l="l" t="t" r="r" b="b"/>
              <a:pathLst>
                <a:path w="1621" h="96" fill="none" extrusionOk="0">
                  <a:moveTo>
                    <a:pt x="1" y="96"/>
                  </a:moveTo>
                  <a:lnTo>
                    <a:pt x="1620" y="0"/>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51"/>
            <p:cNvSpPr/>
            <p:nvPr/>
          </p:nvSpPr>
          <p:spPr>
            <a:xfrm>
              <a:off x="993379" y="3107136"/>
              <a:ext cx="102963" cy="2155"/>
            </a:xfrm>
            <a:custGeom>
              <a:avLst/>
              <a:gdLst/>
              <a:ahLst/>
              <a:cxnLst/>
              <a:rect l="l" t="t" r="r" b="b"/>
              <a:pathLst>
                <a:path w="1863" h="39" fill="none" extrusionOk="0">
                  <a:moveTo>
                    <a:pt x="1" y="1"/>
                  </a:moveTo>
                  <a:lnTo>
                    <a:pt x="1862" y="38"/>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51"/>
            <p:cNvSpPr/>
            <p:nvPr/>
          </p:nvSpPr>
          <p:spPr>
            <a:xfrm>
              <a:off x="1439599" y="3019485"/>
              <a:ext cx="37250" cy="77596"/>
            </a:xfrm>
            <a:custGeom>
              <a:avLst/>
              <a:gdLst/>
              <a:ahLst/>
              <a:cxnLst/>
              <a:rect l="l" t="t" r="r" b="b"/>
              <a:pathLst>
                <a:path w="674" h="1404" fill="none" extrusionOk="0">
                  <a:moveTo>
                    <a:pt x="674" y="0"/>
                  </a:moveTo>
                  <a:lnTo>
                    <a:pt x="1" y="1403"/>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51"/>
            <p:cNvSpPr/>
            <p:nvPr/>
          </p:nvSpPr>
          <p:spPr>
            <a:xfrm>
              <a:off x="1470272" y="3024072"/>
              <a:ext cx="51730" cy="102355"/>
            </a:xfrm>
            <a:custGeom>
              <a:avLst/>
              <a:gdLst/>
              <a:ahLst/>
              <a:cxnLst/>
              <a:rect l="l" t="t" r="r" b="b"/>
              <a:pathLst>
                <a:path w="936" h="1852" fill="none" extrusionOk="0">
                  <a:moveTo>
                    <a:pt x="935" y="1"/>
                  </a:moveTo>
                  <a:lnTo>
                    <a:pt x="1" y="1852"/>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51"/>
            <p:cNvSpPr/>
            <p:nvPr/>
          </p:nvSpPr>
          <p:spPr>
            <a:xfrm>
              <a:off x="1552564" y="3054523"/>
              <a:ext cx="89533" cy="5306"/>
            </a:xfrm>
            <a:custGeom>
              <a:avLst/>
              <a:gdLst/>
              <a:ahLst/>
              <a:cxnLst/>
              <a:rect l="l" t="t" r="r" b="b"/>
              <a:pathLst>
                <a:path w="1620" h="96" fill="none" extrusionOk="0">
                  <a:moveTo>
                    <a:pt x="0" y="96"/>
                  </a:moveTo>
                  <a:lnTo>
                    <a:pt x="1620" y="0"/>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51"/>
            <p:cNvSpPr/>
            <p:nvPr/>
          </p:nvSpPr>
          <p:spPr>
            <a:xfrm>
              <a:off x="1560799" y="3107136"/>
              <a:ext cx="102908" cy="2155"/>
            </a:xfrm>
            <a:custGeom>
              <a:avLst/>
              <a:gdLst/>
              <a:ahLst/>
              <a:cxnLst/>
              <a:rect l="l" t="t" r="r" b="b"/>
              <a:pathLst>
                <a:path w="1862" h="39" fill="none" extrusionOk="0">
                  <a:moveTo>
                    <a:pt x="0" y="1"/>
                  </a:moveTo>
                  <a:lnTo>
                    <a:pt x="1862" y="38"/>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51"/>
            <p:cNvSpPr/>
            <p:nvPr/>
          </p:nvSpPr>
          <p:spPr>
            <a:xfrm>
              <a:off x="1732788" y="3019485"/>
              <a:ext cx="37361" cy="77596"/>
            </a:xfrm>
            <a:custGeom>
              <a:avLst/>
              <a:gdLst/>
              <a:ahLst/>
              <a:cxnLst/>
              <a:rect l="l" t="t" r="r" b="b"/>
              <a:pathLst>
                <a:path w="676" h="1404" fill="none" extrusionOk="0">
                  <a:moveTo>
                    <a:pt x="675" y="0"/>
                  </a:moveTo>
                  <a:lnTo>
                    <a:pt x="0" y="1403"/>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51"/>
            <p:cNvSpPr/>
            <p:nvPr/>
          </p:nvSpPr>
          <p:spPr>
            <a:xfrm>
              <a:off x="1763461" y="3024072"/>
              <a:ext cx="51730" cy="102355"/>
            </a:xfrm>
            <a:custGeom>
              <a:avLst/>
              <a:gdLst/>
              <a:ahLst/>
              <a:cxnLst/>
              <a:rect l="l" t="t" r="r" b="b"/>
              <a:pathLst>
                <a:path w="936" h="1852" fill="none" extrusionOk="0">
                  <a:moveTo>
                    <a:pt x="935" y="1"/>
                  </a:moveTo>
                  <a:lnTo>
                    <a:pt x="1" y="1852"/>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51"/>
            <p:cNvSpPr/>
            <p:nvPr/>
          </p:nvSpPr>
          <p:spPr>
            <a:xfrm>
              <a:off x="1845697" y="3054523"/>
              <a:ext cx="89589" cy="5306"/>
            </a:xfrm>
            <a:custGeom>
              <a:avLst/>
              <a:gdLst/>
              <a:ahLst/>
              <a:cxnLst/>
              <a:rect l="l" t="t" r="r" b="b"/>
              <a:pathLst>
                <a:path w="1621" h="96" fill="none" extrusionOk="0">
                  <a:moveTo>
                    <a:pt x="1" y="96"/>
                  </a:moveTo>
                  <a:lnTo>
                    <a:pt x="1620" y="0"/>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51"/>
            <p:cNvSpPr/>
            <p:nvPr/>
          </p:nvSpPr>
          <p:spPr>
            <a:xfrm>
              <a:off x="1853987" y="3107136"/>
              <a:ext cx="102908" cy="2155"/>
            </a:xfrm>
            <a:custGeom>
              <a:avLst/>
              <a:gdLst/>
              <a:ahLst/>
              <a:cxnLst/>
              <a:rect l="l" t="t" r="r" b="b"/>
              <a:pathLst>
                <a:path w="1862" h="39" fill="none" extrusionOk="0">
                  <a:moveTo>
                    <a:pt x="0" y="1"/>
                  </a:moveTo>
                  <a:lnTo>
                    <a:pt x="1862" y="38"/>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51"/>
            <p:cNvSpPr/>
            <p:nvPr/>
          </p:nvSpPr>
          <p:spPr>
            <a:xfrm>
              <a:off x="2025976" y="3019485"/>
              <a:ext cx="37361" cy="77596"/>
            </a:xfrm>
            <a:custGeom>
              <a:avLst/>
              <a:gdLst/>
              <a:ahLst/>
              <a:cxnLst/>
              <a:rect l="l" t="t" r="r" b="b"/>
              <a:pathLst>
                <a:path w="676" h="1404" fill="none" extrusionOk="0">
                  <a:moveTo>
                    <a:pt x="675" y="0"/>
                  </a:moveTo>
                  <a:lnTo>
                    <a:pt x="0" y="1403"/>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51"/>
            <p:cNvSpPr/>
            <p:nvPr/>
          </p:nvSpPr>
          <p:spPr>
            <a:xfrm>
              <a:off x="2056759" y="3024072"/>
              <a:ext cx="51675" cy="102355"/>
            </a:xfrm>
            <a:custGeom>
              <a:avLst/>
              <a:gdLst/>
              <a:ahLst/>
              <a:cxnLst/>
              <a:rect l="l" t="t" r="r" b="b"/>
              <a:pathLst>
                <a:path w="935" h="1852" fill="none" extrusionOk="0">
                  <a:moveTo>
                    <a:pt x="935" y="1"/>
                  </a:moveTo>
                  <a:lnTo>
                    <a:pt x="0" y="1852"/>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51"/>
            <p:cNvSpPr/>
            <p:nvPr/>
          </p:nvSpPr>
          <p:spPr>
            <a:xfrm>
              <a:off x="2138885" y="3054523"/>
              <a:ext cx="89589" cy="5306"/>
            </a:xfrm>
            <a:custGeom>
              <a:avLst/>
              <a:gdLst/>
              <a:ahLst/>
              <a:cxnLst/>
              <a:rect l="l" t="t" r="r" b="b"/>
              <a:pathLst>
                <a:path w="1621" h="96" fill="none" extrusionOk="0">
                  <a:moveTo>
                    <a:pt x="1" y="96"/>
                  </a:moveTo>
                  <a:lnTo>
                    <a:pt x="1620" y="0"/>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51"/>
            <p:cNvSpPr/>
            <p:nvPr/>
          </p:nvSpPr>
          <p:spPr>
            <a:xfrm>
              <a:off x="2147175" y="3107136"/>
              <a:ext cx="102908" cy="2155"/>
            </a:xfrm>
            <a:custGeom>
              <a:avLst/>
              <a:gdLst/>
              <a:ahLst/>
              <a:cxnLst/>
              <a:rect l="l" t="t" r="r" b="b"/>
              <a:pathLst>
                <a:path w="1862" h="39" fill="none" extrusionOk="0">
                  <a:moveTo>
                    <a:pt x="0" y="1"/>
                  </a:moveTo>
                  <a:lnTo>
                    <a:pt x="1861" y="38"/>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51"/>
            <p:cNvSpPr/>
            <p:nvPr/>
          </p:nvSpPr>
          <p:spPr>
            <a:xfrm>
              <a:off x="2319164" y="3019485"/>
              <a:ext cx="37306" cy="77596"/>
            </a:xfrm>
            <a:custGeom>
              <a:avLst/>
              <a:gdLst/>
              <a:ahLst/>
              <a:cxnLst/>
              <a:rect l="l" t="t" r="r" b="b"/>
              <a:pathLst>
                <a:path w="675" h="1404" fill="none" extrusionOk="0">
                  <a:moveTo>
                    <a:pt x="675" y="0"/>
                  </a:moveTo>
                  <a:lnTo>
                    <a:pt x="0" y="1403"/>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51"/>
            <p:cNvSpPr/>
            <p:nvPr/>
          </p:nvSpPr>
          <p:spPr>
            <a:xfrm>
              <a:off x="2349948" y="3024072"/>
              <a:ext cx="51675" cy="102355"/>
            </a:xfrm>
            <a:custGeom>
              <a:avLst/>
              <a:gdLst/>
              <a:ahLst/>
              <a:cxnLst/>
              <a:rect l="l" t="t" r="r" b="b"/>
              <a:pathLst>
                <a:path w="935" h="1852" fill="none" extrusionOk="0">
                  <a:moveTo>
                    <a:pt x="934" y="1"/>
                  </a:moveTo>
                  <a:lnTo>
                    <a:pt x="0" y="1852"/>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51"/>
            <p:cNvSpPr/>
            <p:nvPr/>
          </p:nvSpPr>
          <p:spPr>
            <a:xfrm>
              <a:off x="2432073" y="3054523"/>
              <a:ext cx="89589" cy="5306"/>
            </a:xfrm>
            <a:custGeom>
              <a:avLst/>
              <a:gdLst/>
              <a:ahLst/>
              <a:cxnLst/>
              <a:rect l="l" t="t" r="r" b="b"/>
              <a:pathLst>
                <a:path w="1621" h="96" fill="none" extrusionOk="0">
                  <a:moveTo>
                    <a:pt x="1" y="96"/>
                  </a:moveTo>
                  <a:lnTo>
                    <a:pt x="1620" y="0"/>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51"/>
            <p:cNvSpPr/>
            <p:nvPr/>
          </p:nvSpPr>
          <p:spPr>
            <a:xfrm>
              <a:off x="2440308" y="3107136"/>
              <a:ext cx="102963" cy="2155"/>
            </a:xfrm>
            <a:custGeom>
              <a:avLst/>
              <a:gdLst/>
              <a:ahLst/>
              <a:cxnLst/>
              <a:rect l="l" t="t" r="r" b="b"/>
              <a:pathLst>
                <a:path w="1863" h="39" fill="none" extrusionOk="0">
                  <a:moveTo>
                    <a:pt x="1" y="1"/>
                  </a:moveTo>
                  <a:lnTo>
                    <a:pt x="1862" y="38"/>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51"/>
            <p:cNvSpPr/>
            <p:nvPr/>
          </p:nvSpPr>
          <p:spPr>
            <a:xfrm>
              <a:off x="2612408" y="3019485"/>
              <a:ext cx="37250" cy="77596"/>
            </a:xfrm>
            <a:custGeom>
              <a:avLst/>
              <a:gdLst/>
              <a:ahLst/>
              <a:cxnLst/>
              <a:rect l="l" t="t" r="r" b="b"/>
              <a:pathLst>
                <a:path w="674" h="1404" fill="none" extrusionOk="0">
                  <a:moveTo>
                    <a:pt x="674" y="0"/>
                  </a:moveTo>
                  <a:lnTo>
                    <a:pt x="1" y="1403"/>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51"/>
            <p:cNvSpPr/>
            <p:nvPr/>
          </p:nvSpPr>
          <p:spPr>
            <a:xfrm>
              <a:off x="2643081" y="3024072"/>
              <a:ext cx="51730" cy="102355"/>
            </a:xfrm>
            <a:custGeom>
              <a:avLst/>
              <a:gdLst/>
              <a:ahLst/>
              <a:cxnLst/>
              <a:rect l="l" t="t" r="r" b="b"/>
              <a:pathLst>
                <a:path w="936" h="1852" fill="none" extrusionOk="0">
                  <a:moveTo>
                    <a:pt x="935" y="1"/>
                  </a:moveTo>
                  <a:lnTo>
                    <a:pt x="1" y="1852"/>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51"/>
            <p:cNvSpPr/>
            <p:nvPr/>
          </p:nvSpPr>
          <p:spPr>
            <a:xfrm>
              <a:off x="2725262" y="3054523"/>
              <a:ext cx="89589" cy="5306"/>
            </a:xfrm>
            <a:custGeom>
              <a:avLst/>
              <a:gdLst/>
              <a:ahLst/>
              <a:cxnLst/>
              <a:rect l="l" t="t" r="r" b="b"/>
              <a:pathLst>
                <a:path w="1621" h="96" fill="none" extrusionOk="0">
                  <a:moveTo>
                    <a:pt x="1" y="96"/>
                  </a:moveTo>
                  <a:lnTo>
                    <a:pt x="1620" y="0"/>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51"/>
            <p:cNvSpPr/>
            <p:nvPr/>
          </p:nvSpPr>
          <p:spPr>
            <a:xfrm>
              <a:off x="2733496" y="3107136"/>
              <a:ext cx="102963" cy="2155"/>
            </a:xfrm>
            <a:custGeom>
              <a:avLst/>
              <a:gdLst/>
              <a:ahLst/>
              <a:cxnLst/>
              <a:rect l="l" t="t" r="r" b="b"/>
              <a:pathLst>
                <a:path w="1863" h="39" fill="none" extrusionOk="0">
                  <a:moveTo>
                    <a:pt x="1" y="1"/>
                  </a:moveTo>
                  <a:lnTo>
                    <a:pt x="1862" y="38"/>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51"/>
            <p:cNvSpPr/>
            <p:nvPr/>
          </p:nvSpPr>
          <p:spPr>
            <a:xfrm>
              <a:off x="2905596" y="3019485"/>
              <a:ext cx="37250" cy="77596"/>
            </a:xfrm>
            <a:custGeom>
              <a:avLst/>
              <a:gdLst/>
              <a:ahLst/>
              <a:cxnLst/>
              <a:rect l="l" t="t" r="r" b="b"/>
              <a:pathLst>
                <a:path w="674" h="1404" fill="none" extrusionOk="0">
                  <a:moveTo>
                    <a:pt x="674" y="0"/>
                  </a:moveTo>
                  <a:lnTo>
                    <a:pt x="1" y="1403"/>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51"/>
            <p:cNvSpPr/>
            <p:nvPr/>
          </p:nvSpPr>
          <p:spPr>
            <a:xfrm>
              <a:off x="2936269" y="3024072"/>
              <a:ext cx="51730" cy="102355"/>
            </a:xfrm>
            <a:custGeom>
              <a:avLst/>
              <a:gdLst/>
              <a:ahLst/>
              <a:cxnLst/>
              <a:rect l="l" t="t" r="r" b="b"/>
              <a:pathLst>
                <a:path w="936" h="1852" fill="none" extrusionOk="0">
                  <a:moveTo>
                    <a:pt x="935" y="1"/>
                  </a:moveTo>
                  <a:lnTo>
                    <a:pt x="1" y="1852"/>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51"/>
            <p:cNvSpPr/>
            <p:nvPr/>
          </p:nvSpPr>
          <p:spPr>
            <a:xfrm>
              <a:off x="3018560" y="3054523"/>
              <a:ext cx="89478" cy="5306"/>
            </a:xfrm>
            <a:custGeom>
              <a:avLst/>
              <a:gdLst/>
              <a:ahLst/>
              <a:cxnLst/>
              <a:rect l="l" t="t" r="r" b="b"/>
              <a:pathLst>
                <a:path w="1619" h="96" fill="none" extrusionOk="0">
                  <a:moveTo>
                    <a:pt x="0" y="96"/>
                  </a:moveTo>
                  <a:lnTo>
                    <a:pt x="1618" y="0"/>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51"/>
            <p:cNvSpPr/>
            <p:nvPr/>
          </p:nvSpPr>
          <p:spPr>
            <a:xfrm>
              <a:off x="3026685" y="3107136"/>
              <a:ext cx="102963" cy="2155"/>
            </a:xfrm>
            <a:custGeom>
              <a:avLst/>
              <a:gdLst/>
              <a:ahLst/>
              <a:cxnLst/>
              <a:rect l="l" t="t" r="r" b="b"/>
              <a:pathLst>
                <a:path w="1863" h="39" fill="none" extrusionOk="0">
                  <a:moveTo>
                    <a:pt x="1" y="1"/>
                  </a:moveTo>
                  <a:lnTo>
                    <a:pt x="1862" y="38"/>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51"/>
            <p:cNvSpPr/>
            <p:nvPr/>
          </p:nvSpPr>
          <p:spPr>
            <a:xfrm>
              <a:off x="3198784" y="3019485"/>
              <a:ext cx="37250" cy="77596"/>
            </a:xfrm>
            <a:custGeom>
              <a:avLst/>
              <a:gdLst/>
              <a:ahLst/>
              <a:cxnLst/>
              <a:rect l="l" t="t" r="r" b="b"/>
              <a:pathLst>
                <a:path w="674" h="1404" fill="none" extrusionOk="0">
                  <a:moveTo>
                    <a:pt x="674" y="0"/>
                  </a:moveTo>
                  <a:lnTo>
                    <a:pt x="0" y="1403"/>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51"/>
            <p:cNvSpPr/>
            <p:nvPr/>
          </p:nvSpPr>
          <p:spPr>
            <a:xfrm>
              <a:off x="3229457" y="3024072"/>
              <a:ext cx="51730" cy="102355"/>
            </a:xfrm>
            <a:custGeom>
              <a:avLst/>
              <a:gdLst/>
              <a:ahLst/>
              <a:cxnLst/>
              <a:rect l="l" t="t" r="r" b="b"/>
              <a:pathLst>
                <a:path w="936" h="1852" fill="none" extrusionOk="0">
                  <a:moveTo>
                    <a:pt x="935" y="1"/>
                  </a:moveTo>
                  <a:lnTo>
                    <a:pt x="1" y="1852"/>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51"/>
            <p:cNvSpPr/>
            <p:nvPr/>
          </p:nvSpPr>
          <p:spPr>
            <a:xfrm>
              <a:off x="1071249" y="3216452"/>
              <a:ext cx="89589" cy="5361"/>
            </a:xfrm>
            <a:custGeom>
              <a:avLst/>
              <a:gdLst/>
              <a:ahLst/>
              <a:cxnLst/>
              <a:rect l="l" t="t" r="r" b="b"/>
              <a:pathLst>
                <a:path w="1621" h="97" fill="none" extrusionOk="0">
                  <a:moveTo>
                    <a:pt x="1" y="96"/>
                  </a:moveTo>
                  <a:lnTo>
                    <a:pt x="1620" y="1"/>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51"/>
            <p:cNvSpPr/>
            <p:nvPr/>
          </p:nvSpPr>
          <p:spPr>
            <a:xfrm>
              <a:off x="1079539" y="3269065"/>
              <a:ext cx="102908" cy="2155"/>
            </a:xfrm>
            <a:custGeom>
              <a:avLst/>
              <a:gdLst/>
              <a:ahLst/>
              <a:cxnLst/>
              <a:rect l="l" t="t" r="r" b="b"/>
              <a:pathLst>
                <a:path w="1862" h="39" fill="none" extrusionOk="0">
                  <a:moveTo>
                    <a:pt x="0" y="1"/>
                  </a:moveTo>
                  <a:lnTo>
                    <a:pt x="1861" y="38"/>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51"/>
            <p:cNvSpPr/>
            <p:nvPr/>
          </p:nvSpPr>
          <p:spPr>
            <a:xfrm>
              <a:off x="1251583" y="3181414"/>
              <a:ext cx="37250" cy="77596"/>
            </a:xfrm>
            <a:custGeom>
              <a:avLst/>
              <a:gdLst/>
              <a:ahLst/>
              <a:cxnLst/>
              <a:rect l="l" t="t" r="r" b="b"/>
              <a:pathLst>
                <a:path w="674" h="1404" fill="none" extrusionOk="0">
                  <a:moveTo>
                    <a:pt x="674" y="0"/>
                  </a:moveTo>
                  <a:lnTo>
                    <a:pt x="1" y="1403"/>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51"/>
            <p:cNvSpPr/>
            <p:nvPr/>
          </p:nvSpPr>
          <p:spPr>
            <a:xfrm>
              <a:off x="1282311" y="3186111"/>
              <a:ext cx="51675" cy="102355"/>
            </a:xfrm>
            <a:custGeom>
              <a:avLst/>
              <a:gdLst/>
              <a:ahLst/>
              <a:cxnLst/>
              <a:rect l="l" t="t" r="r" b="b"/>
              <a:pathLst>
                <a:path w="935" h="1852" fill="none" extrusionOk="0">
                  <a:moveTo>
                    <a:pt x="934" y="0"/>
                  </a:moveTo>
                  <a:lnTo>
                    <a:pt x="0" y="1851"/>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51"/>
            <p:cNvSpPr/>
            <p:nvPr/>
          </p:nvSpPr>
          <p:spPr>
            <a:xfrm>
              <a:off x="1364548" y="3216452"/>
              <a:ext cx="89478" cy="5361"/>
            </a:xfrm>
            <a:custGeom>
              <a:avLst/>
              <a:gdLst/>
              <a:ahLst/>
              <a:cxnLst/>
              <a:rect l="l" t="t" r="r" b="b"/>
              <a:pathLst>
                <a:path w="1619" h="97" fill="none" extrusionOk="0">
                  <a:moveTo>
                    <a:pt x="0" y="96"/>
                  </a:moveTo>
                  <a:lnTo>
                    <a:pt x="1618" y="1"/>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51"/>
            <p:cNvSpPr/>
            <p:nvPr/>
          </p:nvSpPr>
          <p:spPr>
            <a:xfrm>
              <a:off x="1372727" y="3269065"/>
              <a:ext cx="102908" cy="2155"/>
            </a:xfrm>
            <a:custGeom>
              <a:avLst/>
              <a:gdLst/>
              <a:ahLst/>
              <a:cxnLst/>
              <a:rect l="l" t="t" r="r" b="b"/>
              <a:pathLst>
                <a:path w="1862" h="39" fill="none" extrusionOk="0">
                  <a:moveTo>
                    <a:pt x="0" y="1"/>
                  </a:moveTo>
                  <a:lnTo>
                    <a:pt x="1861" y="38"/>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51"/>
            <p:cNvSpPr/>
            <p:nvPr/>
          </p:nvSpPr>
          <p:spPr>
            <a:xfrm>
              <a:off x="1544771" y="3181414"/>
              <a:ext cx="37250" cy="77596"/>
            </a:xfrm>
            <a:custGeom>
              <a:avLst/>
              <a:gdLst/>
              <a:ahLst/>
              <a:cxnLst/>
              <a:rect l="l" t="t" r="r" b="b"/>
              <a:pathLst>
                <a:path w="674" h="1404" fill="none" extrusionOk="0">
                  <a:moveTo>
                    <a:pt x="674" y="0"/>
                  </a:moveTo>
                  <a:lnTo>
                    <a:pt x="1" y="1403"/>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51"/>
            <p:cNvSpPr/>
            <p:nvPr/>
          </p:nvSpPr>
          <p:spPr>
            <a:xfrm>
              <a:off x="1575444" y="3186111"/>
              <a:ext cx="51730" cy="102355"/>
            </a:xfrm>
            <a:custGeom>
              <a:avLst/>
              <a:gdLst/>
              <a:ahLst/>
              <a:cxnLst/>
              <a:rect l="l" t="t" r="r" b="b"/>
              <a:pathLst>
                <a:path w="936" h="1852" fill="none" extrusionOk="0">
                  <a:moveTo>
                    <a:pt x="935" y="0"/>
                  </a:moveTo>
                  <a:lnTo>
                    <a:pt x="1" y="1851"/>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51"/>
            <p:cNvSpPr/>
            <p:nvPr/>
          </p:nvSpPr>
          <p:spPr>
            <a:xfrm>
              <a:off x="1657736" y="3216452"/>
              <a:ext cx="89533" cy="5361"/>
            </a:xfrm>
            <a:custGeom>
              <a:avLst/>
              <a:gdLst/>
              <a:ahLst/>
              <a:cxnLst/>
              <a:rect l="l" t="t" r="r" b="b"/>
              <a:pathLst>
                <a:path w="1620" h="97" fill="none" extrusionOk="0">
                  <a:moveTo>
                    <a:pt x="0" y="96"/>
                  </a:moveTo>
                  <a:lnTo>
                    <a:pt x="1620" y="1"/>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51"/>
            <p:cNvSpPr/>
            <p:nvPr/>
          </p:nvSpPr>
          <p:spPr>
            <a:xfrm>
              <a:off x="1665971" y="3269065"/>
              <a:ext cx="102908" cy="2155"/>
            </a:xfrm>
            <a:custGeom>
              <a:avLst/>
              <a:gdLst/>
              <a:ahLst/>
              <a:cxnLst/>
              <a:rect l="l" t="t" r="r" b="b"/>
              <a:pathLst>
                <a:path w="1862" h="39" fill="none" extrusionOk="0">
                  <a:moveTo>
                    <a:pt x="0" y="1"/>
                  </a:moveTo>
                  <a:lnTo>
                    <a:pt x="1862" y="38"/>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51"/>
            <p:cNvSpPr/>
            <p:nvPr/>
          </p:nvSpPr>
          <p:spPr>
            <a:xfrm>
              <a:off x="1837960" y="3181414"/>
              <a:ext cx="37361" cy="77596"/>
            </a:xfrm>
            <a:custGeom>
              <a:avLst/>
              <a:gdLst/>
              <a:ahLst/>
              <a:cxnLst/>
              <a:rect l="l" t="t" r="r" b="b"/>
              <a:pathLst>
                <a:path w="676" h="1404" fill="none" extrusionOk="0">
                  <a:moveTo>
                    <a:pt x="675" y="0"/>
                  </a:moveTo>
                  <a:lnTo>
                    <a:pt x="1" y="1403"/>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51"/>
            <p:cNvSpPr/>
            <p:nvPr/>
          </p:nvSpPr>
          <p:spPr>
            <a:xfrm>
              <a:off x="1868632" y="3186111"/>
              <a:ext cx="51730" cy="102355"/>
            </a:xfrm>
            <a:custGeom>
              <a:avLst/>
              <a:gdLst/>
              <a:ahLst/>
              <a:cxnLst/>
              <a:rect l="l" t="t" r="r" b="b"/>
              <a:pathLst>
                <a:path w="936" h="1852" fill="none" extrusionOk="0">
                  <a:moveTo>
                    <a:pt x="935" y="0"/>
                  </a:moveTo>
                  <a:lnTo>
                    <a:pt x="1" y="1851"/>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51"/>
            <p:cNvSpPr/>
            <p:nvPr/>
          </p:nvSpPr>
          <p:spPr>
            <a:xfrm>
              <a:off x="1950924" y="3216452"/>
              <a:ext cx="89533" cy="5361"/>
            </a:xfrm>
            <a:custGeom>
              <a:avLst/>
              <a:gdLst/>
              <a:ahLst/>
              <a:cxnLst/>
              <a:rect l="l" t="t" r="r" b="b"/>
              <a:pathLst>
                <a:path w="1620" h="97" fill="none" extrusionOk="0">
                  <a:moveTo>
                    <a:pt x="0" y="96"/>
                  </a:moveTo>
                  <a:lnTo>
                    <a:pt x="1620" y="1"/>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51"/>
            <p:cNvSpPr/>
            <p:nvPr/>
          </p:nvSpPr>
          <p:spPr>
            <a:xfrm>
              <a:off x="1959159" y="3269065"/>
              <a:ext cx="102908" cy="2155"/>
            </a:xfrm>
            <a:custGeom>
              <a:avLst/>
              <a:gdLst/>
              <a:ahLst/>
              <a:cxnLst/>
              <a:rect l="l" t="t" r="r" b="b"/>
              <a:pathLst>
                <a:path w="1862" h="39" fill="none" extrusionOk="0">
                  <a:moveTo>
                    <a:pt x="0" y="1"/>
                  </a:moveTo>
                  <a:lnTo>
                    <a:pt x="1862" y="38"/>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51"/>
            <p:cNvSpPr/>
            <p:nvPr/>
          </p:nvSpPr>
          <p:spPr>
            <a:xfrm>
              <a:off x="2131148" y="3181414"/>
              <a:ext cx="37361" cy="77596"/>
            </a:xfrm>
            <a:custGeom>
              <a:avLst/>
              <a:gdLst/>
              <a:ahLst/>
              <a:cxnLst/>
              <a:rect l="l" t="t" r="r" b="b"/>
              <a:pathLst>
                <a:path w="676" h="1404" fill="none" extrusionOk="0">
                  <a:moveTo>
                    <a:pt x="675" y="0"/>
                  </a:moveTo>
                  <a:lnTo>
                    <a:pt x="1" y="1403"/>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51"/>
            <p:cNvSpPr/>
            <p:nvPr/>
          </p:nvSpPr>
          <p:spPr>
            <a:xfrm>
              <a:off x="2161931" y="3186111"/>
              <a:ext cx="51675" cy="102355"/>
            </a:xfrm>
            <a:custGeom>
              <a:avLst/>
              <a:gdLst/>
              <a:ahLst/>
              <a:cxnLst/>
              <a:rect l="l" t="t" r="r" b="b"/>
              <a:pathLst>
                <a:path w="935" h="1852" fill="none" extrusionOk="0">
                  <a:moveTo>
                    <a:pt x="935" y="0"/>
                  </a:moveTo>
                  <a:lnTo>
                    <a:pt x="0" y="1851"/>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51"/>
            <p:cNvSpPr/>
            <p:nvPr/>
          </p:nvSpPr>
          <p:spPr>
            <a:xfrm>
              <a:off x="2244057" y="3216452"/>
              <a:ext cx="89589" cy="5361"/>
            </a:xfrm>
            <a:custGeom>
              <a:avLst/>
              <a:gdLst/>
              <a:ahLst/>
              <a:cxnLst/>
              <a:rect l="l" t="t" r="r" b="b"/>
              <a:pathLst>
                <a:path w="1621" h="97" fill="none" extrusionOk="0">
                  <a:moveTo>
                    <a:pt x="1" y="96"/>
                  </a:moveTo>
                  <a:lnTo>
                    <a:pt x="1620" y="1"/>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51"/>
            <p:cNvSpPr/>
            <p:nvPr/>
          </p:nvSpPr>
          <p:spPr>
            <a:xfrm>
              <a:off x="2252347" y="3269065"/>
              <a:ext cx="102908" cy="2155"/>
            </a:xfrm>
            <a:custGeom>
              <a:avLst/>
              <a:gdLst/>
              <a:ahLst/>
              <a:cxnLst/>
              <a:rect l="l" t="t" r="r" b="b"/>
              <a:pathLst>
                <a:path w="1862" h="39" fill="none" extrusionOk="0">
                  <a:moveTo>
                    <a:pt x="0" y="1"/>
                  </a:moveTo>
                  <a:lnTo>
                    <a:pt x="1862" y="38"/>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51"/>
            <p:cNvSpPr/>
            <p:nvPr/>
          </p:nvSpPr>
          <p:spPr>
            <a:xfrm>
              <a:off x="2424336" y="3181414"/>
              <a:ext cx="37361" cy="77596"/>
            </a:xfrm>
            <a:custGeom>
              <a:avLst/>
              <a:gdLst/>
              <a:ahLst/>
              <a:cxnLst/>
              <a:rect l="l" t="t" r="r" b="b"/>
              <a:pathLst>
                <a:path w="676" h="1404" fill="none" extrusionOk="0">
                  <a:moveTo>
                    <a:pt x="675" y="0"/>
                  </a:moveTo>
                  <a:lnTo>
                    <a:pt x="0" y="1403"/>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51"/>
            <p:cNvSpPr/>
            <p:nvPr/>
          </p:nvSpPr>
          <p:spPr>
            <a:xfrm>
              <a:off x="2455120" y="3186111"/>
              <a:ext cx="51675" cy="102355"/>
            </a:xfrm>
            <a:custGeom>
              <a:avLst/>
              <a:gdLst/>
              <a:ahLst/>
              <a:cxnLst/>
              <a:rect l="l" t="t" r="r" b="b"/>
              <a:pathLst>
                <a:path w="935" h="1852" fill="none" extrusionOk="0">
                  <a:moveTo>
                    <a:pt x="935" y="0"/>
                  </a:moveTo>
                  <a:lnTo>
                    <a:pt x="0" y="1851"/>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51"/>
            <p:cNvSpPr/>
            <p:nvPr/>
          </p:nvSpPr>
          <p:spPr>
            <a:xfrm>
              <a:off x="2537245" y="3216452"/>
              <a:ext cx="89589" cy="5361"/>
            </a:xfrm>
            <a:custGeom>
              <a:avLst/>
              <a:gdLst/>
              <a:ahLst/>
              <a:cxnLst/>
              <a:rect l="l" t="t" r="r" b="b"/>
              <a:pathLst>
                <a:path w="1621" h="97" fill="none" extrusionOk="0">
                  <a:moveTo>
                    <a:pt x="1" y="96"/>
                  </a:moveTo>
                  <a:lnTo>
                    <a:pt x="1620" y="1"/>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51"/>
            <p:cNvSpPr/>
            <p:nvPr/>
          </p:nvSpPr>
          <p:spPr>
            <a:xfrm>
              <a:off x="2545535" y="3269065"/>
              <a:ext cx="102908" cy="2155"/>
            </a:xfrm>
            <a:custGeom>
              <a:avLst/>
              <a:gdLst/>
              <a:ahLst/>
              <a:cxnLst/>
              <a:rect l="l" t="t" r="r" b="b"/>
              <a:pathLst>
                <a:path w="1862" h="39" fill="none" extrusionOk="0">
                  <a:moveTo>
                    <a:pt x="0" y="1"/>
                  </a:moveTo>
                  <a:lnTo>
                    <a:pt x="1861" y="38"/>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51"/>
            <p:cNvSpPr/>
            <p:nvPr/>
          </p:nvSpPr>
          <p:spPr>
            <a:xfrm>
              <a:off x="2717580" y="3181414"/>
              <a:ext cx="37250" cy="77596"/>
            </a:xfrm>
            <a:custGeom>
              <a:avLst/>
              <a:gdLst/>
              <a:ahLst/>
              <a:cxnLst/>
              <a:rect l="l" t="t" r="r" b="b"/>
              <a:pathLst>
                <a:path w="674" h="1404" fill="none" extrusionOk="0">
                  <a:moveTo>
                    <a:pt x="674" y="0"/>
                  </a:moveTo>
                  <a:lnTo>
                    <a:pt x="1" y="1403"/>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51"/>
            <p:cNvSpPr/>
            <p:nvPr/>
          </p:nvSpPr>
          <p:spPr>
            <a:xfrm>
              <a:off x="2748308" y="3186111"/>
              <a:ext cx="51675" cy="102355"/>
            </a:xfrm>
            <a:custGeom>
              <a:avLst/>
              <a:gdLst/>
              <a:ahLst/>
              <a:cxnLst/>
              <a:rect l="l" t="t" r="r" b="b"/>
              <a:pathLst>
                <a:path w="935" h="1852" fill="none" extrusionOk="0">
                  <a:moveTo>
                    <a:pt x="934" y="0"/>
                  </a:moveTo>
                  <a:lnTo>
                    <a:pt x="0" y="1851"/>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51"/>
            <p:cNvSpPr/>
            <p:nvPr/>
          </p:nvSpPr>
          <p:spPr>
            <a:xfrm>
              <a:off x="2830434" y="3216452"/>
              <a:ext cx="89589" cy="5361"/>
            </a:xfrm>
            <a:custGeom>
              <a:avLst/>
              <a:gdLst/>
              <a:ahLst/>
              <a:cxnLst/>
              <a:rect l="l" t="t" r="r" b="b"/>
              <a:pathLst>
                <a:path w="1621" h="97" fill="none" extrusionOk="0">
                  <a:moveTo>
                    <a:pt x="1" y="96"/>
                  </a:moveTo>
                  <a:lnTo>
                    <a:pt x="1620" y="1"/>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51"/>
            <p:cNvSpPr/>
            <p:nvPr/>
          </p:nvSpPr>
          <p:spPr>
            <a:xfrm>
              <a:off x="2838724" y="3269065"/>
              <a:ext cx="102908" cy="2155"/>
            </a:xfrm>
            <a:custGeom>
              <a:avLst/>
              <a:gdLst/>
              <a:ahLst/>
              <a:cxnLst/>
              <a:rect l="l" t="t" r="r" b="b"/>
              <a:pathLst>
                <a:path w="1862" h="39" fill="none" extrusionOk="0">
                  <a:moveTo>
                    <a:pt x="0" y="1"/>
                  </a:moveTo>
                  <a:lnTo>
                    <a:pt x="1861" y="38"/>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51"/>
            <p:cNvSpPr/>
            <p:nvPr/>
          </p:nvSpPr>
          <p:spPr>
            <a:xfrm>
              <a:off x="3010768" y="3181414"/>
              <a:ext cx="37250" cy="77596"/>
            </a:xfrm>
            <a:custGeom>
              <a:avLst/>
              <a:gdLst/>
              <a:ahLst/>
              <a:cxnLst/>
              <a:rect l="l" t="t" r="r" b="b"/>
              <a:pathLst>
                <a:path w="674" h="1404" fill="none" extrusionOk="0">
                  <a:moveTo>
                    <a:pt x="674" y="0"/>
                  </a:moveTo>
                  <a:lnTo>
                    <a:pt x="1" y="1403"/>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51"/>
            <p:cNvSpPr/>
            <p:nvPr/>
          </p:nvSpPr>
          <p:spPr>
            <a:xfrm>
              <a:off x="3041441" y="3186111"/>
              <a:ext cx="51730" cy="102355"/>
            </a:xfrm>
            <a:custGeom>
              <a:avLst/>
              <a:gdLst/>
              <a:ahLst/>
              <a:cxnLst/>
              <a:rect l="l" t="t" r="r" b="b"/>
              <a:pathLst>
                <a:path w="936" h="1852" fill="none" extrusionOk="0">
                  <a:moveTo>
                    <a:pt x="935" y="0"/>
                  </a:moveTo>
                  <a:lnTo>
                    <a:pt x="1" y="1851"/>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51"/>
            <p:cNvSpPr/>
            <p:nvPr/>
          </p:nvSpPr>
          <p:spPr>
            <a:xfrm>
              <a:off x="3123732" y="3216452"/>
              <a:ext cx="89478" cy="5361"/>
            </a:xfrm>
            <a:custGeom>
              <a:avLst/>
              <a:gdLst/>
              <a:ahLst/>
              <a:cxnLst/>
              <a:rect l="l" t="t" r="r" b="b"/>
              <a:pathLst>
                <a:path w="1619" h="97" fill="none" extrusionOk="0">
                  <a:moveTo>
                    <a:pt x="0" y="96"/>
                  </a:moveTo>
                  <a:lnTo>
                    <a:pt x="1618" y="1"/>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51"/>
            <p:cNvSpPr/>
            <p:nvPr/>
          </p:nvSpPr>
          <p:spPr>
            <a:xfrm>
              <a:off x="3131857" y="3269065"/>
              <a:ext cx="102963" cy="2155"/>
            </a:xfrm>
            <a:custGeom>
              <a:avLst/>
              <a:gdLst/>
              <a:ahLst/>
              <a:cxnLst/>
              <a:rect l="l" t="t" r="r" b="b"/>
              <a:pathLst>
                <a:path w="1863" h="39" fill="none" extrusionOk="0">
                  <a:moveTo>
                    <a:pt x="1" y="1"/>
                  </a:moveTo>
                  <a:lnTo>
                    <a:pt x="1862" y="38"/>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51"/>
            <p:cNvSpPr/>
            <p:nvPr/>
          </p:nvSpPr>
          <p:spPr>
            <a:xfrm>
              <a:off x="1203114" y="3365283"/>
              <a:ext cx="89533" cy="5250"/>
            </a:xfrm>
            <a:custGeom>
              <a:avLst/>
              <a:gdLst/>
              <a:ahLst/>
              <a:cxnLst/>
              <a:rect l="l" t="t" r="r" b="b"/>
              <a:pathLst>
                <a:path w="1620" h="95" fill="none" extrusionOk="0">
                  <a:moveTo>
                    <a:pt x="0" y="94"/>
                  </a:moveTo>
                  <a:lnTo>
                    <a:pt x="1620" y="0"/>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51"/>
            <p:cNvSpPr/>
            <p:nvPr/>
          </p:nvSpPr>
          <p:spPr>
            <a:xfrm>
              <a:off x="1211349" y="3417896"/>
              <a:ext cx="102908" cy="2100"/>
            </a:xfrm>
            <a:custGeom>
              <a:avLst/>
              <a:gdLst/>
              <a:ahLst/>
              <a:cxnLst/>
              <a:rect l="l" t="t" r="r" b="b"/>
              <a:pathLst>
                <a:path w="1862" h="38" fill="none" extrusionOk="0">
                  <a:moveTo>
                    <a:pt x="0" y="1"/>
                  </a:moveTo>
                  <a:lnTo>
                    <a:pt x="1862" y="38"/>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51"/>
            <p:cNvSpPr/>
            <p:nvPr/>
          </p:nvSpPr>
          <p:spPr>
            <a:xfrm>
              <a:off x="1383449" y="3330134"/>
              <a:ext cx="37250" cy="77706"/>
            </a:xfrm>
            <a:custGeom>
              <a:avLst/>
              <a:gdLst/>
              <a:ahLst/>
              <a:cxnLst/>
              <a:rect l="l" t="t" r="r" b="b"/>
              <a:pathLst>
                <a:path w="674" h="1406" fill="none" extrusionOk="0">
                  <a:moveTo>
                    <a:pt x="673" y="0"/>
                  </a:moveTo>
                  <a:lnTo>
                    <a:pt x="0" y="1405"/>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51"/>
            <p:cNvSpPr/>
            <p:nvPr/>
          </p:nvSpPr>
          <p:spPr>
            <a:xfrm>
              <a:off x="1414122" y="3334832"/>
              <a:ext cx="51675" cy="102355"/>
            </a:xfrm>
            <a:custGeom>
              <a:avLst/>
              <a:gdLst/>
              <a:ahLst/>
              <a:cxnLst/>
              <a:rect l="l" t="t" r="r" b="b"/>
              <a:pathLst>
                <a:path w="935" h="1852" fill="none" extrusionOk="0">
                  <a:moveTo>
                    <a:pt x="935" y="1"/>
                  </a:moveTo>
                  <a:lnTo>
                    <a:pt x="0" y="1851"/>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51"/>
            <p:cNvSpPr/>
            <p:nvPr/>
          </p:nvSpPr>
          <p:spPr>
            <a:xfrm>
              <a:off x="1496358" y="3365283"/>
              <a:ext cx="89589" cy="5250"/>
            </a:xfrm>
            <a:custGeom>
              <a:avLst/>
              <a:gdLst/>
              <a:ahLst/>
              <a:cxnLst/>
              <a:rect l="l" t="t" r="r" b="b"/>
              <a:pathLst>
                <a:path w="1621" h="95" fill="none" extrusionOk="0">
                  <a:moveTo>
                    <a:pt x="1" y="94"/>
                  </a:moveTo>
                  <a:lnTo>
                    <a:pt x="1620" y="0"/>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51"/>
            <p:cNvSpPr/>
            <p:nvPr/>
          </p:nvSpPr>
          <p:spPr>
            <a:xfrm>
              <a:off x="1504537" y="3417896"/>
              <a:ext cx="102908" cy="2100"/>
            </a:xfrm>
            <a:custGeom>
              <a:avLst/>
              <a:gdLst/>
              <a:ahLst/>
              <a:cxnLst/>
              <a:rect l="l" t="t" r="r" b="b"/>
              <a:pathLst>
                <a:path w="1862" h="38" fill="none" extrusionOk="0">
                  <a:moveTo>
                    <a:pt x="0" y="1"/>
                  </a:moveTo>
                  <a:lnTo>
                    <a:pt x="1862" y="38"/>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51"/>
            <p:cNvSpPr/>
            <p:nvPr/>
          </p:nvSpPr>
          <p:spPr>
            <a:xfrm>
              <a:off x="1676582" y="3330134"/>
              <a:ext cx="37306" cy="77706"/>
            </a:xfrm>
            <a:custGeom>
              <a:avLst/>
              <a:gdLst/>
              <a:ahLst/>
              <a:cxnLst/>
              <a:rect l="l" t="t" r="r" b="b"/>
              <a:pathLst>
                <a:path w="675" h="1406" fill="none" extrusionOk="0">
                  <a:moveTo>
                    <a:pt x="674" y="0"/>
                  </a:moveTo>
                  <a:lnTo>
                    <a:pt x="1" y="1405"/>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51"/>
            <p:cNvSpPr/>
            <p:nvPr/>
          </p:nvSpPr>
          <p:spPr>
            <a:xfrm>
              <a:off x="1707310" y="3334832"/>
              <a:ext cx="51675" cy="102355"/>
            </a:xfrm>
            <a:custGeom>
              <a:avLst/>
              <a:gdLst/>
              <a:ahLst/>
              <a:cxnLst/>
              <a:rect l="l" t="t" r="r" b="b"/>
              <a:pathLst>
                <a:path w="935" h="1852" fill="none" extrusionOk="0">
                  <a:moveTo>
                    <a:pt x="935" y="1"/>
                  </a:moveTo>
                  <a:lnTo>
                    <a:pt x="0" y="1851"/>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51"/>
            <p:cNvSpPr/>
            <p:nvPr/>
          </p:nvSpPr>
          <p:spPr>
            <a:xfrm>
              <a:off x="1789546" y="3365283"/>
              <a:ext cx="89533" cy="5250"/>
            </a:xfrm>
            <a:custGeom>
              <a:avLst/>
              <a:gdLst/>
              <a:ahLst/>
              <a:cxnLst/>
              <a:rect l="l" t="t" r="r" b="b"/>
              <a:pathLst>
                <a:path w="1620" h="95" fill="none" extrusionOk="0">
                  <a:moveTo>
                    <a:pt x="0" y="94"/>
                  </a:moveTo>
                  <a:lnTo>
                    <a:pt x="1620" y="0"/>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51"/>
            <p:cNvSpPr/>
            <p:nvPr/>
          </p:nvSpPr>
          <p:spPr>
            <a:xfrm>
              <a:off x="1797781" y="3417896"/>
              <a:ext cx="102963" cy="2100"/>
            </a:xfrm>
            <a:custGeom>
              <a:avLst/>
              <a:gdLst/>
              <a:ahLst/>
              <a:cxnLst/>
              <a:rect l="l" t="t" r="r" b="b"/>
              <a:pathLst>
                <a:path w="1863" h="38" fill="none" extrusionOk="0">
                  <a:moveTo>
                    <a:pt x="1" y="1"/>
                  </a:moveTo>
                  <a:lnTo>
                    <a:pt x="1862" y="38"/>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51"/>
            <p:cNvSpPr/>
            <p:nvPr/>
          </p:nvSpPr>
          <p:spPr>
            <a:xfrm>
              <a:off x="1969770" y="3330134"/>
              <a:ext cx="37361" cy="77706"/>
            </a:xfrm>
            <a:custGeom>
              <a:avLst/>
              <a:gdLst/>
              <a:ahLst/>
              <a:cxnLst/>
              <a:rect l="l" t="t" r="r" b="b"/>
              <a:pathLst>
                <a:path w="676" h="1406" fill="none" extrusionOk="0">
                  <a:moveTo>
                    <a:pt x="676" y="0"/>
                  </a:moveTo>
                  <a:lnTo>
                    <a:pt x="1" y="1405"/>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51"/>
            <p:cNvSpPr/>
            <p:nvPr/>
          </p:nvSpPr>
          <p:spPr>
            <a:xfrm>
              <a:off x="2000498" y="3334832"/>
              <a:ext cx="51675" cy="102355"/>
            </a:xfrm>
            <a:custGeom>
              <a:avLst/>
              <a:gdLst/>
              <a:ahLst/>
              <a:cxnLst/>
              <a:rect l="l" t="t" r="r" b="b"/>
              <a:pathLst>
                <a:path w="935" h="1852" fill="none" extrusionOk="0">
                  <a:moveTo>
                    <a:pt x="935" y="1"/>
                  </a:moveTo>
                  <a:lnTo>
                    <a:pt x="0" y="1851"/>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51"/>
            <p:cNvSpPr/>
            <p:nvPr/>
          </p:nvSpPr>
          <p:spPr>
            <a:xfrm>
              <a:off x="2082735" y="3365283"/>
              <a:ext cx="89533" cy="5250"/>
            </a:xfrm>
            <a:custGeom>
              <a:avLst/>
              <a:gdLst/>
              <a:ahLst/>
              <a:cxnLst/>
              <a:rect l="l" t="t" r="r" b="b"/>
              <a:pathLst>
                <a:path w="1620" h="95" fill="none" extrusionOk="0">
                  <a:moveTo>
                    <a:pt x="0" y="94"/>
                  </a:moveTo>
                  <a:lnTo>
                    <a:pt x="1620" y="0"/>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51"/>
            <p:cNvSpPr/>
            <p:nvPr/>
          </p:nvSpPr>
          <p:spPr>
            <a:xfrm>
              <a:off x="2090969" y="3417896"/>
              <a:ext cx="102908" cy="2100"/>
            </a:xfrm>
            <a:custGeom>
              <a:avLst/>
              <a:gdLst/>
              <a:ahLst/>
              <a:cxnLst/>
              <a:rect l="l" t="t" r="r" b="b"/>
              <a:pathLst>
                <a:path w="1862" h="38" fill="none" extrusionOk="0">
                  <a:moveTo>
                    <a:pt x="1" y="1"/>
                  </a:moveTo>
                  <a:lnTo>
                    <a:pt x="1862" y="38"/>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51"/>
            <p:cNvSpPr/>
            <p:nvPr/>
          </p:nvSpPr>
          <p:spPr>
            <a:xfrm>
              <a:off x="2262958" y="3330134"/>
              <a:ext cx="37361" cy="77706"/>
            </a:xfrm>
            <a:custGeom>
              <a:avLst/>
              <a:gdLst/>
              <a:ahLst/>
              <a:cxnLst/>
              <a:rect l="l" t="t" r="r" b="b"/>
              <a:pathLst>
                <a:path w="676" h="1406" fill="none" extrusionOk="0">
                  <a:moveTo>
                    <a:pt x="675" y="0"/>
                  </a:moveTo>
                  <a:lnTo>
                    <a:pt x="1" y="1405"/>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51"/>
            <p:cNvSpPr/>
            <p:nvPr/>
          </p:nvSpPr>
          <p:spPr>
            <a:xfrm>
              <a:off x="2293742" y="3334832"/>
              <a:ext cx="51675" cy="102355"/>
            </a:xfrm>
            <a:custGeom>
              <a:avLst/>
              <a:gdLst/>
              <a:ahLst/>
              <a:cxnLst/>
              <a:rect l="l" t="t" r="r" b="b"/>
              <a:pathLst>
                <a:path w="935" h="1852" fill="none" extrusionOk="0">
                  <a:moveTo>
                    <a:pt x="935" y="1"/>
                  </a:moveTo>
                  <a:lnTo>
                    <a:pt x="1" y="1851"/>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51"/>
            <p:cNvSpPr/>
            <p:nvPr/>
          </p:nvSpPr>
          <p:spPr>
            <a:xfrm>
              <a:off x="2375923" y="3365283"/>
              <a:ext cx="89533" cy="5250"/>
            </a:xfrm>
            <a:custGeom>
              <a:avLst/>
              <a:gdLst/>
              <a:ahLst/>
              <a:cxnLst/>
              <a:rect l="l" t="t" r="r" b="b"/>
              <a:pathLst>
                <a:path w="1620" h="95" fill="none" extrusionOk="0">
                  <a:moveTo>
                    <a:pt x="0" y="94"/>
                  </a:moveTo>
                  <a:lnTo>
                    <a:pt x="1620" y="0"/>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51"/>
            <p:cNvSpPr/>
            <p:nvPr/>
          </p:nvSpPr>
          <p:spPr>
            <a:xfrm>
              <a:off x="2384157" y="3417896"/>
              <a:ext cx="102908" cy="2100"/>
            </a:xfrm>
            <a:custGeom>
              <a:avLst/>
              <a:gdLst/>
              <a:ahLst/>
              <a:cxnLst/>
              <a:rect l="l" t="t" r="r" b="b"/>
              <a:pathLst>
                <a:path w="1862" h="38" fill="none" extrusionOk="0">
                  <a:moveTo>
                    <a:pt x="0" y="1"/>
                  </a:moveTo>
                  <a:lnTo>
                    <a:pt x="1862" y="38"/>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51"/>
            <p:cNvSpPr/>
            <p:nvPr/>
          </p:nvSpPr>
          <p:spPr>
            <a:xfrm>
              <a:off x="2556147" y="3330134"/>
              <a:ext cx="37361" cy="77706"/>
            </a:xfrm>
            <a:custGeom>
              <a:avLst/>
              <a:gdLst/>
              <a:ahLst/>
              <a:cxnLst/>
              <a:rect l="l" t="t" r="r" b="b"/>
              <a:pathLst>
                <a:path w="676" h="1406" fill="none" extrusionOk="0">
                  <a:moveTo>
                    <a:pt x="675" y="0"/>
                  </a:moveTo>
                  <a:lnTo>
                    <a:pt x="1" y="1405"/>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51"/>
            <p:cNvSpPr/>
            <p:nvPr/>
          </p:nvSpPr>
          <p:spPr>
            <a:xfrm>
              <a:off x="2586930" y="3334832"/>
              <a:ext cx="51675" cy="102355"/>
            </a:xfrm>
            <a:custGeom>
              <a:avLst/>
              <a:gdLst/>
              <a:ahLst/>
              <a:cxnLst/>
              <a:rect l="l" t="t" r="r" b="b"/>
              <a:pathLst>
                <a:path w="935" h="1852" fill="none" extrusionOk="0">
                  <a:moveTo>
                    <a:pt x="935" y="1"/>
                  </a:moveTo>
                  <a:lnTo>
                    <a:pt x="0" y="1851"/>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51"/>
            <p:cNvSpPr/>
            <p:nvPr/>
          </p:nvSpPr>
          <p:spPr>
            <a:xfrm>
              <a:off x="2669111" y="3365283"/>
              <a:ext cx="89533" cy="5250"/>
            </a:xfrm>
            <a:custGeom>
              <a:avLst/>
              <a:gdLst/>
              <a:ahLst/>
              <a:cxnLst/>
              <a:rect l="l" t="t" r="r" b="b"/>
              <a:pathLst>
                <a:path w="1620" h="95" fill="none" extrusionOk="0">
                  <a:moveTo>
                    <a:pt x="0" y="94"/>
                  </a:moveTo>
                  <a:lnTo>
                    <a:pt x="1620" y="0"/>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51"/>
            <p:cNvSpPr/>
            <p:nvPr/>
          </p:nvSpPr>
          <p:spPr>
            <a:xfrm>
              <a:off x="2677346" y="3417896"/>
              <a:ext cx="102908" cy="2100"/>
            </a:xfrm>
            <a:custGeom>
              <a:avLst/>
              <a:gdLst/>
              <a:ahLst/>
              <a:cxnLst/>
              <a:rect l="l" t="t" r="r" b="b"/>
              <a:pathLst>
                <a:path w="1862" h="38" fill="none" extrusionOk="0">
                  <a:moveTo>
                    <a:pt x="0" y="1"/>
                  </a:moveTo>
                  <a:lnTo>
                    <a:pt x="1862" y="38"/>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51"/>
            <p:cNvSpPr/>
            <p:nvPr/>
          </p:nvSpPr>
          <p:spPr>
            <a:xfrm>
              <a:off x="2849445" y="3330134"/>
              <a:ext cx="37250" cy="77706"/>
            </a:xfrm>
            <a:custGeom>
              <a:avLst/>
              <a:gdLst/>
              <a:ahLst/>
              <a:cxnLst/>
              <a:rect l="l" t="t" r="r" b="b"/>
              <a:pathLst>
                <a:path w="674" h="1406" fill="none" extrusionOk="0">
                  <a:moveTo>
                    <a:pt x="673" y="0"/>
                  </a:moveTo>
                  <a:lnTo>
                    <a:pt x="0" y="1405"/>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51"/>
            <p:cNvSpPr/>
            <p:nvPr/>
          </p:nvSpPr>
          <p:spPr>
            <a:xfrm>
              <a:off x="2880118" y="3334832"/>
              <a:ext cx="51675" cy="102355"/>
            </a:xfrm>
            <a:custGeom>
              <a:avLst/>
              <a:gdLst/>
              <a:ahLst/>
              <a:cxnLst/>
              <a:rect l="l" t="t" r="r" b="b"/>
              <a:pathLst>
                <a:path w="935" h="1852" fill="none" extrusionOk="0">
                  <a:moveTo>
                    <a:pt x="935" y="1"/>
                  </a:moveTo>
                  <a:lnTo>
                    <a:pt x="0" y="1851"/>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51"/>
            <p:cNvSpPr/>
            <p:nvPr/>
          </p:nvSpPr>
          <p:spPr>
            <a:xfrm>
              <a:off x="2962355" y="3365283"/>
              <a:ext cx="89589" cy="5250"/>
            </a:xfrm>
            <a:custGeom>
              <a:avLst/>
              <a:gdLst/>
              <a:ahLst/>
              <a:cxnLst/>
              <a:rect l="l" t="t" r="r" b="b"/>
              <a:pathLst>
                <a:path w="1621" h="95" fill="none" extrusionOk="0">
                  <a:moveTo>
                    <a:pt x="1" y="94"/>
                  </a:moveTo>
                  <a:lnTo>
                    <a:pt x="1620" y="0"/>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51"/>
            <p:cNvSpPr/>
            <p:nvPr/>
          </p:nvSpPr>
          <p:spPr>
            <a:xfrm>
              <a:off x="2970534" y="3417896"/>
              <a:ext cx="102908" cy="2100"/>
            </a:xfrm>
            <a:custGeom>
              <a:avLst/>
              <a:gdLst/>
              <a:ahLst/>
              <a:cxnLst/>
              <a:rect l="l" t="t" r="r" b="b"/>
              <a:pathLst>
                <a:path w="1862" h="38" fill="none" extrusionOk="0">
                  <a:moveTo>
                    <a:pt x="0" y="1"/>
                  </a:moveTo>
                  <a:lnTo>
                    <a:pt x="1862" y="38"/>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51"/>
            <p:cNvSpPr/>
            <p:nvPr/>
          </p:nvSpPr>
          <p:spPr>
            <a:xfrm>
              <a:off x="3142578" y="3330134"/>
              <a:ext cx="37361" cy="77706"/>
            </a:xfrm>
            <a:custGeom>
              <a:avLst/>
              <a:gdLst/>
              <a:ahLst/>
              <a:cxnLst/>
              <a:rect l="l" t="t" r="r" b="b"/>
              <a:pathLst>
                <a:path w="676" h="1406" fill="none" extrusionOk="0">
                  <a:moveTo>
                    <a:pt x="676" y="0"/>
                  </a:moveTo>
                  <a:lnTo>
                    <a:pt x="1" y="1405"/>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51"/>
            <p:cNvSpPr/>
            <p:nvPr/>
          </p:nvSpPr>
          <p:spPr>
            <a:xfrm>
              <a:off x="3173306" y="3334832"/>
              <a:ext cx="51675" cy="102355"/>
            </a:xfrm>
            <a:custGeom>
              <a:avLst/>
              <a:gdLst/>
              <a:ahLst/>
              <a:cxnLst/>
              <a:rect l="l" t="t" r="r" b="b"/>
              <a:pathLst>
                <a:path w="935" h="1852" fill="none" extrusionOk="0">
                  <a:moveTo>
                    <a:pt x="935" y="1"/>
                  </a:moveTo>
                  <a:lnTo>
                    <a:pt x="0" y="1851"/>
                  </a:lnTo>
                </a:path>
              </a:pathLst>
            </a:custGeom>
            <a:solidFill>
              <a:schemeClr val="accent2"/>
            </a:solidFill>
            <a:ln w="9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51"/>
            <p:cNvSpPr/>
            <p:nvPr/>
          </p:nvSpPr>
          <p:spPr>
            <a:xfrm>
              <a:off x="1021454" y="2782892"/>
              <a:ext cx="369519" cy="717483"/>
            </a:xfrm>
            <a:custGeom>
              <a:avLst/>
              <a:gdLst/>
              <a:ahLst/>
              <a:cxnLst/>
              <a:rect l="l" t="t" r="r" b="b"/>
              <a:pathLst>
                <a:path w="6686" h="12982" extrusionOk="0">
                  <a:moveTo>
                    <a:pt x="357" y="0"/>
                  </a:moveTo>
                  <a:cubicBezTo>
                    <a:pt x="0" y="6347"/>
                    <a:pt x="3395" y="11355"/>
                    <a:pt x="4653" y="12982"/>
                  </a:cubicBezTo>
                  <a:cubicBezTo>
                    <a:pt x="5328" y="12976"/>
                    <a:pt x="6005" y="12973"/>
                    <a:pt x="6686" y="12973"/>
                  </a:cubicBezTo>
                  <a:cubicBezTo>
                    <a:pt x="4310" y="8640"/>
                    <a:pt x="3851" y="2641"/>
                    <a:pt x="3768"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51"/>
            <p:cNvSpPr/>
            <p:nvPr/>
          </p:nvSpPr>
          <p:spPr>
            <a:xfrm>
              <a:off x="1293420" y="2782892"/>
              <a:ext cx="375653" cy="719251"/>
            </a:xfrm>
            <a:custGeom>
              <a:avLst/>
              <a:gdLst/>
              <a:ahLst/>
              <a:cxnLst/>
              <a:rect l="l" t="t" r="r" b="b"/>
              <a:pathLst>
                <a:path w="6797" h="13014" extrusionOk="0">
                  <a:moveTo>
                    <a:pt x="1" y="0"/>
                  </a:moveTo>
                  <a:cubicBezTo>
                    <a:pt x="211" y="5623"/>
                    <a:pt x="2114" y="11216"/>
                    <a:pt x="2766" y="12976"/>
                  </a:cubicBezTo>
                  <a:cubicBezTo>
                    <a:pt x="4096" y="12979"/>
                    <a:pt x="5443" y="12992"/>
                    <a:pt x="6797" y="13013"/>
                  </a:cubicBezTo>
                  <a:cubicBezTo>
                    <a:pt x="5019" y="6075"/>
                    <a:pt x="4650" y="1838"/>
                    <a:pt x="4586"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51"/>
            <p:cNvSpPr/>
            <p:nvPr/>
          </p:nvSpPr>
          <p:spPr>
            <a:xfrm>
              <a:off x="840014" y="2723481"/>
              <a:ext cx="2647866" cy="101692"/>
            </a:xfrm>
            <a:custGeom>
              <a:avLst/>
              <a:gdLst/>
              <a:ahLst/>
              <a:cxnLst/>
              <a:rect l="l" t="t" r="r" b="b"/>
              <a:pathLst>
                <a:path w="47910" h="1840" extrusionOk="0">
                  <a:moveTo>
                    <a:pt x="46918" y="0"/>
                  </a:moveTo>
                  <a:cubicBezTo>
                    <a:pt x="46916" y="0"/>
                    <a:pt x="46914" y="0"/>
                    <a:pt x="46912" y="0"/>
                  </a:cubicBezTo>
                  <a:cubicBezTo>
                    <a:pt x="40934" y="39"/>
                    <a:pt x="34956" y="77"/>
                    <a:pt x="28979" y="115"/>
                  </a:cubicBezTo>
                  <a:cubicBezTo>
                    <a:pt x="23028" y="153"/>
                    <a:pt x="17075" y="191"/>
                    <a:pt x="11124" y="229"/>
                  </a:cubicBezTo>
                  <a:cubicBezTo>
                    <a:pt x="7749" y="250"/>
                    <a:pt x="4374" y="272"/>
                    <a:pt x="998" y="293"/>
                  </a:cubicBezTo>
                  <a:cubicBezTo>
                    <a:pt x="6" y="299"/>
                    <a:pt x="1" y="1839"/>
                    <a:pt x="992" y="1839"/>
                  </a:cubicBezTo>
                  <a:cubicBezTo>
                    <a:pt x="994" y="1839"/>
                    <a:pt x="996" y="1839"/>
                    <a:pt x="998" y="1839"/>
                  </a:cubicBezTo>
                  <a:cubicBezTo>
                    <a:pt x="6976" y="1802"/>
                    <a:pt x="12953" y="1763"/>
                    <a:pt x="18931" y="1726"/>
                  </a:cubicBezTo>
                  <a:cubicBezTo>
                    <a:pt x="24882" y="1687"/>
                    <a:pt x="30835" y="1650"/>
                    <a:pt x="36786" y="1613"/>
                  </a:cubicBezTo>
                  <a:cubicBezTo>
                    <a:pt x="40161" y="1590"/>
                    <a:pt x="43536" y="1569"/>
                    <a:pt x="46912" y="1547"/>
                  </a:cubicBezTo>
                  <a:cubicBezTo>
                    <a:pt x="47904" y="1541"/>
                    <a:pt x="47909" y="0"/>
                    <a:pt x="469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51"/>
            <p:cNvSpPr/>
            <p:nvPr/>
          </p:nvSpPr>
          <p:spPr>
            <a:xfrm>
              <a:off x="2982969" y="2779963"/>
              <a:ext cx="697752" cy="750312"/>
            </a:xfrm>
            <a:custGeom>
              <a:avLst/>
              <a:gdLst/>
              <a:ahLst/>
              <a:cxnLst/>
              <a:rect l="l" t="t" r="r" b="b"/>
              <a:pathLst>
                <a:path w="12625" h="13576" extrusionOk="0">
                  <a:moveTo>
                    <a:pt x="7058" y="1"/>
                  </a:moveTo>
                  <a:lnTo>
                    <a:pt x="5955" y="171"/>
                  </a:lnTo>
                  <a:cubicBezTo>
                    <a:pt x="5955" y="171"/>
                    <a:pt x="6030" y="10082"/>
                    <a:pt x="5916" y="10564"/>
                  </a:cubicBezTo>
                  <a:cubicBezTo>
                    <a:pt x="5803" y="11045"/>
                    <a:pt x="313" y="11724"/>
                    <a:pt x="1" y="12971"/>
                  </a:cubicBezTo>
                  <a:cubicBezTo>
                    <a:pt x="2281" y="13429"/>
                    <a:pt x="4555" y="13575"/>
                    <a:pt x="6531" y="13575"/>
                  </a:cubicBezTo>
                  <a:cubicBezTo>
                    <a:pt x="10048" y="13575"/>
                    <a:pt x="12624" y="13111"/>
                    <a:pt x="12624" y="13111"/>
                  </a:cubicBezTo>
                  <a:cubicBezTo>
                    <a:pt x="12539" y="11838"/>
                    <a:pt x="7643" y="11017"/>
                    <a:pt x="7331" y="10678"/>
                  </a:cubicBezTo>
                  <a:cubicBezTo>
                    <a:pt x="7021" y="10338"/>
                    <a:pt x="7058" y="1"/>
                    <a:pt x="70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51"/>
            <p:cNvSpPr/>
            <p:nvPr/>
          </p:nvSpPr>
          <p:spPr>
            <a:xfrm>
              <a:off x="3239681" y="2779963"/>
              <a:ext cx="199792" cy="122860"/>
            </a:xfrm>
            <a:custGeom>
              <a:avLst/>
              <a:gdLst/>
              <a:ahLst/>
              <a:cxnLst/>
              <a:rect l="l" t="t" r="r" b="b"/>
              <a:pathLst>
                <a:path w="3615" h="2223" extrusionOk="0">
                  <a:moveTo>
                    <a:pt x="1" y="1"/>
                  </a:moveTo>
                  <a:cubicBezTo>
                    <a:pt x="35" y="1580"/>
                    <a:pt x="798" y="2223"/>
                    <a:pt x="1612" y="2223"/>
                  </a:cubicBezTo>
                  <a:cubicBezTo>
                    <a:pt x="2578" y="2223"/>
                    <a:pt x="3614" y="1318"/>
                    <a:pt x="3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51"/>
            <p:cNvSpPr/>
            <p:nvPr/>
          </p:nvSpPr>
          <p:spPr>
            <a:xfrm>
              <a:off x="2832036" y="1849672"/>
              <a:ext cx="1027754" cy="949440"/>
            </a:xfrm>
            <a:custGeom>
              <a:avLst/>
              <a:gdLst/>
              <a:ahLst/>
              <a:cxnLst/>
              <a:rect l="l" t="t" r="r" b="b"/>
              <a:pathLst>
                <a:path w="18596" h="17179" extrusionOk="0">
                  <a:moveTo>
                    <a:pt x="8671" y="0"/>
                  </a:moveTo>
                  <a:cubicBezTo>
                    <a:pt x="5916" y="0"/>
                    <a:pt x="2887" y="283"/>
                    <a:pt x="0" y="1133"/>
                  </a:cubicBezTo>
                  <a:cubicBezTo>
                    <a:pt x="185" y="5627"/>
                    <a:pt x="1314" y="11708"/>
                    <a:pt x="1933" y="14758"/>
                  </a:cubicBezTo>
                  <a:cubicBezTo>
                    <a:pt x="2169" y="15923"/>
                    <a:pt x="3136" y="16797"/>
                    <a:pt x="4318" y="16916"/>
                  </a:cubicBezTo>
                  <a:cubicBezTo>
                    <a:pt x="4430" y="16928"/>
                    <a:pt x="4547" y="16938"/>
                    <a:pt x="4666" y="16949"/>
                  </a:cubicBezTo>
                  <a:lnTo>
                    <a:pt x="4669" y="16950"/>
                  </a:lnTo>
                  <a:cubicBezTo>
                    <a:pt x="5454" y="17023"/>
                    <a:pt x="6398" y="17095"/>
                    <a:pt x="7431" y="17138"/>
                  </a:cubicBezTo>
                  <a:cubicBezTo>
                    <a:pt x="7747" y="17150"/>
                    <a:pt x="8075" y="17162"/>
                    <a:pt x="8410" y="17168"/>
                  </a:cubicBezTo>
                  <a:cubicBezTo>
                    <a:pt x="8696" y="17175"/>
                    <a:pt x="8988" y="17178"/>
                    <a:pt x="9284" y="17178"/>
                  </a:cubicBezTo>
                  <a:cubicBezTo>
                    <a:pt x="9383" y="17178"/>
                    <a:pt x="9482" y="17178"/>
                    <a:pt x="9582" y="17177"/>
                  </a:cubicBezTo>
                  <a:cubicBezTo>
                    <a:pt x="11135" y="17170"/>
                    <a:pt x="12780" y="17076"/>
                    <a:pt x="14346" y="16826"/>
                  </a:cubicBezTo>
                  <a:cubicBezTo>
                    <a:pt x="15430" y="16653"/>
                    <a:pt x="16297" y="15832"/>
                    <a:pt x="16548" y="14761"/>
                  </a:cubicBezTo>
                  <a:cubicBezTo>
                    <a:pt x="17215" y="11887"/>
                    <a:pt x="18473" y="5909"/>
                    <a:pt x="18596" y="1133"/>
                  </a:cubicBezTo>
                  <a:cubicBezTo>
                    <a:pt x="18596" y="1133"/>
                    <a:pt x="14181" y="0"/>
                    <a:pt x="86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51"/>
            <p:cNvSpPr/>
            <p:nvPr/>
          </p:nvSpPr>
          <p:spPr>
            <a:xfrm>
              <a:off x="2994520" y="1980321"/>
              <a:ext cx="248206" cy="816577"/>
            </a:xfrm>
            <a:custGeom>
              <a:avLst/>
              <a:gdLst/>
              <a:ahLst/>
              <a:cxnLst/>
              <a:rect l="l" t="t" r="r" b="b"/>
              <a:pathLst>
                <a:path w="4491" h="14775" extrusionOk="0">
                  <a:moveTo>
                    <a:pt x="86" y="0"/>
                  </a:moveTo>
                  <a:lnTo>
                    <a:pt x="86" y="0"/>
                  </a:lnTo>
                  <a:cubicBezTo>
                    <a:pt x="1" y="5811"/>
                    <a:pt x="1726" y="14585"/>
                    <a:pt x="1726" y="14585"/>
                  </a:cubicBezTo>
                  <a:lnTo>
                    <a:pt x="1729" y="14586"/>
                  </a:lnTo>
                  <a:cubicBezTo>
                    <a:pt x="2514" y="14659"/>
                    <a:pt x="3458" y="14731"/>
                    <a:pt x="4491" y="14774"/>
                  </a:cubicBezTo>
                  <a:cubicBezTo>
                    <a:pt x="3171" y="6586"/>
                    <a:pt x="2777" y="342"/>
                    <a:pt x="2777" y="342"/>
                  </a:cubicBezTo>
                  <a:lnTo>
                    <a:pt x="86" y="0"/>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51"/>
            <p:cNvSpPr/>
            <p:nvPr/>
          </p:nvSpPr>
          <p:spPr>
            <a:xfrm>
              <a:off x="3210501" y="2005301"/>
              <a:ext cx="151101" cy="793807"/>
            </a:xfrm>
            <a:custGeom>
              <a:avLst/>
              <a:gdLst/>
              <a:ahLst/>
              <a:cxnLst/>
              <a:rect l="l" t="t" r="r" b="b"/>
              <a:pathLst>
                <a:path w="2734" h="14363" extrusionOk="0">
                  <a:moveTo>
                    <a:pt x="0" y="0"/>
                  </a:moveTo>
                  <a:lnTo>
                    <a:pt x="0" y="0"/>
                  </a:lnTo>
                  <a:cubicBezTo>
                    <a:pt x="468" y="7577"/>
                    <a:pt x="1344" y="13064"/>
                    <a:pt x="1562" y="14352"/>
                  </a:cubicBezTo>
                  <a:cubicBezTo>
                    <a:pt x="1848" y="14359"/>
                    <a:pt x="2140" y="14362"/>
                    <a:pt x="2436" y="14362"/>
                  </a:cubicBezTo>
                  <a:cubicBezTo>
                    <a:pt x="2535" y="14362"/>
                    <a:pt x="2634" y="14362"/>
                    <a:pt x="2734" y="14361"/>
                  </a:cubicBezTo>
                  <a:cubicBezTo>
                    <a:pt x="1241" y="3711"/>
                    <a:pt x="1187" y="81"/>
                    <a:pt x="1187" y="81"/>
                  </a:cubicBezTo>
                  <a:lnTo>
                    <a:pt x="0" y="0"/>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51"/>
            <p:cNvSpPr/>
            <p:nvPr/>
          </p:nvSpPr>
          <p:spPr>
            <a:xfrm>
              <a:off x="2914770" y="1886700"/>
              <a:ext cx="834152" cy="86604"/>
            </a:xfrm>
            <a:custGeom>
              <a:avLst/>
              <a:gdLst/>
              <a:ahLst/>
              <a:cxnLst/>
              <a:rect l="l" t="t" r="r" b="b"/>
              <a:pathLst>
                <a:path w="15093" h="1567" extrusionOk="0">
                  <a:moveTo>
                    <a:pt x="6683" y="0"/>
                  </a:moveTo>
                  <a:cubicBezTo>
                    <a:pt x="4639" y="0"/>
                    <a:pt x="2357" y="172"/>
                    <a:pt x="0" y="661"/>
                  </a:cubicBezTo>
                  <a:cubicBezTo>
                    <a:pt x="0" y="661"/>
                    <a:pt x="4923" y="1567"/>
                    <a:pt x="9672" y="1567"/>
                  </a:cubicBezTo>
                  <a:cubicBezTo>
                    <a:pt x="11626" y="1567"/>
                    <a:pt x="13552" y="1414"/>
                    <a:pt x="15093" y="981"/>
                  </a:cubicBezTo>
                  <a:cubicBezTo>
                    <a:pt x="15093" y="981"/>
                    <a:pt x="11562" y="0"/>
                    <a:pt x="66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51"/>
            <p:cNvSpPr/>
            <p:nvPr/>
          </p:nvSpPr>
          <p:spPr>
            <a:xfrm>
              <a:off x="2863096" y="1947880"/>
              <a:ext cx="955851" cy="136069"/>
            </a:xfrm>
            <a:custGeom>
              <a:avLst/>
              <a:gdLst/>
              <a:ahLst/>
              <a:cxnLst/>
              <a:rect l="l" t="t" r="r" b="b"/>
              <a:pathLst>
                <a:path w="17295" h="2462" fill="none" extrusionOk="0">
                  <a:moveTo>
                    <a:pt x="1" y="0"/>
                  </a:moveTo>
                  <a:cubicBezTo>
                    <a:pt x="9879" y="2462"/>
                    <a:pt x="17295" y="284"/>
                    <a:pt x="17295" y="284"/>
                  </a:cubicBezTo>
                </a:path>
              </a:pathLst>
            </a:custGeom>
            <a:noFill/>
            <a:ln w="9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51"/>
            <p:cNvSpPr/>
            <p:nvPr/>
          </p:nvSpPr>
          <p:spPr>
            <a:xfrm>
              <a:off x="2788376" y="2032326"/>
              <a:ext cx="1131602" cy="172214"/>
            </a:xfrm>
            <a:custGeom>
              <a:avLst/>
              <a:gdLst/>
              <a:ahLst/>
              <a:cxnLst/>
              <a:rect l="l" t="t" r="r" b="b"/>
              <a:pathLst>
                <a:path w="20475" h="3116" extrusionOk="0">
                  <a:moveTo>
                    <a:pt x="976" y="0"/>
                  </a:moveTo>
                  <a:cubicBezTo>
                    <a:pt x="244" y="0"/>
                    <a:pt x="0" y="1211"/>
                    <a:pt x="824" y="1486"/>
                  </a:cubicBezTo>
                  <a:cubicBezTo>
                    <a:pt x="4071" y="2572"/>
                    <a:pt x="7469" y="3115"/>
                    <a:pt x="10869" y="3115"/>
                  </a:cubicBezTo>
                  <a:cubicBezTo>
                    <a:pt x="13819" y="3115"/>
                    <a:pt x="16771" y="2706"/>
                    <a:pt x="19627" y="1888"/>
                  </a:cubicBezTo>
                  <a:cubicBezTo>
                    <a:pt x="20474" y="1646"/>
                    <a:pt x="20215" y="412"/>
                    <a:pt x="19450" y="412"/>
                  </a:cubicBezTo>
                  <a:cubicBezTo>
                    <a:pt x="19381" y="412"/>
                    <a:pt x="19307" y="422"/>
                    <a:pt x="19229" y="444"/>
                  </a:cubicBezTo>
                  <a:cubicBezTo>
                    <a:pt x="16498" y="1228"/>
                    <a:pt x="13687" y="1618"/>
                    <a:pt x="10879" y="1618"/>
                  </a:cubicBezTo>
                  <a:cubicBezTo>
                    <a:pt x="7615" y="1618"/>
                    <a:pt x="4353" y="1091"/>
                    <a:pt x="1222" y="43"/>
                  </a:cubicBezTo>
                  <a:cubicBezTo>
                    <a:pt x="1135" y="14"/>
                    <a:pt x="1053" y="0"/>
                    <a:pt x="9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51"/>
            <p:cNvSpPr/>
            <p:nvPr/>
          </p:nvSpPr>
          <p:spPr>
            <a:xfrm>
              <a:off x="1809608" y="3132890"/>
              <a:ext cx="532613" cy="155136"/>
            </a:xfrm>
            <a:custGeom>
              <a:avLst/>
              <a:gdLst/>
              <a:ahLst/>
              <a:cxnLst/>
              <a:rect l="l" t="t" r="r" b="b"/>
              <a:pathLst>
                <a:path w="9637" h="2807" extrusionOk="0">
                  <a:moveTo>
                    <a:pt x="6422" y="0"/>
                  </a:moveTo>
                  <a:cubicBezTo>
                    <a:pt x="3631" y="0"/>
                    <a:pt x="0" y="951"/>
                    <a:pt x="0" y="951"/>
                  </a:cubicBezTo>
                  <a:lnTo>
                    <a:pt x="197" y="1466"/>
                  </a:lnTo>
                  <a:cubicBezTo>
                    <a:pt x="197" y="1466"/>
                    <a:pt x="4462" y="2806"/>
                    <a:pt x="7240" y="2806"/>
                  </a:cubicBezTo>
                  <a:cubicBezTo>
                    <a:pt x="8623" y="2806"/>
                    <a:pt x="9637" y="2475"/>
                    <a:pt x="9574" y="1481"/>
                  </a:cubicBezTo>
                  <a:cubicBezTo>
                    <a:pt x="9503" y="352"/>
                    <a:pt x="8117" y="0"/>
                    <a:pt x="64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51"/>
            <p:cNvSpPr/>
            <p:nvPr/>
          </p:nvSpPr>
          <p:spPr>
            <a:xfrm>
              <a:off x="1791204" y="2867946"/>
              <a:ext cx="705103" cy="318893"/>
            </a:xfrm>
            <a:custGeom>
              <a:avLst/>
              <a:gdLst/>
              <a:ahLst/>
              <a:cxnLst/>
              <a:rect l="l" t="t" r="r" b="b"/>
              <a:pathLst>
                <a:path w="12758" h="5770" extrusionOk="0">
                  <a:moveTo>
                    <a:pt x="5769" y="1"/>
                  </a:moveTo>
                  <a:cubicBezTo>
                    <a:pt x="3855" y="1"/>
                    <a:pt x="0" y="4877"/>
                    <a:pt x="0" y="4877"/>
                  </a:cubicBezTo>
                  <a:lnTo>
                    <a:pt x="333" y="5745"/>
                  </a:lnTo>
                  <a:cubicBezTo>
                    <a:pt x="333" y="5745"/>
                    <a:pt x="1039" y="5769"/>
                    <a:pt x="2113" y="5769"/>
                  </a:cubicBezTo>
                  <a:cubicBezTo>
                    <a:pt x="5542" y="5769"/>
                    <a:pt x="12730" y="5527"/>
                    <a:pt x="12751" y="3496"/>
                  </a:cubicBezTo>
                  <a:cubicBezTo>
                    <a:pt x="12758" y="2801"/>
                    <a:pt x="12030" y="2544"/>
                    <a:pt x="10950" y="2544"/>
                  </a:cubicBezTo>
                  <a:cubicBezTo>
                    <a:pt x="7889" y="2544"/>
                    <a:pt x="1999" y="4608"/>
                    <a:pt x="1999" y="4608"/>
                  </a:cubicBezTo>
                  <a:cubicBezTo>
                    <a:pt x="1999" y="4608"/>
                    <a:pt x="7879" y="2047"/>
                    <a:pt x="6435" y="305"/>
                  </a:cubicBezTo>
                  <a:cubicBezTo>
                    <a:pt x="6260" y="93"/>
                    <a:pt x="6033" y="1"/>
                    <a:pt x="57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51"/>
            <p:cNvSpPr/>
            <p:nvPr/>
          </p:nvSpPr>
          <p:spPr>
            <a:xfrm>
              <a:off x="1819003" y="2929788"/>
              <a:ext cx="555825" cy="212393"/>
            </a:xfrm>
            <a:custGeom>
              <a:avLst/>
              <a:gdLst/>
              <a:ahLst/>
              <a:cxnLst/>
              <a:rect l="l" t="t" r="r" b="b"/>
              <a:pathLst>
                <a:path w="10057" h="3843" fill="none" extrusionOk="0">
                  <a:moveTo>
                    <a:pt x="5248" y="1"/>
                  </a:moveTo>
                  <a:lnTo>
                    <a:pt x="0" y="3843"/>
                  </a:lnTo>
                  <a:lnTo>
                    <a:pt x="10056" y="2720"/>
                  </a:lnTo>
                </a:path>
              </a:pathLst>
            </a:custGeom>
            <a:noFill/>
            <a:ln w="9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51"/>
            <p:cNvSpPr/>
            <p:nvPr/>
          </p:nvSpPr>
          <p:spPr>
            <a:xfrm>
              <a:off x="716770" y="2962727"/>
              <a:ext cx="1192894" cy="572019"/>
            </a:xfrm>
            <a:custGeom>
              <a:avLst/>
              <a:gdLst/>
              <a:ahLst/>
              <a:cxnLst/>
              <a:rect l="l" t="t" r="r" b="b"/>
              <a:pathLst>
                <a:path w="21584" h="10350" extrusionOk="0">
                  <a:moveTo>
                    <a:pt x="17220" y="0"/>
                  </a:moveTo>
                  <a:cubicBezTo>
                    <a:pt x="17008" y="0"/>
                    <a:pt x="16789" y="20"/>
                    <a:pt x="16563" y="63"/>
                  </a:cubicBezTo>
                  <a:cubicBezTo>
                    <a:pt x="15259" y="309"/>
                    <a:pt x="14174" y="1193"/>
                    <a:pt x="13203" y="2099"/>
                  </a:cubicBezTo>
                  <a:cubicBezTo>
                    <a:pt x="12233" y="3005"/>
                    <a:pt x="11284" y="3987"/>
                    <a:pt x="10066" y="4518"/>
                  </a:cubicBezTo>
                  <a:cubicBezTo>
                    <a:pt x="8551" y="5181"/>
                    <a:pt x="6816" y="5060"/>
                    <a:pt x="5207" y="5445"/>
                  </a:cubicBezTo>
                  <a:cubicBezTo>
                    <a:pt x="3204" y="5923"/>
                    <a:pt x="1411" y="7223"/>
                    <a:pt x="334" y="8978"/>
                  </a:cubicBezTo>
                  <a:cubicBezTo>
                    <a:pt x="161" y="9259"/>
                    <a:pt x="1" y="9599"/>
                    <a:pt x="119" y="9907"/>
                  </a:cubicBezTo>
                  <a:cubicBezTo>
                    <a:pt x="231" y="10200"/>
                    <a:pt x="564" y="10349"/>
                    <a:pt x="880" y="10349"/>
                  </a:cubicBezTo>
                  <a:cubicBezTo>
                    <a:pt x="913" y="10349"/>
                    <a:pt x="946" y="10348"/>
                    <a:pt x="979" y="10344"/>
                  </a:cubicBezTo>
                  <a:cubicBezTo>
                    <a:pt x="1323" y="10310"/>
                    <a:pt x="1635" y="10138"/>
                    <a:pt x="1949" y="9992"/>
                  </a:cubicBezTo>
                  <a:cubicBezTo>
                    <a:pt x="2892" y="9552"/>
                    <a:pt x="3932" y="9324"/>
                    <a:pt x="4972" y="9324"/>
                  </a:cubicBezTo>
                  <a:cubicBezTo>
                    <a:pt x="5213" y="9324"/>
                    <a:pt x="5454" y="9336"/>
                    <a:pt x="5694" y="9361"/>
                  </a:cubicBezTo>
                  <a:cubicBezTo>
                    <a:pt x="7070" y="9504"/>
                    <a:pt x="8420" y="10045"/>
                    <a:pt x="9785" y="10045"/>
                  </a:cubicBezTo>
                  <a:cubicBezTo>
                    <a:pt x="9987" y="10045"/>
                    <a:pt x="10189" y="10034"/>
                    <a:pt x="10391" y="10007"/>
                  </a:cubicBezTo>
                  <a:cubicBezTo>
                    <a:pt x="11556" y="9855"/>
                    <a:pt x="12621" y="9219"/>
                    <a:pt x="13790" y="9107"/>
                  </a:cubicBezTo>
                  <a:cubicBezTo>
                    <a:pt x="13945" y="9092"/>
                    <a:pt x="14099" y="9085"/>
                    <a:pt x="14253" y="9085"/>
                  </a:cubicBezTo>
                  <a:cubicBezTo>
                    <a:pt x="15219" y="9085"/>
                    <a:pt x="16176" y="9341"/>
                    <a:pt x="17145" y="9341"/>
                  </a:cubicBezTo>
                  <a:cubicBezTo>
                    <a:pt x="17229" y="9341"/>
                    <a:pt x="17313" y="9339"/>
                    <a:pt x="17396" y="9335"/>
                  </a:cubicBezTo>
                  <a:cubicBezTo>
                    <a:pt x="18559" y="9276"/>
                    <a:pt x="19874" y="8705"/>
                    <a:pt x="20634" y="7789"/>
                  </a:cubicBezTo>
                  <a:cubicBezTo>
                    <a:pt x="21382" y="6886"/>
                    <a:pt x="21583" y="5620"/>
                    <a:pt x="21388" y="4465"/>
                  </a:cubicBezTo>
                  <a:cubicBezTo>
                    <a:pt x="21215" y="3432"/>
                    <a:pt x="20762" y="2341"/>
                    <a:pt x="20077" y="1497"/>
                  </a:cubicBezTo>
                  <a:cubicBezTo>
                    <a:pt x="19362" y="614"/>
                    <a:pt x="18392" y="0"/>
                    <a:pt x="17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51"/>
            <p:cNvSpPr/>
            <p:nvPr/>
          </p:nvSpPr>
          <p:spPr>
            <a:xfrm>
              <a:off x="1618607" y="2989420"/>
              <a:ext cx="136842" cy="244503"/>
            </a:xfrm>
            <a:custGeom>
              <a:avLst/>
              <a:gdLst/>
              <a:ahLst/>
              <a:cxnLst/>
              <a:rect l="l" t="t" r="r" b="b"/>
              <a:pathLst>
                <a:path w="2476" h="4424" fill="none" extrusionOk="0">
                  <a:moveTo>
                    <a:pt x="1" y="1"/>
                  </a:moveTo>
                  <a:cubicBezTo>
                    <a:pt x="1290" y="1141"/>
                    <a:pt x="2178" y="2728"/>
                    <a:pt x="2475" y="4424"/>
                  </a:cubicBezTo>
                </a:path>
              </a:pathLst>
            </a:custGeom>
            <a:noFill/>
            <a:ln w="9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51"/>
            <p:cNvSpPr/>
            <p:nvPr/>
          </p:nvSpPr>
          <p:spPr>
            <a:xfrm>
              <a:off x="1592024" y="3253757"/>
              <a:ext cx="55102" cy="188462"/>
            </a:xfrm>
            <a:custGeom>
              <a:avLst/>
              <a:gdLst/>
              <a:ahLst/>
              <a:cxnLst/>
              <a:rect l="l" t="t" r="r" b="b"/>
              <a:pathLst>
                <a:path w="997" h="3410" fill="none" extrusionOk="0">
                  <a:moveTo>
                    <a:pt x="997" y="3409"/>
                  </a:moveTo>
                  <a:cubicBezTo>
                    <a:pt x="858" y="2227"/>
                    <a:pt x="520" y="1070"/>
                    <a:pt x="1" y="0"/>
                  </a:cubicBezTo>
                </a:path>
              </a:pathLst>
            </a:custGeom>
            <a:noFill/>
            <a:ln w="9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51"/>
            <p:cNvSpPr/>
            <p:nvPr/>
          </p:nvSpPr>
          <p:spPr>
            <a:xfrm>
              <a:off x="1327906" y="3209212"/>
              <a:ext cx="74280" cy="163150"/>
            </a:xfrm>
            <a:custGeom>
              <a:avLst/>
              <a:gdLst/>
              <a:ahLst/>
              <a:cxnLst/>
              <a:rect l="l" t="t" r="r" b="b"/>
              <a:pathLst>
                <a:path w="1344" h="2952" fill="none" extrusionOk="0">
                  <a:moveTo>
                    <a:pt x="1" y="0"/>
                  </a:moveTo>
                  <a:cubicBezTo>
                    <a:pt x="736" y="815"/>
                    <a:pt x="1213" y="1862"/>
                    <a:pt x="1344" y="2951"/>
                  </a:cubicBezTo>
                </a:path>
              </a:pathLst>
            </a:custGeom>
            <a:noFill/>
            <a:ln w="9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51"/>
            <p:cNvSpPr/>
            <p:nvPr/>
          </p:nvSpPr>
          <p:spPr>
            <a:xfrm>
              <a:off x="1226990" y="3355446"/>
              <a:ext cx="48912" cy="137340"/>
            </a:xfrm>
            <a:custGeom>
              <a:avLst/>
              <a:gdLst/>
              <a:ahLst/>
              <a:cxnLst/>
              <a:rect l="l" t="t" r="r" b="b"/>
              <a:pathLst>
                <a:path w="885" h="2485" fill="none" extrusionOk="0">
                  <a:moveTo>
                    <a:pt x="885" y="2484"/>
                  </a:moveTo>
                  <a:cubicBezTo>
                    <a:pt x="774" y="1605"/>
                    <a:pt x="470" y="753"/>
                    <a:pt x="1" y="1"/>
                  </a:cubicBezTo>
                </a:path>
              </a:pathLst>
            </a:custGeom>
            <a:noFill/>
            <a:ln w="9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51"/>
            <p:cNvSpPr/>
            <p:nvPr/>
          </p:nvSpPr>
          <p:spPr>
            <a:xfrm>
              <a:off x="979838" y="3282108"/>
              <a:ext cx="56760" cy="100697"/>
            </a:xfrm>
            <a:custGeom>
              <a:avLst/>
              <a:gdLst/>
              <a:ahLst/>
              <a:cxnLst/>
              <a:rect l="l" t="t" r="r" b="b"/>
              <a:pathLst>
                <a:path w="1027" h="1822" fill="none" extrusionOk="0">
                  <a:moveTo>
                    <a:pt x="1" y="1"/>
                  </a:moveTo>
                  <a:cubicBezTo>
                    <a:pt x="477" y="519"/>
                    <a:pt x="831" y="1147"/>
                    <a:pt x="1026" y="1822"/>
                  </a:cubicBezTo>
                </a:path>
              </a:pathLst>
            </a:custGeom>
            <a:noFill/>
            <a:ln w="9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51"/>
            <p:cNvSpPr/>
            <p:nvPr/>
          </p:nvSpPr>
          <p:spPr>
            <a:xfrm>
              <a:off x="1517580" y="3013737"/>
              <a:ext cx="287280" cy="127944"/>
            </a:xfrm>
            <a:custGeom>
              <a:avLst/>
              <a:gdLst/>
              <a:ahLst/>
              <a:cxnLst/>
              <a:rect l="l" t="t" r="r" b="b"/>
              <a:pathLst>
                <a:path w="5198" h="2315" extrusionOk="0">
                  <a:moveTo>
                    <a:pt x="3079" y="0"/>
                  </a:moveTo>
                  <a:cubicBezTo>
                    <a:pt x="2322" y="0"/>
                    <a:pt x="1564" y="181"/>
                    <a:pt x="896" y="537"/>
                  </a:cubicBezTo>
                  <a:cubicBezTo>
                    <a:pt x="614" y="688"/>
                    <a:pt x="337" y="876"/>
                    <a:pt x="176" y="1153"/>
                  </a:cubicBezTo>
                  <a:cubicBezTo>
                    <a:pt x="17" y="1430"/>
                    <a:pt x="0" y="1810"/>
                    <a:pt x="211" y="2051"/>
                  </a:cubicBezTo>
                  <a:cubicBezTo>
                    <a:pt x="409" y="2274"/>
                    <a:pt x="728" y="2315"/>
                    <a:pt x="1035" y="2315"/>
                  </a:cubicBezTo>
                  <a:cubicBezTo>
                    <a:pt x="1091" y="2315"/>
                    <a:pt x="1146" y="2314"/>
                    <a:pt x="1200" y="2312"/>
                  </a:cubicBezTo>
                  <a:cubicBezTo>
                    <a:pt x="2021" y="2285"/>
                    <a:pt x="2844" y="2257"/>
                    <a:pt x="3654" y="2124"/>
                  </a:cubicBezTo>
                  <a:cubicBezTo>
                    <a:pt x="4150" y="2042"/>
                    <a:pt x="4718" y="1853"/>
                    <a:pt x="4878" y="1376"/>
                  </a:cubicBezTo>
                  <a:cubicBezTo>
                    <a:pt x="5198" y="427"/>
                    <a:pt x="4259" y="95"/>
                    <a:pt x="3550" y="23"/>
                  </a:cubicBezTo>
                  <a:cubicBezTo>
                    <a:pt x="3393" y="8"/>
                    <a:pt x="3236" y="0"/>
                    <a:pt x="3079"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51"/>
            <p:cNvSpPr/>
            <p:nvPr/>
          </p:nvSpPr>
          <p:spPr>
            <a:xfrm>
              <a:off x="3582413" y="3017606"/>
              <a:ext cx="107551" cy="137837"/>
            </a:xfrm>
            <a:custGeom>
              <a:avLst/>
              <a:gdLst/>
              <a:ahLst/>
              <a:cxnLst/>
              <a:rect l="l" t="t" r="r" b="b"/>
              <a:pathLst>
                <a:path w="1946" h="2494" extrusionOk="0">
                  <a:moveTo>
                    <a:pt x="999" y="1"/>
                  </a:moveTo>
                  <a:cubicBezTo>
                    <a:pt x="985" y="1"/>
                    <a:pt x="972" y="9"/>
                    <a:pt x="970" y="27"/>
                  </a:cubicBezTo>
                  <a:cubicBezTo>
                    <a:pt x="816" y="955"/>
                    <a:pt x="275" y="1212"/>
                    <a:pt x="31" y="1280"/>
                  </a:cubicBezTo>
                  <a:cubicBezTo>
                    <a:pt x="1" y="1289"/>
                    <a:pt x="1" y="1330"/>
                    <a:pt x="31" y="1340"/>
                  </a:cubicBezTo>
                  <a:cubicBezTo>
                    <a:pt x="725" y="1564"/>
                    <a:pt x="920" y="2164"/>
                    <a:pt x="975" y="2469"/>
                  </a:cubicBezTo>
                  <a:cubicBezTo>
                    <a:pt x="979" y="2485"/>
                    <a:pt x="992" y="2494"/>
                    <a:pt x="1006" y="2494"/>
                  </a:cubicBezTo>
                  <a:cubicBezTo>
                    <a:pt x="1019" y="2494"/>
                    <a:pt x="1032" y="2486"/>
                    <a:pt x="1035" y="2470"/>
                  </a:cubicBezTo>
                  <a:cubicBezTo>
                    <a:pt x="1231" y="1686"/>
                    <a:pt x="1690" y="1433"/>
                    <a:pt x="1916" y="1355"/>
                  </a:cubicBezTo>
                  <a:cubicBezTo>
                    <a:pt x="1946" y="1345"/>
                    <a:pt x="1944" y="1304"/>
                    <a:pt x="1914" y="1295"/>
                  </a:cubicBezTo>
                  <a:lnTo>
                    <a:pt x="1913" y="1295"/>
                  </a:lnTo>
                  <a:cubicBezTo>
                    <a:pt x="1317" y="1133"/>
                    <a:pt x="1102" y="398"/>
                    <a:pt x="1029" y="27"/>
                  </a:cubicBezTo>
                  <a:cubicBezTo>
                    <a:pt x="1026" y="9"/>
                    <a:pt x="1012" y="1"/>
                    <a:pt x="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51"/>
            <p:cNvSpPr/>
            <p:nvPr/>
          </p:nvSpPr>
          <p:spPr>
            <a:xfrm>
              <a:off x="3503327" y="3133554"/>
              <a:ext cx="52504" cy="67316"/>
            </a:xfrm>
            <a:custGeom>
              <a:avLst/>
              <a:gdLst/>
              <a:ahLst/>
              <a:cxnLst/>
              <a:rect l="l" t="t" r="r" b="b"/>
              <a:pathLst>
                <a:path w="950" h="1218" extrusionOk="0">
                  <a:moveTo>
                    <a:pt x="487" y="1"/>
                  </a:moveTo>
                  <a:cubicBezTo>
                    <a:pt x="481" y="1"/>
                    <a:pt x="474" y="5"/>
                    <a:pt x="472" y="14"/>
                  </a:cubicBezTo>
                  <a:cubicBezTo>
                    <a:pt x="397" y="466"/>
                    <a:pt x="135" y="592"/>
                    <a:pt x="14" y="626"/>
                  </a:cubicBezTo>
                  <a:cubicBezTo>
                    <a:pt x="0" y="630"/>
                    <a:pt x="0" y="650"/>
                    <a:pt x="14" y="654"/>
                  </a:cubicBezTo>
                  <a:cubicBezTo>
                    <a:pt x="353" y="765"/>
                    <a:pt x="448" y="1057"/>
                    <a:pt x="475" y="1205"/>
                  </a:cubicBezTo>
                  <a:cubicBezTo>
                    <a:pt x="477" y="1213"/>
                    <a:pt x="483" y="1218"/>
                    <a:pt x="490" y="1218"/>
                  </a:cubicBezTo>
                  <a:cubicBezTo>
                    <a:pt x="496" y="1218"/>
                    <a:pt x="503" y="1214"/>
                    <a:pt x="505" y="1207"/>
                  </a:cubicBezTo>
                  <a:cubicBezTo>
                    <a:pt x="600" y="823"/>
                    <a:pt x="824" y="700"/>
                    <a:pt x="935" y="662"/>
                  </a:cubicBezTo>
                  <a:cubicBezTo>
                    <a:pt x="950" y="657"/>
                    <a:pt x="948" y="636"/>
                    <a:pt x="933" y="633"/>
                  </a:cubicBezTo>
                  <a:cubicBezTo>
                    <a:pt x="642" y="553"/>
                    <a:pt x="538" y="194"/>
                    <a:pt x="502" y="14"/>
                  </a:cubicBezTo>
                  <a:cubicBezTo>
                    <a:pt x="500" y="5"/>
                    <a:pt x="494" y="1"/>
                    <a:pt x="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51"/>
            <p:cNvSpPr/>
            <p:nvPr/>
          </p:nvSpPr>
          <p:spPr>
            <a:xfrm flipH="1">
              <a:off x="1374676" y="1805899"/>
              <a:ext cx="135903" cy="174203"/>
            </a:xfrm>
            <a:custGeom>
              <a:avLst/>
              <a:gdLst/>
              <a:ahLst/>
              <a:cxnLst/>
              <a:rect l="l" t="t" r="r" b="b"/>
              <a:pathLst>
                <a:path w="2459" h="3152" extrusionOk="0">
                  <a:moveTo>
                    <a:pt x="1189" y="1"/>
                  </a:moveTo>
                  <a:cubicBezTo>
                    <a:pt x="1173" y="1"/>
                    <a:pt x="1156" y="11"/>
                    <a:pt x="1151" y="30"/>
                  </a:cubicBezTo>
                  <a:cubicBezTo>
                    <a:pt x="905" y="1021"/>
                    <a:pt x="324" y="1341"/>
                    <a:pt x="38" y="1439"/>
                  </a:cubicBezTo>
                  <a:cubicBezTo>
                    <a:pt x="0" y="1453"/>
                    <a:pt x="3" y="1505"/>
                    <a:pt x="42" y="1515"/>
                  </a:cubicBezTo>
                  <a:cubicBezTo>
                    <a:pt x="795" y="1721"/>
                    <a:pt x="1068" y="2648"/>
                    <a:pt x="1159" y="3120"/>
                  </a:cubicBezTo>
                  <a:cubicBezTo>
                    <a:pt x="1163" y="3141"/>
                    <a:pt x="1180" y="3151"/>
                    <a:pt x="1198" y="3151"/>
                  </a:cubicBezTo>
                  <a:cubicBezTo>
                    <a:pt x="1215" y="3151"/>
                    <a:pt x="1232" y="3140"/>
                    <a:pt x="1235" y="3119"/>
                  </a:cubicBezTo>
                  <a:cubicBezTo>
                    <a:pt x="1429" y="1947"/>
                    <a:pt x="2111" y="1621"/>
                    <a:pt x="2422" y="1533"/>
                  </a:cubicBezTo>
                  <a:cubicBezTo>
                    <a:pt x="2459" y="1523"/>
                    <a:pt x="2459" y="1472"/>
                    <a:pt x="2422" y="1459"/>
                  </a:cubicBezTo>
                  <a:cubicBezTo>
                    <a:pt x="1544" y="1175"/>
                    <a:pt x="1298" y="418"/>
                    <a:pt x="1227" y="33"/>
                  </a:cubicBezTo>
                  <a:cubicBezTo>
                    <a:pt x="1224" y="12"/>
                    <a:pt x="1206" y="1"/>
                    <a:pt x="11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51"/>
            <p:cNvSpPr/>
            <p:nvPr/>
          </p:nvSpPr>
          <p:spPr>
            <a:xfrm flipH="1">
              <a:off x="1268344" y="1715429"/>
              <a:ext cx="85112" cy="109098"/>
            </a:xfrm>
            <a:custGeom>
              <a:avLst/>
              <a:gdLst/>
              <a:ahLst/>
              <a:cxnLst/>
              <a:rect l="l" t="t" r="r" b="b"/>
              <a:pathLst>
                <a:path w="1540" h="1974" extrusionOk="0">
                  <a:moveTo>
                    <a:pt x="745" y="1"/>
                  </a:moveTo>
                  <a:cubicBezTo>
                    <a:pt x="735" y="1"/>
                    <a:pt x="725" y="7"/>
                    <a:pt x="722" y="19"/>
                  </a:cubicBezTo>
                  <a:cubicBezTo>
                    <a:pt x="567" y="640"/>
                    <a:pt x="202" y="839"/>
                    <a:pt x="23" y="902"/>
                  </a:cubicBezTo>
                  <a:cubicBezTo>
                    <a:pt x="1" y="909"/>
                    <a:pt x="2" y="942"/>
                    <a:pt x="26" y="949"/>
                  </a:cubicBezTo>
                  <a:cubicBezTo>
                    <a:pt x="498" y="1078"/>
                    <a:pt x="668" y="1658"/>
                    <a:pt x="726" y="1954"/>
                  </a:cubicBezTo>
                  <a:cubicBezTo>
                    <a:pt x="729" y="1967"/>
                    <a:pt x="739" y="1973"/>
                    <a:pt x="749" y="1973"/>
                  </a:cubicBezTo>
                  <a:cubicBezTo>
                    <a:pt x="761" y="1973"/>
                    <a:pt x="772" y="1966"/>
                    <a:pt x="774" y="1952"/>
                  </a:cubicBezTo>
                  <a:cubicBezTo>
                    <a:pt x="895" y="1219"/>
                    <a:pt x="1323" y="1015"/>
                    <a:pt x="1516" y="960"/>
                  </a:cubicBezTo>
                  <a:cubicBezTo>
                    <a:pt x="1540" y="954"/>
                    <a:pt x="1540" y="921"/>
                    <a:pt x="1518" y="913"/>
                  </a:cubicBezTo>
                  <a:cubicBezTo>
                    <a:pt x="967" y="736"/>
                    <a:pt x="813" y="261"/>
                    <a:pt x="770" y="21"/>
                  </a:cubicBezTo>
                  <a:cubicBezTo>
                    <a:pt x="767" y="7"/>
                    <a:pt x="756" y="1"/>
                    <a:pt x="7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51"/>
            <p:cNvSpPr/>
            <p:nvPr/>
          </p:nvSpPr>
          <p:spPr>
            <a:xfrm flipH="1">
              <a:off x="1527987" y="1739635"/>
              <a:ext cx="51786" cy="66376"/>
            </a:xfrm>
            <a:custGeom>
              <a:avLst/>
              <a:gdLst/>
              <a:ahLst/>
              <a:cxnLst/>
              <a:rect l="l" t="t" r="r" b="b"/>
              <a:pathLst>
                <a:path w="937" h="1201" extrusionOk="0">
                  <a:moveTo>
                    <a:pt x="453" y="1"/>
                  </a:moveTo>
                  <a:cubicBezTo>
                    <a:pt x="446" y="1"/>
                    <a:pt x="440" y="5"/>
                    <a:pt x="437" y="13"/>
                  </a:cubicBezTo>
                  <a:cubicBezTo>
                    <a:pt x="343" y="390"/>
                    <a:pt x="123" y="511"/>
                    <a:pt x="14" y="549"/>
                  </a:cubicBezTo>
                  <a:cubicBezTo>
                    <a:pt x="0" y="553"/>
                    <a:pt x="2" y="574"/>
                    <a:pt x="15" y="577"/>
                  </a:cubicBezTo>
                  <a:cubicBezTo>
                    <a:pt x="302" y="656"/>
                    <a:pt x="406" y="1010"/>
                    <a:pt x="440" y="1189"/>
                  </a:cubicBezTo>
                  <a:cubicBezTo>
                    <a:pt x="442" y="1197"/>
                    <a:pt x="448" y="1201"/>
                    <a:pt x="454" y="1201"/>
                  </a:cubicBezTo>
                  <a:cubicBezTo>
                    <a:pt x="461" y="1201"/>
                    <a:pt x="469" y="1196"/>
                    <a:pt x="470" y="1187"/>
                  </a:cubicBezTo>
                  <a:cubicBezTo>
                    <a:pt x="543" y="741"/>
                    <a:pt x="803" y="619"/>
                    <a:pt x="921" y="584"/>
                  </a:cubicBezTo>
                  <a:cubicBezTo>
                    <a:pt x="936" y="580"/>
                    <a:pt x="936" y="561"/>
                    <a:pt x="921" y="556"/>
                  </a:cubicBezTo>
                  <a:cubicBezTo>
                    <a:pt x="587" y="449"/>
                    <a:pt x="493" y="161"/>
                    <a:pt x="467" y="13"/>
                  </a:cubicBezTo>
                  <a:cubicBezTo>
                    <a:pt x="466" y="5"/>
                    <a:pt x="459" y="1"/>
                    <a:pt x="4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Rectangle: Folded Corner 13">
            <a:extLst>
              <a:ext uri="{FF2B5EF4-FFF2-40B4-BE49-F238E27FC236}">
                <a16:creationId xmlns:a16="http://schemas.microsoft.com/office/drawing/2014/main" id="{15B06673-4450-176F-052E-5373BA0C05F2}"/>
              </a:ext>
            </a:extLst>
          </p:cNvPr>
          <p:cNvSpPr/>
          <p:nvPr/>
        </p:nvSpPr>
        <p:spPr>
          <a:xfrm>
            <a:off x="2248471" y="1613047"/>
            <a:ext cx="1403083" cy="1233232"/>
          </a:xfrm>
          <a:prstGeom prst="foldedCorne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t>III.</a:t>
            </a:r>
          </a:p>
        </p:txBody>
      </p:sp>
      <p:sp>
        <p:nvSpPr>
          <p:cNvPr id="15" name="TextBox 14">
            <a:extLst>
              <a:ext uri="{FF2B5EF4-FFF2-40B4-BE49-F238E27FC236}">
                <a16:creationId xmlns:a16="http://schemas.microsoft.com/office/drawing/2014/main" id="{738E6D83-BAD7-4809-1499-35FE801AD587}"/>
              </a:ext>
            </a:extLst>
          </p:cNvPr>
          <p:cNvSpPr txBox="1"/>
          <p:nvPr/>
        </p:nvSpPr>
        <p:spPr>
          <a:xfrm>
            <a:off x="375739" y="3232314"/>
            <a:ext cx="5217090" cy="584775"/>
          </a:xfrm>
          <a:prstGeom prst="rect">
            <a:avLst/>
          </a:prstGeom>
          <a:noFill/>
        </p:spPr>
        <p:txBody>
          <a:bodyPr wrap="square">
            <a:spAutoFit/>
          </a:bodyPr>
          <a:lstStyle/>
          <a:p>
            <a:pPr algn="ctr"/>
            <a:r>
              <a:rPr lang="en-US" sz="3200" b="1" dirty="0">
                <a:solidFill>
                  <a:srgbClr val="0070C0"/>
                </a:solidFill>
              </a:rPr>
              <a:t>TÌM HIỂU CHUNG.</a:t>
            </a:r>
          </a:p>
        </p:txBody>
      </p:sp>
    </p:spTree>
  </p:cSld>
  <p:clrMapOvr>
    <a:masterClrMapping/>
  </p:clrMapOvr>
  <p:transition spd="med">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68"/>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142136A-81BE-EA15-1404-1B74C83DC569}"/>
              </a:ext>
            </a:extLst>
          </p:cNvPr>
          <p:cNvSpPr/>
          <p:nvPr/>
        </p:nvSpPr>
        <p:spPr>
          <a:xfrm>
            <a:off x="2585424" y="615448"/>
            <a:ext cx="3973152" cy="655529"/>
          </a:xfrm>
          <a:prstGeom prst="roundRect">
            <a:avLst/>
          </a:prstGeom>
          <a:solidFill>
            <a:schemeClr val="tx1">
              <a:lumMod val="10000"/>
              <a:lumOff val="90000"/>
            </a:schemeClr>
          </a:solidFill>
          <a:ln>
            <a:solidFill>
              <a:schemeClr val="tx1">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rPr>
              <a:t>THẢO LUẬN NHÓM ĐÔI</a:t>
            </a:r>
          </a:p>
        </p:txBody>
      </p:sp>
      <p:sp>
        <p:nvSpPr>
          <p:cNvPr id="7" name="TextBox 6">
            <a:extLst>
              <a:ext uri="{FF2B5EF4-FFF2-40B4-BE49-F238E27FC236}">
                <a16:creationId xmlns:a16="http://schemas.microsoft.com/office/drawing/2014/main" id="{61331219-2863-C53E-6E0C-336C5948949E}"/>
              </a:ext>
            </a:extLst>
          </p:cNvPr>
          <p:cNvSpPr txBox="1"/>
          <p:nvPr/>
        </p:nvSpPr>
        <p:spPr>
          <a:xfrm>
            <a:off x="3800136" y="1568053"/>
            <a:ext cx="4861560" cy="2708434"/>
          </a:xfrm>
          <a:prstGeom prst="rect">
            <a:avLst/>
          </a:prstGeom>
          <a:noFill/>
        </p:spPr>
        <p:txBody>
          <a:bodyPr wrap="square" rtlCol="0">
            <a:spAutoFit/>
          </a:bodyPr>
          <a:lstStyle/>
          <a:p>
            <a:pPr algn="ctr">
              <a:lnSpc>
                <a:spcPct val="150000"/>
              </a:lnSpc>
            </a:pPr>
            <a:r>
              <a:rPr lang="en-US" sz="2000" b="1" dirty="0" err="1">
                <a:solidFill>
                  <a:srgbClr val="C00000"/>
                </a:solidFill>
              </a:rPr>
              <a:t>Thực</a:t>
            </a:r>
            <a:r>
              <a:rPr lang="en-US" sz="2000" b="1" dirty="0">
                <a:solidFill>
                  <a:srgbClr val="C00000"/>
                </a:solidFill>
              </a:rPr>
              <a:t> </a:t>
            </a:r>
            <a:r>
              <a:rPr lang="en-US" sz="2000" b="1" dirty="0" err="1">
                <a:solidFill>
                  <a:srgbClr val="C00000"/>
                </a:solidFill>
              </a:rPr>
              <a:t>hiện</a:t>
            </a:r>
            <a:r>
              <a:rPr lang="en-US" sz="2000" b="1" dirty="0">
                <a:solidFill>
                  <a:srgbClr val="C00000"/>
                </a:solidFill>
              </a:rPr>
              <a:t> </a:t>
            </a:r>
            <a:r>
              <a:rPr lang="en-US" sz="2000" b="1" dirty="0" err="1">
                <a:solidFill>
                  <a:srgbClr val="C00000"/>
                </a:solidFill>
              </a:rPr>
              <a:t>yêu</a:t>
            </a:r>
            <a:r>
              <a:rPr lang="en-US" sz="2000" b="1" dirty="0">
                <a:solidFill>
                  <a:srgbClr val="C00000"/>
                </a:solidFill>
              </a:rPr>
              <a:t> </a:t>
            </a:r>
            <a:r>
              <a:rPr lang="en-US" sz="2000" b="1" dirty="0" err="1">
                <a:solidFill>
                  <a:srgbClr val="C00000"/>
                </a:solidFill>
              </a:rPr>
              <a:t>cầu</a:t>
            </a:r>
            <a:r>
              <a:rPr lang="en-US" sz="2000" b="1" dirty="0">
                <a:solidFill>
                  <a:srgbClr val="C00000"/>
                </a:solidFill>
              </a:rPr>
              <a:t>:</a:t>
            </a:r>
          </a:p>
          <a:p>
            <a:pPr marL="342900" indent="-342900" algn="just">
              <a:lnSpc>
                <a:spcPct val="150000"/>
              </a:lnSpc>
              <a:buFont typeface="+mj-lt"/>
              <a:buAutoNum type="arabicPeriod"/>
            </a:pPr>
            <a:r>
              <a:rPr lang="en-US" sz="2000" dirty="0"/>
              <a:t>C</a:t>
            </a:r>
            <a:r>
              <a:rPr lang="vi-VN" sz="2000" dirty="0"/>
              <a:t>hú ý câu hỏi trong thẻ chỉ dẫn.</a:t>
            </a:r>
            <a:endParaRPr lang="en-US" sz="2000" dirty="0"/>
          </a:p>
          <a:p>
            <a:pPr marL="342900" indent="-342900" algn="just">
              <a:lnSpc>
                <a:spcPct val="150000"/>
              </a:lnSpc>
              <a:buFont typeface="+mj-lt"/>
              <a:buAutoNum type="arabicPeriod"/>
            </a:pPr>
            <a:r>
              <a:rPr lang="vi-VN" sz="2000" dirty="0"/>
              <a:t>Trình bày những hiểu biết chung về tác giả Nguyễn Dữ và tác phẩm </a:t>
            </a:r>
            <a:r>
              <a:rPr lang="vi-VN" sz="2000" b="1" i="1" dirty="0"/>
              <a:t>Chuyện người con gái Nam Xương</a:t>
            </a:r>
            <a:r>
              <a:rPr lang="vi-VN" sz="2000" dirty="0"/>
              <a:t>.</a:t>
            </a:r>
            <a:endParaRPr lang="en-US" sz="2000" dirty="0"/>
          </a:p>
          <a:p>
            <a:pPr algn="just"/>
            <a:endParaRPr lang="en-US" sz="2000" b="1" dirty="0">
              <a:solidFill>
                <a:srgbClr val="C00000"/>
              </a:solidFill>
            </a:endParaRPr>
          </a:p>
        </p:txBody>
      </p:sp>
      <p:pic>
        <p:nvPicPr>
          <p:cNvPr id="9" name="Picture 8">
            <a:extLst>
              <a:ext uri="{FF2B5EF4-FFF2-40B4-BE49-F238E27FC236}">
                <a16:creationId xmlns:a16="http://schemas.microsoft.com/office/drawing/2014/main" id="{AF25ACD8-F26B-5EC8-3351-E20A2A086CD7}"/>
              </a:ext>
            </a:extLst>
          </p:cNvPr>
          <p:cNvPicPr>
            <a:picLocks noChangeAspect="1"/>
          </p:cNvPicPr>
          <p:nvPr/>
        </p:nvPicPr>
        <p:blipFill>
          <a:blip r:embed="rId3"/>
          <a:srcRect l="22500" t="57482" r="39000" b="-1"/>
          <a:stretch/>
        </p:blipFill>
        <p:spPr>
          <a:xfrm>
            <a:off x="482304" y="1899804"/>
            <a:ext cx="3291840" cy="2044931"/>
          </a:xfrm>
          <a:prstGeom prst="rect">
            <a:avLst/>
          </a:prstGeom>
        </p:spPr>
      </p:pic>
      <p:pic>
        <p:nvPicPr>
          <p:cNvPr id="2" name="Google Shape;249;p4">
            <a:extLst>
              <a:ext uri="{FF2B5EF4-FFF2-40B4-BE49-F238E27FC236}">
                <a16:creationId xmlns:a16="http://schemas.microsoft.com/office/drawing/2014/main" id="{3B878638-A9EF-12F8-3C07-32BDA81E9330}"/>
              </a:ext>
            </a:extLst>
          </p:cNvPr>
          <p:cNvPicPr preferRelativeResize="0"/>
          <p:nvPr/>
        </p:nvPicPr>
        <p:blipFill rotWithShape="1">
          <a:blip r:embed="rId4">
            <a:alphaModFix/>
          </a:blip>
          <a:srcRect/>
          <a:stretch/>
        </p:blipFill>
        <p:spPr>
          <a:xfrm>
            <a:off x="7356667" y="4573563"/>
            <a:ext cx="1618230" cy="363235"/>
          </a:xfrm>
          <a:prstGeom prst="rect">
            <a:avLst/>
          </a:prstGeom>
          <a:noFill/>
          <a:ln>
            <a:noFill/>
          </a:ln>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5825D8D-4E23-822D-229D-74DF81292F67}"/>
              </a:ext>
            </a:extLst>
          </p:cNvPr>
          <p:cNvGraphicFramePr>
            <a:graphicFrameLocks noGrp="1"/>
          </p:cNvGraphicFramePr>
          <p:nvPr>
            <p:extLst>
              <p:ext uri="{D42A27DB-BD31-4B8C-83A1-F6EECF244321}">
                <p14:modId xmlns:p14="http://schemas.microsoft.com/office/powerpoint/2010/main" val="1830559594"/>
              </p:ext>
            </p:extLst>
          </p:nvPr>
        </p:nvGraphicFramePr>
        <p:xfrm>
          <a:off x="350875" y="254728"/>
          <a:ext cx="8197702" cy="4634043"/>
        </p:xfrm>
        <a:graphic>
          <a:graphicData uri="http://schemas.openxmlformats.org/drawingml/2006/table">
            <a:tbl>
              <a:tblPr firstRow="1" firstCol="1" bandRow="1">
                <a:tableStyleId>{FD8607D9-1263-4F96-9E5F-43F1EAE1C7EE}</a:tableStyleId>
              </a:tblPr>
              <a:tblGrid>
                <a:gridCol w="5603358">
                  <a:extLst>
                    <a:ext uri="{9D8B030D-6E8A-4147-A177-3AD203B41FA5}">
                      <a16:colId xmlns:a16="http://schemas.microsoft.com/office/drawing/2014/main" val="3576084685"/>
                    </a:ext>
                  </a:extLst>
                </a:gridCol>
                <a:gridCol w="2594344">
                  <a:extLst>
                    <a:ext uri="{9D8B030D-6E8A-4147-A177-3AD203B41FA5}">
                      <a16:colId xmlns:a16="http://schemas.microsoft.com/office/drawing/2014/main" val="1221371261"/>
                    </a:ext>
                  </a:extLst>
                </a:gridCol>
              </a:tblGrid>
              <a:tr h="391062">
                <a:tc>
                  <a:txBody>
                    <a:bodyPr/>
                    <a:lstStyle/>
                    <a:p>
                      <a:pPr algn="ctr">
                        <a:lnSpc>
                          <a:spcPct val="150000"/>
                        </a:lnSpc>
                        <a:tabLst>
                          <a:tab pos="90170" algn="l"/>
                          <a:tab pos="180340" algn="l"/>
                          <a:tab pos="270510" algn="l"/>
                        </a:tabLst>
                      </a:pPr>
                      <a:r>
                        <a:rPr lang="vi-VN" sz="2000" b="1" dirty="0"/>
                        <a:t>Câu hỏi/ kĩ năng đọc.</a:t>
                      </a:r>
                      <a:endParaRPr lang="en-US" sz="2000" b="1" dirty="0"/>
                    </a:p>
                  </a:txBody>
                  <a:tcPr marL="30172" marR="301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lnSpc>
                          <a:spcPct val="150000"/>
                        </a:lnSpc>
                        <a:tabLst>
                          <a:tab pos="90170" algn="l"/>
                          <a:tab pos="180340" algn="l"/>
                          <a:tab pos="270510" algn="l"/>
                        </a:tabLst>
                      </a:pPr>
                      <a:r>
                        <a:rPr lang="vi-VN" sz="2000" b="1" dirty="0"/>
                        <a:t>Câu trả lời của tôi</a:t>
                      </a:r>
                      <a:endParaRPr lang="en-US" sz="2000" b="1" dirty="0"/>
                    </a:p>
                  </a:txBody>
                  <a:tcPr marL="30172" marR="301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3953943564"/>
                  </a:ext>
                </a:extLst>
              </a:tr>
              <a:tr h="662609">
                <a:tc>
                  <a:txBody>
                    <a:bodyPr/>
                    <a:lstStyle/>
                    <a:p>
                      <a:pPr algn="just">
                        <a:lnSpc>
                          <a:spcPct val="150000"/>
                        </a:lnSpc>
                        <a:tabLst>
                          <a:tab pos="90170" algn="l"/>
                          <a:tab pos="180340" algn="l"/>
                          <a:tab pos="270510" algn="l"/>
                        </a:tabLst>
                      </a:pPr>
                      <a:r>
                        <a:rPr lang="vi-VN" sz="2000" dirty="0"/>
                        <a:t>Những từ ngữ nào trong đoạn này gợi lên đặc điểm, tính cách của Vũ nương, Trương Sinh?</a:t>
                      </a:r>
                      <a:endParaRPr lang="en-US" sz="2000" dirty="0"/>
                    </a:p>
                  </a:txBody>
                  <a:tcPr marL="30172" marR="301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tabLst>
                          <a:tab pos="90170" algn="l"/>
                          <a:tab pos="180340" algn="l"/>
                          <a:tab pos="270510" algn="l"/>
                        </a:tabLst>
                      </a:pPr>
                      <a:r>
                        <a:rPr lang="vi-VN" sz="2000" dirty="0"/>
                        <a:t> </a:t>
                      </a:r>
                      <a:endParaRPr lang="en-US" sz="2000" dirty="0"/>
                    </a:p>
                  </a:txBody>
                  <a:tcPr marL="30172" marR="301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414127078"/>
                  </a:ext>
                </a:extLst>
              </a:tr>
              <a:tr h="526835">
                <a:tc>
                  <a:txBody>
                    <a:bodyPr/>
                    <a:lstStyle/>
                    <a:p>
                      <a:pPr algn="just">
                        <a:lnSpc>
                          <a:spcPct val="150000"/>
                        </a:lnSpc>
                        <a:tabLst>
                          <a:tab pos="90170" algn="l"/>
                          <a:tab pos="180340" algn="l"/>
                          <a:tab pos="270510" algn="l"/>
                        </a:tabLst>
                      </a:pPr>
                      <a:r>
                        <a:rPr lang="vi-VN" sz="2000" dirty="0"/>
                        <a:t>Câu nói này của bé Đản sẽ tác động thế nào đến Trương Sinh?</a:t>
                      </a:r>
                      <a:endParaRPr lang="en-US" sz="2000" dirty="0"/>
                    </a:p>
                  </a:txBody>
                  <a:tcPr marL="30172" marR="301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tabLst>
                          <a:tab pos="90170" algn="l"/>
                          <a:tab pos="180340" algn="l"/>
                          <a:tab pos="270510" algn="l"/>
                        </a:tabLst>
                      </a:pPr>
                      <a:r>
                        <a:rPr lang="vi-VN" sz="2000" dirty="0"/>
                        <a:t> </a:t>
                      </a:r>
                      <a:endParaRPr lang="en-US" sz="2000" dirty="0"/>
                    </a:p>
                  </a:txBody>
                  <a:tcPr marL="30172" marR="301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891446345"/>
                  </a:ext>
                </a:extLst>
              </a:tr>
              <a:tr h="255288">
                <a:tc>
                  <a:txBody>
                    <a:bodyPr/>
                    <a:lstStyle/>
                    <a:p>
                      <a:pPr algn="just">
                        <a:lnSpc>
                          <a:spcPct val="150000"/>
                        </a:lnSpc>
                        <a:tabLst>
                          <a:tab pos="90170" algn="l"/>
                          <a:tab pos="180340" algn="l"/>
                          <a:tab pos="270510" algn="l"/>
                        </a:tabLst>
                      </a:pPr>
                      <a:r>
                        <a:rPr lang="vi-VN" sz="2000" dirty="0"/>
                        <a:t>Đây là lời đối thoại hay độc thoại?</a:t>
                      </a:r>
                      <a:endParaRPr lang="en-US" sz="2000" dirty="0"/>
                    </a:p>
                  </a:txBody>
                  <a:tcPr marL="30172" marR="301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tabLst>
                          <a:tab pos="90170" algn="l"/>
                          <a:tab pos="180340" algn="l"/>
                          <a:tab pos="270510" algn="l"/>
                        </a:tabLst>
                      </a:pPr>
                      <a:r>
                        <a:rPr lang="vi-VN" sz="2000"/>
                        <a:t> </a:t>
                      </a:r>
                      <a:endParaRPr lang="en-US" sz="2000"/>
                    </a:p>
                  </a:txBody>
                  <a:tcPr marL="30172" marR="301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026142741"/>
                  </a:ext>
                </a:extLst>
              </a:tr>
              <a:tr h="662609">
                <a:tc>
                  <a:txBody>
                    <a:bodyPr/>
                    <a:lstStyle/>
                    <a:p>
                      <a:pPr algn="just">
                        <a:lnSpc>
                          <a:spcPct val="150000"/>
                        </a:lnSpc>
                        <a:tabLst>
                          <a:tab pos="90170" algn="l"/>
                          <a:tab pos="180340" algn="l"/>
                          <a:tab pos="270510" algn="l"/>
                        </a:tabLst>
                      </a:pPr>
                      <a:r>
                        <a:rPr lang="vi-VN" sz="2000" dirty="0"/>
                        <a:t>Câu nói của bé Đản ở đoạn trên có tác dụng gì trong việc thể hiện số phận của Vũ Nương?</a:t>
                      </a:r>
                      <a:endParaRPr lang="en-US" sz="2000" dirty="0"/>
                    </a:p>
                  </a:txBody>
                  <a:tcPr marL="30172" marR="301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tabLst>
                          <a:tab pos="90170" algn="l"/>
                          <a:tab pos="180340" algn="l"/>
                          <a:tab pos="270510" algn="l"/>
                        </a:tabLst>
                      </a:pPr>
                      <a:r>
                        <a:rPr lang="vi-VN" sz="2000" dirty="0"/>
                        <a:t> </a:t>
                      </a:r>
                      <a:endParaRPr lang="en-US" sz="2000" dirty="0"/>
                    </a:p>
                  </a:txBody>
                  <a:tcPr marL="30172" marR="301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17625742"/>
                  </a:ext>
                </a:extLst>
              </a:tr>
              <a:tr h="526835">
                <a:tc>
                  <a:txBody>
                    <a:bodyPr/>
                    <a:lstStyle/>
                    <a:p>
                      <a:pPr algn="just">
                        <a:lnSpc>
                          <a:spcPct val="150000"/>
                        </a:lnSpc>
                        <a:tabLst>
                          <a:tab pos="90170" algn="l"/>
                          <a:tab pos="180340" algn="l"/>
                          <a:tab pos="270510" algn="l"/>
                        </a:tabLst>
                      </a:pPr>
                      <a:r>
                        <a:rPr lang="vi-VN" sz="2000"/>
                        <a:t>Chú ý sự thay đổi thái độ, tình cảm của Vũ Nương trong đoạn này.</a:t>
                      </a:r>
                      <a:endParaRPr lang="en-US" sz="2000"/>
                    </a:p>
                  </a:txBody>
                  <a:tcPr marL="30172" marR="301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tabLst>
                          <a:tab pos="90170" algn="l"/>
                          <a:tab pos="180340" algn="l"/>
                          <a:tab pos="270510" algn="l"/>
                        </a:tabLst>
                      </a:pPr>
                      <a:r>
                        <a:rPr lang="vi-VN" sz="2000" dirty="0"/>
                        <a:t> </a:t>
                      </a:r>
                      <a:endParaRPr lang="en-US" sz="2000" dirty="0"/>
                    </a:p>
                  </a:txBody>
                  <a:tcPr marL="30172" marR="301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640244315"/>
                  </a:ext>
                </a:extLst>
              </a:tr>
              <a:tr h="391062">
                <a:tc>
                  <a:txBody>
                    <a:bodyPr/>
                    <a:lstStyle/>
                    <a:p>
                      <a:pPr algn="just">
                        <a:lnSpc>
                          <a:spcPct val="150000"/>
                        </a:lnSpc>
                        <a:tabLst>
                          <a:tab pos="90170" algn="l"/>
                          <a:tab pos="180340" algn="l"/>
                          <a:tab pos="270510" algn="l"/>
                        </a:tabLst>
                      </a:pPr>
                      <a:r>
                        <a:rPr lang="vi-VN" sz="2000"/>
                        <a:t>Em có nhận xét gì về cái kết của câu chuyện?</a:t>
                      </a:r>
                      <a:endParaRPr lang="en-US" sz="2000"/>
                    </a:p>
                  </a:txBody>
                  <a:tcPr marL="30172" marR="301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just">
                        <a:lnSpc>
                          <a:spcPct val="150000"/>
                        </a:lnSpc>
                        <a:tabLst>
                          <a:tab pos="90170" algn="l"/>
                          <a:tab pos="180340" algn="l"/>
                          <a:tab pos="270510" algn="l"/>
                        </a:tabLst>
                      </a:pPr>
                      <a:r>
                        <a:rPr lang="vi-VN" sz="2000" dirty="0"/>
                        <a:t> </a:t>
                      </a:r>
                      <a:endParaRPr lang="en-US" sz="2000" dirty="0"/>
                    </a:p>
                  </a:txBody>
                  <a:tcPr marL="30172" marR="301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40695633"/>
                  </a:ext>
                </a:extLst>
              </a:tr>
            </a:tbl>
          </a:graphicData>
        </a:graphic>
      </p:graphicFrame>
    </p:spTree>
    <p:extLst>
      <p:ext uri="{BB962C8B-B14F-4D97-AF65-F5344CB8AC3E}">
        <p14:creationId xmlns:p14="http://schemas.microsoft.com/office/powerpoint/2010/main" val="125501624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63CE443-6BF3-1403-0D75-69700F681E9B}"/>
              </a:ext>
            </a:extLst>
          </p:cNvPr>
          <p:cNvSpPr/>
          <p:nvPr/>
        </p:nvSpPr>
        <p:spPr>
          <a:xfrm>
            <a:off x="3560784" y="403754"/>
            <a:ext cx="2022432" cy="655529"/>
          </a:xfrm>
          <a:prstGeom prst="roundRect">
            <a:avLst/>
          </a:prstGeom>
          <a:solidFill>
            <a:schemeClr val="tx1">
              <a:lumMod val="10000"/>
              <a:lumOff val="90000"/>
            </a:schemeClr>
          </a:solidFill>
          <a:ln>
            <a:solidFill>
              <a:schemeClr val="tx1">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rPr>
              <a:t>1. </a:t>
            </a:r>
            <a:r>
              <a:rPr lang="en-US" sz="2400" b="1" dirty="0" err="1">
                <a:solidFill>
                  <a:srgbClr val="0070C0"/>
                </a:solidFill>
              </a:rPr>
              <a:t>Đọc</a:t>
            </a:r>
            <a:r>
              <a:rPr lang="en-US" sz="2400" b="1" dirty="0">
                <a:solidFill>
                  <a:srgbClr val="0070C0"/>
                </a:solidFill>
              </a:rPr>
              <a:t>.</a:t>
            </a:r>
          </a:p>
        </p:txBody>
      </p:sp>
      <p:sp>
        <p:nvSpPr>
          <p:cNvPr id="5" name="Rectangle: Rounded Corners 4">
            <a:extLst>
              <a:ext uri="{FF2B5EF4-FFF2-40B4-BE49-F238E27FC236}">
                <a16:creationId xmlns:a16="http://schemas.microsoft.com/office/drawing/2014/main" id="{897B429E-DC60-55F1-2343-12F567A7F27D}"/>
              </a:ext>
            </a:extLst>
          </p:cNvPr>
          <p:cNvSpPr/>
          <p:nvPr/>
        </p:nvSpPr>
        <p:spPr>
          <a:xfrm>
            <a:off x="1493520" y="1417320"/>
            <a:ext cx="2819400" cy="60960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Tóm</a:t>
            </a:r>
            <a:r>
              <a:rPr lang="en-US" sz="2000" dirty="0">
                <a:solidFill>
                  <a:srgbClr val="000000"/>
                </a:solidFill>
              </a:rPr>
              <a:t> </a:t>
            </a:r>
            <a:r>
              <a:rPr lang="en-US" sz="2000" dirty="0" err="1">
                <a:solidFill>
                  <a:srgbClr val="000000"/>
                </a:solidFill>
              </a:rPr>
              <a:t>tắt</a:t>
            </a:r>
            <a:r>
              <a:rPr lang="en-US" sz="2000" dirty="0">
                <a:solidFill>
                  <a:srgbClr val="000000"/>
                </a:solidFill>
              </a:rPr>
              <a:t> </a:t>
            </a:r>
            <a:r>
              <a:rPr lang="en-US" sz="2000" dirty="0" err="1">
                <a:solidFill>
                  <a:srgbClr val="000000"/>
                </a:solidFill>
              </a:rPr>
              <a:t>truyện</a:t>
            </a:r>
            <a:endParaRPr lang="en-US" sz="2000" dirty="0">
              <a:solidFill>
                <a:srgbClr val="000000"/>
              </a:solidFill>
            </a:endParaRPr>
          </a:p>
        </p:txBody>
      </p:sp>
      <p:sp>
        <p:nvSpPr>
          <p:cNvPr id="6" name="Rectangle: Rounded Corners 5">
            <a:extLst>
              <a:ext uri="{FF2B5EF4-FFF2-40B4-BE49-F238E27FC236}">
                <a16:creationId xmlns:a16="http://schemas.microsoft.com/office/drawing/2014/main" id="{2DDB5F04-0EED-1112-DE93-2D1AC5313D83}"/>
              </a:ext>
            </a:extLst>
          </p:cNvPr>
          <p:cNvSpPr/>
          <p:nvPr/>
        </p:nvSpPr>
        <p:spPr>
          <a:xfrm>
            <a:off x="1493520" y="2282190"/>
            <a:ext cx="2819400" cy="60960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Xác</a:t>
            </a:r>
            <a:r>
              <a:rPr lang="en-US" sz="2000" dirty="0">
                <a:solidFill>
                  <a:srgbClr val="000000"/>
                </a:solidFill>
              </a:rPr>
              <a:t> </a:t>
            </a:r>
            <a:r>
              <a:rPr lang="en-US" sz="2000" dirty="0" err="1">
                <a:solidFill>
                  <a:srgbClr val="000000"/>
                </a:solidFill>
              </a:rPr>
              <a:t>định</a:t>
            </a:r>
            <a:r>
              <a:rPr lang="en-US" sz="2000" dirty="0">
                <a:solidFill>
                  <a:srgbClr val="000000"/>
                </a:solidFill>
              </a:rPr>
              <a:t> </a:t>
            </a:r>
            <a:r>
              <a:rPr lang="en-US" sz="2000" dirty="0" err="1">
                <a:solidFill>
                  <a:srgbClr val="000000"/>
                </a:solidFill>
              </a:rPr>
              <a:t>không</a:t>
            </a:r>
            <a:r>
              <a:rPr lang="en-US" sz="2000" dirty="0">
                <a:solidFill>
                  <a:srgbClr val="000000"/>
                </a:solidFill>
              </a:rPr>
              <a:t> </a:t>
            </a:r>
            <a:r>
              <a:rPr lang="en-US" sz="2000" dirty="0" err="1">
                <a:solidFill>
                  <a:srgbClr val="000000"/>
                </a:solidFill>
              </a:rPr>
              <a:t>gian</a:t>
            </a:r>
            <a:endParaRPr lang="en-US" sz="2000" dirty="0">
              <a:solidFill>
                <a:srgbClr val="000000"/>
              </a:solidFill>
            </a:endParaRPr>
          </a:p>
        </p:txBody>
      </p:sp>
      <p:sp>
        <p:nvSpPr>
          <p:cNvPr id="7" name="Rectangle: Rounded Corners 6">
            <a:extLst>
              <a:ext uri="{FF2B5EF4-FFF2-40B4-BE49-F238E27FC236}">
                <a16:creationId xmlns:a16="http://schemas.microsoft.com/office/drawing/2014/main" id="{37BA11BF-6FE4-24CF-36D7-AD252BAB2108}"/>
              </a:ext>
            </a:extLst>
          </p:cNvPr>
          <p:cNvSpPr/>
          <p:nvPr/>
        </p:nvSpPr>
        <p:spPr>
          <a:xfrm>
            <a:off x="1493520" y="3147060"/>
            <a:ext cx="2819400" cy="87630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Xác</a:t>
            </a:r>
            <a:r>
              <a:rPr lang="en-US" sz="2000" dirty="0">
                <a:solidFill>
                  <a:srgbClr val="000000"/>
                </a:solidFill>
              </a:rPr>
              <a:t> </a:t>
            </a:r>
            <a:r>
              <a:rPr lang="en-US" sz="2000" dirty="0" err="1">
                <a:solidFill>
                  <a:srgbClr val="000000"/>
                </a:solidFill>
              </a:rPr>
              <a:t>định</a:t>
            </a:r>
            <a:r>
              <a:rPr lang="en-US" sz="2000" dirty="0">
                <a:solidFill>
                  <a:srgbClr val="000000"/>
                </a:solidFill>
              </a:rPr>
              <a:t> </a:t>
            </a:r>
            <a:r>
              <a:rPr lang="en-US" sz="2000" dirty="0" err="1">
                <a:solidFill>
                  <a:srgbClr val="000000"/>
                </a:solidFill>
              </a:rPr>
              <a:t>thời</a:t>
            </a:r>
            <a:r>
              <a:rPr lang="en-US" sz="2000" dirty="0">
                <a:solidFill>
                  <a:srgbClr val="000000"/>
                </a:solidFill>
              </a:rPr>
              <a:t> </a:t>
            </a:r>
            <a:r>
              <a:rPr lang="en-US" sz="2000" dirty="0" err="1">
                <a:solidFill>
                  <a:srgbClr val="000000"/>
                </a:solidFill>
              </a:rPr>
              <a:t>gian</a:t>
            </a:r>
            <a:r>
              <a:rPr lang="en-US" sz="2000" dirty="0">
                <a:solidFill>
                  <a:srgbClr val="000000"/>
                </a:solidFill>
              </a:rPr>
              <a:t> </a:t>
            </a:r>
            <a:r>
              <a:rPr lang="en-US" sz="2000" dirty="0" err="1">
                <a:solidFill>
                  <a:srgbClr val="000000"/>
                </a:solidFill>
              </a:rPr>
              <a:t>trong</a:t>
            </a:r>
            <a:r>
              <a:rPr lang="en-US" sz="2000" dirty="0">
                <a:solidFill>
                  <a:srgbClr val="000000"/>
                </a:solidFill>
              </a:rPr>
              <a:t> </a:t>
            </a:r>
            <a:r>
              <a:rPr lang="en-US" sz="2000" dirty="0" err="1">
                <a:solidFill>
                  <a:srgbClr val="000000"/>
                </a:solidFill>
              </a:rPr>
              <a:t>truyện</a:t>
            </a:r>
            <a:endParaRPr lang="en-US" sz="2000" dirty="0">
              <a:solidFill>
                <a:srgbClr val="000000"/>
              </a:solidFill>
            </a:endParaRPr>
          </a:p>
        </p:txBody>
      </p:sp>
      <p:sp>
        <p:nvSpPr>
          <p:cNvPr id="8" name="Rectangle: Rounded Corners 7">
            <a:extLst>
              <a:ext uri="{FF2B5EF4-FFF2-40B4-BE49-F238E27FC236}">
                <a16:creationId xmlns:a16="http://schemas.microsoft.com/office/drawing/2014/main" id="{BD573E53-5CB2-9004-840B-D3B8650AEAA5}"/>
              </a:ext>
            </a:extLst>
          </p:cNvPr>
          <p:cNvSpPr/>
          <p:nvPr/>
        </p:nvSpPr>
        <p:spPr>
          <a:xfrm>
            <a:off x="4800600" y="1417320"/>
            <a:ext cx="3139440" cy="60960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Tìm</a:t>
            </a:r>
            <a:r>
              <a:rPr lang="en-US" sz="2000" dirty="0">
                <a:solidFill>
                  <a:srgbClr val="000000"/>
                </a:solidFill>
              </a:rPr>
              <a:t> </a:t>
            </a:r>
            <a:r>
              <a:rPr lang="en-US" sz="2000" dirty="0" err="1">
                <a:solidFill>
                  <a:srgbClr val="000000"/>
                </a:solidFill>
              </a:rPr>
              <a:t>hiểu</a:t>
            </a:r>
            <a:r>
              <a:rPr lang="en-US" sz="2000" dirty="0">
                <a:solidFill>
                  <a:srgbClr val="000000"/>
                </a:solidFill>
              </a:rPr>
              <a:t> </a:t>
            </a:r>
            <a:r>
              <a:rPr lang="en-US" sz="2000" dirty="0" err="1">
                <a:solidFill>
                  <a:srgbClr val="000000"/>
                </a:solidFill>
              </a:rPr>
              <a:t>các</a:t>
            </a:r>
            <a:r>
              <a:rPr lang="en-US" sz="2000" dirty="0">
                <a:solidFill>
                  <a:srgbClr val="000000"/>
                </a:solidFill>
              </a:rPr>
              <a:t> </a:t>
            </a:r>
            <a:r>
              <a:rPr lang="en-US" sz="2000" dirty="0" err="1">
                <a:solidFill>
                  <a:srgbClr val="000000"/>
                </a:solidFill>
              </a:rPr>
              <a:t>nhân</a:t>
            </a:r>
            <a:r>
              <a:rPr lang="en-US" sz="2000" dirty="0">
                <a:solidFill>
                  <a:srgbClr val="000000"/>
                </a:solidFill>
              </a:rPr>
              <a:t> </a:t>
            </a:r>
            <a:r>
              <a:rPr lang="en-US" sz="2000" dirty="0" err="1">
                <a:solidFill>
                  <a:srgbClr val="000000"/>
                </a:solidFill>
              </a:rPr>
              <a:t>vật</a:t>
            </a:r>
            <a:endParaRPr lang="en-US" sz="2000" dirty="0">
              <a:solidFill>
                <a:srgbClr val="000000"/>
              </a:solidFill>
            </a:endParaRPr>
          </a:p>
        </p:txBody>
      </p:sp>
      <p:sp>
        <p:nvSpPr>
          <p:cNvPr id="9" name="Rectangle: Rounded Corners 8">
            <a:extLst>
              <a:ext uri="{FF2B5EF4-FFF2-40B4-BE49-F238E27FC236}">
                <a16:creationId xmlns:a16="http://schemas.microsoft.com/office/drawing/2014/main" id="{03C5AC70-F2FF-E7E0-DB45-D0270300BD15}"/>
              </a:ext>
            </a:extLst>
          </p:cNvPr>
          <p:cNvSpPr/>
          <p:nvPr/>
        </p:nvSpPr>
        <p:spPr>
          <a:xfrm>
            <a:off x="4800600" y="2282190"/>
            <a:ext cx="3139440" cy="87630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rPr>
              <a:t>Chỉ ra và nêu tác dụng của các chi tiết kì ảo</a:t>
            </a:r>
            <a:endParaRPr lang="en-US" sz="2000" dirty="0">
              <a:solidFill>
                <a:srgbClr val="000000"/>
              </a:solidFill>
            </a:endParaRPr>
          </a:p>
        </p:txBody>
      </p:sp>
      <p:sp>
        <p:nvSpPr>
          <p:cNvPr id="10" name="Rectangle: Rounded Corners 9">
            <a:extLst>
              <a:ext uri="{FF2B5EF4-FFF2-40B4-BE49-F238E27FC236}">
                <a16:creationId xmlns:a16="http://schemas.microsoft.com/office/drawing/2014/main" id="{98441453-65CC-B2DA-887F-CBFD83787C71}"/>
              </a:ext>
            </a:extLst>
          </p:cNvPr>
          <p:cNvSpPr/>
          <p:nvPr/>
        </p:nvSpPr>
        <p:spPr>
          <a:xfrm>
            <a:off x="4800600" y="3413760"/>
            <a:ext cx="3139440" cy="60960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Chủ</a:t>
            </a:r>
            <a:r>
              <a:rPr lang="en-US" sz="2000" dirty="0">
                <a:solidFill>
                  <a:srgbClr val="000000"/>
                </a:solidFill>
              </a:rPr>
              <a:t> </a:t>
            </a:r>
            <a:r>
              <a:rPr lang="en-US" sz="2000" dirty="0" err="1">
                <a:solidFill>
                  <a:srgbClr val="000000"/>
                </a:solidFill>
              </a:rPr>
              <a:t>đề</a:t>
            </a:r>
            <a:r>
              <a:rPr lang="en-US" sz="2000" dirty="0">
                <a:solidFill>
                  <a:srgbClr val="000000"/>
                </a:solidFill>
              </a:rPr>
              <a:t> </a:t>
            </a:r>
            <a:r>
              <a:rPr lang="en-US" sz="2000" dirty="0" err="1">
                <a:solidFill>
                  <a:srgbClr val="000000"/>
                </a:solidFill>
              </a:rPr>
              <a:t>của</a:t>
            </a:r>
            <a:r>
              <a:rPr lang="en-US" sz="2000" dirty="0">
                <a:solidFill>
                  <a:srgbClr val="000000"/>
                </a:solidFill>
              </a:rPr>
              <a:t> </a:t>
            </a:r>
            <a:r>
              <a:rPr lang="en-US" sz="2000" dirty="0" err="1">
                <a:solidFill>
                  <a:srgbClr val="000000"/>
                </a:solidFill>
              </a:rPr>
              <a:t>truyện</a:t>
            </a:r>
            <a:r>
              <a:rPr lang="en-US" sz="2000" dirty="0">
                <a:solidFill>
                  <a:srgbClr val="000000"/>
                </a:solidFill>
              </a:rPr>
              <a:t>…</a:t>
            </a:r>
          </a:p>
        </p:txBody>
      </p:sp>
      <p:pic>
        <p:nvPicPr>
          <p:cNvPr id="2" name="Google Shape;249;p4">
            <a:extLst>
              <a:ext uri="{FF2B5EF4-FFF2-40B4-BE49-F238E27FC236}">
                <a16:creationId xmlns:a16="http://schemas.microsoft.com/office/drawing/2014/main" id="{9E544521-F2C1-DFFC-896B-D190D2091A33}"/>
              </a:ext>
            </a:extLst>
          </p:cNvPr>
          <p:cNvPicPr preferRelativeResize="0"/>
          <p:nvPr/>
        </p:nvPicPr>
        <p:blipFill rotWithShape="1">
          <a:blip r:embed="rId2">
            <a:alphaModFix/>
          </a:blip>
          <a:srcRect/>
          <a:stretch/>
        </p:blipFill>
        <p:spPr>
          <a:xfrm>
            <a:off x="7268985" y="4548964"/>
            <a:ext cx="1618230" cy="363235"/>
          </a:xfrm>
          <a:prstGeom prst="rect">
            <a:avLst/>
          </a:prstGeom>
          <a:noFill/>
          <a:ln>
            <a:noFill/>
          </a:ln>
        </p:spPr>
      </p:pic>
    </p:spTree>
    <p:extLst>
      <p:ext uri="{BB962C8B-B14F-4D97-AF65-F5344CB8AC3E}">
        <p14:creationId xmlns:p14="http://schemas.microsoft.com/office/powerpoint/2010/main" val="172357403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ppt_x"/>
                                          </p:val>
                                        </p:tav>
                                        <p:tav tm="100000">
                                          <p:val>
                                            <p:strVal val="#ppt_x"/>
                                          </p:val>
                                        </p:tav>
                                      </p:tavLst>
                                    </p:anim>
                                    <p:anim calcmode="lin" valueType="num">
                                      <p:cBhvr additive="base">
                                        <p:cTn id="4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F8864AD-7EA2-EF10-E9FE-5281BC3FC669}"/>
              </a:ext>
            </a:extLst>
          </p:cNvPr>
          <p:cNvGraphicFramePr>
            <a:graphicFrameLocks noGrp="1"/>
          </p:cNvGraphicFramePr>
          <p:nvPr>
            <p:extLst>
              <p:ext uri="{D42A27DB-BD31-4B8C-83A1-F6EECF244321}">
                <p14:modId xmlns:p14="http://schemas.microsoft.com/office/powerpoint/2010/main" val="1780977988"/>
              </p:ext>
            </p:extLst>
          </p:nvPr>
        </p:nvGraphicFramePr>
        <p:xfrm>
          <a:off x="381000" y="1036320"/>
          <a:ext cx="8610600" cy="3474720"/>
        </p:xfrm>
        <a:graphic>
          <a:graphicData uri="http://schemas.openxmlformats.org/drawingml/2006/table">
            <a:tbl>
              <a:tblPr firstRow="1" firstCol="1" bandRow="1">
                <a:tableStyleId>{FD8607D9-1263-4F96-9E5F-43F1EAE1C7EE}</a:tableStyleId>
              </a:tblPr>
              <a:tblGrid>
                <a:gridCol w="2971800">
                  <a:extLst>
                    <a:ext uri="{9D8B030D-6E8A-4147-A177-3AD203B41FA5}">
                      <a16:colId xmlns:a16="http://schemas.microsoft.com/office/drawing/2014/main" val="1624791376"/>
                    </a:ext>
                  </a:extLst>
                </a:gridCol>
                <a:gridCol w="5638800">
                  <a:extLst>
                    <a:ext uri="{9D8B030D-6E8A-4147-A177-3AD203B41FA5}">
                      <a16:colId xmlns:a16="http://schemas.microsoft.com/office/drawing/2014/main" val="4274647525"/>
                    </a:ext>
                  </a:extLst>
                </a:gridCol>
              </a:tblGrid>
              <a:tr h="684851">
                <a:tc>
                  <a:txBody>
                    <a:bodyPr/>
                    <a:lstStyle/>
                    <a:p>
                      <a:pPr algn="ctr">
                        <a:lnSpc>
                          <a:spcPct val="100000"/>
                        </a:lnSpc>
                        <a:tabLst>
                          <a:tab pos="90170" algn="l"/>
                          <a:tab pos="180340" algn="l"/>
                          <a:tab pos="270510" algn="l"/>
                        </a:tabLst>
                      </a:pPr>
                      <a:r>
                        <a:rPr lang="vi-VN" sz="2000" b="1" dirty="0"/>
                        <a:t>Câu hỏi/ kĩ năng đọc.</a:t>
                      </a:r>
                      <a:endParaRPr lang="en-US" sz="2000" b="1" dirty="0"/>
                    </a:p>
                  </a:txBody>
                  <a:tcPr marL="30172" marR="301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lnSpc>
                          <a:spcPct val="100000"/>
                        </a:lnSpc>
                        <a:tabLst>
                          <a:tab pos="90170" algn="l"/>
                          <a:tab pos="180340" algn="l"/>
                          <a:tab pos="270510" algn="l"/>
                        </a:tabLst>
                      </a:pPr>
                      <a:r>
                        <a:rPr lang="vi-VN" sz="2000" b="1" dirty="0"/>
                        <a:t>Câu trả lời của tôi</a:t>
                      </a:r>
                      <a:endParaRPr lang="en-US" sz="2000" b="1" dirty="0"/>
                    </a:p>
                  </a:txBody>
                  <a:tcPr marL="30172" marR="301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454499406"/>
                  </a:ext>
                </a:extLst>
              </a:tr>
              <a:tr h="2789869">
                <a:tc>
                  <a:txBody>
                    <a:bodyPr/>
                    <a:lstStyle/>
                    <a:p>
                      <a:pPr algn="just">
                        <a:lnSpc>
                          <a:spcPct val="150000"/>
                        </a:lnSpc>
                        <a:tabLst>
                          <a:tab pos="90170" algn="l"/>
                          <a:tab pos="180340" algn="l"/>
                          <a:tab pos="270510" algn="l"/>
                        </a:tabLst>
                      </a:pPr>
                      <a:r>
                        <a:rPr lang="vi-VN" sz="2000" dirty="0"/>
                        <a:t>Những từ ngữ nào trong đoạn gợi lên đặc điểm, tính cách của Vũ nương, Trương Sinh?</a:t>
                      </a:r>
                      <a:endParaRPr lang="en-US" sz="2000" dirty="0"/>
                    </a:p>
                  </a:txBody>
                  <a:tcPr marL="30172" marR="301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50000"/>
                        </a:lnSpc>
                        <a:tabLst>
                          <a:tab pos="90170" algn="l"/>
                          <a:tab pos="180340" algn="l"/>
                          <a:tab pos="270510" algn="l"/>
                        </a:tabLst>
                      </a:pPr>
                      <a:r>
                        <a:rPr lang="vi-VN" sz="2000" dirty="0"/>
                        <a:t> </a:t>
                      </a:r>
                      <a:endParaRPr lang="en-US" sz="2000" dirty="0"/>
                    </a:p>
                  </a:txBody>
                  <a:tcPr marL="30172" marR="301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168829064"/>
                  </a:ext>
                </a:extLst>
              </a:tr>
            </a:tbl>
          </a:graphicData>
        </a:graphic>
      </p:graphicFrame>
      <p:sp>
        <p:nvSpPr>
          <p:cNvPr id="6" name="TextBox 5">
            <a:extLst>
              <a:ext uri="{FF2B5EF4-FFF2-40B4-BE49-F238E27FC236}">
                <a16:creationId xmlns:a16="http://schemas.microsoft.com/office/drawing/2014/main" id="{DA9D1315-4903-A540-DAA8-C7F43A5B22CE}"/>
              </a:ext>
            </a:extLst>
          </p:cNvPr>
          <p:cNvSpPr txBox="1"/>
          <p:nvPr/>
        </p:nvSpPr>
        <p:spPr>
          <a:xfrm>
            <a:off x="3591232" y="1928452"/>
            <a:ext cx="5090652" cy="2343655"/>
          </a:xfrm>
          <a:prstGeom prst="rect">
            <a:avLst/>
          </a:prstGeom>
          <a:noFill/>
        </p:spPr>
        <p:txBody>
          <a:bodyPr wrap="square">
            <a:spAutoFit/>
          </a:bodyPr>
          <a:lstStyle/>
          <a:p>
            <a:pPr marL="342900" indent="-342900" algn="just">
              <a:lnSpc>
                <a:spcPct val="150000"/>
              </a:lnSpc>
              <a:buFont typeface="Arial" panose="020B0604020202020204" pitchFamily="34" charset="0"/>
              <a:buChar char="•"/>
              <a:tabLst>
                <a:tab pos="90170" algn="l"/>
                <a:tab pos="180340" algn="l"/>
                <a:tab pos="270510" algn="l"/>
              </a:tabLst>
            </a:pPr>
            <a:r>
              <a:rPr lang="vi-VN" sz="2000" dirty="0"/>
              <a:t>Tính cách Vũ Nương: Là người phụ nữ tính tình thùy mị, nết na lại thêm tư dung tốt đẹp, sống luôn giữ gìn khuôn phép.</a:t>
            </a:r>
            <a:endParaRPr lang="en-US" sz="2000" dirty="0"/>
          </a:p>
          <a:p>
            <a:pPr marL="342900" indent="-342900">
              <a:lnSpc>
                <a:spcPct val="150000"/>
              </a:lnSpc>
              <a:buFont typeface="Arial" panose="020B0604020202020204" pitchFamily="34" charset="0"/>
              <a:buChar char="•"/>
            </a:pPr>
            <a:r>
              <a:rPr lang="vi-VN" sz="2000" dirty="0"/>
              <a:t>Tính cách của Trương Sinh: Không có học, tính đa nghi.</a:t>
            </a:r>
            <a:endParaRPr lang="en-US" sz="2000" dirty="0"/>
          </a:p>
        </p:txBody>
      </p:sp>
      <p:sp>
        <p:nvSpPr>
          <p:cNvPr id="10" name="TextBox 9">
            <a:extLst>
              <a:ext uri="{FF2B5EF4-FFF2-40B4-BE49-F238E27FC236}">
                <a16:creationId xmlns:a16="http://schemas.microsoft.com/office/drawing/2014/main" id="{5C1852C5-4DDA-0B51-807D-ACF2A40E27C8}"/>
              </a:ext>
            </a:extLst>
          </p:cNvPr>
          <p:cNvSpPr txBox="1"/>
          <p:nvPr/>
        </p:nvSpPr>
        <p:spPr>
          <a:xfrm>
            <a:off x="2286000" y="351547"/>
            <a:ext cx="4572000" cy="496996"/>
          </a:xfrm>
          <a:prstGeom prst="rect">
            <a:avLst/>
          </a:prstGeom>
          <a:noFill/>
        </p:spPr>
        <p:txBody>
          <a:bodyPr wrap="square">
            <a:spAutoFit/>
          </a:bodyPr>
          <a:lstStyle/>
          <a:p>
            <a:pPr algn="ctr">
              <a:lnSpc>
                <a:spcPct val="150000"/>
              </a:lnSpc>
            </a:pPr>
            <a:r>
              <a:rPr lang="vi-VN" sz="2000" b="1" dirty="0">
                <a:solidFill>
                  <a:srgbClr val="FF0000"/>
                </a:solidFill>
              </a:rPr>
              <a:t>Câu hỏi trong thẻ chỉ dẫn:</a:t>
            </a:r>
            <a:endParaRPr lang="en-US" sz="2000" b="1" dirty="0">
              <a:solidFill>
                <a:srgbClr val="FF0000"/>
              </a:solidFill>
            </a:endParaRPr>
          </a:p>
        </p:txBody>
      </p:sp>
    </p:spTree>
    <p:extLst>
      <p:ext uri="{BB962C8B-B14F-4D97-AF65-F5344CB8AC3E}">
        <p14:creationId xmlns:p14="http://schemas.microsoft.com/office/powerpoint/2010/main" val="45733946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6BD09E0-E962-716E-ABDC-543898A3B75C}"/>
              </a:ext>
            </a:extLst>
          </p:cNvPr>
          <p:cNvGraphicFramePr>
            <a:graphicFrameLocks noGrp="1"/>
          </p:cNvGraphicFramePr>
          <p:nvPr>
            <p:extLst>
              <p:ext uri="{D42A27DB-BD31-4B8C-83A1-F6EECF244321}">
                <p14:modId xmlns:p14="http://schemas.microsoft.com/office/powerpoint/2010/main" val="164092191"/>
              </p:ext>
            </p:extLst>
          </p:nvPr>
        </p:nvGraphicFramePr>
        <p:xfrm>
          <a:off x="331470" y="417244"/>
          <a:ext cx="8481060" cy="4309012"/>
        </p:xfrm>
        <a:graphic>
          <a:graphicData uri="http://schemas.openxmlformats.org/drawingml/2006/table">
            <a:tbl>
              <a:tblPr firstRow="1" firstCol="1" bandRow="1">
                <a:tableStyleId>{FD8607D9-1263-4F96-9E5F-43F1EAE1C7EE}</a:tableStyleId>
              </a:tblPr>
              <a:tblGrid>
                <a:gridCol w="3101340">
                  <a:extLst>
                    <a:ext uri="{9D8B030D-6E8A-4147-A177-3AD203B41FA5}">
                      <a16:colId xmlns:a16="http://schemas.microsoft.com/office/drawing/2014/main" val="2660596224"/>
                    </a:ext>
                  </a:extLst>
                </a:gridCol>
                <a:gridCol w="5379720">
                  <a:extLst>
                    <a:ext uri="{9D8B030D-6E8A-4147-A177-3AD203B41FA5}">
                      <a16:colId xmlns:a16="http://schemas.microsoft.com/office/drawing/2014/main" val="3390094401"/>
                    </a:ext>
                  </a:extLst>
                </a:gridCol>
              </a:tblGrid>
              <a:tr h="736613">
                <a:tc>
                  <a:txBody>
                    <a:bodyPr/>
                    <a:lstStyle/>
                    <a:p>
                      <a:pPr algn="ctr">
                        <a:lnSpc>
                          <a:spcPct val="150000"/>
                        </a:lnSpc>
                        <a:tabLst>
                          <a:tab pos="90170" algn="l"/>
                          <a:tab pos="180340" algn="l"/>
                          <a:tab pos="270510" algn="l"/>
                        </a:tabLst>
                      </a:pPr>
                      <a:r>
                        <a:rPr lang="vi-VN" sz="2000" b="1" dirty="0"/>
                        <a:t>Câu hỏi/ kĩ năng đọc.</a:t>
                      </a:r>
                      <a:endParaRPr lang="en-US" sz="2000" b="1" dirty="0"/>
                    </a:p>
                  </a:txBody>
                  <a:tcPr marL="41257" marR="412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tabLst>
                          <a:tab pos="90170" algn="l"/>
                          <a:tab pos="180340" algn="l"/>
                          <a:tab pos="270510" algn="l"/>
                        </a:tabLst>
                      </a:pPr>
                      <a:r>
                        <a:rPr lang="vi-VN" sz="2000" b="1" dirty="0"/>
                        <a:t>Câu trả lời của tôi</a:t>
                      </a:r>
                      <a:endParaRPr lang="en-US" sz="2000" b="1" dirty="0"/>
                    </a:p>
                  </a:txBody>
                  <a:tcPr marL="41257" marR="412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953658330"/>
                  </a:ext>
                </a:extLst>
              </a:tr>
              <a:tr h="2416020">
                <a:tc>
                  <a:txBody>
                    <a:bodyPr/>
                    <a:lstStyle/>
                    <a:p>
                      <a:pPr algn="just">
                        <a:lnSpc>
                          <a:spcPct val="150000"/>
                        </a:lnSpc>
                        <a:tabLst>
                          <a:tab pos="90170" algn="l"/>
                          <a:tab pos="180340" algn="l"/>
                          <a:tab pos="270510" algn="l"/>
                        </a:tabLst>
                      </a:pPr>
                      <a:r>
                        <a:rPr lang="vi-VN" sz="2000" dirty="0"/>
                        <a:t>Câu nói này của bé Đản sẽ tác động thế nào đến Trương Sinh?</a:t>
                      </a:r>
                      <a:endParaRPr lang="en-US" sz="2000" dirty="0"/>
                    </a:p>
                  </a:txBody>
                  <a:tcPr marL="41257" marR="412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50000"/>
                        </a:lnSpc>
                        <a:tabLst>
                          <a:tab pos="90170" algn="l"/>
                          <a:tab pos="180340" algn="l"/>
                          <a:tab pos="270510" algn="l"/>
                        </a:tabLst>
                      </a:pPr>
                      <a:r>
                        <a:rPr lang="vi-VN" sz="2000" dirty="0"/>
                        <a:t> </a:t>
                      </a:r>
                      <a:endParaRPr lang="en-US" sz="2000" dirty="0"/>
                    </a:p>
                  </a:txBody>
                  <a:tcPr marL="41257" marR="412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29226783"/>
                  </a:ext>
                </a:extLst>
              </a:tr>
              <a:tr h="1156379">
                <a:tc>
                  <a:txBody>
                    <a:bodyPr/>
                    <a:lstStyle/>
                    <a:p>
                      <a:pPr algn="just">
                        <a:lnSpc>
                          <a:spcPct val="150000"/>
                        </a:lnSpc>
                        <a:tabLst>
                          <a:tab pos="90170" algn="l"/>
                          <a:tab pos="180340" algn="l"/>
                          <a:tab pos="270510" algn="l"/>
                        </a:tabLst>
                      </a:pPr>
                      <a:r>
                        <a:rPr lang="vi-VN" sz="2000" dirty="0"/>
                        <a:t>Đây là lời đối thoại hay độc thoại?</a:t>
                      </a:r>
                      <a:endParaRPr lang="en-US" sz="2000" dirty="0"/>
                    </a:p>
                  </a:txBody>
                  <a:tcPr marL="41257" marR="412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50000"/>
                        </a:lnSpc>
                        <a:tabLst>
                          <a:tab pos="90170" algn="l"/>
                          <a:tab pos="180340" algn="l"/>
                          <a:tab pos="270510" algn="l"/>
                        </a:tabLst>
                      </a:pPr>
                      <a:r>
                        <a:rPr lang="vi-VN" sz="2000" dirty="0"/>
                        <a:t> </a:t>
                      </a:r>
                      <a:endParaRPr lang="en-US" sz="2000" dirty="0"/>
                    </a:p>
                  </a:txBody>
                  <a:tcPr marL="41257" marR="412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71367545"/>
                  </a:ext>
                </a:extLst>
              </a:tr>
            </a:tbl>
          </a:graphicData>
        </a:graphic>
      </p:graphicFrame>
      <p:sp>
        <p:nvSpPr>
          <p:cNvPr id="6" name="TextBox 5">
            <a:extLst>
              <a:ext uri="{FF2B5EF4-FFF2-40B4-BE49-F238E27FC236}">
                <a16:creationId xmlns:a16="http://schemas.microsoft.com/office/drawing/2014/main" id="{FAE8E5AC-86E8-D6C5-9EBC-6ABA302F9ECE}"/>
              </a:ext>
            </a:extLst>
          </p:cNvPr>
          <p:cNvSpPr txBox="1"/>
          <p:nvPr/>
        </p:nvSpPr>
        <p:spPr>
          <a:xfrm>
            <a:off x="3489960" y="1125270"/>
            <a:ext cx="5265420" cy="2343655"/>
          </a:xfrm>
          <a:prstGeom prst="rect">
            <a:avLst/>
          </a:prstGeom>
          <a:noFill/>
        </p:spPr>
        <p:txBody>
          <a:bodyPr wrap="square">
            <a:spAutoFit/>
          </a:bodyPr>
          <a:lstStyle/>
          <a:p>
            <a:pPr algn="just">
              <a:lnSpc>
                <a:spcPct val="150000"/>
              </a:lnSpc>
            </a:pPr>
            <a:r>
              <a:rPr lang="vi-VN" sz="2000" dirty="0"/>
              <a:t>Câu nói ấy khiến Trương Sinh nghi ngờ vợ có người tình bên ngoài nên mắng nhiếc và đánh đuổi vợ. Có thể thấy rằng, câu nói của bé Đản chính là nguyên nhân gián tiếp dẫn đến bi kịch cái chết của Vũ Nương.</a:t>
            </a:r>
            <a:endParaRPr lang="en-US" sz="2000" dirty="0"/>
          </a:p>
        </p:txBody>
      </p:sp>
      <p:sp>
        <p:nvSpPr>
          <p:cNvPr id="8" name="TextBox 7">
            <a:extLst>
              <a:ext uri="{FF2B5EF4-FFF2-40B4-BE49-F238E27FC236}">
                <a16:creationId xmlns:a16="http://schemas.microsoft.com/office/drawing/2014/main" id="{98909981-3ED8-207B-3F31-502A2B342200}"/>
              </a:ext>
            </a:extLst>
          </p:cNvPr>
          <p:cNvSpPr txBox="1"/>
          <p:nvPr/>
        </p:nvSpPr>
        <p:spPr>
          <a:xfrm>
            <a:off x="3489960" y="3976896"/>
            <a:ext cx="1813560" cy="400110"/>
          </a:xfrm>
          <a:prstGeom prst="rect">
            <a:avLst/>
          </a:prstGeom>
          <a:noFill/>
        </p:spPr>
        <p:txBody>
          <a:bodyPr wrap="square">
            <a:spAutoFit/>
          </a:bodyPr>
          <a:lstStyle/>
          <a:p>
            <a:r>
              <a:rPr lang="vi-VN" sz="2000" dirty="0"/>
              <a:t>Lời độc thoại.</a:t>
            </a:r>
            <a:endParaRPr lang="en-US" sz="2000" dirty="0"/>
          </a:p>
        </p:txBody>
      </p:sp>
    </p:spTree>
    <p:extLst>
      <p:ext uri="{BB962C8B-B14F-4D97-AF65-F5344CB8AC3E}">
        <p14:creationId xmlns:p14="http://schemas.microsoft.com/office/powerpoint/2010/main" val="326793010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6E2315A-1DA8-2424-ED37-A673CED7118E}"/>
              </a:ext>
            </a:extLst>
          </p:cNvPr>
          <p:cNvGraphicFramePr>
            <a:graphicFrameLocks noGrp="1"/>
          </p:cNvGraphicFramePr>
          <p:nvPr>
            <p:extLst>
              <p:ext uri="{D42A27DB-BD31-4B8C-83A1-F6EECF244321}">
                <p14:modId xmlns:p14="http://schemas.microsoft.com/office/powerpoint/2010/main" val="1747079237"/>
              </p:ext>
            </p:extLst>
          </p:nvPr>
        </p:nvGraphicFramePr>
        <p:xfrm>
          <a:off x="266700" y="352425"/>
          <a:ext cx="8610600" cy="4402455"/>
        </p:xfrm>
        <a:graphic>
          <a:graphicData uri="http://schemas.openxmlformats.org/drawingml/2006/table">
            <a:tbl>
              <a:tblPr firstRow="1" firstCol="1" bandRow="1">
                <a:tableStyleId>{FD8607D9-1263-4F96-9E5F-43F1EAE1C7EE}</a:tableStyleId>
              </a:tblPr>
              <a:tblGrid>
                <a:gridCol w="2971800">
                  <a:extLst>
                    <a:ext uri="{9D8B030D-6E8A-4147-A177-3AD203B41FA5}">
                      <a16:colId xmlns:a16="http://schemas.microsoft.com/office/drawing/2014/main" val="1573490708"/>
                    </a:ext>
                  </a:extLst>
                </a:gridCol>
                <a:gridCol w="5638800">
                  <a:extLst>
                    <a:ext uri="{9D8B030D-6E8A-4147-A177-3AD203B41FA5}">
                      <a16:colId xmlns:a16="http://schemas.microsoft.com/office/drawing/2014/main" val="3692653707"/>
                    </a:ext>
                  </a:extLst>
                </a:gridCol>
              </a:tblGrid>
              <a:tr h="561975">
                <a:tc>
                  <a:txBody>
                    <a:bodyPr/>
                    <a:lstStyle/>
                    <a:p>
                      <a:pPr algn="ctr">
                        <a:lnSpc>
                          <a:spcPct val="150000"/>
                        </a:lnSpc>
                        <a:tabLst>
                          <a:tab pos="90170" algn="l"/>
                          <a:tab pos="180340" algn="l"/>
                          <a:tab pos="270510" algn="l"/>
                        </a:tabLst>
                      </a:pPr>
                      <a:r>
                        <a:rPr lang="vi-VN" sz="2000" b="1" dirty="0"/>
                        <a:t>Câu hỏi/ kĩ năng đọc.</a:t>
                      </a:r>
                      <a:endParaRPr lang="en-US" sz="2000" b="1" dirty="0"/>
                    </a:p>
                  </a:txBody>
                  <a:tcPr marL="30172" marR="301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tabLst>
                          <a:tab pos="90170" algn="l"/>
                          <a:tab pos="180340" algn="l"/>
                          <a:tab pos="270510" algn="l"/>
                        </a:tabLst>
                      </a:pPr>
                      <a:r>
                        <a:rPr lang="vi-VN" sz="2000" b="1" dirty="0"/>
                        <a:t>Câu trả lời của tôi</a:t>
                      </a:r>
                      <a:endParaRPr lang="en-US" sz="2000" b="1" dirty="0"/>
                    </a:p>
                  </a:txBody>
                  <a:tcPr marL="30172" marR="301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588507635"/>
                  </a:ext>
                </a:extLst>
              </a:tr>
              <a:tr h="1940239">
                <a:tc>
                  <a:txBody>
                    <a:bodyPr/>
                    <a:lstStyle/>
                    <a:p>
                      <a:pPr algn="just">
                        <a:lnSpc>
                          <a:spcPct val="150000"/>
                        </a:lnSpc>
                        <a:tabLst>
                          <a:tab pos="90170" algn="l"/>
                          <a:tab pos="180340" algn="l"/>
                          <a:tab pos="270510" algn="l"/>
                        </a:tabLst>
                      </a:pPr>
                      <a:r>
                        <a:rPr lang="vi-VN" sz="2000" b="0" i="0" u="none" strike="noStrike" cap="none" dirty="0">
                          <a:solidFill>
                            <a:srgbClr val="000000"/>
                          </a:solidFill>
                          <a:effectLst/>
                          <a:latin typeface="Arial"/>
                          <a:ea typeface="Arial"/>
                          <a:cs typeface="Arial"/>
                          <a:sym typeface="Arial"/>
                        </a:rPr>
                        <a:t>Câu nói của bé Đản ở đoạn trên có tác dụng gì trong việc thể hiện số phận của Vũ Nương?</a:t>
                      </a:r>
                      <a:endParaRPr lang="en-US" sz="3200" dirty="0"/>
                    </a:p>
                  </a:txBody>
                  <a:tcPr marL="30172" marR="301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50000"/>
                        </a:lnSpc>
                        <a:tabLst>
                          <a:tab pos="90170" algn="l"/>
                          <a:tab pos="180340" algn="l"/>
                          <a:tab pos="270510" algn="l"/>
                        </a:tabLst>
                      </a:pPr>
                      <a:r>
                        <a:rPr lang="vi-VN" sz="2000" dirty="0"/>
                        <a:t> </a:t>
                      </a:r>
                      <a:endParaRPr lang="en-US" sz="2000" dirty="0"/>
                    </a:p>
                  </a:txBody>
                  <a:tcPr marL="30172" marR="301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422048549"/>
                  </a:ext>
                </a:extLst>
              </a:tr>
              <a:tr h="1900241">
                <a:tc>
                  <a:txBody>
                    <a:bodyPr/>
                    <a:lstStyle/>
                    <a:p>
                      <a:pPr algn="just">
                        <a:lnSpc>
                          <a:spcPct val="150000"/>
                        </a:lnSpc>
                        <a:tabLst>
                          <a:tab pos="90170" algn="l"/>
                          <a:tab pos="180340" algn="l"/>
                          <a:tab pos="270510" algn="l"/>
                        </a:tabLst>
                      </a:pPr>
                      <a:r>
                        <a:rPr lang="vi-VN" sz="2000" dirty="0">
                          <a:sym typeface="Arial"/>
                        </a:rPr>
                        <a:t>Chú ý sự thay đổi thái độ, tình cảm của Vũ Nương trong đoạn này.</a:t>
                      </a:r>
                      <a:endParaRPr lang="en-US" sz="2000" dirty="0"/>
                    </a:p>
                  </a:txBody>
                  <a:tcPr marL="30172" marR="301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50000"/>
                        </a:lnSpc>
                        <a:tabLst>
                          <a:tab pos="90170" algn="l"/>
                          <a:tab pos="180340" algn="l"/>
                          <a:tab pos="270510" algn="l"/>
                        </a:tabLst>
                      </a:pPr>
                      <a:endParaRPr lang="en-US" sz="2000" dirty="0"/>
                    </a:p>
                  </a:txBody>
                  <a:tcPr marL="30172" marR="301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501269580"/>
                  </a:ext>
                </a:extLst>
              </a:tr>
            </a:tbl>
          </a:graphicData>
        </a:graphic>
      </p:graphicFrame>
      <p:sp>
        <p:nvSpPr>
          <p:cNvPr id="6" name="TextBox 5">
            <a:extLst>
              <a:ext uri="{FF2B5EF4-FFF2-40B4-BE49-F238E27FC236}">
                <a16:creationId xmlns:a16="http://schemas.microsoft.com/office/drawing/2014/main" id="{7A05589F-5212-0931-B57C-4B3BAA4674A0}"/>
              </a:ext>
            </a:extLst>
          </p:cNvPr>
          <p:cNvSpPr txBox="1"/>
          <p:nvPr/>
        </p:nvSpPr>
        <p:spPr>
          <a:xfrm>
            <a:off x="3364230" y="903937"/>
            <a:ext cx="5398770" cy="1881990"/>
          </a:xfrm>
          <a:prstGeom prst="rect">
            <a:avLst/>
          </a:prstGeom>
          <a:noFill/>
        </p:spPr>
        <p:txBody>
          <a:bodyPr wrap="square">
            <a:spAutoFit/>
          </a:bodyPr>
          <a:lstStyle/>
          <a:p>
            <a:pPr algn="just">
              <a:lnSpc>
                <a:spcPct val="150000"/>
              </a:lnSpc>
            </a:pPr>
            <a:r>
              <a:rPr lang="vi-VN" sz="2000" dirty="0"/>
              <a:t>Câu nói của bé Đản giúp xóa tan hiểu lầm của Trương Sinh về vợ, Vũ Nương gần như được minh oan. Từ đó, khiến Trương Sinh ân hận vô cùng.</a:t>
            </a:r>
            <a:endParaRPr lang="en-US" sz="2000" dirty="0"/>
          </a:p>
        </p:txBody>
      </p:sp>
      <p:sp>
        <p:nvSpPr>
          <p:cNvPr id="8" name="TextBox 7">
            <a:extLst>
              <a:ext uri="{FF2B5EF4-FFF2-40B4-BE49-F238E27FC236}">
                <a16:creationId xmlns:a16="http://schemas.microsoft.com/office/drawing/2014/main" id="{B1195E2B-2A7E-B0D7-B5D3-9B2F99514D96}"/>
              </a:ext>
            </a:extLst>
          </p:cNvPr>
          <p:cNvSpPr txBox="1"/>
          <p:nvPr/>
        </p:nvSpPr>
        <p:spPr>
          <a:xfrm>
            <a:off x="3364230" y="2829408"/>
            <a:ext cx="5215890" cy="1881990"/>
          </a:xfrm>
          <a:prstGeom prst="rect">
            <a:avLst/>
          </a:prstGeom>
          <a:noFill/>
        </p:spPr>
        <p:txBody>
          <a:bodyPr wrap="square">
            <a:spAutoFit/>
          </a:bodyPr>
          <a:lstStyle/>
          <a:p>
            <a:pPr algn="just">
              <a:lnSpc>
                <a:spcPct val="150000"/>
              </a:lnSpc>
            </a:pPr>
            <a:r>
              <a:rPr lang="vi-VN" sz="2000" dirty="0"/>
              <a:t>Vũ Nương lúc đầu còn do dự vì chịu nhiều uất ức, nhưng khi Phan Lang nhắc đến chuyện nhà của tổ tiên thì Vũ </a:t>
            </a:r>
            <a:r>
              <a:rPr lang="en-US" sz="2000" dirty="0"/>
              <a:t>N</a:t>
            </a:r>
            <a:r>
              <a:rPr lang="vi-VN" sz="2000" dirty="0"/>
              <a:t>ương lại ứa nước mắt khóc.</a:t>
            </a:r>
            <a:endParaRPr lang="en-US" sz="2000" dirty="0"/>
          </a:p>
        </p:txBody>
      </p:sp>
    </p:spTree>
    <p:extLst>
      <p:ext uri="{BB962C8B-B14F-4D97-AF65-F5344CB8AC3E}">
        <p14:creationId xmlns:p14="http://schemas.microsoft.com/office/powerpoint/2010/main" val="41546178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B9E8156-922D-98BC-73D9-815EA501C7C4}"/>
              </a:ext>
            </a:extLst>
          </p:cNvPr>
          <p:cNvGraphicFramePr>
            <a:graphicFrameLocks noGrp="1"/>
          </p:cNvGraphicFramePr>
          <p:nvPr>
            <p:extLst>
              <p:ext uri="{D42A27DB-BD31-4B8C-83A1-F6EECF244321}">
                <p14:modId xmlns:p14="http://schemas.microsoft.com/office/powerpoint/2010/main" val="3388159468"/>
              </p:ext>
            </p:extLst>
          </p:nvPr>
        </p:nvGraphicFramePr>
        <p:xfrm>
          <a:off x="266700" y="557212"/>
          <a:ext cx="8610600" cy="4029075"/>
        </p:xfrm>
        <a:graphic>
          <a:graphicData uri="http://schemas.openxmlformats.org/drawingml/2006/table">
            <a:tbl>
              <a:tblPr firstRow="1" firstCol="1" bandRow="1">
                <a:tableStyleId>{FD8607D9-1263-4F96-9E5F-43F1EAE1C7EE}</a:tableStyleId>
              </a:tblPr>
              <a:tblGrid>
                <a:gridCol w="2971800">
                  <a:extLst>
                    <a:ext uri="{9D8B030D-6E8A-4147-A177-3AD203B41FA5}">
                      <a16:colId xmlns:a16="http://schemas.microsoft.com/office/drawing/2014/main" val="570308609"/>
                    </a:ext>
                  </a:extLst>
                </a:gridCol>
                <a:gridCol w="5638800">
                  <a:extLst>
                    <a:ext uri="{9D8B030D-6E8A-4147-A177-3AD203B41FA5}">
                      <a16:colId xmlns:a16="http://schemas.microsoft.com/office/drawing/2014/main" val="4204888774"/>
                    </a:ext>
                  </a:extLst>
                </a:gridCol>
              </a:tblGrid>
              <a:tr h="561975">
                <a:tc>
                  <a:txBody>
                    <a:bodyPr/>
                    <a:lstStyle/>
                    <a:p>
                      <a:pPr algn="ctr">
                        <a:lnSpc>
                          <a:spcPct val="150000"/>
                        </a:lnSpc>
                        <a:tabLst>
                          <a:tab pos="90170" algn="l"/>
                          <a:tab pos="180340" algn="l"/>
                          <a:tab pos="270510" algn="l"/>
                        </a:tabLst>
                      </a:pPr>
                      <a:r>
                        <a:rPr lang="vi-VN" sz="2000" b="1" dirty="0"/>
                        <a:t>Câu hỏi/ kĩ năng đọc.</a:t>
                      </a:r>
                      <a:endParaRPr lang="en-US" sz="2000" b="1" dirty="0"/>
                    </a:p>
                  </a:txBody>
                  <a:tcPr marL="30172" marR="301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tabLst>
                          <a:tab pos="90170" algn="l"/>
                          <a:tab pos="180340" algn="l"/>
                          <a:tab pos="270510" algn="l"/>
                        </a:tabLst>
                      </a:pPr>
                      <a:r>
                        <a:rPr lang="vi-VN" sz="2000" b="1" dirty="0"/>
                        <a:t>Câu trả lời của tôi</a:t>
                      </a:r>
                      <a:endParaRPr lang="en-US" sz="2000" b="1" dirty="0"/>
                    </a:p>
                  </a:txBody>
                  <a:tcPr marL="30172" marR="301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77621642"/>
                  </a:ext>
                </a:extLst>
              </a:tr>
              <a:tr h="3467100">
                <a:tc>
                  <a:txBody>
                    <a:bodyPr/>
                    <a:lstStyle/>
                    <a:p>
                      <a:pPr algn="just">
                        <a:lnSpc>
                          <a:spcPct val="150000"/>
                        </a:lnSpc>
                        <a:tabLst>
                          <a:tab pos="90170" algn="l"/>
                          <a:tab pos="180340" algn="l"/>
                          <a:tab pos="270510" algn="l"/>
                        </a:tabLst>
                      </a:pPr>
                      <a:r>
                        <a:rPr lang="vi-VN" sz="2000" dirty="0">
                          <a:sym typeface="Arial"/>
                        </a:rPr>
                        <a:t>Em có nhận xét gì về cái kết của câu chuyện?</a:t>
                      </a:r>
                      <a:endParaRPr lang="en-US" sz="2000" dirty="0"/>
                    </a:p>
                  </a:txBody>
                  <a:tcPr marL="30172" marR="301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50000"/>
                        </a:lnSpc>
                        <a:tabLst>
                          <a:tab pos="90170" algn="l"/>
                          <a:tab pos="180340" algn="l"/>
                          <a:tab pos="270510" algn="l"/>
                        </a:tabLst>
                      </a:pPr>
                      <a:r>
                        <a:rPr lang="vi-VN" sz="2000" dirty="0"/>
                        <a:t> </a:t>
                      </a:r>
                      <a:endParaRPr lang="en-US" sz="2000" dirty="0"/>
                    </a:p>
                  </a:txBody>
                  <a:tcPr marL="30172" marR="301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06623689"/>
                  </a:ext>
                </a:extLst>
              </a:tr>
            </a:tbl>
          </a:graphicData>
        </a:graphic>
      </p:graphicFrame>
      <p:sp>
        <p:nvSpPr>
          <p:cNvPr id="5" name="TextBox 4">
            <a:extLst>
              <a:ext uri="{FF2B5EF4-FFF2-40B4-BE49-F238E27FC236}">
                <a16:creationId xmlns:a16="http://schemas.microsoft.com/office/drawing/2014/main" id="{109ABA40-C6D7-1F76-CB5B-5384F5FE3E67}"/>
              </a:ext>
            </a:extLst>
          </p:cNvPr>
          <p:cNvSpPr txBox="1"/>
          <p:nvPr/>
        </p:nvSpPr>
        <p:spPr>
          <a:xfrm>
            <a:off x="3505200" y="1137657"/>
            <a:ext cx="5196840" cy="3266985"/>
          </a:xfrm>
          <a:prstGeom prst="rect">
            <a:avLst/>
          </a:prstGeom>
          <a:noFill/>
        </p:spPr>
        <p:txBody>
          <a:bodyPr wrap="square">
            <a:spAutoFit/>
          </a:bodyPr>
          <a:lstStyle/>
          <a:p>
            <a:pPr algn="just">
              <a:lnSpc>
                <a:spcPct val="150000"/>
              </a:lnSpc>
            </a:pPr>
            <a:r>
              <a:rPr lang="vi-VN" sz="2000" dirty="0"/>
              <a:t>Đây được xem là một kết thúc có hậu. Dù Vũ Nương không còn sống nhưng nàng đã được minh oan. Với kết thúc này đã thể hiện được ước mơ về sự chiến thắng của cái thiện. Đồng thời cũng phản ánh về nỗi niềm khát khao về một cuộc sống công bằng và  hạnh phúc hơn.</a:t>
            </a:r>
            <a:endParaRPr lang="en-US" sz="2000" dirty="0"/>
          </a:p>
        </p:txBody>
      </p:sp>
    </p:spTree>
    <p:extLst>
      <p:ext uri="{BB962C8B-B14F-4D97-AF65-F5344CB8AC3E}">
        <p14:creationId xmlns:p14="http://schemas.microsoft.com/office/powerpoint/2010/main" val="427865030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7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A9DAD07-761E-D608-DA1B-80BFFAB373FF}"/>
              </a:ext>
            </a:extLst>
          </p:cNvPr>
          <p:cNvSpPr/>
          <p:nvPr/>
        </p:nvSpPr>
        <p:spPr>
          <a:xfrm>
            <a:off x="1615440" y="434234"/>
            <a:ext cx="5913120" cy="655529"/>
          </a:xfrm>
          <a:prstGeom prst="roundRect">
            <a:avLst/>
          </a:prstGeom>
          <a:solidFill>
            <a:schemeClr val="tx1">
              <a:lumMod val="10000"/>
              <a:lumOff val="90000"/>
            </a:schemeClr>
          </a:solidFill>
          <a:ln>
            <a:solidFill>
              <a:schemeClr val="tx1">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rPr>
              <a:t>2. </a:t>
            </a:r>
            <a:r>
              <a:rPr lang="en-US" sz="2400" b="1" dirty="0" err="1">
                <a:solidFill>
                  <a:srgbClr val="0070C0"/>
                </a:solidFill>
              </a:rPr>
              <a:t>Tìm</a:t>
            </a:r>
            <a:r>
              <a:rPr lang="en-US" sz="2400" b="1" dirty="0">
                <a:solidFill>
                  <a:srgbClr val="0070C0"/>
                </a:solidFill>
              </a:rPr>
              <a:t> </a:t>
            </a:r>
            <a:r>
              <a:rPr lang="en-US" sz="2400" b="1" dirty="0" err="1">
                <a:solidFill>
                  <a:srgbClr val="0070C0"/>
                </a:solidFill>
              </a:rPr>
              <a:t>hiểu</a:t>
            </a:r>
            <a:r>
              <a:rPr lang="en-US" sz="2400" b="1" dirty="0">
                <a:solidFill>
                  <a:srgbClr val="0070C0"/>
                </a:solidFill>
              </a:rPr>
              <a:t> </a:t>
            </a:r>
            <a:r>
              <a:rPr lang="en-US" sz="2400" b="1" dirty="0" err="1">
                <a:solidFill>
                  <a:srgbClr val="0070C0"/>
                </a:solidFill>
              </a:rPr>
              <a:t>chung</a:t>
            </a:r>
            <a:r>
              <a:rPr lang="en-US" sz="2400" b="1" dirty="0">
                <a:solidFill>
                  <a:srgbClr val="0070C0"/>
                </a:solidFill>
              </a:rPr>
              <a:t> </a:t>
            </a:r>
            <a:r>
              <a:rPr lang="en-US" sz="2400" b="1" dirty="0" err="1">
                <a:solidFill>
                  <a:srgbClr val="0070C0"/>
                </a:solidFill>
              </a:rPr>
              <a:t>về</a:t>
            </a:r>
            <a:r>
              <a:rPr lang="en-US" sz="2400" b="1" dirty="0">
                <a:solidFill>
                  <a:srgbClr val="0070C0"/>
                </a:solidFill>
              </a:rPr>
              <a:t> </a:t>
            </a:r>
            <a:r>
              <a:rPr lang="en-US" sz="2400" b="1" dirty="0" err="1">
                <a:solidFill>
                  <a:srgbClr val="0070C0"/>
                </a:solidFill>
              </a:rPr>
              <a:t>tác</a:t>
            </a:r>
            <a:r>
              <a:rPr lang="en-US" sz="2400" b="1" dirty="0">
                <a:solidFill>
                  <a:srgbClr val="0070C0"/>
                </a:solidFill>
              </a:rPr>
              <a:t> </a:t>
            </a:r>
            <a:r>
              <a:rPr lang="en-US" sz="2400" b="1" dirty="0" err="1">
                <a:solidFill>
                  <a:srgbClr val="0070C0"/>
                </a:solidFill>
              </a:rPr>
              <a:t>giả</a:t>
            </a:r>
            <a:r>
              <a:rPr lang="en-US" sz="2400" b="1" dirty="0">
                <a:solidFill>
                  <a:srgbClr val="0070C0"/>
                </a:solidFill>
              </a:rPr>
              <a:t>, </a:t>
            </a:r>
            <a:r>
              <a:rPr lang="en-US" sz="2400" b="1" dirty="0" err="1">
                <a:solidFill>
                  <a:srgbClr val="0070C0"/>
                </a:solidFill>
              </a:rPr>
              <a:t>tác</a:t>
            </a:r>
            <a:r>
              <a:rPr lang="en-US" sz="2400" b="1" dirty="0">
                <a:solidFill>
                  <a:srgbClr val="0070C0"/>
                </a:solidFill>
              </a:rPr>
              <a:t> </a:t>
            </a:r>
            <a:r>
              <a:rPr lang="en-US" sz="2400" b="1" dirty="0" err="1">
                <a:solidFill>
                  <a:srgbClr val="0070C0"/>
                </a:solidFill>
              </a:rPr>
              <a:t>phẩm</a:t>
            </a:r>
            <a:r>
              <a:rPr lang="en-US" sz="2400" b="1" dirty="0">
                <a:solidFill>
                  <a:srgbClr val="0070C0"/>
                </a:solidFill>
              </a:rPr>
              <a:t>.</a:t>
            </a:r>
          </a:p>
        </p:txBody>
      </p:sp>
      <p:sp>
        <p:nvSpPr>
          <p:cNvPr id="5" name="TextBox 4">
            <a:extLst>
              <a:ext uri="{FF2B5EF4-FFF2-40B4-BE49-F238E27FC236}">
                <a16:creationId xmlns:a16="http://schemas.microsoft.com/office/drawing/2014/main" id="{2FCA1394-2293-A67A-ABC6-B35ED34C48EE}"/>
              </a:ext>
            </a:extLst>
          </p:cNvPr>
          <p:cNvSpPr txBox="1"/>
          <p:nvPr/>
        </p:nvSpPr>
        <p:spPr>
          <a:xfrm>
            <a:off x="3116580" y="1268790"/>
            <a:ext cx="2910840" cy="430887"/>
          </a:xfrm>
          <a:prstGeom prst="rect">
            <a:avLst/>
          </a:prstGeom>
          <a:noFill/>
        </p:spPr>
        <p:txBody>
          <a:bodyPr wrap="square" rtlCol="0">
            <a:spAutoFit/>
          </a:bodyPr>
          <a:lstStyle/>
          <a:p>
            <a:pPr algn="ctr"/>
            <a:r>
              <a:rPr lang="en-US" sz="2200" b="1" dirty="0">
                <a:solidFill>
                  <a:srgbClr val="FF0000"/>
                </a:solidFill>
              </a:rPr>
              <a:t>a. </a:t>
            </a:r>
            <a:r>
              <a:rPr lang="en-US" sz="2200" b="1" dirty="0" err="1">
                <a:solidFill>
                  <a:srgbClr val="FF0000"/>
                </a:solidFill>
              </a:rPr>
              <a:t>Tác</a:t>
            </a:r>
            <a:r>
              <a:rPr lang="en-US" sz="2200" b="1" dirty="0">
                <a:solidFill>
                  <a:srgbClr val="FF0000"/>
                </a:solidFill>
              </a:rPr>
              <a:t> </a:t>
            </a:r>
            <a:r>
              <a:rPr lang="en-US" sz="2200" b="1" dirty="0" err="1">
                <a:solidFill>
                  <a:srgbClr val="FF0000"/>
                </a:solidFill>
              </a:rPr>
              <a:t>giả</a:t>
            </a:r>
            <a:r>
              <a:rPr lang="en-US" sz="2200" b="1" dirty="0">
                <a:solidFill>
                  <a:srgbClr val="FF0000"/>
                </a:solidFill>
              </a:rPr>
              <a:t>.</a:t>
            </a:r>
          </a:p>
        </p:txBody>
      </p:sp>
      <p:pic>
        <p:nvPicPr>
          <p:cNvPr id="8194" name="Picture 2" descr="Tác giả Nguyễn Dữ - Cuộc đời và sự nghiệp | Tiểu sử, sự nghiệp, phong cách  nghệ thuật">
            <a:extLst>
              <a:ext uri="{FF2B5EF4-FFF2-40B4-BE49-F238E27FC236}">
                <a16:creationId xmlns:a16="http://schemas.microsoft.com/office/drawing/2014/main" id="{5A70151D-CA6A-B38D-C94F-756E9076CB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57" t="4120" r="12021" b="5219"/>
          <a:stretch/>
        </p:blipFill>
        <p:spPr bwMode="auto">
          <a:xfrm>
            <a:off x="6149340" y="1699677"/>
            <a:ext cx="1536543" cy="229705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B9C2475-44EE-2CD6-93E3-1154134E111D}"/>
              </a:ext>
            </a:extLst>
          </p:cNvPr>
          <p:cNvSpPr txBox="1"/>
          <p:nvPr/>
        </p:nvSpPr>
        <p:spPr>
          <a:xfrm>
            <a:off x="5654040" y="4039016"/>
            <a:ext cx="2499360" cy="958660"/>
          </a:xfrm>
          <a:prstGeom prst="rect">
            <a:avLst/>
          </a:prstGeom>
          <a:noFill/>
        </p:spPr>
        <p:txBody>
          <a:bodyPr wrap="square" rtlCol="0">
            <a:spAutoFit/>
          </a:bodyPr>
          <a:lstStyle/>
          <a:p>
            <a:pPr algn="ctr">
              <a:lnSpc>
                <a:spcPct val="150000"/>
              </a:lnSpc>
            </a:pPr>
            <a:r>
              <a:rPr lang="en-US" sz="2000" b="1" dirty="0" err="1"/>
              <a:t>Nguyễn</a:t>
            </a:r>
            <a:r>
              <a:rPr lang="en-US" sz="2000" b="1" dirty="0"/>
              <a:t> </a:t>
            </a:r>
            <a:r>
              <a:rPr lang="en-US" sz="2000" b="1" dirty="0" err="1"/>
              <a:t>Dữ</a:t>
            </a:r>
            <a:endParaRPr lang="en-US" sz="2000" b="1" dirty="0"/>
          </a:p>
          <a:p>
            <a:pPr algn="ctr">
              <a:lnSpc>
                <a:spcPct val="150000"/>
              </a:lnSpc>
            </a:pPr>
            <a:r>
              <a:rPr lang="en-US" sz="2000" i="1" dirty="0"/>
              <a:t>(</a:t>
            </a:r>
            <a:r>
              <a:rPr lang="en-US" sz="2000" i="1" dirty="0" err="1"/>
              <a:t>Sống</a:t>
            </a:r>
            <a:r>
              <a:rPr lang="en-US" sz="2000" i="1" dirty="0"/>
              <a:t> ở </a:t>
            </a:r>
            <a:r>
              <a:rPr lang="en-US" sz="2000" i="1" dirty="0" err="1"/>
              <a:t>thế</a:t>
            </a:r>
            <a:r>
              <a:rPr lang="en-US" sz="2000" i="1" dirty="0"/>
              <a:t> </a:t>
            </a:r>
            <a:r>
              <a:rPr lang="en-US" sz="2000" i="1" dirty="0" err="1"/>
              <a:t>kỉ</a:t>
            </a:r>
            <a:r>
              <a:rPr lang="en-US" sz="2000" i="1" dirty="0"/>
              <a:t> XVI)</a:t>
            </a:r>
          </a:p>
        </p:txBody>
      </p:sp>
      <p:sp>
        <p:nvSpPr>
          <p:cNvPr id="7" name="TextBox 6">
            <a:extLst>
              <a:ext uri="{FF2B5EF4-FFF2-40B4-BE49-F238E27FC236}">
                <a16:creationId xmlns:a16="http://schemas.microsoft.com/office/drawing/2014/main" id="{7936F260-98B4-C1AC-9402-643097E3DE77}"/>
              </a:ext>
            </a:extLst>
          </p:cNvPr>
          <p:cNvSpPr txBox="1"/>
          <p:nvPr/>
        </p:nvSpPr>
        <p:spPr>
          <a:xfrm>
            <a:off x="624840" y="1878704"/>
            <a:ext cx="5029200" cy="188199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err="1"/>
              <a:t>Chưa</a:t>
            </a:r>
            <a:r>
              <a:rPr lang="en-US" sz="2000" dirty="0"/>
              <a:t> </a:t>
            </a:r>
            <a:r>
              <a:rPr lang="en-US" sz="2000" dirty="0" err="1"/>
              <a:t>rõ</a:t>
            </a:r>
            <a:r>
              <a:rPr lang="en-US" sz="2000" dirty="0"/>
              <a:t> </a:t>
            </a:r>
            <a:r>
              <a:rPr lang="en-US" sz="2000" dirty="0" err="1"/>
              <a:t>năm</a:t>
            </a:r>
            <a:r>
              <a:rPr lang="en-US" sz="2000" dirty="0"/>
              <a:t> </a:t>
            </a:r>
            <a:r>
              <a:rPr lang="en-US" sz="2000" dirty="0" err="1"/>
              <a:t>sinh</a:t>
            </a:r>
            <a:r>
              <a:rPr lang="en-US" sz="2000" dirty="0"/>
              <a:t> </a:t>
            </a:r>
            <a:r>
              <a:rPr lang="en-US" sz="2000" dirty="0" err="1"/>
              <a:t>năm</a:t>
            </a:r>
            <a:r>
              <a:rPr lang="en-US" sz="2000" dirty="0"/>
              <a:t> </a:t>
            </a:r>
            <a:r>
              <a:rPr lang="en-US" sz="2000" dirty="0" err="1"/>
              <a:t>mất</a:t>
            </a:r>
            <a:r>
              <a:rPr lang="en-US" sz="2000" dirty="0"/>
              <a:t>.</a:t>
            </a:r>
          </a:p>
          <a:p>
            <a:pPr marL="285750" indent="-285750">
              <a:lnSpc>
                <a:spcPct val="150000"/>
              </a:lnSpc>
              <a:buFont typeface="Arial" panose="020B0604020202020204" pitchFamily="34" charset="0"/>
              <a:buChar char="•"/>
            </a:pPr>
            <a:r>
              <a:rPr lang="en-US" sz="2000" b="1" dirty="0" err="1"/>
              <a:t>Quê</a:t>
            </a:r>
            <a:r>
              <a:rPr lang="en-US" sz="2000" b="1" dirty="0"/>
              <a:t> </a:t>
            </a:r>
            <a:r>
              <a:rPr lang="en-US" sz="2000" b="1" dirty="0" err="1"/>
              <a:t>quán</a:t>
            </a:r>
            <a:r>
              <a:rPr lang="en-US" sz="2000" dirty="0"/>
              <a:t>: Thanh </a:t>
            </a:r>
            <a:r>
              <a:rPr lang="en-US" sz="2000" dirty="0" err="1"/>
              <a:t>Miện</a:t>
            </a:r>
            <a:r>
              <a:rPr lang="en-US" sz="2000" dirty="0"/>
              <a:t>, </a:t>
            </a:r>
            <a:r>
              <a:rPr lang="en-US" sz="2000" dirty="0" err="1"/>
              <a:t>Hải</a:t>
            </a:r>
            <a:r>
              <a:rPr lang="en-US" sz="2000" dirty="0"/>
              <a:t> </a:t>
            </a:r>
            <a:r>
              <a:rPr lang="en-US" sz="2000" dirty="0" err="1"/>
              <a:t>Dương</a:t>
            </a:r>
            <a:r>
              <a:rPr lang="en-US" sz="2000" dirty="0"/>
              <a:t>.</a:t>
            </a:r>
          </a:p>
          <a:p>
            <a:pPr marL="285750" indent="-285750">
              <a:lnSpc>
                <a:spcPct val="150000"/>
              </a:lnSpc>
              <a:buFont typeface="Arial" panose="020B0604020202020204" pitchFamily="34" charset="0"/>
              <a:buChar char="•"/>
            </a:pPr>
            <a:r>
              <a:rPr lang="en-US" sz="2000" dirty="0"/>
              <a:t>L</a:t>
            </a:r>
            <a:r>
              <a:rPr lang="vi-VN" sz="2000" dirty="0"/>
              <a:t>à người tài năng, trí thức lớn, đã từng đỗ đạt và làm quan dưới thời Lê. </a:t>
            </a:r>
            <a:endParaRPr lang="en-US" sz="2000" dirty="0"/>
          </a:p>
        </p:txBody>
      </p:sp>
      <p:pic>
        <p:nvPicPr>
          <p:cNvPr id="2" name="Google Shape;249;p4">
            <a:extLst>
              <a:ext uri="{FF2B5EF4-FFF2-40B4-BE49-F238E27FC236}">
                <a16:creationId xmlns:a16="http://schemas.microsoft.com/office/drawing/2014/main" id="{38CB1640-9626-D0E3-063D-1F734220E83F}"/>
              </a:ext>
            </a:extLst>
          </p:cNvPr>
          <p:cNvPicPr preferRelativeResize="0"/>
          <p:nvPr/>
        </p:nvPicPr>
        <p:blipFill rotWithShape="1">
          <a:blip r:embed="rId4">
            <a:alphaModFix/>
          </a:blip>
          <a:srcRect/>
          <a:stretch/>
        </p:blipFill>
        <p:spPr>
          <a:xfrm>
            <a:off x="181485" y="4684336"/>
            <a:ext cx="1618230" cy="363235"/>
          </a:xfrm>
          <a:prstGeom prst="rect">
            <a:avLst/>
          </a:prstGeom>
          <a:noFill/>
          <a:ln>
            <a:noFill/>
          </a:ln>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nodeType="withEffect">
                                  <p:stCondLst>
                                    <p:cond delay="0"/>
                                  </p:stCondLst>
                                  <p:childTnLst>
                                    <p:set>
                                      <p:cBhvr>
                                        <p:cTn id="19" dur="1" fill="hold">
                                          <p:stCondLst>
                                            <p:cond delay="0"/>
                                          </p:stCondLst>
                                        </p:cTn>
                                        <p:tgtEl>
                                          <p:spTgt spid="8194"/>
                                        </p:tgtEl>
                                        <p:attrNameLst>
                                          <p:attrName>style.visibility</p:attrName>
                                        </p:attrNameLst>
                                      </p:cBhvr>
                                      <p:to>
                                        <p:strVal val="visible"/>
                                      </p:to>
                                    </p:set>
                                    <p:animEffect transition="in" filter="randombar(horizontal)">
                                      <p:cBhvr>
                                        <p:cTn id="20" dur="500"/>
                                        <p:tgtEl>
                                          <p:spTgt spid="819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fade">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fade">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fade">
                                      <p:cBhvr>
                                        <p:cTn id="3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uyện Kiều">
            <a:extLst>
              <a:ext uri="{FF2B5EF4-FFF2-40B4-BE49-F238E27FC236}">
                <a16:creationId xmlns:a16="http://schemas.microsoft.com/office/drawing/2014/main" id="{4D3DBF84-3F5D-79DC-6927-07E8A667F5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809" y="1012259"/>
            <a:ext cx="1717388" cy="25928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0" name="Picture 6" descr="Chinh phụ ngâm khúc by Đặng Trần Côn | Goodreads">
            <a:extLst>
              <a:ext uri="{FF2B5EF4-FFF2-40B4-BE49-F238E27FC236}">
                <a16:creationId xmlns:a16="http://schemas.microsoft.com/office/drawing/2014/main" id="{D6CB8354-C1F4-F544-BA9E-405639B19D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3477" y="1012259"/>
            <a:ext cx="1771034" cy="25928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2" name="Picture 8" descr="Thơ Hồ Xuân Hương">
            <a:extLst>
              <a:ext uri="{FF2B5EF4-FFF2-40B4-BE49-F238E27FC236}">
                <a16:creationId xmlns:a16="http://schemas.microsoft.com/office/drawing/2014/main" id="{B22C92E6-C362-F388-6173-28B20F3F8D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9512" y="1012259"/>
            <a:ext cx="1771034" cy="259288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6" name="Picture 12" descr="CUNG OÁN NGÂM KHÚC">
            <a:extLst>
              <a:ext uri="{FF2B5EF4-FFF2-40B4-BE49-F238E27FC236}">
                <a16:creationId xmlns:a16="http://schemas.microsoft.com/office/drawing/2014/main" id="{9B79DF00-BA63-9393-AC23-19517AF62FD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106" t="6332" r="9111" b="10380"/>
          <a:stretch/>
        </p:blipFill>
        <p:spPr bwMode="auto">
          <a:xfrm>
            <a:off x="6770826" y="1012259"/>
            <a:ext cx="1796824" cy="259288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3ABEFB6-69BA-9553-0685-6C9B40D3DDE4}"/>
              </a:ext>
            </a:extLst>
          </p:cNvPr>
          <p:cNvSpPr txBox="1"/>
          <p:nvPr/>
        </p:nvSpPr>
        <p:spPr>
          <a:xfrm>
            <a:off x="295729" y="3651911"/>
            <a:ext cx="1796824" cy="958660"/>
          </a:xfrm>
          <a:prstGeom prst="rect">
            <a:avLst/>
          </a:prstGeom>
          <a:noFill/>
        </p:spPr>
        <p:txBody>
          <a:bodyPr wrap="square">
            <a:spAutoFit/>
          </a:bodyPr>
          <a:lstStyle/>
          <a:p>
            <a:pPr algn="ctr">
              <a:lnSpc>
                <a:spcPct val="150000"/>
              </a:lnSpc>
            </a:pPr>
            <a:r>
              <a:rPr lang="vi-VN" sz="2000" i="1" dirty="0"/>
              <a:t>“Truyện Kiều”</a:t>
            </a:r>
            <a:endParaRPr lang="en-US" sz="2000" i="1" dirty="0"/>
          </a:p>
          <a:p>
            <a:pPr algn="ctr">
              <a:lnSpc>
                <a:spcPct val="150000"/>
              </a:lnSpc>
            </a:pPr>
            <a:r>
              <a:rPr lang="vi-VN" sz="2000" dirty="0"/>
              <a:t> </a:t>
            </a:r>
            <a:r>
              <a:rPr lang="en-US" sz="2000" dirty="0"/>
              <a:t>(</a:t>
            </a:r>
            <a:r>
              <a:rPr lang="vi-VN" sz="2000" dirty="0"/>
              <a:t>Nguyễn Du</a:t>
            </a:r>
            <a:r>
              <a:rPr lang="en-US" sz="2000" dirty="0"/>
              <a:t>)</a:t>
            </a:r>
          </a:p>
        </p:txBody>
      </p:sp>
      <p:sp>
        <p:nvSpPr>
          <p:cNvPr id="9" name="TextBox 8">
            <a:extLst>
              <a:ext uri="{FF2B5EF4-FFF2-40B4-BE49-F238E27FC236}">
                <a16:creationId xmlns:a16="http://schemas.microsoft.com/office/drawing/2014/main" id="{EB5A0F47-7252-0EBF-49CA-2E186CDC3310}"/>
              </a:ext>
            </a:extLst>
          </p:cNvPr>
          <p:cNvSpPr txBox="1"/>
          <p:nvPr/>
        </p:nvSpPr>
        <p:spPr>
          <a:xfrm>
            <a:off x="2183183" y="3651911"/>
            <a:ext cx="2111328" cy="1420325"/>
          </a:xfrm>
          <a:prstGeom prst="rect">
            <a:avLst/>
          </a:prstGeom>
          <a:noFill/>
        </p:spPr>
        <p:txBody>
          <a:bodyPr wrap="square">
            <a:spAutoFit/>
          </a:bodyPr>
          <a:lstStyle/>
          <a:p>
            <a:pPr algn="ctr">
              <a:lnSpc>
                <a:spcPct val="150000"/>
              </a:lnSpc>
            </a:pPr>
            <a:r>
              <a:rPr lang="vi-VN" sz="2000" i="1" dirty="0"/>
              <a:t>“Chinh phụ ngâm khúc” </a:t>
            </a:r>
            <a:endParaRPr lang="en-US" sz="2000" i="1" dirty="0"/>
          </a:p>
          <a:p>
            <a:pPr algn="ctr">
              <a:lnSpc>
                <a:spcPct val="150000"/>
              </a:lnSpc>
            </a:pPr>
            <a:r>
              <a:rPr lang="en-US" sz="2000" dirty="0"/>
              <a:t>(</a:t>
            </a:r>
            <a:r>
              <a:rPr lang="vi-VN" sz="2000" dirty="0"/>
              <a:t>Đặng Trần Côn</a:t>
            </a:r>
            <a:r>
              <a:rPr lang="en-US" sz="2000" dirty="0"/>
              <a:t>)</a:t>
            </a:r>
          </a:p>
        </p:txBody>
      </p:sp>
      <p:sp>
        <p:nvSpPr>
          <p:cNvPr id="11" name="TextBox 10">
            <a:extLst>
              <a:ext uri="{FF2B5EF4-FFF2-40B4-BE49-F238E27FC236}">
                <a16:creationId xmlns:a16="http://schemas.microsoft.com/office/drawing/2014/main" id="{F16F86BE-4324-1DEB-5169-46F024E43BFA}"/>
              </a:ext>
            </a:extLst>
          </p:cNvPr>
          <p:cNvSpPr txBox="1"/>
          <p:nvPr/>
        </p:nvSpPr>
        <p:spPr>
          <a:xfrm>
            <a:off x="4373824" y="3646222"/>
            <a:ext cx="2164761" cy="1420325"/>
          </a:xfrm>
          <a:prstGeom prst="rect">
            <a:avLst/>
          </a:prstGeom>
          <a:noFill/>
        </p:spPr>
        <p:txBody>
          <a:bodyPr wrap="square">
            <a:spAutoFit/>
          </a:bodyPr>
          <a:lstStyle/>
          <a:p>
            <a:pPr algn="ctr">
              <a:lnSpc>
                <a:spcPct val="150000"/>
              </a:lnSpc>
            </a:pPr>
            <a:r>
              <a:rPr lang="en-US" sz="2000" i="1" dirty="0"/>
              <a:t>“</a:t>
            </a:r>
            <a:r>
              <a:rPr lang="vi-VN" sz="2000" i="1" dirty="0"/>
              <a:t>Chùm thơ Nôm của </a:t>
            </a:r>
            <a:endParaRPr lang="en-US" sz="2000" i="1" dirty="0"/>
          </a:p>
          <a:p>
            <a:pPr algn="ctr">
              <a:lnSpc>
                <a:spcPct val="150000"/>
              </a:lnSpc>
            </a:pPr>
            <a:r>
              <a:rPr lang="vi-VN" sz="2000" i="1" dirty="0"/>
              <a:t>Hồ Xuân Hương</a:t>
            </a:r>
            <a:r>
              <a:rPr lang="en-US" sz="2000" i="1" dirty="0"/>
              <a:t>”</a:t>
            </a:r>
          </a:p>
        </p:txBody>
      </p:sp>
      <p:sp>
        <p:nvSpPr>
          <p:cNvPr id="13" name="TextBox 12">
            <a:extLst>
              <a:ext uri="{FF2B5EF4-FFF2-40B4-BE49-F238E27FC236}">
                <a16:creationId xmlns:a16="http://schemas.microsoft.com/office/drawing/2014/main" id="{4AA135DF-699D-0168-3E0B-8BE06F7BD1BD}"/>
              </a:ext>
            </a:extLst>
          </p:cNvPr>
          <p:cNvSpPr txBox="1"/>
          <p:nvPr/>
        </p:nvSpPr>
        <p:spPr>
          <a:xfrm>
            <a:off x="6617898" y="3651911"/>
            <a:ext cx="2374897" cy="958660"/>
          </a:xfrm>
          <a:prstGeom prst="rect">
            <a:avLst/>
          </a:prstGeom>
          <a:noFill/>
        </p:spPr>
        <p:txBody>
          <a:bodyPr wrap="square">
            <a:spAutoFit/>
          </a:bodyPr>
          <a:lstStyle/>
          <a:p>
            <a:pPr>
              <a:lnSpc>
                <a:spcPct val="150000"/>
              </a:lnSpc>
            </a:pPr>
            <a:r>
              <a:rPr lang="vi-VN" sz="2000" i="1" dirty="0"/>
              <a:t>“Cung oán ngâm”  </a:t>
            </a:r>
            <a:r>
              <a:rPr lang="vi-VN" sz="2000" dirty="0"/>
              <a:t>Nguyễn Gia Thiều</a:t>
            </a:r>
            <a:endParaRPr lang="en-US" sz="2000" dirty="0"/>
          </a:p>
        </p:txBody>
      </p:sp>
    </p:spTree>
    <p:extLst>
      <p:ext uri="{BB962C8B-B14F-4D97-AF65-F5344CB8AC3E}">
        <p14:creationId xmlns:p14="http://schemas.microsoft.com/office/powerpoint/2010/main" val="49600458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barn(inVertical)">
                                      <p:cBhvr>
                                        <p:cTn id="15" dur="500"/>
                                        <p:tgtEl>
                                          <p:spTgt spid="103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32"/>
                                        </p:tgtEl>
                                        <p:attrNameLst>
                                          <p:attrName>style.visibility</p:attrName>
                                        </p:attrNameLst>
                                      </p:cBhvr>
                                      <p:to>
                                        <p:strVal val="visible"/>
                                      </p:to>
                                    </p:set>
                                    <p:animEffect transition="in" filter="barn(inVertical)">
                                      <p:cBhvr>
                                        <p:cTn id="23" dur="500"/>
                                        <p:tgtEl>
                                          <p:spTgt spid="103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36"/>
                                        </p:tgtEl>
                                        <p:attrNameLst>
                                          <p:attrName>style.visibility</p:attrName>
                                        </p:attrNameLst>
                                      </p:cBhvr>
                                      <p:to>
                                        <p:strVal val="visible"/>
                                      </p:to>
                                    </p:set>
                                    <p:animEffect transition="in" filter="barn(inVertical)">
                                      <p:cBhvr>
                                        <p:cTn id="31" dur="500"/>
                                        <p:tgtEl>
                                          <p:spTgt spid="103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50"/>
        <p:cNvGrpSpPr/>
        <p:nvPr/>
      </p:nvGrpSpPr>
      <p:grpSpPr>
        <a:xfrm>
          <a:off x="0" y="0"/>
          <a:ext cx="0" cy="0"/>
          <a:chOff x="0" y="0"/>
          <a:chExt cx="0" cy="0"/>
        </a:xfrm>
      </p:grpSpPr>
      <p:pic>
        <p:nvPicPr>
          <p:cNvPr id="9218" name="Picture 2" descr="Nguyễn Dữ - Tin tức mới nhất 24h qua - Báo VnExpress">
            <a:extLst>
              <a:ext uri="{FF2B5EF4-FFF2-40B4-BE49-F238E27FC236}">
                <a16:creationId xmlns:a16="http://schemas.microsoft.com/office/drawing/2014/main" id="{1789B94D-AC13-08F7-29C8-FFCC833815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00" r="61200"/>
          <a:stretch/>
        </p:blipFill>
        <p:spPr bwMode="auto">
          <a:xfrm>
            <a:off x="910590" y="899157"/>
            <a:ext cx="2076450" cy="315962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FCE1BEA-E93E-9BDD-DC27-301074C2C146}"/>
              </a:ext>
            </a:extLst>
          </p:cNvPr>
          <p:cNvSpPr txBox="1"/>
          <p:nvPr/>
        </p:nvSpPr>
        <p:spPr>
          <a:xfrm>
            <a:off x="3276601" y="1076311"/>
            <a:ext cx="5212082" cy="2805320"/>
          </a:xfrm>
          <a:prstGeom prst="rect">
            <a:avLst/>
          </a:prstGeom>
          <a:noFill/>
        </p:spPr>
        <p:txBody>
          <a:bodyPr wrap="square">
            <a:spAutoFit/>
          </a:bodyPr>
          <a:lstStyle/>
          <a:p>
            <a:pPr algn="ctr">
              <a:lnSpc>
                <a:spcPct val="150000"/>
              </a:lnSpc>
            </a:pPr>
            <a:r>
              <a:rPr lang="en-US" sz="2000" b="1" dirty="0" err="1"/>
              <a:t>Cuộc</a:t>
            </a:r>
            <a:r>
              <a:rPr lang="en-US" sz="2000" b="1" dirty="0"/>
              <a:t> </a:t>
            </a:r>
            <a:r>
              <a:rPr lang="en-US" sz="2000" b="1" dirty="0" err="1"/>
              <a:t>đời</a:t>
            </a:r>
            <a:r>
              <a:rPr lang="en-US" sz="2000" b="1" dirty="0"/>
              <a:t>:</a:t>
            </a:r>
          </a:p>
          <a:p>
            <a:pPr marL="342900" indent="-342900" algn="just">
              <a:lnSpc>
                <a:spcPct val="150000"/>
              </a:lnSpc>
              <a:buFont typeface="Arial" panose="020B0604020202020204" pitchFamily="34" charset="0"/>
              <a:buChar char="•"/>
            </a:pPr>
            <a:r>
              <a:rPr lang="vi-VN" sz="2000" dirty="0"/>
              <a:t>Nội chiến và cuộc đấu tranh giữa nhà </a:t>
            </a:r>
            <a:r>
              <a:rPr lang="en-US" sz="2000" dirty="0"/>
              <a:t>M</a:t>
            </a:r>
            <a:r>
              <a:rPr lang="vi-VN" sz="2000" dirty="0"/>
              <a:t>ạc, </a:t>
            </a:r>
            <a:r>
              <a:rPr lang="en-US" sz="2000" dirty="0"/>
              <a:t>L</a:t>
            </a:r>
            <a:r>
              <a:rPr lang="vi-VN" sz="2000" dirty="0"/>
              <a:t>ê, </a:t>
            </a:r>
            <a:r>
              <a:rPr lang="en-US" sz="2000" dirty="0"/>
              <a:t>T</a:t>
            </a:r>
            <a:r>
              <a:rPr lang="vi-VN" sz="2000" dirty="0"/>
              <a:t>rịnh đã khiến ông chán nản. </a:t>
            </a:r>
            <a:endParaRPr lang="en-US" sz="2000" dirty="0"/>
          </a:p>
          <a:p>
            <a:pPr marL="342900" indent="-342900" algn="just">
              <a:lnSpc>
                <a:spcPct val="150000"/>
              </a:lnSpc>
              <a:buFont typeface="Arial" panose="020B0604020202020204" pitchFamily="34" charset="0"/>
              <a:buChar char="•"/>
            </a:pPr>
            <a:r>
              <a:rPr lang="vi-VN" sz="2000" dirty="0"/>
              <a:t>Do đó, sau một năm làm quan, ông quyết định rút lui và sống ẩn dật bên cạnh mẹ già, theo đuổi đam mê viết văn.</a:t>
            </a:r>
            <a:endParaRPr lang="en-US" sz="2000" dirty="0"/>
          </a:p>
        </p:txBody>
      </p:sp>
      <p:pic>
        <p:nvPicPr>
          <p:cNvPr id="2" name="Google Shape;249;p4">
            <a:extLst>
              <a:ext uri="{FF2B5EF4-FFF2-40B4-BE49-F238E27FC236}">
                <a16:creationId xmlns:a16="http://schemas.microsoft.com/office/drawing/2014/main" id="{D050BF62-BD61-A8E2-DA8B-22E2ED719247}"/>
              </a:ext>
            </a:extLst>
          </p:cNvPr>
          <p:cNvPicPr preferRelativeResize="0"/>
          <p:nvPr/>
        </p:nvPicPr>
        <p:blipFill rotWithShape="1">
          <a:blip r:embed="rId4">
            <a:alphaModFix/>
          </a:blip>
          <a:srcRect/>
          <a:stretch/>
        </p:blipFill>
        <p:spPr>
          <a:xfrm>
            <a:off x="7256459" y="4624121"/>
            <a:ext cx="1618230" cy="363235"/>
          </a:xfrm>
          <a:prstGeom prst="rect">
            <a:avLst/>
          </a:prstGeom>
          <a:noFill/>
          <a:ln>
            <a:noFill/>
          </a:ln>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randombar(horizontal)">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46"/>
        <p:cNvGrpSpPr/>
        <p:nvPr/>
      </p:nvGrpSpPr>
      <p:grpSpPr>
        <a:xfrm>
          <a:off x="0" y="0"/>
          <a:ext cx="0" cy="0"/>
          <a:chOff x="0" y="0"/>
          <a:chExt cx="0" cy="0"/>
        </a:xfrm>
      </p:grpSpPr>
      <p:sp>
        <p:nvSpPr>
          <p:cNvPr id="4" name="TextBox 3">
            <a:extLst>
              <a:ext uri="{FF2B5EF4-FFF2-40B4-BE49-F238E27FC236}">
                <a16:creationId xmlns:a16="http://schemas.microsoft.com/office/drawing/2014/main" id="{9F9FC30C-330C-1996-1071-BD934319D9A7}"/>
              </a:ext>
            </a:extLst>
          </p:cNvPr>
          <p:cNvSpPr txBox="1"/>
          <p:nvPr/>
        </p:nvSpPr>
        <p:spPr>
          <a:xfrm>
            <a:off x="3116580" y="445830"/>
            <a:ext cx="2910840" cy="430887"/>
          </a:xfrm>
          <a:prstGeom prst="rect">
            <a:avLst/>
          </a:prstGeom>
          <a:noFill/>
        </p:spPr>
        <p:txBody>
          <a:bodyPr wrap="square" rtlCol="0">
            <a:spAutoFit/>
          </a:bodyPr>
          <a:lstStyle/>
          <a:p>
            <a:pPr algn="ctr"/>
            <a:r>
              <a:rPr lang="en-US" sz="2200" b="1" dirty="0">
                <a:solidFill>
                  <a:srgbClr val="FF0000"/>
                </a:solidFill>
              </a:rPr>
              <a:t>b. </a:t>
            </a:r>
            <a:r>
              <a:rPr lang="en-US" sz="2200" b="1" dirty="0" err="1">
                <a:solidFill>
                  <a:srgbClr val="FF0000"/>
                </a:solidFill>
              </a:rPr>
              <a:t>Tác</a:t>
            </a:r>
            <a:r>
              <a:rPr lang="en-US" sz="2200" b="1" dirty="0">
                <a:solidFill>
                  <a:srgbClr val="FF0000"/>
                </a:solidFill>
              </a:rPr>
              <a:t> </a:t>
            </a:r>
            <a:r>
              <a:rPr lang="en-US" sz="2200" b="1" dirty="0" err="1">
                <a:solidFill>
                  <a:srgbClr val="FF0000"/>
                </a:solidFill>
              </a:rPr>
              <a:t>phẩm</a:t>
            </a:r>
            <a:r>
              <a:rPr lang="en-US" sz="2200" b="1" dirty="0">
                <a:solidFill>
                  <a:srgbClr val="FF0000"/>
                </a:solidFill>
              </a:rPr>
              <a:t>.</a:t>
            </a:r>
          </a:p>
        </p:txBody>
      </p:sp>
      <p:pic>
        <p:nvPicPr>
          <p:cNvPr id="5" name="Picture 4">
            <a:extLst>
              <a:ext uri="{FF2B5EF4-FFF2-40B4-BE49-F238E27FC236}">
                <a16:creationId xmlns:a16="http://schemas.microsoft.com/office/drawing/2014/main" id="{942AF8C6-5327-1D97-CEB9-DAB6DFDBC5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79" y="1110911"/>
            <a:ext cx="2301377" cy="3066338"/>
          </a:xfrm>
          <a:prstGeom prst="rect">
            <a:avLst/>
          </a:prstGeom>
          <a:ln>
            <a:noFill/>
          </a:ln>
          <a:effectLst>
            <a:outerShdw blurRad="190500" algn="tl" rotWithShape="0">
              <a:srgbClr val="000000">
                <a:alpha val="70000"/>
              </a:srgbClr>
            </a:outerShdw>
          </a:effectLst>
        </p:spPr>
      </p:pic>
      <p:sp>
        <p:nvSpPr>
          <p:cNvPr id="6" name="Rectangle: Rounded Corners 5">
            <a:extLst>
              <a:ext uri="{FF2B5EF4-FFF2-40B4-BE49-F238E27FC236}">
                <a16:creationId xmlns:a16="http://schemas.microsoft.com/office/drawing/2014/main" id="{E1A1F306-885D-45BF-46DF-6FEFF77EFB20}"/>
              </a:ext>
            </a:extLst>
          </p:cNvPr>
          <p:cNvSpPr/>
          <p:nvPr/>
        </p:nvSpPr>
        <p:spPr>
          <a:xfrm>
            <a:off x="3440431" y="1110911"/>
            <a:ext cx="5474967" cy="552926"/>
          </a:xfrm>
          <a:prstGeom prst="roundRect">
            <a:avLst/>
          </a:prstGeom>
          <a:solidFill>
            <a:schemeClr val="accent6"/>
          </a:solidFill>
          <a:ln w="635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rPr>
              <a:t>V</a:t>
            </a:r>
            <a:r>
              <a:rPr lang="vi-VN" sz="2000" dirty="0">
                <a:solidFill>
                  <a:srgbClr val="000000"/>
                </a:solidFill>
              </a:rPr>
              <a:t>iết bằng chữ Hán gồm 20 truyện</a:t>
            </a:r>
            <a:r>
              <a:rPr lang="en-US" sz="2000" dirty="0">
                <a:solidFill>
                  <a:srgbClr val="000000"/>
                </a:solidFill>
              </a:rPr>
              <a:t>.</a:t>
            </a:r>
          </a:p>
        </p:txBody>
      </p:sp>
      <p:sp>
        <p:nvSpPr>
          <p:cNvPr id="7" name="Rectangle: Rounded Corners 6">
            <a:extLst>
              <a:ext uri="{FF2B5EF4-FFF2-40B4-BE49-F238E27FC236}">
                <a16:creationId xmlns:a16="http://schemas.microsoft.com/office/drawing/2014/main" id="{5C50FB16-E561-A030-7196-8912B6588D29}"/>
              </a:ext>
            </a:extLst>
          </p:cNvPr>
          <p:cNvSpPr/>
          <p:nvPr/>
        </p:nvSpPr>
        <p:spPr>
          <a:xfrm>
            <a:off x="3440431" y="1877494"/>
            <a:ext cx="5474968" cy="552926"/>
          </a:xfrm>
          <a:prstGeom prst="roundRect">
            <a:avLst/>
          </a:prstGeom>
          <a:solidFill>
            <a:schemeClr val="accent6"/>
          </a:solidFill>
          <a:ln w="635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rPr>
              <a:t>R</a:t>
            </a:r>
            <a:r>
              <a:rPr lang="vi-VN" sz="2000" dirty="0">
                <a:solidFill>
                  <a:srgbClr val="000000"/>
                </a:solidFill>
              </a:rPr>
              <a:t>a đời vào nửa đầu thế kỉ XVI</a:t>
            </a:r>
            <a:r>
              <a:rPr lang="en-US" sz="2000" dirty="0">
                <a:solidFill>
                  <a:srgbClr val="000000"/>
                </a:solidFill>
              </a:rPr>
              <a:t>.</a:t>
            </a:r>
          </a:p>
        </p:txBody>
      </p:sp>
      <p:sp>
        <p:nvSpPr>
          <p:cNvPr id="8" name="Rectangle: Rounded Corners 7">
            <a:extLst>
              <a:ext uri="{FF2B5EF4-FFF2-40B4-BE49-F238E27FC236}">
                <a16:creationId xmlns:a16="http://schemas.microsoft.com/office/drawing/2014/main" id="{694AEFC2-1B43-D05D-A09D-BF61309CA408}"/>
              </a:ext>
            </a:extLst>
          </p:cNvPr>
          <p:cNvSpPr/>
          <p:nvPr/>
        </p:nvSpPr>
        <p:spPr>
          <a:xfrm>
            <a:off x="3440432" y="2614671"/>
            <a:ext cx="5474968" cy="1662354"/>
          </a:xfrm>
          <a:prstGeom prst="roundRect">
            <a:avLst>
              <a:gd name="adj" fmla="val 11517"/>
            </a:avLst>
          </a:prstGeom>
          <a:solidFill>
            <a:schemeClr val="accent6"/>
          </a:solidFill>
          <a:ln w="635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Có giá trị hiện thực và giá trị nhân đạo cao cả, vừa là một tuyệt tác của thể loại truyền kì, được mệnh danh là áng “thiên cổ kì bút”.</a:t>
            </a:r>
            <a:endParaRPr lang="en-US" sz="2000" dirty="0">
              <a:solidFill>
                <a:srgbClr val="000000"/>
              </a:solidFill>
            </a:endParaRPr>
          </a:p>
        </p:txBody>
      </p:sp>
      <p:cxnSp>
        <p:nvCxnSpPr>
          <p:cNvPr id="10" name="Straight Arrow Connector 9">
            <a:extLst>
              <a:ext uri="{FF2B5EF4-FFF2-40B4-BE49-F238E27FC236}">
                <a16:creationId xmlns:a16="http://schemas.microsoft.com/office/drawing/2014/main" id="{E71B72B7-BF1E-C089-6963-B0A498E217F5}"/>
              </a:ext>
            </a:extLst>
          </p:cNvPr>
          <p:cNvCxnSpPr>
            <a:cxnSpLocks/>
            <a:stCxn id="6" idx="1"/>
          </p:cNvCxnSpPr>
          <p:nvPr/>
        </p:nvCxnSpPr>
        <p:spPr>
          <a:xfrm flipH="1">
            <a:off x="2863942" y="1387374"/>
            <a:ext cx="576489" cy="0"/>
          </a:xfrm>
          <a:prstGeom prst="straightConnector1">
            <a:avLst/>
          </a:prstGeom>
          <a:ln w="28575">
            <a:solidFill>
              <a:srgbClr val="00B050"/>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37CF4E89-D9A0-EFD5-0668-217016B5DF95}"/>
              </a:ext>
            </a:extLst>
          </p:cNvPr>
          <p:cNvCxnSpPr>
            <a:cxnSpLocks/>
            <a:stCxn id="7" idx="1"/>
          </p:cNvCxnSpPr>
          <p:nvPr/>
        </p:nvCxnSpPr>
        <p:spPr>
          <a:xfrm flipH="1" flipV="1">
            <a:off x="2827020" y="2145743"/>
            <a:ext cx="613411" cy="8214"/>
          </a:xfrm>
          <a:prstGeom prst="line">
            <a:avLst/>
          </a:prstGeom>
          <a:ln w="28575">
            <a:solidFill>
              <a:srgbClr val="00B050"/>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07499DF3-87F8-5395-B1E4-C5544CD89E07}"/>
              </a:ext>
            </a:extLst>
          </p:cNvPr>
          <p:cNvCxnSpPr>
            <a:cxnSpLocks/>
          </p:cNvCxnSpPr>
          <p:nvPr/>
        </p:nvCxnSpPr>
        <p:spPr>
          <a:xfrm flipH="1">
            <a:off x="2863942" y="3441143"/>
            <a:ext cx="613411" cy="0"/>
          </a:xfrm>
          <a:prstGeom prst="line">
            <a:avLst/>
          </a:prstGeom>
          <a:ln w="28575">
            <a:solidFill>
              <a:srgbClr val="00B050"/>
            </a:solidFill>
            <a:headEnd type="oval" w="med" len="med"/>
            <a:tailEnd type="oval" w="med" len="med"/>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D6731EF1-02EF-C9D3-A4FE-1B63122AC0CF}"/>
              </a:ext>
            </a:extLst>
          </p:cNvPr>
          <p:cNvSpPr txBox="1"/>
          <p:nvPr/>
        </p:nvSpPr>
        <p:spPr>
          <a:xfrm>
            <a:off x="563879" y="4115860"/>
            <a:ext cx="2468880" cy="958660"/>
          </a:xfrm>
          <a:prstGeom prst="rect">
            <a:avLst/>
          </a:prstGeom>
          <a:noFill/>
        </p:spPr>
        <p:txBody>
          <a:bodyPr wrap="square">
            <a:spAutoFit/>
          </a:bodyPr>
          <a:lstStyle/>
          <a:p>
            <a:pPr>
              <a:lnSpc>
                <a:spcPct val="150000"/>
              </a:lnSpc>
            </a:pPr>
            <a:r>
              <a:rPr lang="vi-VN" sz="2000" b="1" dirty="0"/>
              <a:t>Truyền kì mạn lục</a:t>
            </a:r>
            <a:endParaRPr lang="en-US" sz="2000" b="1" dirty="0"/>
          </a:p>
          <a:p>
            <a:pPr algn="ctr">
              <a:lnSpc>
                <a:spcPct val="150000"/>
              </a:lnSpc>
            </a:pPr>
            <a:r>
              <a:rPr lang="vi-VN" sz="2000" i="1" dirty="0"/>
              <a:t> Nguyễn Dữ </a:t>
            </a:r>
            <a:endParaRPr lang="en-US" sz="2000" i="1" dirty="0"/>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huyện người phụ nữ đức hạnh đất Nam Xương">
            <a:extLst>
              <a:ext uri="{FF2B5EF4-FFF2-40B4-BE49-F238E27FC236}">
                <a16:creationId xmlns:a16="http://schemas.microsoft.com/office/drawing/2014/main" id="{F5A98C2E-A5CC-DE90-F193-105C04D00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1026795"/>
            <a:ext cx="2846070" cy="284607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8658D78-2B84-2FBC-2768-9BA600156A77}"/>
              </a:ext>
            </a:extLst>
          </p:cNvPr>
          <p:cNvSpPr txBox="1"/>
          <p:nvPr/>
        </p:nvSpPr>
        <p:spPr>
          <a:xfrm>
            <a:off x="4084320" y="1861587"/>
            <a:ext cx="4526280" cy="1420325"/>
          </a:xfrm>
          <a:prstGeom prst="rect">
            <a:avLst/>
          </a:prstGeom>
          <a:noFill/>
        </p:spPr>
        <p:txBody>
          <a:bodyPr wrap="square">
            <a:spAutoFit/>
          </a:bodyPr>
          <a:lstStyle/>
          <a:p>
            <a:pPr algn="just">
              <a:lnSpc>
                <a:spcPct val="150000"/>
              </a:lnSpc>
            </a:pPr>
            <a:r>
              <a:rPr lang="vi-VN" sz="2000" b="1" i="1" dirty="0"/>
              <a:t>Chuyện người con gái Nam Xương </a:t>
            </a:r>
            <a:r>
              <a:rPr lang="vi-VN" sz="2000" dirty="0"/>
              <a:t>là truyện thứ 16 trong số 20 truyện của tập </a:t>
            </a:r>
            <a:r>
              <a:rPr lang="vi-VN" sz="2000" b="1" i="1" dirty="0"/>
              <a:t>Truyền kì mạn lục. </a:t>
            </a:r>
            <a:endParaRPr lang="en-US" sz="2000" b="1" i="1" dirty="0"/>
          </a:p>
        </p:txBody>
      </p:sp>
      <p:pic>
        <p:nvPicPr>
          <p:cNvPr id="2" name="Google Shape;249;p4">
            <a:extLst>
              <a:ext uri="{FF2B5EF4-FFF2-40B4-BE49-F238E27FC236}">
                <a16:creationId xmlns:a16="http://schemas.microsoft.com/office/drawing/2014/main" id="{2648EBC4-F54E-9994-3D89-269A22A58AF0}"/>
              </a:ext>
            </a:extLst>
          </p:cNvPr>
          <p:cNvPicPr preferRelativeResize="0"/>
          <p:nvPr/>
        </p:nvPicPr>
        <p:blipFill rotWithShape="1">
          <a:blip r:embed="rId3">
            <a:alphaModFix/>
          </a:blip>
          <a:srcRect/>
          <a:stretch/>
        </p:blipFill>
        <p:spPr>
          <a:xfrm>
            <a:off x="7294037" y="4536438"/>
            <a:ext cx="1618230" cy="363235"/>
          </a:xfrm>
          <a:prstGeom prst="rect">
            <a:avLst/>
          </a:prstGeom>
          <a:noFill/>
          <a:ln>
            <a:noFill/>
          </a:ln>
        </p:spPr>
      </p:pic>
    </p:spTree>
    <p:extLst>
      <p:ext uri="{BB962C8B-B14F-4D97-AF65-F5344CB8AC3E}">
        <p14:creationId xmlns:p14="http://schemas.microsoft.com/office/powerpoint/2010/main" val="268836813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randombar(horizontal)">
                                      <p:cBhvr>
                                        <p:cTn id="7" dur="500"/>
                                        <p:tgtEl>
                                          <p:spTgt spid="1024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58"/>
        <p:cNvGrpSpPr/>
        <p:nvPr/>
      </p:nvGrpSpPr>
      <p:grpSpPr>
        <a:xfrm>
          <a:off x="0" y="0"/>
          <a:ext cx="0" cy="0"/>
          <a:chOff x="0" y="0"/>
          <a:chExt cx="0" cy="0"/>
        </a:xfrm>
      </p:grpSpPr>
      <p:grpSp>
        <p:nvGrpSpPr>
          <p:cNvPr id="3059" name="Google Shape;3059;p54"/>
          <p:cNvGrpSpPr/>
          <p:nvPr/>
        </p:nvGrpSpPr>
        <p:grpSpPr>
          <a:xfrm>
            <a:off x="5539591" y="735567"/>
            <a:ext cx="2697360" cy="3672365"/>
            <a:chOff x="1561951" y="735560"/>
            <a:chExt cx="2697360" cy="3672365"/>
          </a:xfrm>
        </p:grpSpPr>
        <p:sp>
          <p:nvSpPr>
            <p:cNvPr id="3060" name="Google Shape;3060;p54"/>
            <p:cNvSpPr/>
            <p:nvPr/>
          </p:nvSpPr>
          <p:spPr>
            <a:xfrm>
              <a:off x="1561951" y="735560"/>
              <a:ext cx="2697360" cy="3672365"/>
            </a:xfrm>
            <a:custGeom>
              <a:avLst/>
              <a:gdLst/>
              <a:ahLst/>
              <a:cxnLst/>
              <a:rect l="l" t="t" r="r" b="b"/>
              <a:pathLst>
                <a:path w="143096" h="190426" extrusionOk="0">
                  <a:moveTo>
                    <a:pt x="2914" y="0"/>
                  </a:moveTo>
                  <a:cubicBezTo>
                    <a:pt x="1280" y="0"/>
                    <a:pt x="0" y="1281"/>
                    <a:pt x="0" y="2914"/>
                  </a:cubicBezTo>
                  <a:lnTo>
                    <a:pt x="0" y="187512"/>
                  </a:lnTo>
                  <a:cubicBezTo>
                    <a:pt x="0" y="189101"/>
                    <a:pt x="1280" y="190426"/>
                    <a:pt x="2914" y="190426"/>
                  </a:cubicBezTo>
                  <a:lnTo>
                    <a:pt x="140182" y="190426"/>
                  </a:lnTo>
                  <a:cubicBezTo>
                    <a:pt x="141771" y="190426"/>
                    <a:pt x="143096" y="189101"/>
                    <a:pt x="143096" y="187512"/>
                  </a:cubicBezTo>
                  <a:lnTo>
                    <a:pt x="143096" y="2914"/>
                  </a:lnTo>
                  <a:cubicBezTo>
                    <a:pt x="143096" y="1281"/>
                    <a:pt x="141771" y="0"/>
                    <a:pt x="1401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54"/>
            <p:cNvSpPr/>
            <p:nvPr/>
          </p:nvSpPr>
          <p:spPr>
            <a:xfrm>
              <a:off x="2681535" y="4105453"/>
              <a:ext cx="458108" cy="154724"/>
            </a:xfrm>
            <a:custGeom>
              <a:avLst/>
              <a:gdLst/>
              <a:ahLst/>
              <a:cxnLst/>
              <a:rect l="l" t="t" r="r" b="b"/>
              <a:pathLst>
                <a:path w="23269" h="7859" extrusionOk="0">
                  <a:moveTo>
                    <a:pt x="796" y="0"/>
                  </a:moveTo>
                  <a:cubicBezTo>
                    <a:pt x="354" y="0"/>
                    <a:pt x="1" y="353"/>
                    <a:pt x="1" y="751"/>
                  </a:cubicBezTo>
                  <a:lnTo>
                    <a:pt x="1" y="7064"/>
                  </a:lnTo>
                  <a:cubicBezTo>
                    <a:pt x="1" y="7506"/>
                    <a:pt x="354" y="7859"/>
                    <a:pt x="796" y="7859"/>
                  </a:cubicBezTo>
                  <a:lnTo>
                    <a:pt x="22474" y="7859"/>
                  </a:lnTo>
                  <a:cubicBezTo>
                    <a:pt x="22916" y="7859"/>
                    <a:pt x="23269" y="7506"/>
                    <a:pt x="23269" y="7064"/>
                  </a:cubicBezTo>
                  <a:lnTo>
                    <a:pt x="23269" y="751"/>
                  </a:lnTo>
                  <a:cubicBezTo>
                    <a:pt x="23269" y="353"/>
                    <a:pt x="22916" y="0"/>
                    <a:pt x="224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62" name="Google Shape;3062;p54"/>
          <p:cNvPicPr preferRelativeResize="0"/>
          <p:nvPr/>
        </p:nvPicPr>
        <p:blipFill rotWithShape="1">
          <a:blip r:embed="rId3">
            <a:alphaModFix/>
          </a:blip>
          <a:srcRect l="1835" r="53391"/>
          <a:stretch/>
        </p:blipFill>
        <p:spPr>
          <a:xfrm>
            <a:off x="5633615" y="838582"/>
            <a:ext cx="2512476" cy="3156475"/>
          </a:xfrm>
          <a:prstGeom prst="rect">
            <a:avLst/>
          </a:prstGeom>
          <a:noFill/>
          <a:ln>
            <a:noFill/>
          </a:ln>
        </p:spPr>
      </p:pic>
      <p:sp>
        <p:nvSpPr>
          <p:cNvPr id="6" name="Rectangle: Folded Corner 5">
            <a:extLst>
              <a:ext uri="{FF2B5EF4-FFF2-40B4-BE49-F238E27FC236}">
                <a16:creationId xmlns:a16="http://schemas.microsoft.com/office/drawing/2014/main" id="{C9F4747C-174C-5E1E-9C45-55D856E45862}"/>
              </a:ext>
            </a:extLst>
          </p:cNvPr>
          <p:cNvSpPr/>
          <p:nvPr/>
        </p:nvSpPr>
        <p:spPr>
          <a:xfrm>
            <a:off x="2248471" y="1613047"/>
            <a:ext cx="1403083" cy="1233232"/>
          </a:xfrm>
          <a:prstGeom prst="foldedCorne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t>III.</a:t>
            </a:r>
          </a:p>
        </p:txBody>
      </p:sp>
      <p:sp>
        <p:nvSpPr>
          <p:cNvPr id="7" name="TextBox 6">
            <a:extLst>
              <a:ext uri="{FF2B5EF4-FFF2-40B4-BE49-F238E27FC236}">
                <a16:creationId xmlns:a16="http://schemas.microsoft.com/office/drawing/2014/main" id="{0A92338C-29E1-363B-2DB2-8C9D342743B4}"/>
              </a:ext>
            </a:extLst>
          </p:cNvPr>
          <p:cNvSpPr txBox="1"/>
          <p:nvPr/>
        </p:nvSpPr>
        <p:spPr>
          <a:xfrm>
            <a:off x="375739" y="3232314"/>
            <a:ext cx="5217090" cy="584775"/>
          </a:xfrm>
          <a:prstGeom prst="rect">
            <a:avLst/>
          </a:prstGeom>
          <a:noFill/>
        </p:spPr>
        <p:txBody>
          <a:bodyPr wrap="square">
            <a:spAutoFit/>
          </a:bodyPr>
          <a:lstStyle/>
          <a:p>
            <a:pPr algn="ctr"/>
            <a:r>
              <a:rPr lang="en-US" sz="3200" b="1" dirty="0">
                <a:solidFill>
                  <a:srgbClr val="0070C0"/>
                </a:solidFill>
              </a:rPr>
              <a:t>TÌM HIỂU CHI TIẾT.</a:t>
            </a:r>
          </a:p>
        </p:txBody>
      </p:sp>
    </p:spTree>
  </p:cSld>
  <p:clrMapOvr>
    <a:masterClrMapping/>
  </p:clrMapOvr>
  <p:transition spd="med">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47"/>
        <p:cNvGrpSpPr/>
        <p:nvPr/>
      </p:nvGrpSpPr>
      <p:grpSpPr>
        <a:xfrm>
          <a:off x="0" y="0"/>
          <a:ext cx="0" cy="0"/>
          <a:chOff x="0" y="0"/>
          <a:chExt cx="0" cy="0"/>
        </a:xfrm>
      </p:grpSpPr>
      <p:sp>
        <p:nvSpPr>
          <p:cNvPr id="6" name="TextBox 5">
            <a:extLst>
              <a:ext uri="{FF2B5EF4-FFF2-40B4-BE49-F238E27FC236}">
                <a16:creationId xmlns:a16="http://schemas.microsoft.com/office/drawing/2014/main" id="{E94640C6-E496-C9D5-2579-9870E6B49E9B}"/>
              </a:ext>
            </a:extLst>
          </p:cNvPr>
          <p:cNvSpPr txBox="1"/>
          <p:nvPr/>
        </p:nvSpPr>
        <p:spPr>
          <a:xfrm>
            <a:off x="2697480" y="430347"/>
            <a:ext cx="3749040" cy="400110"/>
          </a:xfrm>
          <a:prstGeom prst="rect">
            <a:avLst/>
          </a:prstGeom>
          <a:noFill/>
        </p:spPr>
        <p:txBody>
          <a:bodyPr wrap="square" rtlCol="0">
            <a:spAutoFit/>
          </a:bodyPr>
          <a:lstStyle/>
          <a:p>
            <a:pPr algn="ctr"/>
            <a:r>
              <a:rPr lang="en-US" sz="2000" b="1" dirty="0">
                <a:solidFill>
                  <a:srgbClr val="0070C0"/>
                </a:solidFill>
              </a:rPr>
              <a:t>HOẠT ĐỘNG NHÓM</a:t>
            </a:r>
          </a:p>
        </p:txBody>
      </p:sp>
      <p:sp>
        <p:nvSpPr>
          <p:cNvPr id="7" name="Rectangle: Rounded Corners 6">
            <a:extLst>
              <a:ext uri="{FF2B5EF4-FFF2-40B4-BE49-F238E27FC236}">
                <a16:creationId xmlns:a16="http://schemas.microsoft.com/office/drawing/2014/main" id="{E07854FD-A9C9-8702-BAF5-52C88B6B2229}"/>
              </a:ext>
            </a:extLst>
          </p:cNvPr>
          <p:cNvSpPr/>
          <p:nvPr/>
        </p:nvSpPr>
        <p:spPr>
          <a:xfrm>
            <a:off x="1059180" y="928551"/>
            <a:ext cx="7025640" cy="549729"/>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FF0000"/>
                </a:solidFill>
              </a:rPr>
              <a:t>Thực</a:t>
            </a:r>
            <a:r>
              <a:rPr lang="en-US" sz="2000" b="1" dirty="0">
                <a:solidFill>
                  <a:srgbClr val="FF0000"/>
                </a:solidFill>
              </a:rPr>
              <a:t> </a:t>
            </a:r>
            <a:r>
              <a:rPr lang="en-US" sz="2000" b="1" dirty="0" err="1">
                <a:solidFill>
                  <a:srgbClr val="FF0000"/>
                </a:solidFill>
              </a:rPr>
              <a:t>hiện</a:t>
            </a:r>
            <a:r>
              <a:rPr lang="en-US" sz="2000" b="1" dirty="0">
                <a:solidFill>
                  <a:srgbClr val="FF0000"/>
                </a:solidFill>
              </a:rPr>
              <a:t> </a:t>
            </a:r>
            <a:r>
              <a:rPr lang="en-US" sz="2000" b="1" dirty="0" err="1">
                <a:solidFill>
                  <a:srgbClr val="FF0000"/>
                </a:solidFill>
              </a:rPr>
              <a:t>các</a:t>
            </a:r>
            <a:r>
              <a:rPr lang="en-US" sz="2000" b="1" dirty="0">
                <a:solidFill>
                  <a:srgbClr val="FF0000"/>
                </a:solidFill>
              </a:rPr>
              <a:t> </a:t>
            </a:r>
            <a:r>
              <a:rPr lang="en-US" sz="2000" b="1" dirty="0" err="1">
                <a:solidFill>
                  <a:srgbClr val="FF0000"/>
                </a:solidFill>
              </a:rPr>
              <a:t>nhiệm</a:t>
            </a:r>
            <a:r>
              <a:rPr lang="en-US" sz="2000" b="1" dirty="0">
                <a:solidFill>
                  <a:srgbClr val="FF0000"/>
                </a:solidFill>
              </a:rPr>
              <a:t> </a:t>
            </a:r>
            <a:r>
              <a:rPr lang="en-US" sz="2000" b="1" dirty="0" err="1">
                <a:solidFill>
                  <a:srgbClr val="FF0000"/>
                </a:solidFill>
              </a:rPr>
              <a:t>vụ</a:t>
            </a:r>
            <a:r>
              <a:rPr lang="en-US" sz="2000" b="1" dirty="0">
                <a:solidFill>
                  <a:srgbClr val="FF0000"/>
                </a:solidFill>
              </a:rPr>
              <a:t> </a:t>
            </a:r>
            <a:r>
              <a:rPr lang="en-US" sz="2000" b="1" dirty="0" err="1">
                <a:solidFill>
                  <a:srgbClr val="FF0000"/>
                </a:solidFill>
              </a:rPr>
              <a:t>sau</a:t>
            </a:r>
            <a:r>
              <a:rPr lang="en-US" sz="2000" b="1" dirty="0">
                <a:solidFill>
                  <a:srgbClr val="FF0000"/>
                </a:solidFill>
              </a:rPr>
              <a:t>:</a:t>
            </a:r>
          </a:p>
        </p:txBody>
      </p:sp>
      <p:pic>
        <p:nvPicPr>
          <p:cNvPr id="11" name="Picture 10">
            <a:extLst>
              <a:ext uri="{FF2B5EF4-FFF2-40B4-BE49-F238E27FC236}">
                <a16:creationId xmlns:a16="http://schemas.microsoft.com/office/drawing/2014/main" id="{A197CC8D-5405-F478-DFDA-44DE69587FE5}"/>
              </a:ext>
            </a:extLst>
          </p:cNvPr>
          <p:cNvPicPr>
            <a:picLocks noChangeAspect="1"/>
          </p:cNvPicPr>
          <p:nvPr/>
        </p:nvPicPr>
        <p:blipFill>
          <a:blip r:embed="rId3"/>
          <a:srcRect l="23167" t="8366" r="57167" b="50000"/>
          <a:stretch/>
        </p:blipFill>
        <p:spPr>
          <a:xfrm>
            <a:off x="1257300" y="1576374"/>
            <a:ext cx="2659820" cy="3167260"/>
          </a:xfrm>
          <a:prstGeom prst="rect">
            <a:avLst/>
          </a:prstGeom>
        </p:spPr>
      </p:pic>
      <p:grpSp>
        <p:nvGrpSpPr>
          <p:cNvPr id="13" name="Group 12">
            <a:extLst>
              <a:ext uri="{FF2B5EF4-FFF2-40B4-BE49-F238E27FC236}">
                <a16:creationId xmlns:a16="http://schemas.microsoft.com/office/drawing/2014/main" id="{64056CD0-10CB-07BD-D315-697922508281}"/>
              </a:ext>
            </a:extLst>
          </p:cNvPr>
          <p:cNvGrpSpPr/>
          <p:nvPr/>
        </p:nvGrpSpPr>
        <p:grpSpPr>
          <a:xfrm>
            <a:off x="3917120" y="1249466"/>
            <a:ext cx="4419600" cy="3638857"/>
            <a:chOff x="3917120" y="1249466"/>
            <a:chExt cx="4419600" cy="3638857"/>
          </a:xfrm>
        </p:grpSpPr>
        <p:sp>
          <p:nvSpPr>
            <p:cNvPr id="8" name="Rectangle: Rounded Corners 7">
              <a:extLst>
                <a:ext uri="{FF2B5EF4-FFF2-40B4-BE49-F238E27FC236}">
                  <a16:creationId xmlns:a16="http://schemas.microsoft.com/office/drawing/2014/main" id="{DED88FB8-E9A2-D11E-BE5F-F655ABBD353D}"/>
                </a:ext>
              </a:extLst>
            </p:cNvPr>
            <p:cNvSpPr/>
            <p:nvPr/>
          </p:nvSpPr>
          <p:spPr>
            <a:xfrm>
              <a:off x="4359080" y="1897289"/>
              <a:ext cx="3977640" cy="2991034"/>
            </a:xfrm>
            <a:prstGeom prst="roundRect">
              <a:avLst>
                <a:gd name="adj" fmla="val 7576"/>
              </a:avLst>
            </a:prstGeom>
            <a:solidFill>
              <a:schemeClr val="accent6"/>
            </a:solidFill>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rgbClr val="000000"/>
                  </a:solidFill>
                </a:rPr>
                <a:t>Nhóm 1: </a:t>
              </a:r>
              <a:r>
                <a:rPr lang="vi-VN" sz="2000" dirty="0">
                  <a:solidFill>
                    <a:srgbClr val="000000"/>
                  </a:solidFill>
                </a:rPr>
                <a:t>Nêu nội dung bao quát của văn bản, vẽ sơ đồ các sự kiện theo diễn biến câu chuyện và cho biết các sự kiện ấy được sắp xếp theo trật tự thời gian và không gian như thế nào?</a:t>
              </a:r>
              <a:endParaRPr lang="en-US" sz="2000" dirty="0">
                <a:solidFill>
                  <a:srgbClr val="000000"/>
                </a:solidFill>
              </a:endParaRPr>
            </a:p>
          </p:txBody>
        </p:sp>
        <p:pic>
          <p:nvPicPr>
            <p:cNvPr id="12" name="Picture 11">
              <a:extLst>
                <a:ext uri="{FF2B5EF4-FFF2-40B4-BE49-F238E27FC236}">
                  <a16:creationId xmlns:a16="http://schemas.microsoft.com/office/drawing/2014/main" id="{D315F663-F9F5-CEF7-AF83-0BBE9AA3EA01}"/>
                </a:ext>
              </a:extLst>
            </p:cNvPr>
            <p:cNvPicPr>
              <a:picLocks noChangeAspect="1"/>
            </p:cNvPicPr>
            <p:nvPr/>
          </p:nvPicPr>
          <p:blipFill>
            <a:blip r:embed="rId4"/>
            <a:srcRect l="90333" t="43852" b="36297"/>
            <a:stretch/>
          </p:blipFill>
          <p:spPr>
            <a:xfrm>
              <a:off x="3917120" y="1249466"/>
              <a:ext cx="883920" cy="1021080"/>
            </a:xfrm>
            <a:prstGeom prst="rect">
              <a:avLst/>
            </a:prstGeom>
          </p:spPr>
        </p:pic>
      </p:gr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5E60E28-498C-E74E-62AB-C2BBE4360A0D}"/>
              </a:ext>
            </a:extLst>
          </p:cNvPr>
          <p:cNvSpPr/>
          <p:nvPr/>
        </p:nvSpPr>
        <p:spPr>
          <a:xfrm>
            <a:off x="609600" y="1295400"/>
            <a:ext cx="7924800" cy="3566160"/>
          </a:xfrm>
          <a:prstGeom prst="roundRect">
            <a:avLst>
              <a:gd name="adj" fmla="val 7576"/>
            </a:avLst>
          </a:prstGeom>
          <a:solidFill>
            <a:schemeClr val="accent6"/>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415" algn="just">
              <a:lnSpc>
                <a:spcPct val="150000"/>
              </a:lnSpc>
              <a:tabLst>
                <a:tab pos="198755" algn="l"/>
              </a:tabLst>
            </a:pPr>
            <a:r>
              <a:rPr lang="vi-VN" sz="2000" b="1" dirty="0">
                <a:solidFill>
                  <a:srgbClr val="000000"/>
                </a:solidFill>
              </a:rPr>
              <a:t>Nhóm 2: </a:t>
            </a:r>
            <a:r>
              <a:rPr lang="vi-VN" sz="2000" dirty="0">
                <a:solidFill>
                  <a:srgbClr val="000000"/>
                </a:solidFill>
              </a:rPr>
              <a:t>Đọc lời thoại của các nhân vật trong văn bản và cho biết:</a:t>
            </a:r>
            <a:endParaRPr lang="en-US" sz="2000" dirty="0">
              <a:solidFill>
                <a:srgbClr val="000000"/>
              </a:solidFill>
            </a:endParaRPr>
          </a:p>
          <a:p>
            <a:pPr marL="18415" algn="just">
              <a:lnSpc>
                <a:spcPct val="150000"/>
              </a:lnSpc>
              <a:tabLst>
                <a:tab pos="198755" algn="l"/>
              </a:tabLst>
            </a:pPr>
            <a:r>
              <a:rPr lang="vi-VN" sz="2000" dirty="0">
                <a:solidFill>
                  <a:srgbClr val="000000"/>
                </a:solidFill>
              </a:rPr>
              <a:t>a. Lời nói của Vũ Thị Thiết trước khi tìm đến cái chết trên bến Hoàng Giang là đối thoại hay độc thoại? Dựa vào đâu em xác định được như vậy?</a:t>
            </a:r>
            <a:endParaRPr lang="en-US" sz="2000" dirty="0">
              <a:solidFill>
                <a:srgbClr val="000000"/>
              </a:solidFill>
            </a:endParaRPr>
          </a:p>
          <a:p>
            <a:pPr marL="18415" algn="just">
              <a:lnSpc>
                <a:spcPct val="150000"/>
              </a:lnSpc>
              <a:tabLst>
                <a:tab pos="198755" algn="l"/>
              </a:tabLst>
            </a:pPr>
            <a:r>
              <a:rPr lang="vi-VN" sz="2000" dirty="0">
                <a:solidFill>
                  <a:srgbClr val="000000"/>
                </a:solidFill>
              </a:rPr>
              <a:t>b. Các câu bé Đản nói với Trương Sinh trước và sau cái chết của Vũ Thị Thiết có vai trò như thế nào đối với diễn biến của sự việc, câu chuyện?</a:t>
            </a:r>
            <a:endParaRPr lang="en-US" sz="2000" dirty="0">
              <a:solidFill>
                <a:srgbClr val="000000"/>
              </a:solidFill>
            </a:endParaRPr>
          </a:p>
        </p:txBody>
      </p:sp>
      <p:pic>
        <p:nvPicPr>
          <p:cNvPr id="5" name="Picture 4">
            <a:extLst>
              <a:ext uri="{FF2B5EF4-FFF2-40B4-BE49-F238E27FC236}">
                <a16:creationId xmlns:a16="http://schemas.microsoft.com/office/drawing/2014/main" id="{3F8A44CD-DF62-DA39-B853-DF3098292403}"/>
              </a:ext>
            </a:extLst>
          </p:cNvPr>
          <p:cNvPicPr>
            <a:picLocks noChangeAspect="1"/>
          </p:cNvPicPr>
          <p:nvPr/>
        </p:nvPicPr>
        <p:blipFill>
          <a:blip r:embed="rId2"/>
          <a:srcRect l="52464" t="54643" r="7816" b="-1521"/>
          <a:stretch/>
        </p:blipFill>
        <p:spPr>
          <a:xfrm>
            <a:off x="5501640" y="-108562"/>
            <a:ext cx="2758440" cy="1831135"/>
          </a:xfrm>
          <a:prstGeom prst="rect">
            <a:avLst/>
          </a:prstGeom>
        </p:spPr>
      </p:pic>
      <p:pic>
        <p:nvPicPr>
          <p:cNvPr id="7" name="Picture 6">
            <a:extLst>
              <a:ext uri="{FF2B5EF4-FFF2-40B4-BE49-F238E27FC236}">
                <a16:creationId xmlns:a16="http://schemas.microsoft.com/office/drawing/2014/main" id="{D45611E7-370B-65C4-B2AB-C69FCC1DE930}"/>
              </a:ext>
            </a:extLst>
          </p:cNvPr>
          <p:cNvPicPr>
            <a:picLocks noChangeAspect="1"/>
          </p:cNvPicPr>
          <p:nvPr/>
        </p:nvPicPr>
        <p:blipFill>
          <a:blip r:embed="rId3"/>
          <a:srcRect l="90333" t="43852" b="36297"/>
          <a:stretch/>
        </p:blipFill>
        <p:spPr>
          <a:xfrm>
            <a:off x="320040" y="594360"/>
            <a:ext cx="883920" cy="1021080"/>
          </a:xfrm>
          <a:prstGeom prst="rect">
            <a:avLst/>
          </a:prstGeom>
        </p:spPr>
      </p:pic>
    </p:spTree>
    <p:extLst>
      <p:ext uri="{BB962C8B-B14F-4D97-AF65-F5344CB8AC3E}">
        <p14:creationId xmlns:p14="http://schemas.microsoft.com/office/powerpoint/2010/main" val="302101754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A380179-1ABC-F1CF-B31A-FBF75DB22507}"/>
              </a:ext>
            </a:extLst>
          </p:cNvPr>
          <p:cNvGrpSpPr/>
          <p:nvPr/>
        </p:nvGrpSpPr>
        <p:grpSpPr>
          <a:xfrm>
            <a:off x="-60960" y="76201"/>
            <a:ext cx="4394914" cy="4680738"/>
            <a:chOff x="-60960" y="76201"/>
            <a:chExt cx="4394914" cy="4680738"/>
          </a:xfrm>
        </p:grpSpPr>
        <p:sp>
          <p:nvSpPr>
            <p:cNvPr id="5" name="Rectangle: Rounded Corners 4">
              <a:extLst>
                <a:ext uri="{FF2B5EF4-FFF2-40B4-BE49-F238E27FC236}">
                  <a16:creationId xmlns:a16="http://schemas.microsoft.com/office/drawing/2014/main" id="{18D6ABD1-4472-587F-AAE0-5D8B89D87599}"/>
                </a:ext>
              </a:extLst>
            </p:cNvPr>
            <p:cNvSpPr/>
            <p:nvPr/>
          </p:nvSpPr>
          <p:spPr>
            <a:xfrm>
              <a:off x="304800" y="710720"/>
              <a:ext cx="4029154" cy="4046219"/>
            </a:xfrm>
            <a:prstGeom prst="roundRect">
              <a:avLst>
                <a:gd name="adj" fmla="val 7576"/>
              </a:avLst>
            </a:prstGeom>
            <a:solidFill>
              <a:schemeClr val="accent6"/>
            </a:solidFill>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rgbClr val="000000"/>
                  </a:solidFill>
                </a:rPr>
                <a:t>Nhóm 3: </a:t>
              </a:r>
              <a:r>
                <a:rPr lang="vi-VN" sz="2000" dirty="0">
                  <a:solidFill>
                    <a:srgbClr val="000000"/>
                  </a:solidFill>
                </a:rPr>
                <a:t>Hoàn thành </a:t>
              </a:r>
              <a:r>
                <a:rPr lang="en-US" sz="2000" dirty="0">
                  <a:solidFill>
                    <a:srgbClr val="000000"/>
                  </a:solidFill>
                </a:rPr>
                <a:t>P</a:t>
              </a:r>
              <a:r>
                <a:rPr lang="vi-VN" sz="2000" dirty="0">
                  <a:solidFill>
                    <a:srgbClr val="000000"/>
                  </a:solidFill>
                </a:rPr>
                <a:t>hiếu học tập số 1 phân tích ý nghĩa lời phân trần của Vũ Nương trước khi gieo mình xuống dòng Hoàng Giang. Từ đó cho biết lời phân trần đã thể hiện đặc điểm nào của ngôn ngữ truyền kì?</a:t>
              </a:r>
              <a:endParaRPr lang="en-US" sz="2000" dirty="0">
                <a:solidFill>
                  <a:srgbClr val="000000"/>
                </a:solidFill>
              </a:endParaRPr>
            </a:p>
          </p:txBody>
        </p:sp>
        <p:pic>
          <p:nvPicPr>
            <p:cNvPr id="6" name="Picture 5">
              <a:extLst>
                <a:ext uri="{FF2B5EF4-FFF2-40B4-BE49-F238E27FC236}">
                  <a16:creationId xmlns:a16="http://schemas.microsoft.com/office/drawing/2014/main" id="{C16EBB4A-A610-6431-7B1D-FB1380F6099C}"/>
                </a:ext>
              </a:extLst>
            </p:cNvPr>
            <p:cNvPicPr>
              <a:picLocks noChangeAspect="1"/>
            </p:cNvPicPr>
            <p:nvPr/>
          </p:nvPicPr>
          <p:blipFill>
            <a:blip r:embed="rId2"/>
            <a:srcRect l="90333" t="43852" b="36297"/>
            <a:stretch/>
          </p:blipFill>
          <p:spPr>
            <a:xfrm>
              <a:off x="-60960" y="76201"/>
              <a:ext cx="883920" cy="1021080"/>
            </a:xfrm>
            <a:prstGeom prst="rect">
              <a:avLst/>
            </a:prstGeom>
          </p:spPr>
        </p:pic>
      </p:grpSp>
      <p:grpSp>
        <p:nvGrpSpPr>
          <p:cNvPr id="4" name="Group 3">
            <a:extLst>
              <a:ext uri="{FF2B5EF4-FFF2-40B4-BE49-F238E27FC236}">
                <a16:creationId xmlns:a16="http://schemas.microsoft.com/office/drawing/2014/main" id="{30DF32AF-075C-BC47-3098-0AF6C00C765F}"/>
              </a:ext>
            </a:extLst>
          </p:cNvPr>
          <p:cNvGrpSpPr/>
          <p:nvPr/>
        </p:nvGrpSpPr>
        <p:grpSpPr>
          <a:xfrm>
            <a:off x="4333954" y="76201"/>
            <a:ext cx="4560664" cy="4680738"/>
            <a:chOff x="4114800" y="76201"/>
            <a:chExt cx="4560664" cy="4680738"/>
          </a:xfrm>
        </p:grpSpPr>
        <p:sp>
          <p:nvSpPr>
            <p:cNvPr id="8" name="Rectangle: Rounded Corners 7">
              <a:extLst>
                <a:ext uri="{FF2B5EF4-FFF2-40B4-BE49-F238E27FC236}">
                  <a16:creationId xmlns:a16="http://schemas.microsoft.com/office/drawing/2014/main" id="{9EF5609B-B555-E86F-4EB2-AD69167A7036}"/>
                </a:ext>
              </a:extLst>
            </p:cNvPr>
            <p:cNvSpPr/>
            <p:nvPr/>
          </p:nvSpPr>
          <p:spPr>
            <a:xfrm>
              <a:off x="4480560" y="710720"/>
              <a:ext cx="4194904" cy="4046219"/>
            </a:xfrm>
            <a:prstGeom prst="roundRect">
              <a:avLst>
                <a:gd name="adj" fmla="val 7576"/>
              </a:avLst>
            </a:prstGeom>
            <a:solidFill>
              <a:schemeClr val="accent6"/>
            </a:solidFill>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rgbClr val="000000"/>
                  </a:solidFill>
                </a:rPr>
                <a:t>Nhóm 4</a:t>
              </a:r>
              <a:r>
                <a:rPr lang="vi-VN" sz="2000" dirty="0">
                  <a:solidFill>
                    <a:srgbClr val="000000"/>
                  </a:solidFill>
                </a:rPr>
                <a:t>: Tìm các chi tiết kì ảo được sử dụng trong tác phẩm và nêu tác dụng của chúng trong việc thể hiện chủ đề tư tưởng của tác phẩm. Hoàn thành vào bảng trong Phiếu học tập số 2.</a:t>
              </a:r>
              <a:endParaRPr lang="en-US" sz="2000" dirty="0">
                <a:solidFill>
                  <a:srgbClr val="000000"/>
                </a:solidFill>
              </a:endParaRPr>
            </a:p>
          </p:txBody>
        </p:sp>
        <p:pic>
          <p:nvPicPr>
            <p:cNvPr id="9" name="Picture 8">
              <a:extLst>
                <a:ext uri="{FF2B5EF4-FFF2-40B4-BE49-F238E27FC236}">
                  <a16:creationId xmlns:a16="http://schemas.microsoft.com/office/drawing/2014/main" id="{3248CDB3-A2C9-0AB2-D035-24DA2D9C5EAC}"/>
                </a:ext>
              </a:extLst>
            </p:cNvPr>
            <p:cNvPicPr>
              <a:picLocks noChangeAspect="1"/>
            </p:cNvPicPr>
            <p:nvPr/>
          </p:nvPicPr>
          <p:blipFill>
            <a:blip r:embed="rId2"/>
            <a:srcRect l="90333" t="43852" b="36297"/>
            <a:stretch/>
          </p:blipFill>
          <p:spPr>
            <a:xfrm>
              <a:off x="4114800" y="76201"/>
              <a:ext cx="883920" cy="1021080"/>
            </a:xfrm>
            <a:prstGeom prst="rect">
              <a:avLst/>
            </a:prstGeom>
          </p:spPr>
        </p:pic>
      </p:grpSp>
    </p:spTree>
    <p:extLst>
      <p:ext uri="{BB962C8B-B14F-4D97-AF65-F5344CB8AC3E}">
        <p14:creationId xmlns:p14="http://schemas.microsoft.com/office/powerpoint/2010/main" val="18651406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4F95D18-56D5-28CC-D19C-62AEC25AB768}"/>
              </a:ext>
            </a:extLst>
          </p:cNvPr>
          <p:cNvGraphicFramePr>
            <a:graphicFrameLocks noGrp="1"/>
          </p:cNvGraphicFramePr>
          <p:nvPr>
            <p:extLst>
              <p:ext uri="{D42A27DB-BD31-4B8C-83A1-F6EECF244321}">
                <p14:modId xmlns:p14="http://schemas.microsoft.com/office/powerpoint/2010/main" val="1742177185"/>
              </p:ext>
            </p:extLst>
          </p:nvPr>
        </p:nvGraphicFramePr>
        <p:xfrm>
          <a:off x="298893" y="901700"/>
          <a:ext cx="8546214" cy="3949698"/>
        </p:xfrm>
        <a:graphic>
          <a:graphicData uri="http://schemas.openxmlformats.org/drawingml/2006/table">
            <a:tbl>
              <a:tblPr firstRow="1" firstCol="1" bandRow="1">
                <a:tableStyleId>{FD8607D9-1263-4F96-9E5F-43F1EAE1C7EE}</a:tableStyleId>
              </a:tblPr>
              <a:tblGrid>
                <a:gridCol w="2767780">
                  <a:extLst>
                    <a:ext uri="{9D8B030D-6E8A-4147-A177-3AD203B41FA5}">
                      <a16:colId xmlns:a16="http://schemas.microsoft.com/office/drawing/2014/main" val="4001919621"/>
                    </a:ext>
                  </a:extLst>
                </a:gridCol>
                <a:gridCol w="5778434">
                  <a:extLst>
                    <a:ext uri="{9D8B030D-6E8A-4147-A177-3AD203B41FA5}">
                      <a16:colId xmlns:a16="http://schemas.microsoft.com/office/drawing/2014/main" val="103423300"/>
                    </a:ext>
                  </a:extLst>
                </a:gridCol>
              </a:tblGrid>
              <a:tr h="1021015">
                <a:tc gridSpan="2">
                  <a:txBody>
                    <a:bodyPr/>
                    <a:lstStyle/>
                    <a:p>
                      <a:pPr algn="ctr">
                        <a:lnSpc>
                          <a:spcPct val="150000"/>
                        </a:lnSpc>
                      </a:pPr>
                      <a:r>
                        <a:rPr lang="vi-VN" sz="2000" dirty="0"/>
                        <a:t>Lời phân trần của Vũ Nương trước khi gieo mình xuống dòng </a:t>
                      </a:r>
                      <a:endParaRPr lang="en-US" sz="2000" dirty="0"/>
                    </a:p>
                    <a:p>
                      <a:pPr algn="ctr">
                        <a:lnSpc>
                          <a:spcPct val="150000"/>
                        </a:lnSpc>
                      </a:pPr>
                      <a:r>
                        <a:rPr lang="vi-VN" sz="2000" dirty="0"/>
                        <a:t>Hoàng Giang</a:t>
                      </a:r>
                      <a:endParaRPr lang="en-US" sz="20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hMerge="1">
                  <a:txBody>
                    <a:bodyPr/>
                    <a:lstStyle/>
                    <a:p>
                      <a:endParaRPr lang="en-US"/>
                    </a:p>
                  </a:txBody>
                  <a:tcPr/>
                </a:tc>
                <a:extLst>
                  <a:ext uri="{0D108BD9-81ED-4DB2-BD59-A6C34878D82A}">
                    <a16:rowId xmlns:a16="http://schemas.microsoft.com/office/drawing/2014/main" val="3713080261"/>
                  </a:ext>
                </a:extLst>
              </a:tr>
              <a:tr h="476917">
                <a:tc>
                  <a:txBody>
                    <a:bodyPr/>
                    <a:lstStyle/>
                    <a:p>
                      <a:pPr algn="ctr">
                        <a:lnSpc>
                          <a:spcPct val="150000"/>
                        </a:lnSpc>
                      </a:pPr>
                      <a:r>
                        <a:rPr lang="vi-VN" sz="2000" b="1" dirty="0"/>
                        <a:t>Lời phân trần</a:t>
                      </a:r>
                      <a:endParaRPr lang="en-US" sz="2000" b="1"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50000"/>
                        </a:lnSpc>
                      </a:pPr>
                      <a:r>
                        <a:rPr lang="vi-VN" sz="2000" b="1" dirty="0"/>
                        <a:t>Ý nghĩa</a:t>
                      </a:r>
                      <a:endParaRPr lang="en-US" sz="2000" b="1"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138278530"/>
                  </a:ext>
                </a:extLst>
              </a:tr>
              <a:tr h="476917">
                <a:tc>
                  <a:txBody>
                    <a:bodyPr/>
                    <a:lstStyle/>
                    <a:p>
                      <a:pPr algn="just">
                        <a:lnSpc>
                          <a:spcPct val="150000"/>
                        </a:lnSpc>
                      </a:pPr>
                      <a:r>
                        <a:rPr lang="vi-VN" sz="2000"/>
                        <a:t> </a:t>
                      </a:r>
                      <a:endParaRPr lang="en-US" sz="2000"/>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just">
                        <a:lnSpc>
                          <a:spcPct val="150000"/>
                        </a:lnSpc>
                      </a:pPr>
                      <a:r>
                        <a:rPr lang="vi-VN" sz="2000" dirty="0"/>
                        <a:t> </a:t>
                      </a:r>
                      <a:endParaRPr lang="en-US" sz="2000" dirty="0"/>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4249230313"/>
                  </a:ext>
                </a:extLst>
              </a:tr>
              <a:tr h="476917">
                <a:tc>
                  <a:txBody>
                    <a:bodyPr/>
                    <a:lstStyle/>
                    <a:p>
                      <a:pPr>
                        <a:lnSpc>
                          <a:spcPct val="150000"/>
                        </a:lnSpc>
                      </a:pPr>
                      <a:r>
                        <a:rPr lang="vi-VN" sz="2000"/>
                        <a:t> </a:t>
                      </a:r>
                      <a:endParaRPr lang="en-US" sz="2000"/>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nSpc>
                          <a:spcPct val="150000"/>
                        </a:lnSpc>
                      </a:pPr>
                      <a:r>
                        <a:rPr lang="vi-VN" sz="2000"/>
                        <a:t> </a:t>
                      </a:r>
                      <a:endParaRPr lang="en-US" sz="2000"/>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957123253"/>
                  </a:ext>
                </a:extLst>
              </a:tr>
              <a:tr h="476917">
                <a:tc>
                  <a:txBody>
                    <a:bodyPr/>
                    <a:lstStyle/>
                    <a:p>
                      <a:pPr>
                        <a:lnSpc>
                          <a:spcPct val="150000"/>
                        </a:lnSpc>
                      </a:pPr>
                      <a:r>
                        <a:rPr lang="vi-VN" sz="2000"/>
                        <a:t> </a:t>
                      </a:r>
                      <a:endParaRPr lang="en-US" sz="2000"/>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nSpc>
                          <a:spcPct val="150000"/>
                        </a:lnSpc>
                      </a:pPr>
                      <a:r>
                        <a:rPr lang="vi-VN" sz="2000" dirty="0"/>
                        <a:t> </a:t>
                      </a:r>
                      <a:endParaRPr lang="en-US" sz="2000" dirty="0"/>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413052110"/>
                  </a:ext>
                </a:extLst>
              </a:tr>
              <a:tr h="1021015">
                <a:tc gridSpan="2">
                  <a:txBody>
                    <a:bodyPr/>
                    <a:lstStyle/>
                    <a:p>
                      <a:pPr>
                        <a:lnSpc>
                          <a:spcPct val="150000"/>
                        </a:lnSpc>
                      </a:pPr>
                      <a:r>
                        <a:rPr lang="vi-VN" sz="2000" dirty="0"/>
                        <a:t>Đặc điểm ngôn ngữ nhân vật:…………………………………………………</a:t>
                      </a:r>
                      <a:endParaRPr lang="en-US" sz="2000" dirty="0"/>
                    </a:p>
                    <a:p>
                      <a:pPr>
                        <a:lnSpc>
                          <a:spcPct val="150000"/>
                        </a:lnSpc>
                      </a:pPr>
                      <a:r>
                        <a:rPr lang="vi-VN" sz="2000" dirty="0"/>
                        <a:t>…………………………………………………………………………………..</a:t>
                      </a:r>
                      <a:endParaRPr lang="en-US" sz="2000" dirty="0"/>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US"/>
                    </a:p>
                  </a:txBody>
                  <a:tcPr/>
                </a:tc>
                <a:extLst>
                  <a:ext uri="{0D108BD9-81ED-4DB2-BD59-A6C34878D82A}">
                    <a16:rowId xmlns:a16="http://schemas.microsoft.com/office/drawing/2014/main" val="1137684505"/>
                  </a:ext>
                </a:extLst>
              </a:tr>
            </a:tbl>
          </a:graphicData>
        </a:graphic>
      </p:graphicFrame>
      <p:sp>
        <p:nvSpPr>
          <p:cNvPr id="5" name="Rectangle 1">
            <a:extLst>
              <a:ext uri="{FF2B5EF4-FFF2-40B4-BE49-F238E27FC236}">
                <a16:creationId xmlns:a16="http://schemas.microsoft.com/office/drawing/2014/main" id="{48730BC2-EB2F-B6F0-5B6E-64B747D5E596}"/>
              </a:ext>
            </a:extLst>
          </p:cNvPr>
          <p:cNvSpPr>
            <a:spLocks noChangeArrowheads="1"/>
          </p:cNvSpPr>
          <p:nvPr/>
        </p:nvSpPr>
        <p:spPr bwMode="auto">
          <a:xfrm>
            <a:off x="1715158" y="108850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TextBox 6">
            <a:extLst>
              <a:ext uri="{FF2B5EF4-FFF2-40B4-BE49-F238E27FC236}">
                <a16:creationId xmlns:a16="http://schemas.microsoft.com/office/drawing/2014/main" id="{64B96345-E63D-F0DE-F908-AF0385DAE16E}"/>
              </a:ext>
            </a:extLst>
          </p:cNvPr>
          <p:cNvSpPr txBox="1"/>
          <p:nvPr/>
        </p:nvSpPr>
        <p:spPr>
          <a:xfrm>
            <a:off x="1692275" y="132651"/>
            <a:ext cx="5759450" cy="496996"/>
          </a:xfrm>
          <a:prstGeom prst="rect">
            <a:avLst/>
          </a:prstGeom>
          <a:noFill/>
        </p:spPr>
        <p:txBody>
          <a:bodyPr wrap="square">
            <a:spAutoFit/>
          </a:bodyPr>
          <a:lstStyle/>
          <a:p>
            <a:pPr algn="ctr">
              <a:lnSpc>
                <a:spcPct val="150000"/>
              </a:lnSpc>
            </a:pPr>
            <a:r>
              <a:rPr lang="vi-VN" sz="2000" b="1" dirty="0">
                <a:solidFill>
                  <a:srgbClr val="FF0000"/>
                </a:solidFill>
              </a:rPr>
              <a:t>PHIẾU HỌC TẬP SỐ 1</a:t>
            </a:r>
            <a:endParaRPr lang="en-US" sz="2000" b="1" dirty="0">
              <a:solidFill>
                <a:srgbClr val="FF0000"/>
              </a:solidFill>
            </a:endParaRPr>
          </a:p>
        </p:txBody>
      </p:sp>
    </p:spTree>
    <p:extLst>
      <p:ext uri="{BB962C8B-B14F-4D97-AF65-F5344CB8AC3E}">
        <p14:creationId xmlns:p14="http://schemas.microsoft.com/office/powerpoint/2010/main" val="419766148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3BABCA6-CE32-5714-0F27-E25A667EE2CD}"/>
              </a:ext>
            </a:extLst>
          </p:cNvPr>
          <p:cNvGraphicFramePr>
            <a:graphicFrameLocks noGrp="1"/>
          </p:cNvGraphicFramePr>
          <p:nvPr>
            <p:extLst>
              <p:ext uri="{D42A27DB-BD31-4B8C-83A1-F6EECF244321}">
                <p14:modId xmlns:p14="http://schemas.microsoft.com/office/powerpoint/2010/main" val="725864118"/>
              </p:ext>
            </p:extLst>
          </p:nvPr>
        </p:nvGraphicFramePr>
        <p:xfrm>
          <a:off x="635000" y="930020"/>
          <a:ext cx="7874000" cy="3743580"/>
        </p:xfrm>
        <a:graphic>
          <a:graphicData uri="http://schemas.openxmlformats.org/drawingml/2006/table">
            <a:tbl>
              <a:tblPr firstRow="1" firstCol="1" bandRow="1">
                <a:tableStyleId>{FD8607D9-1263-4F96-9E5F-43F1EAE1C7EE}</a:tableStyleId>
              </a:tblPr>
              <a:tblGrid>
                <a:gridCol w="2616200">
                  <a:extLst>
                    <a:ext uri="{9D8B030D-6E8A-4147-A177-3AD203B41FA5}">
                      <a16:colId xmlns:a16="http://schemas.microsoft.com/office/drawing/2014/main" val="275386043"/>
                    </a:ext>
                  </a:extLst>
                </a:gridCol>
                <a:gridCol w="2476500">
                  <a:extLst>
                    <a:ext uri="{9D8B030D-6E8A-4147-A177-3AD203B41FA5}">
                      <a16:colId xmlns:a16="http://schemas.microsoft.com/office/drawing/2014/main" val="2251160772"/>
                    </a:ext>
                  </a:extLst>
                </a:gridCol>
                <a:gridCol w="2781300">
                  <a:extLst>
                    <a:ext uri="{9D8B030D-6E8A-4147-A177-3AD203B41FA5}">
                      <a16:colId xmlns:a16="http://schemas.microsoft.com/office/drawing/2014/main" val="3491003018"/>
                    </a:ext>
                  </a:extLst>
                </a:gridCol>
              </a:tblGrid>
              <a:tr h="920713">
                <a:tc>
                  <a:txBody>
                    <a:bodyPr/>
                    <a:lstStyle/>
                    <a:p>
                      <a:pPr marL="0" indent="0" algn="ctr">
                        <a:lnSpc>
                          <a:spcPct val="150000"/>
                        </a:lnSpc>
                        <a:tabLst>
                          <a:tab pos="198755" algn="l"/>
                        </a:tabLst>
                      </a:pPr>
                      <a:r>
                        <a:rPr lang="vi-VN" sz="2000" b="1" dirty="0"/>
                        <a:t>Yếu tố kì ảo</a:t>
                      </a:r>
                      <a:endParaRPr lang="en-US" sz="2000" b="1" dirty="0"/>
                    </a:p>
                  </a:txBody>
                  <a:tcPr marL="60632" marR="606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indent="0" algn="ctr">
                        <a:lnSpc>
                          <a:spcPct val="150000"/>
                        </a:lnSpc>
                        <a:tabLst>
                          <a:tab pos="198755" algn="l"/>
                        </a:tabLst>
                      </a:pPr>
                      <a:r>
                        <a:rPr lang="vi-VN" sz="2000" b="1" dirty="0"/>
                        <a:t>Tác dụng khắc</a:t>
                      </a:r>
                      <a:r>
                        <a:rPr lang="en-US" sz="2000" b="1" dirty="0"/>
                        <a:t> </a:t>
                      </a:r>
                      <a:r>
                        <a:rPr lang="vi-VN" sz="2000" b="1" dirty="0"/>
                        <a:t>họa nhân vật</a:t>
                      </a:r>
                      <a:endParaRPr lang="en-US" sz="2000" b="1" dirty="0"/>
                    </a:p>
                  </a:txBody>
                  <a:tcPr marL="60632" marR="606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indent="0" algn="ctr">
                        <a:lnSpc>
                          <a:spcPct val="150000"/>
                        </a:lnSpc>
                        <a:tabLst>
                          <a:tab pos="198755" algn="l"/>
                        </a:tabLst>
                      </a:pPr>
                      <a:r>
                        <a:rPr lang="vi-VN" sz="2000" b="1" dirty="0"/>
                        <a:t>Tác dụng thể hiện </a:t>
                      </a:r>
                      <a:endParaRPr lang="en-US" sz="2000" b="1" dirty="0"/>
                    </a:p>
                    <a:p>
                      <a:pPr marL="0" indent="0" algn="ctr">
                        <a:lnSpc>
                          <a:spcPct val="150000"/>
                        </a:lnSpc>
                        <a:tabLst>
                          <a:tab pos="198755" algn="l"/>
                        </a:tabLst>
                      </a:pPr>
                      <a:r>
                        <a:rPr lang="vi-VN" sz="2000" b="1" dirty="0"/>
                        <a:t>chủ đề</a:t>
                      </a:r>
                      <a:endParaRPr lang="en-US" sz="2000" b="1" dirty="0"/>
                    </a:p>
                  </a:txBody>
                  <a:tcPr marL="60632" marR="606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86682407"/>
                  </a:ext>
                </a:extLst>
              </a:tr>
              <a:tr h="1136159">
                <a:tc>
                  <a:txBody>
                    <a:bodyPr/>
                    <a:lstStyle/>
                    <a:p>
                      <a:pPr marL="0" indent="0" algn="just">
                        <a:lnSpc>
                          <a:spcPct val="150000"/>
                        </a:lnSpc>
                        <a:tabLst>
                          <a:tab pos="198755" algn="l"/>
                        </a:tabLst>
                      </a:pPr>
                      <a:r>
                        <a:rPr lang="vi-VN" sz="2000" dirty="0"/>
                        <a:t>Nhân vật và thế giới kì ảo: …</a:t>
                      </a:r>
                      <a:endParaRPr lang="en-US" sz="2000" dirty="0"/>
                    </a:p>
                  </a:txBody>
                  <a:tcPr marL="60632" marR="606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57200" algn="just">
                        <a:lnSpc>
                          <a:spcPct val="150000"/>
                        </a:lnSpc>
                        <a:tabLst>
                          <a:tab pos="198755" algn="l"/>
                        </a:tabLst>
                      </a:pPr>
                      <a:r>
                        <a:rPr lang="vi-VN" sz="2000" dirty="0"/>
                        <a:t> </a:t>
                      </a:r>
                      <a:endParaRPr lang="en-US" sz="2000" dirty="0"/>
                    </a:p>
                  </a:txBody>
                  <a:tcPr marL="60632" marR="606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57200" algn="just">
                        <a:lnSpc>
                          <a:spcPct val="150000"/>
                        </a:lnSpc>
                        <a:tabLst>
                          <a:tab pos="198755" algn="l"/>
                        </a:tabLst>
                      </a:pPr>
                      <a:r>
                        <a:rPr lang="vi-VN" sz="2000"/>
                        <a:t> </a:t>
                      </a:r>
                      <a:endParaRPr lang="en-US" sz="2000"/>
                    </a:p>
                  </a:txBody>
                  <a:tcPr marL="60632" marR="606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270403936"/>
                  </a:ext>
                </a:extLst>
              </a:tr>
              <a:tr h="843354">
                <a:tc>
                  <a:txBody>
                    <a:bodyPr/>
                    <a:lstStyle/>
                    <a:p>
                      <a:pPr marL="0" indent="0" algn="just">
                        <a:lnSpc>
                          <a:spcPct val="150000"/>
                        </a:lnSpc>
                        <a:tabLst>
                          <a:tab pos="198755" algn="l"/>
                        </a:tabLst>
                      </a:pPr>
                      <a:r>
                        <a:rPr lang="vi-VN" sz="2000" dirty="0"/>
                        <a:t>Hành động kì ảo: …</a:t>
                      </a:r>
                      <a:endParaRPr lang="en-US" sz="2000" dirty="0"/>
                    </a:p>
                  </a:txBody>
                  <a:tcPr marL="60632" marR="606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57200" algn="just">
                        <a:lnSpc>
                          <a:spcPct val="150000"/>
                        </a:lnSpc>
                        <a:tabLst>
                          <a:tab pos="198755" algn="l"/>
                        </a:tabLst>
                      </a:pPr>
                      <a:r>
                        <a:rPr lang="vi-VN" sz="2000" dirty="0"/>
                        <a:t> </a:t>
                      </a:r>
                      <a:endParaRPr lang="en-US" sz="2000" dirty="0"/>
                    </a:p>
                  </a:txBody>
                  <a:tcPr marL="60632" marR="606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57200" algn="just">
                        <a:lnSpc>
                          <a:spcPct val="150000"/>
                        </a:lnSpc>
                        <a:tabLst>
                          <a:tab pos="198755" algn="l"/>
                        </a:tabLst>
                      </a:pPr>
                      <a:r>
                        <a:rPr lang="vi-VN" sz="2000" dirty="0"/>
                        <a:t> </a:t>
                      </a:r>
                      <a:endParaRPr lang="en-US" sz="2000" dirty="0"/>
                    </a:p>
                  </a:txBody>
                  <a:tcPr marL="60632" marR="606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8682367"/>
                  </a:ext>
                </a:extLst>
              </a:tr>
              <a:tr h="843354">
                <a:tc>
                  <a:txBody>
                    <a:bodyPr/>
                    <a:lstStyle/>
                    <a:p>
                      <a:pPr marL="0" indent="0" algn="just">
                        <a:lnSpc>
                          <a:spcPct val="150000"/>
                        </a:lnSpc>
                        <a:tabLst>
                          <a:tab pos="198755" algn="l"/>
                        </a:tabLst>
                      </a:pPr>
                      <a:r>
                        <a:rPr lang="vi-VN" sz="2000" dirty="0"/>
                        <a:t>Cảnh gặp gỡ kì ảo:…</a:t>
                      </a:r>
                      <a:endParaRPr lang="en-US" sz="2000" dirty="0"/>
                    </a:p>
                  </a:txBody>
                  <a:tcPr marL="60632" marR="606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57200" algn="just">
                        <a:lnSpc>
                          <a:spcPct val="150000"/>
                        </a:lnSpc>
                        <a:tabLst>
                          <a:tab pos="198755" algn="l"/>
                        </a:tabLst>
                      </a:pPr>
                      <a:r>
                        <a:rPr lang="vi-VN" sz="2000"/>
                        <a:t> </a:t>
                      </a:r>
                      <a:endParaRPr lang="en-US" sz="2000"/>
                    </a:p>
                  </a:txBody>
                  <a:tcPr marL="60632" marR="606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57200" algn="just">
                        <a:lnSpc>
                          <a:spcPct val="150000"/>
                        </a:lnSpc>
                        <a:tabLst>
                          <a:tab pos="198755" algn="l"/>
                        </a:tabLst>
                      </a:pPr>
                      <a:r>
                        <a:rPr lang="vi-VN" sz="2000" dirty="0"/>
                        <a:t> </a:t>
                      </a:r>
                      <a:endParaRPr lang="en-US" sz="2000" dirty="0"/>
                    </a:p>
                  </a:txBody>
                  <a:tcPr marL="60632" marR="6063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19164502"/>
                  </a:ext>
                </a:extLst>
              </a:tr>
            </a:tbl>
          </a:graphicData>
        </a:graphic>
      </p:graphicFrame>
      <p:sp>
        <p:nvSpPr>
          <p:cNvPr id="5" name="TextBox 4">
            <a:extLst>
              <a:ext uri="{FF2B5EF4-FFF2-40B4-BE49-F238E27FC236}">
                <a16:creationId xmlns:a16="http://schemas.microsoft.com/office/drawing/2014/main" id="{31A59F32-BCE5-E963-9047-0B2251213AE4}"/>
              </a:ext>
            </a:extLst>
          </p:cNvPr>
          <p:cNvSpPr txBox="1"/>
          <p:nvPr/>
        </p:nvSpPr>
        <p:spPr>
          <a:xfrm>
            <a:off x="1692275" y="132651"/>
            <a:ext cx="5759450" cy="496996"/>
          </a:xfrm>
          <a:prstGeom prst="rect">
            <a:avLst/>
          </a:prstGeom>
          <a:noFill/>
        </p:spPr>
        <p:txBody>
          <a:bodyPr wrap="square">
            <a:spAutoFit/>
          </a:bodyPr>
          <a:lstStyle/>
          <a:p>
            <a:pPr algn="ctr">
              <a:lnSpc>
                <a:spcPct val="150000"/>
              </a:lnSpc>
            </a:pPr>
            <a:r>
              <a:rPr lang="vi-VN" sz="2000" b="1" dirty="0">
                <a:solidFill>
                  <a:srgbClr val="FF0000"/>
                </a:solidFill>
              </a:rPr>
              <a:t>PHIẾU HỌC TẬP SỐ </a:t>
            </a:r>
            <a:r>
              <a:rPr lang="en-US" sz="2000" b="1" dirty="0">
                <a:solidFill>
                  <a:srgbClr val="FF0000"/>
                </a:solidFill>
              </a:rPr>
              <a:t>2</a:t>
            </a:r>
          </a:p>
        </p:txBody>
      </p:sp>
    </p:spTree>
    <p:extLst>
      <p:ext uri="{BB962C8B-B14F-4D97-AF65-F5344CB8AC3E}">
        <p14:creationId xmlns:p14="http://schemas.microsoft.com/office/powerpoint/2010/main" val="332903621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06"/>
        <p:cNvGrpSpPr/>
        <p:nvPr/>
      </p:nvGrpSpPr>
      <p:grpSpPr>
        <a:xfrm>
          <a:off x="0" y="0"/>
          <a:ext cx="0" cy="0"/>
          <a:chOff x="0" y="0"/>
          <a:chExt cx="0" cy="0"/>
        </a:xfrm>
      </p:grpSpPr>
      <p:sp>
        <p:nvSpPr>
          <p:cNvPr id="7" name="TextBox 6">
            <a:extLst>
              <a:ext uri="{FF2B5EF4-FFF2-40B4-BE49-F238E27FC236}">
                <a16:creationId xmlns:a16="http://schemas.microsoft.com/office/drawing/2014/main" id="{22C63C7F-E292-2A02-C2AE-42714E62E7AD}"/>
              </a:ext>
            </a:extLst>
          </p:cNvPr>
          <p:cNvSpPr txBox="1"/>
          <p:nvPr/>
        </p:nvSpPr>
        <p:spPr>
          <a:xfrm>
            <a:off x="617696" y="230149"/>
            <a:ext cx="7908608" cy="1131848"/>
          </a:xfrm>
          <a:prstGeom prst="rect">
            <a:avLst/>
          </a:prstGeom>
          <a:noFill/>
        </p:spPr>
        <p:txBody>
          <a:bodyPr wrap="square">
            <a:spAutoFit/>
          </a:bodyPr>
          <a:lstStyle/>
          <a:p>
            <a:pPr algn="ctr">
              <a:lnSpc>
                <a:spcPct val="150000"/>
              </a:lnSpc>
            </a:pPr>
            <a:r>
              <a:rPr lang="vi-VN" sz="2400" b="1" dirty="0">
                <a:solidFill>
                  <a:srgbClr val="0070C0"/>
                </a:solidFill>
              </a:rPr>
              <a:t>1. Phân tích một số yếu tố của truyện truyền kì trong </a:t>
            </a:r>
            <a:r>
              <a:rPr lang="vi-VN" sz="2400" b="1" i="1" dirty="0">
                <a:solidFill>
                  <a:srgbClr val="0070C0"/>
                </a:solidFill>
              </a:rPr>
              <a:t>Chuyện người con gái Nam Xương</a:t>
            </a:r>
            <a:r>
              <a:rPr lang="en-US" sz="2400" b="1" i="1" dirty="0">
                <a:solidFill>
                  <a:srgbClr val="0070C0"/>
                </a:solidFill>
              </a:rPr>
              <a:t>.</a:t>
            </a:r>
          </a:p>
        </p:txBody>
      </p:sp>
      <p:sp>
        <p:nvSpPr>
          <p:cNvPr id="8" name="Arrow: Pentagon 7">
            <a:extLst>
              <a:ext uri="{FF2B5EF4-FFF2-40B4-BE49-F238E27FC236}">
                <a16:creationId xmlns:a16="http://schemas.microsoft.com/office/drawing/2014/main" id="{07393B90-CCB9-9675-A199-48D3AFB11E72}"/>
              </a:ext>
            </a:extLst>
          </p:cNvPr>
          <p:cNvSpPr/>
          <p:nvPr/>
        </p:nvSpPr>
        <p:spPr>
          <a:xfrm>
            <a:off x="0" y="1432560"/>
            <a:ext cx="2468880" cy="624840"/>
          </a:xfrm>
          <a:prstGeom prst="homePlat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6"/>
                </a:solidFill>
              </a:rPr>
              <a:t>a. </a:t>
            </a:r>
            <a:r>
              <a:rPr lang="en-US" sz="2000" b="1" dirty="0" err="1">
                <a:solidFill>
                  <a:schemeClr val="accent6"/>
                </a:solidFill>
              </a:rPr>
              <a:t>Cốt</a:t>
            </a:r>
            <a:r>
              <a:rPr lang="en-US" sz="2000" b="1" dirty="0">
                <a:solidFill>
                  <a:schemeClr val="accent6"/>
                </a:solidFill>
              </a:rPr>
              <a:t> </a:t>
            </a:r>
            <a:r>
              <a:rPr lang="en-US" sz="2000" b="1" dirty="0" err="1">
                <a:solidFill>
                  <a:schemeClr val="accent6"/>
                </a:solidFill>
              </a:rPr>
              <a:t>truyện</a:t>
            </a:r>
            <a:r>
              <a:rPr lang="en-US" sz="2000" b="1" dirty="0">
                <a:solidFill>
                  <a:schemeClr val="accent6"/>
                </a:solidFill>
              </a:rPr>
              <a:t>.</a:t>
            </a:r>
          </a:p>
        </p:txBody>
      </p:sp>
      <p:sp>
        <p:nvSpPr>
          <p:cNvPr id="9" name="Rectangle: Rounded Corners 8">
            <a:extLst>
              <a:ext uri="{FF2B5EF4-FFF2-40B4-BE49-F238E27FC236}">
                <a16:creationId xmlns:a16="http://schemas.microsoft.com/office/drawing/2014/main" id="{D3920BE5-6884-E301-F7F5-5DA5FD0C7FB6}"/>
              </a:ext>
            </a:extLst>
          </p:cNvPr>
          <p:cNvSpPr/>
          <p:nvPr/>
        </p:nvSpPr>
        <p:spPr>
          <a:xfrm>
            <a:off x="391477" y="2338032"/>
            <a:ext cx="2996565" cy="2397532"/>
          </a:xfrm>
          <a:prstGeom prst="roundRect">
            <a:avLst>
              <a:gd name="adj" fmla="val 9675"/>
            </a:avLst>
          </a:prstGeom>
          <a:solidFill>
            <a:schemeClr val="accent4">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rPr>
              <a:t>Vũ </a:t>
            </a:r>
            <a:r>
              <a:rPr lang="en-US" sz="2000" dirty="0" err="1">
                <a:solidFill>
                  <a:srgbClr val="000000"/>
                </a:solidFill>
              </a:rPr>
              <a:t>Nương</a:t>
            </a:r>
            <a:r>
              <a:rPr lang="en-US" sz="2000" dirty="0">
                <a:solidFill>
                  <a:srgbClr val="000000"/>
                </a:solidFill>
              </a:rPr>
              <a:t> </a:t>
            </a:r>
            <a:r>
              <a:rPr lang="en-US" sz="2000" dirty="0" err="1">
                <a:solidFill>
                  <a:srgbClr val="000000"/>
                </a:solidFill>
              </a:rPr>
              <a:t>là</a:t>
            </a:r>
            <a:r>
              <a:rPr lang="en-US" sz="2000" dirty="0">
                <a:solidFill>
                  <a:srgbClr val="000000"/>
                </a:solidFill>
              </a:rPr>
              <a:t> </a:t>
            </a:r>
            <a:r>
              <a:rPr lang="en-US" sz="2000" dirty="0" err="1">
                <a:solidFill>
                  <a:srgbClr val="000000"/>
                </a:solidFill>
              </a:rPr>
              <a:t>người</a:t>
            </a:r>
            <a:r>
              <a:rPr lang="en-US" sz="2000" dirty="0">
                <a:solidFill>
                  <a:srgbClr val="000000"/>
                </a:solidFill>
              </a:rPr>
              <a:t> con </a:t>
            </a:r>
            <a:r>
              <a:rPr lang="en-US" sz="2000" dirty="0" err="1">
                <a:solidFill>
                  <a:srgbClr val="000000"/>
                </a:solidFill>
              </a:rPr>
              <a:t>gái</a:t>
            </a:r>
            <a:r>
              <a:rPr lang="en-US" sz="2000" dirty="0">
                <a:solidFill>
                  <a:srgbClr val="000000"/>
                </a:solidFill>
              </a:rPr>
              <a:t> </a:t>
            </a:r>
            <a:r>
              <a:rPr lang="en-US" sz="2000" dirty="0" err="1">
                <a:solidFill>
                  <a:srgbClr val="000000"/>
                </a:solidFill>
              </a:rPr>
              <a:t>thuỳ</a:t>
            </a:r>
            <a:r>
              <a:rPr lang="en-US" sz="2000" dirty="0">
                <a:solidFill>
                  <a:srgbClr val="000000"/>
                </a:solidFill>
              </a:rPr>
              <a:t> </a:t>
            </a:r>
            <a:r>
              <a:rPr lang="en-US" sz="2000" dirty="0" err="1">
                <a:solidFill>
                  <a:srgbClr val="000000"/>
                </a:solidFill>
              </a:rPr>
              <a:t>mị</a:t>
            </a:r>
            <a:r>
              <a:rPr lang="en-US" sz="2000" dirty="0">
                <a:solidFill>
                  <a:srgbClr val="000000"/>
                </a:solidFill>
              </a:rPr>
              <a:t> </a:t>
            </a:r>
            <a:r>
              <a:rPr lang="en-US" sz="2000" dirty="0" err="1">
                <a:solidFill>
                  <a:srgbClr val="000000"/>
                </a:solidFill>
              </a:rPr>
              <a:t>nết</a:t>
            </a:r>
            <a:r>
              <a:rPr lang="en-US" sz="2000" dirty="0">
                <a:solidFill>
                  <a:srgbClr val="000000"/>
                </a:solidFill>
              </a:rPr>
              <a:t> </a:t>
            </a:r>
            <a:r>
              <a:rPr lang="en-US" sz="2000" dirty="0" err="1">
                <a:solidFill>
                  <a:srgbClr val="000000"/>
                </a:solidFill>
              </a:rPr>
              <a:t>na</a:t>
            </a:r>
            <a:r>
              <a:rPr lang="en-US" sz="2000" dirty="0">
                <a:solidFill>
                  <a:srgbClr val="000000"/>
                </a:solidFill>
              </a:rPr>
              <a:t>, </a:t>
            </a:r>
            <a:r>
              <a:rPr lang="en-US" sz="2000" dirty="0" err="1">
                <a:solidFill>
                  <a:srgbClr val="000000"/>
                </a:solidFill>
              </a:rPr>
              <a:t>lấy</a:t>
            </a:r>
            <a:r>
              <a:rPr lang="en-US" sz="2000" dirty="0">
                <a:solidFill>
                  <a:srgbClr val="000000"/>
                </a:solidFill>
              </a:rPr>
              <a:t> </a:t>
            </a:r>
            <a:r>
              <a:rPr lang="en-US" sz="2000" dirty="0" err="1">
                <a:solidFill>
                  <a:srgbClr val="000000"/>
                </a:solidFill>
              </a:rPr>
              <a:t>Trương</a:t>
            </a:r>
            <a:r>
              <a:rPr lang="en-US" sz="2000" dirty="0">
                <a:solidFill>
                  <a:srgbClr val="000000"/>
                </a:solidFill>
              </a:rPr>
              <a:t> Sinh (</a:t>
            </a:r>
            <a:r>
              <a:rPr lang="en-US" sz="2000" dirty="0" err="1">
                <a:solidFill>
                  <a:srgbClr val="000000"/>
                </a:solidFill>
              </a:rPr>
              <a:t>người</a:t>
            </a:r>
            <a:r>
              <a:rPr lang="en-US" sz="2000" dirty="0">
                <a:solidFill>
                  <a:srgbClr val="000000"/>
                </a:solidFill>
              </a:rPr>
              <a:t> </a:t>
            </a:r>
            <a:r>
              <a:rPr lang="en-US" sz="2000" dirty="0" err="1">
                <a:solidFill>
                  <a:srgbClr val="000000"/>
                </a:solidFill>
              </a:rPr>
              <a:t>ít</a:t>
            </a:r>
            <a:r>
              <a:rPr lang="en-US" sz="2000" dirty="0">
                <a:solidFill>
                  <a:srgbClr val="000000"/>
                </a:solidFill>
              </a:rPr>
              <a:t> </a:t>
            </a:r>
            <a:r>
              <a:rPr lang="en-US" sz="2000" dirty="0" err="1">
                <a:solidFill>
                  <a:srgbClr val="000000"/>
                </a:solidFill>
              </a:rPr>
              <a:t>học</a:t>
            </a:r>
            <a:r>
              <a:rPr lang="en-US" sz="2000" dirty="0">
                <a:solidFill>
                  <a:srgbClr val="000000"/>
                </a:solidFill>
              </a:rPr>
              <a:t>, </a:t>
            </a:r>
            <a:r>
              <a:rPr lang="en-US" sz="2000" dirty="0" err="1">
                <a:solidFill>
                  <a:srgbClr val="000000"/>
                </a:solidFill>
              </a:rPr>
              <a:t>có</a:t>
            </a:r>
            <a:r>
              <a:rPr lang="en-US" sz="2000" dirty="0">
                <a:solidFill>
                  <a:srgbClr val="000000"/>
                </a:solidFill>
              </a:rPr>
              <a:t> </a:t>
            </a:r>
            <a:r>
              <a:rPr lang="en-US" sz="2000" dirty="0" err="1">
                <a:solidFill>
                  <a:srgbClr val="000000"/>
                </a:solidFill>
              </a:rPr>
              <a:t>tính</a:t>
            </a:r>
            <a:r>
              <a:rPr lang="en-US" sz="2000" dirty="0">
                <a:solidFill>
                  <a:srgbClr val="000000"/>
                </a:solidFill>
              </a:rPr>
              <a:t> </a:t>
            </a:r>
            <a:r>
              <a:rPr lang="en-US" sz="2000" dirty="0" err="1">
                <a:solidFill>
                  <a:srgbClr val="000000"/>
                </a:solidFill>
              </a:rPr>
              <a:t>đa</a:t>
            </a:r>
            <a:r>
              <a:rPr lang="en-US" sz="2000" dirty="0">
                <a:solidFill>
                  <a:srgbClr val="000000"/>
                </a:solidFill>
              </a:rPr>
              <a:t> </a:t>
            </a:r>
            <a:r>
              <a:rPr lang="en-US" sz="2000" dirty="0" err="1">
                <a:solidFill>
                  <a:srgbClr val="000000"/>
                </a:solidFill>
              </a:rPr>
              <a:t>nghi</a:t>
            </a:r>
            <a:r>
              <a:rPr lang="en-US" sz="2000" dirty="0">
                <a:solidFill>
                  <a:srgbClr val="000000"/>
                </a:solidFill>
              </a:rPr>
              <a:t>).</a:t>
            </a:r>
          </a:p>
        </p:txBody>
      </p:sp>
      <p:sp>
        <p:nvSpPr>
          <p:cNvPr id="10" name="Rectangle: Rounded Corners 9">
            <a:extLst>
              <a:ext uri="{FF2B5EF4-FFF2-40B4-BE49-F238E27FC236}">
                <a16:creationId xmlns:a16="http://schemas.microsoft.com/office/drawing/2014/main" id="{B590434D-13A6-5D68-CD7C-56E59854BDDE}"/>
              </a:ext>
            </a:extLst>
          </p:cNvPr>
          <p:cNvSpPr/>
          <p:nvPr/>
        </p:nvSpPr>
        <p:spPr>
          <a:xfrm>
            <a:off x="4572000" y="2338032"/>
            <a:ext cx="4180523" cy="2397532"/>
          </a:xfrm>
          <a:prstGeom prst="roundRect">
            <a:avLst>
              <a:gd name="adj" fmla="val 7132"/>
            </a:avLst>
          </a:prstGeom>
          <a:solidFill>
            <a:schemeClr val="accent4">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Trương</a:t>
            </a:r>
            <a:r>
              <a:rPr lang="en-US" sz="2000" dirty="0">
                <a:solidFill>
                  <a:srgbClr val="000000"/>
                </a:solidFill>
              </a:rPr>
              <a:t> Sinh </a:t>
            </a:r>
            <a:r>
              <a:rPr lang="en-US" sz="2000" dirty="0" err="1">
                <a:solidFill>
                  <a:srgbClr val="000000"/>
                </a:solidFill>
              </a:rPr>
              <a:t>phải</a:t>
            </a:r>
            <a:r>
              <a:rPr lang="en-US" sz="2000" dirty="0">
                <a:solidFill>
                  <a:srgbClr val="000000"/>
                </a:solidFill>
              </a:rPr>
              <a:t> </a:t>
            </a:r>
            <a:r>
              <a:rPr lang="en-US" sz="2000" dirty="0" err="1">
                <a:solidFill>
                  <a:srgbClr val="000000"/>
                </a:solidFill>
              </a:rPr>
              <a:t>đi</a:t>
            </a:r>
            <a:r>
              <a:rPr lang="en-US" sz="2000" dirty="0">
                <a:solidFill>
                  <a:srgbClr val="000000"/>
                </a:solidFill>
              </a:rPr>
              <a:t> </a:t>
            </a:r>
            <a:r>
              <a:rPr lang="en-US" sz="2000" dirty="0" err="1">
                <a:solidFill>
                  <a:srgbClr val="000000"/>
                </a:solidFill>
              </a:rPr>
              <a:t>lính</a:t>
            </a:r>
            <a:r>
              <a:rPr lang="en-US" sz="2000" dirty="0">
                <a:solidFill>
                  <a:srgbClr val="000000"/>
                </a:solidFill>
              </a:rPr>
              <a:t> </a:t>
            </a:r>
            <a:r>
              <a:rPr lang="en-US" sz="2000" dirty="0" err="1">
                <a:solidFill>
                  <a:srgbClr val="000000"/>
                </a:solidFill>
              </a:rPr>
              <a:t>đánh</a:t>
            </a:r>
            <a:r>
              <a:rPr lang="en-US" sz="2000" dirty="0">
                <a:solidFill>
                  <a:srgbClr val="000000"/>
                </a:solidFill>
              </a:rPr>
              <a:t> </a:t>
            </a:r>
            <a:r>
              <a:rPr lang="en-US" sz="2000" dirty="0" err="1">
                <a:solidFill>
                  <a:srgbClr val="000000"/>
                </a:solidFill>
              </a:rPr>
              <a:t>giặc</a:t>
            </a:r>
            <a:r>
              <a:rPr lang="en-US" sz="2000" dirty="0">
                <a:solidFill>
                  <a:srgbClr val="000000"/>
                </a:solidFill>
              </a:rPr>
              <a:t> </a:t>
            </a:r>
            <a:r>
              <a:rPr lang="en-US" sz="2000" dirty="0" err="1">
                <a:solidFill>
                  <a:srgbClr val="000000"/>
                </a:solidFill>
              </a:rPr>
              <a:t>Chiêm</a:t>
            </a:r>
            <a:r>
              <a:rPr lang="en-US" sz="2000" dirty="0">
                <a:solidFill>
                  <a:srgbClr val="000000"/>
                </a:solidFill>
              </a:rPr>
              <a:t>; ở </a:t>
            </a:r>
            <a:r>
              <a:rPr lang="en-US" sz="2000" dirty="0" err="1">
                <a:solidFill>
                  <a:srgbClr val="000000"/>
                </a:solidFill>
              </a:rPr>
              <a:t>nhà</a:t>
            </a:r>
            <a:r>
              <a:rPr lang="en-US" sz="2000" dirty="0">
                <a:solidFill>
                  <a:srgbClr val="000000"/>
                </a:solidFill>
              </a:rPr>
              <a:t>, Vũ </a:t>
            </a:r>
            <a:r>
              <a:rPr lang="en-US" sz="2000" dirty="0" err="1">
                <a:solidFill>
                  <a:srgbClr val="000000"/>
                </a:solidFill>
              </a:rPr>
              <a:t>Nương</a:t>
            </a:r>
            <a:r>
              <a:rPr lang="en-US" sz="2000" dirty="0">
                <a:solidFill>
                  <a:srgbClr val="000000"/>
                </a:solidFill>
              </a:rPr>
              <a:t> </a:t>
            </a:r>
            <a:r>
              <a:rPr lang="en-US" sz="2000" dirty="0" err="1">
                <a:solidFill>
                  <a:srgbClr val="000000"/>
                </a:solidFill>
              </a:rPr>
              <a:t>sinh</a:t>
            </a:r>
            <a:r>
              <a:rPr lang="en-US" sz="2000" dirty="0">
                <a:solidFill>
                  <a:srgbClr val="000000"/>
                </a:solidFill>
              </a:rPr>
              <a:t> con, </a:t>
            </a:r>
            <a:r>
              <a:rPr lang="en-US" sz="2000" dirty="0" err="1">
                <a:solidFill>
                  <a:srgbClr val="000000"/>
                </a:solidFill>
              </a:rPr>
              <a:t>hết</a:t>
            </a:r>
            <a:r>
              <a:rPr lang="en-US" sz="2000" dirty="0">
                <a:solidFill>
                  <a:srgbClr val="000000"/>
                </a:solidFill>
              </a:rPr>
              <a:t> </a:t>
            </a:r>
            <a:r>
              <a:rPr lang="en-US" sz="2000" dirty="0" err="1">
                <a:solidFill>
                  <a:srgbClr val="000000"/>
                </a:solidFill>
              </a:rPr>
              <a:t>lòng</a:t>
            </a:r>
            <a:r>
              <a:rPr lang="en-US" sz="2000" dirty="0">
                <a:solidFill>
                  <a:srgbClr val="000000"/>
                </a:solidFill>
              </a:rPr>
              <a:t> </a:t>
            </a:r>
            <a:r>
              <a:rPr lang="en-US" sz="2000" dirty="0" err="1">
                <a:solidFill>
                  <a:srgbClr val="000000"/>
                </a:solidFill>
              </a:rPr>
              <a:t>chăm</a:t>
            </a:r>
            <a:r>
              <a:rPr lang="en-US" sz="2000" dirty="0">
                <a:solidFill>
                  <a:srgbClr val="000000"/>
                </a:solidFill>
              </a:rPr>
              <a:t> </a:t>
            </a:r>
            <a:r>
              <a:rPr lang="en-US" sz="2000" dirty="0" err="1">
                <a:solidFill>
                  <a:srgbClr val="000000"/>
                </a:solidFill>
              </a:rPr>
              <a:t>sóc</a:t>
            </a:r>
            <a:r>
              <a:rPr lang="en-US" sz="2000" dirty="0">
                <a:solidFill>
                  <a:srgbClr val="000000"/>
                </a:solidFill>
              </a:rPr>
              <a:t> </a:t>
            </a:r>
            <a:r>
              <a:rPr lang="en-US" sz="2000" dirty="0" err="1">
                <a:solidFill>
                  <a:srgbClr val="000000"/>
                </a:solidFill>
              </a:rPr>
              <a:t>mẹ</a:t>
            </a:r>
            <a:r>
              <a:rPr lang="en-US" sz="2000" dirty="0">
                <a:solidFill>
                  <a:srgbClr val="000000"/>
                </a:solidFill>
              </a:rPr>
              <a:t> </a:t>
            </a:r>
            <a:r>
              <a:rPr lang="en-US" sz="2000" dirty="0" err="1">
                <a:solidFill>
                  <a:srgbClr val="000000"/>
                </a:solidFill>
              </a:rPr>
              <a:t>chồng</a:t>
            </a:r>
            <a:r>
              <a:rPr lang="en-US" sz="2000" dirty="0">
                <a:solidFill>
                  <a:srgbClr val="000000"/>
                </a:solidFill>
              </a:rPr>
              <a:t>, </a:t>
            </a:r>
            <a:r>
              <a:rPr lang="en-US" sz="2000" dirty="0" err="1">
                <a:solidFill>
                  <a:srgbClr val="000000"/>
                </a:solidFill>
              </a:rPr>
              <a:t>khi</a:t>
            </a:r>
            <a:r>
              <a:rPr lang="en-US" sz="2000" dirty="0">
                <a:solidFill>
                  <a:srgbClr val="000000"/>
                </a:solidFill>
              </a:rPr>
              <a:t> </a:t>
            </a:r>
            <a:r>
              <a:rPr lang="en-US" sz="2000" dirty="0" err="1">
                <a:solidFill>
                  <a:srgbClr val="000000"/>
                </a:solidFill>
              </a:rPr>
              <a:t>mẹ</a:t>
            </a:r>
            <a:r>
              <a:rPr lang="en-US" sz="2000" dirty="0">
                <a:solidFill>
                  <a:srgbClr val="000000"/>
                </a:solidFill>
              </a:rPr>
              <a:t> </a:t>
            </a:r>
            <a:r>
              <a:rPr lang="en-US" sz="2000" dirty="0" err="1">
                <a:solidFill>
                  <a:srgbClr val="000000"/>
                </a:solidFill>
              </a:rPr>
              <a:t>chồng</a:t>
            </a:r>
            <a:r>
              <a:rPr lang="en-US" sz="2000" dirty="0">
                <a:solidFill>
                  <a:srgbClr val="000000"/>
                </a:solidFill>
              </a:rPr>
              <a:t> </a:t>
            </a:r>
            <a:r>
              <a:rPr lang="en-US" sz="2000" dirty="0" err="1">
                <a:solidFill>
                  <a:srgbClr val="000000"/>
                </a:solidFill>
              </a:rPr>
              <a:t>mất</a:t>
            </a:r>
            <a:r>
              <a:rPr lang="en-US" sz="2000" dirty="0">
                <a:solidFill>
                  <a:srgbClr val="000000"/>
                </a:solidFill>
              </a:rPr>
              <a:t>, lo </a:t>
            </a:r>
            <a:r>
              <a:rPr lang="en-US" sz="2000" dirty="0" err="1">
                <a:solidFill>
                  <a:srgbClr val="000000"/>
                </a:solidFill>
              </a:rPr>
              <a:t>đám</a:t>
            </a:r>
            <a:r>
              <a:rPr lang="en-US" sz="2000" dirty="0">
                <a:solidFill>
                  <a:srgbClr val="000000"/>
                </a:solidFill>
              </a:rPr>
              <a:t> tang chu </a:t>
            </a:r>
            <a:r>
              <a:rPr lang="en-US" sz="2000" dirty="0" err="1">
                <a:solidFill>
                  <a:srgbClr val="000000"/>
                </a:solidFill>
              </a:rPr>
              <a:t>đáo</a:t>
            </a:r>
            <a:r>
              <a:rPr lang="en-US" sz="2000" dirty="0">
                <a:solidFill>
                  <a:srgbClr val="000000"/>
                </a:solidFill>
              </a:rPr>
              <a:t>.</a:t>
            </a:r>
          </a:p>
        </p:txBody>
      </p:sp>
      <p:pic>
        <p:nvPicPr>
          <p:cNvPr id="13" name="Picture 12">
            <a:extLst>
              <a:ext uri="{FF2B5EF4-FFF2-40B4-BE49-F238E27FC236}">
                <a16:creationId xmlns:a16="http://schemas.microsoft.com/office/drawing/2014/main" id="{4882B61E-ABC6-2370-4C46-ACD2D9231EBD}"/>
              </a:ext>
            </a:extLst>
          </p:cNvPr>
          <p:cNvPicPr>
            <a:picLocks noChangeAspect="1"/>
          </p:cNvPicPr>
          <p:nvPr/>
        </p:nvPicPr>
        <p:blipFill>
          <a:blip r:embed="rId3"/>
          <a:srcRect l="4281" t="32889" r="80334" b="46074"/>
          <a:stretch/>
        </p:blipFill>
        <p:spPr>
          <a:xfrm rot="8037237" flipV="1">
            <a:off x="3415658" y="3211308"/>
            <a:ext cx="1128725" cy="868132"/>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88"/>
        <p:cNvGrpSpPr/>
        <p:nvPr/>
      </p:nvGrpSpPr>
      <p:grpSpPr>
        <a:xfrm>
          <a:off x="0" y="0"/>
          <a:ext cx="0" cy="0"/>
          <a:chOff x="0" y="0"/>
          <a:chExt cx="0" cy="0"/>
        </a:xfrm>
      </p:grpSpPr>
      <p:sp>
        <p:nvSpPr>
          <p:cNvPr id="28" name="Google Shape;8895;p28">
            <a:extLst>
              <a:ext uri="{FF2B5EF4-FFF2-40B4-BE49-F238E27FC236}">
                <a16:creationId xmlns:a16="http://schemas.microsoft.com/office/drawing/2014/main" id="{EDAA8518-FFE3-9554-0074-7ADCAC4B5BFC}"/>
              </a:ext>
            </a:extLst>
          </p:cNvPr>
          <p:cNvSpPr txBox="1">
            <a:spLocks/>
          </p:cNvSpPr>
          <p:nvPr/>
        </p:nvSpPr>
        <p:spPr>
          <a:xfrm>
            <a:off x="193330" y="988328"/>
            <a:ext cx="8757340" cy="62345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Euphoria Script"/>
              <a:buNone/>
              <a:defRPr sz="63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9pPr>
          </a:lstStyle>
          <a:p>
            <a:r>
              <a:rPr lang="en-US" sz="3200" b="1" dirty="0" err="1">
                <a:solidFill>
                  <a:srgbClr val="7030A0"/>
                </a:solidFill>
                <a:latin typeface="Arial" panose="020B0604020202020204" pitchFamily="34" charset="0"/>
                <a:cs typeface="Arial" panose="020B0604020202020204" pitchFamily="34" charset="0"/>
              </a:rPr>
              <a:t>Bài</a:t>
            </a:r>
            <a:r>
              <a:rPr lang="en-US" sz="3200" b="1" dirty="0">
                <a:solidFill>
                  <a:srgbClr val="7030A0"/>
                </a:solidFill>
                <a:latin typeface="Arial" panose="020B0604020202020204" pitchFamily="34" charset="0"/>
                <a:cs typeface="Arial" panose="020B0604020202020204" pitchFamily="34" charset="0"/>
              </a:rPr>
              <a:t> 4: Con </a:t>
            </a:r>
            <a:r>
              <a:rPr lang="en-US" sz="3200" b="1" dirty="0" err="1">
                <a:solidFill>
                  <a:srgbClr val="7030A0"/>
                </a:solidFill>
                <a:latin typeface="Arial" panose="020B0604020202020204" pitchFamily="34" charset="0"/>
                <a:cs typeface="Arial" panose="020B0604020202020204" pitchFamily="34" charset="0"/>
              </a:rPr>
              <a:t>người</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trong</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thế</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giới</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kì</a:t>
            </a:r>
            <a:r>
              <a:rPr lang="en-US" sz="3200" b="1" dirty="0">
                <a:solidFill>
                  <a:srgbClr val="7030A0"/>
                </a:solidFill>
                <a:latin typeface="Arial" panose="020B0604020202020204" pitchFamily="34" charset="0"/>
                <a:cs typeface="Arial" panose="020B0604020202020204" pitchFamily="34" charset="0"/>
              </a:rPr>
              <a:t> </a:t>
            </a:r>
            <a:r>
              <a:rPr lang="en-US" sz="3200" b="1" dirty="0" err="1">
                <a:solidFill>
                  <a:srgbClr val="7030A0"/>
                </a:solidFill>
                <a:latin typeface="Arial" panose="020B0604020202020204" pitchFamily="34" charset="0"/>
                <a:cs typeface="Arial" panose="020B0604020202020204" pitchFamily="34" charset="0"/>
              </a:rPr>
              <a:t>ảo</a:t>
            </a:r>
            <a:endParaRPr lang="en-US" sz="3200" b="1" dirty="0">
              <a:solidFill>
                <a:srgbClr val="7030A0"/>
              </a:solidFill>
              <a:latin typeface="Arial" panose="020B0604020202020204" pitchFamily="34" charset="0"/>
              <a:cs typeface="Arial" panose="020B0604020202020204" pitchFamily="34" charset="0"/>
            </a:endParaRPr>
          </a:p>
        </p:txBody>
      </p:sp>
      <p:sp>
        <p:nvSpPr>
          <p:cNvPr id="29" name="Google Shape;8895;p28">
            <a:extLst>
              <a:ext uri="{FF2B5EF4-FFF2-40B4-BE49-F238E27FC236}">
                <a16:creationId xmlns:a16="http://schemas.microsoft.com/office/drawing/2014/main" id="{48BB9AD7-54F4-9300-18B0-4021C93A555F}"/>
              </a:ext>
            </a:extLst>
          </p:cNvPr>
          <p:cNvSpPr txBox="1">
            <a:spLocks/>
          </p:cNvSpPr>
          <p:nvPr/>
        </p:nvSpPr>
        <p:spPr>
          <a:xfrm>
            <a:off x="1077238" y="1924934"/>
            <a:ext cx="6989523" cy="21383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Euphoria Script"/>
              <a:buNone/>
              <a:defRPr sz="63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9pPr>
          </a:lstStyle>
          <a:p>
            <a:pPr>
              <a:lnSpc>
                <a:spcPct val="250000"/>
              </a:lnSpc>
            </a:pPr>
            <a:r>
              <a:rPr lang="en-US" sz="3600" b="1" dirty="0">
                <a:solidFill>
                  <a:srgbClr val="AA3D0D"/>
                </a:solidFill>
                <a:latin typeface="Arial" panose="020B0604020202020204" pitchFamily="34" charset="0"/>
                <a:cs typeface="Arial" panose="020B0604020202020204" pitchFamily="34" charset="0"/>
              </a:rPr>
              <a:t>Văn </a:t>
            </a:r>
            <a:r>
              <a:rPr lang="en-US" sz="3600" b="1" dirty="0" err="1">
                <a:solidFill>
                  <a:srgbClr val="AA3D0D"/>
                </a:solidFill>
                <a:latin typeface="Arial" panose="020B0604020202020204" pitchFamily="34" charset="0"/>
                <a:cs typeface="Arial" panose="020B0604020202020204" pitchFamily="34" charset="0"/>
              </a:rPr>
              <a:t>bản</a:t>
            </a:r>
            <a:r>
              <a:rPr lang="en-US" sz="3600" b="1" dirty="0">
                <a:solidFill>
                  <a:srgbClr val="AA3D0D"/>
                </a:solidFill>
                <a:latin typeface="Arial" panose="020B0604020202020204" pitchFamily="34" charset="0"/>
                <a:cs typeface="Arial" panose="020B0604020202020204" pitchFamily="34" charset="0"/>
              </a:rPr>
              <a:t>:</a:t>
            </a:r>
          </a:p>
          <a:p>
            <a:pPr>
              <a:lnSpc>
                <a:spcPct val="150000"/>
              </a:lnSpc>
            </a:pPr>
            <a:r>
              <a:rPr lang="en-US" sz="4000" b="1" dirty="0">
                <a:solidFill>
                  <a:srgbClr val="FFC000"/>
                </a:solidFill>
                <a:latin typeface="Arial" panose="020B0604020202020204" pitchFamily="34" charset="0"/>
                <a:cs typeface="Arial" panose="020B0604020202020204" pitchFamily="34" charset="0"/>
              </a:rPr>
              <a:t>CHUYỆN NGƯỜI CON GÁI NAM XƯƠNG</a:t>
            </a: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randombar(horizontal)">
                                      <p:cBhvr>
                                        <p:cTn id="1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ADFBE47-0865-CA10-6390-512BFEF4D663}"/>
              </a:ext>
            </a:extLst>
          </p:cNvPr>
          <p:cNvSpPr/>
          <p:nvPr/>
        </p:nvSpPr>
        <p:spPr>
          <a:xfrm>
            <a:off x="4572000" y="356832"/>
            <a:ext cx="4028123" cy="2874048"/>
          </a:xfrm>
          <a:prstGeom prst="roundRect">
            <a:avLst>
              <a:gd name="adj" fmla="val 7132"/>
            </a:avLst>
          </a:prstGeom>
          <a:solidFill>
            <a:schemeClr val="accent4">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Trương</a:t>
            </a:r>
            <a:r>
              <a:rPr lang="en-US" sz="2000" dirty="0">
                <a:solidFill>
                  <a:srgbClr val="000000"/>
                </a:solidFill>
              </a:rPr>
              <a:t> Sinh </a:t>
            </a:r>
            <a:r>
              <a:rPr lang="en-US" sz="2000" dirty="0" err="1">
                <a:solidFill>
                  <a:srgbClr val="000000"/>
                </a:solidFill>
              </a:rPr>
              <a:t>trở</a:t>
            </a:r>
            <a:r>
              <a:rPr lang="en-US" sz="2000" dirty="0">
                <a:solidFill>
                  <a:srgbClr val="000000"/>
                </a:solidFill>
              </a:rPr>
              <a:t> </a:t>
            </a:r>
            <a:r>
              <a:rPr lang="en-US" sz="2000" dirty="0" err="1">
                <a:solidFill>
                  <a:srgbClr val="000000"/>
                </a:solidFill>
              </a:rPr>
              <a:t>về</a:t>
            </a:r>
            <a:r>
              <a:rPr lang="en-US" sz="2000" dirty="0">
                <a:solidFill>
                  <a:srgbClr val="000000"/>
                </a:solidFill>
              </a:rPr>
              <a:t>, </a:t>
            </a:r>
            <a:r>
              <a:rPr lang="en-US" sz="2000" dirty="0" err="1">
                <a:solidFill>
                  <a:srgbClr val="000000"/>
                </a:solidFill>
              </a:rPr>
              <a:t>nghe</a:t>
            </a:r>
            <a:r>
              <a:rPr lang="en-US" sz="2000" dirty="0">
                <a:solidFill>
                  <a:srgbClr val="000000"/>
                </a:solidFill>
              </a:rPr>
              <a:t> </a:t>
            </a:r>
            <a:r>
              <a:rPr lang="en-US" sz="2000" dirty="0" err="1">
                <a:solidFill>
                  <a:srgbClr val="000000"/>
                </a:solidFill>
              </a:rPr>
              <a:t>câu</a:t>
            </a:r>
            <a:r>
              <a:rPr lang="en-US" sz="2000" dirty="0">
                <a:solidFill>
                  <a:srgbClr val="000000"/>
                </a:solidFill>
              </a:rPr>
              <a:t> </a:t>
            </a:r>
            <a:r>
              <a:rPr lang="en-US" sz="2000" dirty="0" err="1">
                <a:solidFill>
                  <a:srgbClr val="000000"/>
                </a:solidFill>
              </a:rPr>
              <a:t>nói</a:t>
            </a:r>
            <a:r>
              <a:rPr lang="en-US" sz="2000" dirty="0">
                <a:solidFill>
                  <a:srgbClr val="000000"/>
                </a:solidFill>
              </a:rPr>
              <a:t> </a:t>
            </a:r>
            <a:r>
              <a:rPr lang="en-US" sz="2000" dirty="0" err="1">
                <a:solidFill>
                  <a:srgbClr val="000000"/>
                </a:solidFill>
              </a:rPr>
              <a:t>của</a:t>
            </a:r>
            <a:r>
              <a:rPr lang="en-US" sz="2000" dirty="0">
                <a:solidFill>
                  <a:srgbClr val="000000"/>
                </a:solidFill>
              </a:rPr>
              <a:t> con </a:t>
            </a:r>
            <a:r>
              <a:rPr lang="en-US" sz="2000" dirty="0" err="1">
                <a:solidFill>
                  <a:srgbClr val="000000"/>
                </a:solidFill>
              </a:rPr>
              <a:t>và</a:t>
            </a:r>
            <a:r>
              <a:rPr lang="en-US" sz="2000" dirty="0">
                <a:solidFill>
                  <a:srgbClr val="000000"/>
                </a:solidFill>
              </a:rPr>
              <a:t> </a:t>
            </a:r>
            <a:r>
              <a:rPr lang="en-US" sz="2000" dirty="0" err="1">
                <a:solidFill>
                  <a:srgbClr val="000000"/>
                </a:solidFill>
              </a:rPr>
              <a:t>nghi</a:t>
            </a:r>
            <a:r>
              <a:rPr lang="en-US" sz="2000" dirty="0">
                <a:solidFill>
                  <a:srgbClr val="000000"/>
                </a:solidFill>
              </a:rPr>
              <a:t> </a:t>
            </a:r>
            <a:r>
              <a:rPr lang="en-US" sz="2000" dirty="0" err="1">
                <a:solidFill>
                  <a:srgbClr val="000000"/>
                </a:solidFill>
              </a:rPr>
              <a:t>ngờ</a:t>
            </a:r>
            <a:r>
              <a:rPr lang="en-US" sz="2000" dirty="0">
                <a:solidFill>
                  <a:srgbClr val="000000"/>
                </a:solidFill>
              </a:rPr>
              <a:t> </a:t>
            </a:r>
            <a:r>
              <a:rPr lang="en-US" sz="2000" dirty="0" err="1">
                <a:solidFill>
                  <a:srgbClr val="000000"/>
                </a:solidFill>
              </a:rPr>
              <a:t>vợ</a:t>
            </a:r>
            <a:r>
              <a:rPr lang="en-US" sz="2000" dirty="0">
                <a:solidFill>
                  <a:srgbClr val="000000"/>
                </a:solidFill>
              </a:rPr>
              <a:t>; </a:t>
            </a:r>
            <a:r>
              <a:rPr lang="en-US" sz="2000" dirty="0" err="1">
                <a:solidFill>
                  <a:srgbClr val="000000"/>
                </a:solidFill>
              </a:rPr>
              <a:t>mắng</a:t>
            </a:r>
            <a:r>
              <a:rPr lang="en-US" sz="2000" dirty="0">
                <a:solidFill>
                  <a:srgbClr val="000000"/>
                </a:solidFill>
              </a:rPr>
              <a:t> </a:t>
            </a:r>
            <a:r>
              <a:rPr lang="en-US" sz="2000" dirty="0" err="1">
                <a:solidFill>
                  <a:srgbClr val="000000"/>
                </a:solidFill>
              </a:rPr>
              <a:t>nhiếc</a:t>
            </a:r>
            <a:r>
              <a:rPr lang="en-US" sz="2000" dirty="0">
                <a:solidFill>
                  <a:srgbClr val="000000"/>
                </a:solidFill>
              </a:rPr>
              <a:t> </a:t>
            </a:r>
            <a:r>
              <a:rPr lang="en-US" sz="2000" dirty="0" err="1">
                <a:solidFill>
                  <a:srgbClr val="000000"/>
                </a:solidFill>
              </a:rPr>
              <a:t>và</a:t>
            </a:r>
            <a:r>
              <a:rPr lang="en-US" sz="2000" dirty="0">
                <a:solidFill>
                  <a:srgbClr val="000000"/>
                </a:solidFill>
              </a:rPr>
              <a:t> </a:t>
            </a:r>
            <a:r>
              <a:rPr lang="en-US" sz="2000" dirty="0" err="1">
                <a:solidFill>
                  <a:srgbClr val="000000"/>
                </a:solidFill>
              </a:rPr>
              <a:t>đánh</a:t>
            </a:r>
            <a:r>
              <a:rPr lang="en-US" sz="2000" dirty="0">
                <a:solidFill>
                  <a:srgbClr val="000000"/>
                </a:solidFill>
              </a:rPr>
              <a:t> </a:t>
            </a:r>
            <a:r>
              <a:rPr lang="en-US" sz="2000" dirty="0" err="1">
                <a:solidFill>
                  <a:srgbClr val="000000"/>
                </a:solidFill>
              </a:rPr>
              <a:t>đuổi</a:t>
            </a:r>
            <a:r>
              <a:rPr lang="en-US" sz="2000" dirty="0">
                <a:solidFill>
                  <a:srgbClr val="000000"/>
                </a:solidFill>
              </a:rPr>
              <a:t>, </a:t>
            </a:r>
            <a:r>
              <a:rPr lang="en-US" sz="2000" dirty="0" err="1">
                <a:solidFill>
                  <a:srgbClr val="000000"/>
                </a:solidFill>
              </a:rPr>
              <a:t>dù</a:t>
            </a:r>
            <a:r>
              <a:rPr lang="en-US" sz="2000" dirty="0">
                <a:solidFill>
                  <a:srgbClr val="000000"/>
                </a:solidFill>
              </a:rPr>
              <a:t> Vũ </a:t>
            </a:r>
            <a:r>
              <a:rPr lang="en-US" sz="2000" dirty="0" err="1">
                <a:solidFill>
                  <a:srgbClr val="000000"/>
                </a:solidFill>
              </a:rPr>
              <a:t>Nương</a:t>
            </a:r>
            <a:r>
              <a:rPr lang="en-US" sz="2000" dirty="0">
                <a:solidFill>
                  <a:srgbClr val="000000"/>
                </a:solidFill>
              </a:rPr>
              <a:t> </a:t>
            </a:r>
            <a:r>
              <a:rPr lang="en-US" sz="2000" dirty="0" err="1">
                <a:solidFill>
                  <a:srgbClr val="000000"/>
                </a:solidFill>
              </a:rPr>
              <a:t>giải</a:t>
            </a:r>
            <a:r>
              <a:rPr lang="en-US" sz="2000" dirty="0">
                <a:solidFill>
                  <a:srgbClr val="000000"/>
                </a:solidFill>
              </a:rPr>
              <a:t> </a:t>
            </a:r>
            <a:r>
              <a:rPr lang="en-US" sz="2000" dirty="0" err="1">
                <a:solidFill>
                  <a:srgbClr val="000000"/>
                </a:solidFill>
              </a:rPr>
              <a:t>thích</a:t>
            </a:r>
            <a:r>
              <a:rPr lang="en-US" sz="2000" dirty="0">
                <a:solidFill>
                  <a:srgbClr val="000000"/>
                </a:solidFill>
              </a:rPr>
              <a:t> </a:t>
            </a:r>
            <a:r>
              <a:rPr lang="en-US" sz="2000" dirty="0" err="1">
                <a:solidFill>
                  <a:srgbClr val="000000"/>
                </a:solidFill>
              </a:rPr>
              <a:t>cũng</a:t>
            </a:r>
            <a:r>
              <a:rPr lang="en-US" sz="2000" dirty="0">
                <a:solidFill>
                  <a:srgbClr val="000000"/>
                </a:solidFill>
              </a:rPr>
              <a:t> </a:t>
            </a:r>
            <a:r>
              <a:rPr lang="en-US" sz="2000" dirty="0" err="1">
                <a:solidFill>
                  <a:srgbClr val="000000"/>
                </a:solidFill>
              </a:rPr>
              <a:t>nhất</a:t>
            </a:r>
            <a:r>
              <a:rPr lang="en-US" sz="2000" dirty="0">
                <a:solidFill>
                  <a:srgbClr val="000000"/>
                </a:solidFill>
              </a:rPr>
              <a:t> </a:t>
            </a:r>
            <a:r>
              <a:rPr lang="en-US" sz="2000" dirty="0" err="1">
                <a:solidFill>
                  <a:srgbClr val="000000"/>
                </a:solidFill>
              </a:rPr>
              <a:t>quyết</a:t>
            </a:r>
            <a:r>
              <a:rPr lang="en-US" sz="2000" dirty="0">
                <a:solidFill>
                  <a:srgbClr val="000000"/>
                </a:solidFill>
              </a:rPr>
              <a:t> </a:t>
            </a:r>
            <a:r>
              <a:rPr lang="en-US" sz="2000" dirty="0" err="1">
                <a:solidFill>
                  <a:srgbClr val="000000"/>
                </a:solidFill>
              </a:rPr>
              <a:t>không</a:t>
            </a:r>
            <a:r>
              <a:rPr lang="en-US" sz="2000" dirty="0">
                <a:solidFill>
                  <a:srgbClr val="000000"/>
                </a:solidFill>
              </a:rPr>
              <a:t> tin </a:t>
            </a:r>
            <a:r>
              <a:rPr lang="en-US" sz="2000" dirty="0" err="1">
                <a:solidFill>
                  <a:srgbClr val="000000"/>
                </a:solidFill>
              </a:rPr>
              <a:t>nàng</a:t>
            </a:r>
            <a:r>
              <a:rPr lang="en-US" sz="2000" dirty="0">
                <a:solidFill>
                  <a:srgbClr val="000000"/>
                </a:solidFill>
              </a:rPr>
              <a:t>.</a:t>
            </a:r>
          </a:p>
        </p:txBody>
      </p:sp>
      <p:sp>
        <p:nvSpPr>
          <p:cNvPr id="5" name="Rectangle: Rounded Corners 4">
            <a:extLst>
              <a:ext uri="{FF2B5EF4-FFF2-40B4-BE49-F238E27FC236}">
                <a16:creationId xmlns:a16="http://schemas.microsoft.com/office/drawing/2014/main" id="{283A93DA-C229-FCED-02B1-A48F753AFE6C}"/>
              </a:ext>
            </a:extLst>
          </p:cNvPr>
          <p:cNvSpPr/>
          <p:nvPr/>
        </p:nvSpPr>
        <p:spPr>
          <a:xfrm>
            <a:off x="531539" y="2571750"/>
            <a:ext cx="3723323" cy="2214918"/>
          </a:xfrm>
          <a:prstGeom prst="roundRect">
            <a:avLst>
              <a:gd name="adj" fmla="val 7132"/>
            </a:avLst>
          </a:prstGeom>
          <a:solidFill>
            <a:schemeClr val="accent4">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Bị</a:t>
            </a:r>
            <a:r>
              <a:rPr lang="en-US" sz="2000" dirty="0">
                <a:solidFill>
                  <a:srgbClr val="000000"/>
                </a:solidFill>
              </a:rPr>
              <a:t> </a:t>
            </a:r>
            <a:r>
              <a:rPr lang="en-US" sz="2000" dirty="0" err="1">
                <a:solidFill>
                  <a:srgbClr val="000000"/>
                </a:solidFill>
              </a:rPr>
              <a:t>oan</a:t>
            </a:r>
            <a:r>
              <a:rPr lang="en-US" sz="2000" dirty="0">
                <a:solidFill>
                  <a:srgbClr val="000000"/>
                </a:solidFill>
              </a:rPr>
              <a:t> </a:t>
            </a:r>
            <a:r>
              <a:rPr lang="en-US" sz="2000" dirty="0" err="1">
                <a:solidFill>
                  <a:srgbClr val="000000"/>
                </a:solidFill>
              </a:rPr>
              <a:t>nhung</a:t>
            </a:r>
            <a:r>
              <a:rPr lang="en-US" sz="2000" dirty="0">
                <a:solidFill>
                  <a:srgbClr val="000000"/>
                </a:solidFill>
              </a:rPr>
              <a:t> </a:t>
            </a:r>
            <a:r>
              <a:rPr lang="en-US" sz="2000" dirty="0" err="1">
                <a:solidFill>
                  <a:srgbClr val="000000"/>
                </a:solidFill>
              </a:rPr>
              <a:t>không</a:t>
            </a:r>
            <a:r>
              <a:rPr lang="en-US" sz="2000" dirty="0">
                <a:solidFill>
                  <a:srgbClr val="000000"/>
                </a:solidFill>
              </a:rPr>
              <a:t> </a:t>
            </a:r>
            <a:r>
              <a:rPr lang="en-US" sz="2000" dirty="0" err="1">
                <a:solidFill>
                  <a:srgbClr val="000000"/>
                </a:solidFill>
              </a:rPr>
              <a:t>thể</a:t>
            </a:r>
            <a:r>
              <a:rPr lang="en-US" sz="2000" dirty="0">
                <a:solidFill>
                  <a:srgbClr val="000000"/>
                </a:solidFill>
              </a:rPr>
              <a:t> </a:t>
            </a:r>
            <a:r>
              <a:rPr lang="en-US" sz="2000" dirty="0" err="1">
                <a:solidFill>
                  <a:srgbClr val="000000"/>
                </a:solidFill>
              </a:rPr>
              <a:t>minh</a:t>
            </a:r>
            <a:r>
              <a:rPr lang="en-US" sz="2000" dirty="0">
                <a:solidFill>
                  <a:srgbClr val="000000"/>
                </a:solidFill>
              </a:rPr>
              <a:t> </a:t>
            </a:r>
            <a:r>
              <a:rPr lang="en-US" sz="2000" dirty="0" err="1">
                <a:solidFill>
                  <a:srgbClr val="000000"/>
                </a:solidFill>
              </a:rPr>
              <a:t>oan</a:t>
            </a:r>
            <a:r>
              <a:rPr lang="en-US" sz="2000" dirty="0">
                <a:solidFill>
                  <a:srgbClr val="000000"/>
                </a:solidFill>
              </a:rPr>
              <a:t>. Vũ </a:t>
            </a:r>
            <a:r>
              <a:rPr lang="en-US" sz="2000" dirty="0" err="1">
                <a:solidFill>
                  <a:srgbClr val="000000"/>
                </a:solidFill>
              </a:rPr>
              <a:t>Nương</a:t>
            </a:r>
            <a:r>
              <a:rPr lang="en-US" sz="2000" dirty="0">
                <a:solidFill>
                  <a:srgbClr val="000000"/>
                </a:solidFill>
              </a:rPr>
              <a:t> </a:t>
            </a:r>
            <a:r>
              <a:rPr lang="en-US" sz="2000" dirty="0" err="1">
                <a:solidFill>
                  <a:srgbClr val="000000"/>
                </a:solidFill>
              </a:rPr>
              <a:t>quyên</a:t>
            </a:r>
            <a:r>
              <a:rPr lang="en-US" sz="2000" dirty="0">
                <a:solidFill>
                  <a:srgbClr val="000000"/>
                </a:solidFill>
              </a:rPr>
              <a:t> </a:t>
            </a:r>
            <a:r>
              <a:rPr lang="en-US" sz="2000" dirty="0" err="1">
                <a:solidFill>
                  <a:srgbClr val="000000"/>
                </a:solidFill>
              </a:rPr>
              <a:t>sinh</a:t>
            </a:r>
            <a:r>
              <a:rPr lang="en-US" sz="2000" dirty="0">
                <a:solidFill>
                  <a:srgbClr val="000000"/>
                </a:solidFill>
              </a:rPr>
              <a:t> ở </a:t>
            </a:r>
            <a:r>
              <a:rPr lang="en-US" sz="2000" dirty="0" err="1">
                <a:solidFill>
                  <a:srgbClr val="000000"/>
                </a:solidFill>
              </a:rPr>
              <a:t>bến</a:t>
            </a:r>
            <a:r>
              <a:rPr lang="en-US" sz="2000" dirty="0">
                <a:solidFill>
                  <a:srgbClr val="000000"/>
                </a:solidFill>
              </a:rPr>
              <a:t> Hoàng Giang, </a:t>
            </a:r>
            <a:r>
              <a:rPr lang="en-US" sz="2000" dirty="0" err="1">
                <a:solidFill>
                  <a:srgbClr val="000000"/>
                </a:solidFill>
              </a:rPr>
              <a:t>nhưng</a:t>
            </a:r>
            <a:r>
              <a:rPr lang="en-US" sz="2000" dirty="0">
                <a:solidFill>
                  <a:srgbClr val="000000"/>
                </a:solidFill>
              </a:rPr>
              <a:t> </a:t>
            </a:r>
            <a:r>
              <a:rPr lang="en-US" sz="2000" dirty="0" err="1">
                <a:solidFill>
                  <a:srgbClr val="000000"/>
                </a:solidFill>
              </a:rPr>
              <a:t>được</a:t>
            </a:r>
            <a:r>
              <a:rPr lang="en-US" sz="2000" dirty="0">
                <a:solidFill>
                  <a:srgbClr val="000000"/>
                </a:solidFill>
              </a:rPr>
              <a:t> </a:t>
            </a:r>
            <a:r>
              <a:rPr lang="en-US" sz="2000" dirty="0" err="1">
                <a:solidFill>
                  <a:srgbClr val="000000"/>
                </a:solidFill>
              </a:rPr>
              <a:t>đức</a:t>
            </a:r>
            <a:r>
              <a:rPr lang="en-US" sz="2000" dirty="0">
                <a:solidFill>
                  <a:srgbClr val="000000"/>
                </a:solidFill>
              </a:rPr>
              <a:t> Linh Phi </a:t>
            </a:r>
            <a:r>
              <a:rPr lang="en-US" sz="2000" dirty="0" err="1">
                <a:solidFill>
                  <a:srgbClr val="000000"/>
                </a:solidFill>
              </a:rPr>
              <a:t>cứu</a:t>
            </a:r>
            <a:r>
              <a:rPr lang="en-US" sz="2000" dirty="0">
                <a:solidFill>
                  <a:srgbClr val="000000"/>
                </a:solidFill>
              </a:rPr>
              <a:t> </a:t>
            </a:r>
            <a:r>
              <a:rPr lang="en-US" sz="2000" dirty="0" err="1">
                <a:solidFill>
                  <a:srgbClr val="000000"/>
                </a:solidFill>
              </a:rPr>
              <a:t>giúp</a:t>
            </a:r>
            <a:r>
              <a:rPr lang="en-US" sz="2000" dirty="0">
                <a:solidFill>
                  <a:srgbClr val="000000"/>
                </a:solidFill>
              </a:rPr>
              <a:t>.</a:t>
            </a:r>
          </a:p>
        </p:txBody>
      </p:sp>
      <p:pic>
        <p:nvPicPr>
          <p:cNvPr id="6" name="Picture 5">
            <a:extLst>
              <a:ext uri="{FF2B5EF4-FFF2-40B4-BE49-F238E27FC236}">
                <a16:creationId xmlns:a16="http://schemas.microsoft.com/office/drawing/2014/main" id="{10DD3E6A-795E-523A-C1C8-819A67351666}"/>
              </a:ext>
            </a:extLst>
          </p:cNvPr>
          <p:cNvPicPr>
            <a:picLocks noChangeAspect="1"/>
          </p:cNvPicPr>
          <p:nvPr/>
        </p:nvPicPr>
        <p:blipFill>
          <a:blip r:embed="rId2"/>
          <a:srcRect l="4281" t="32889" r="80334" b="46074"/>
          <a:stretch/>
        </p:blipFill>
        <p:spPr>
          <a:xfrm rot="10426067" flipH="1" flipV="1">
            <a:off x="3399489" y="1511567"/>
            <a:ext cx="1128725" cy="868132"/>
          </a:xfrm>
          <a:prstGeom prst="rect">
            <a:avLst/>
          </a:prstGeom>
        </p:spPr>
      </p:pic>
      <p:pic>
        <p:nvPicPr>
          <p:cNvPr id="12290" name="Picture 2" descr="Top 10 Bài văn phân tích nhân vật Vũ Nương trong &quot;Chuyện người con gái Nam  Xương&quot; của Nguyễn Dữ - toplist.vn">
            <a:extLst>
              <a:ext uri="{FF2B5EF4-FFF2-40B4-BE49-F238E27FC236}">
                <a16:creationId xmlns:a16="http://schemas.microsoft.com/office/drawing/2014/main" id="{D27524B9-6529-F73F-2B46-DDA6DB444D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133" y="660386"/>
            <a:ext cx="2456542" cy="16516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292" name="Picture 4" descr="Phân tích số phận bi kịch của Vũ Nương - Thích Văn Học">
            <a:extLst>
              <a:ext uri="{FF2B5EF4-FFF2-40B4-BE49-F238E27FC236}">
                <a16:creationId xmlns:a16="http://schemas.microsoft.com/office/drawing/2014/main" id="{1770C0CB-C5B3-0CC2-64D6-349A40143E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78" t="12839" r="12667" b="37185"/>
          <a:stretch/>
        </p:blipFill>
        <p:spPr bwMode="auto">
          <a:xfrm>
            <a:off x="5471160" y="3332621"/>
            <a:ext cx="2456542" cy="14692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11803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randombar(horizontal)">
                                      <p:cBhvr>
                                        <p:cTn id="7" dur="500"/>
                                        <p:tgtEl>
                                          <p:spTgt spid="1229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par>
                                <p:cTn id="19" presetID="22" presetClass="entr" presetSubtype="1" fill="hold" nodeType="withEffect">
                                  <p:stCondLst>
                                    <p:cond delay="0"/>
                                  </p:stCondLst>
                                  <p:childTnLst>
                                    <p:set>
                                      <p:cBhvr>
                                        <p:cTn id="20" dur="1" fill="hold">
                                          <p:stCondLst>
                                            <p:cond delay="0"/>
                                          </p:stCondLst>
                                        </p:cTn>
                                        <p:tgtEl>
                                          <p:spTgt spid="12292"/>
                                        </p:tgtEl>
                                        <p:attrNameLst>
                                          <p:attrName>style.visibility</p:attrName>
                                        </p:attrNameLst>
                                      </p:cBhvr>
                                      <p:to>
                                        <p:strVal val="visible"/>
                                      </p:to>
                                    </p:set>
                                    <p:animEffect transition="in" filter="wipe(up)">
                                      <p:cBhvr>
                                        <p:cTn id="21"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52"/>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E3151C2-9266-8E38-07E7-2A0233260318}"/>
              </a:ext>
            </a:extLst>
          </p:cNvPr>
          <p:cNvSpPr/>
          <p:nvPr/>
        </p:nvSpPr>
        <p:spPr>
          <a:xfrm>
            <a:off x="531539" y="438150"/>
            <a:ext cx="3723323" cy="2548890"/>
          </a:xfrm>
          <a:prstGeom prst="roundRect">
            <a:avLst>
              <a:gd name="adj" fmla="val 7132"/>
            </a:avLst>
          </a:prstGeom>
          <a:solidFill>
            <a:schemeClr val="accent4">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rPr>
              <a:t>Ở </a:t>
            </a:r>
            <a:r>
              <a:rPr lang="en-US" sz="2000" dirty="0" err="1">
                <a:solidFill>
                  <a:srgbClr val="000000"/>
                </a:solidFill>
              </a:rPr>
              <a:t>nơi</a:t>
            </a:r>
            <a:r>
              <a:rPr lang="en-US" sz="2000" dirty="0">
                <a:solidFill>
                  <a:srgbClr val="000000"/>
                </a:solidFill>
              </a:rPr>
              <a:t> </a:t>
            </a:r>
            <a:r>
              <a:rPr lang="en-US" sz="2000" dirty="0" err="1">
                <a:solidFill>
                  <a:srgbClr val="000000"/>
                </a:solidFill>
              </a:rPr>
              <a:t>cung</a:t>
            </a:r>
            <a:r>
              <a:rPr lang="en-US" sz="2000" dirty="0">
                <a:solidFill>
                  <a:srgbClr val="000000"/>
                </a:solidFill>
              </a:rPr>
              <a:t> </a:t>
            </a:r>
            <a:r>
              <a:rPr lang="en-US" sz="2000" dirty="0" err="1">
                <a:solidFill>
                  <a:srgbClr val="000000"/>
                </a:solidFill>
              </a:rPr>
              <a:t>nước</a:t>
            </a:r>
            <a:r>
              <a:rPr lang="en-US" sz="2000" dirty="0">
                <a:solidFill>
                  <a:srgbClr val="000000"/>
                </a:solidFill>
              </a:rPr>
              <a:t>, Vũ </a:t>
            </a:r>
            <a:r>
              <a:rPr lang="en-US" sz="2000" dirty="0" err="1">
                <a:solidFill>
                  <a:srgbClr val="000000"/>
                </a:solidFill>
              </a:rPr>
              <a:t>Nương</a:t>
            </a:r>
            <a:r>
              <a:rPr lang="en-US" sz="2000" dirty="0">
                <a:solidFill>
                  <a:srgbClr val="000000"/>
                </a:solidFill>
              </a:rPr>
              <a:t> </a:t>
            </a:r>
            <a:r>
              <a:rPr lang="en-US" sz="2000" dirty="0" err="1">
                <a:solidFill>
                  <a:srgbClr val="000000"/>
                </a:solidFill>
              </a:rPr>
              <a:t>gặp</a:t>
            </a:r>
            <a:r>
              <a:rPr lang="en-US" sz="2000" dirty="0">
                <a:solidFill>
                  <a:srgbClr val="000000"/>
                </a:solidFill>
              </a:rPr>
              <a:t> Phan Lang (</a:t>
            </a:r>
            <a:r>
              <a:rPr lang="en-US" sz="2000" dirty="0" err="1">
                <a:solidFill>
                  <a:srgbClr val="000000"/>
                </a:solidFill>
              </a:rPr>
              <a:t>người</a:t>
            </a:r>
            <a:r>
              <a:rPr lang="en-US" sz="2000" dirty="0">
                <a:solidFill>
                  <a:srgbClr val="000000"/>
                </a:solidFill>
              </a:rPr>
              <a:t> </a:t>
            </a:r>
            <a:r>
              <a:rPr lang="en-US" sz="2000" dirty="0" err="1">
                <a:solidFill>
                  <a:srgbClr val="000000"/>
                </a:solidFill>
              </a:rPr>
              <a:t>cùng</a:t>
            </a:r>
            <a:r>
              <a:rPr lang="en-US" sz="2000" dirty="0">
                <a:solidFill>
                  <a:srgbClr val="000000"/>
                </a:solidFill>
              </a:rPr>
              <a:t> </a:t>
            </a:r>
            <a:r>
              <a:rPr lang="en-US" sz="2000" dirty="0" err="1">
                <a:solidFill>
                  <a:srgbClr val="000000"/>
                </a:solidFill>
              </a:rPr>
              <a:t>làng</a:t>
            </a:r>
            <a:r>
              <a:rPr lang="en-US" sz="2000" dirty="0">
                <a:solidFill>
                  <a:srgbClr val="000000"/>
                </a:solidFill>
              </a:rPr>
              <a:t>), </a:t>
            </a:r>
            <a:r>
              <a:rPr lang="en-US" sz="2000" dirty="0" err="1">
                <a:solidFill>
                  <a:srgbClr val="000000"/>
                </a:solidFill>
              </a:rPr>
              <a:t>nàng</a:t>
            </a:r>
            <a:r>
              <a:rPr lang="en-US" sz="2000" dirty="0">
                <a:solidFill>
                  <a:srgbClr val="000000"/>
                </a:solidFill>
              </a:rPr>
              <a:t> </a:t>
            </a:r>
            <a:r>
              <a:rPr lang="en-US" sz="2000" dirty="0" err="1">
                <a:solidFill>
                  <a:srgbClr val="000000"/>
                </a:solidFill>
              </a:rPr>
              <a:t>nhờ</a:t>
            </a:r>
            <a:r>
              <a:rPr lang="en-US" sz="2000" dirty="0">
                <a:solidFill>
                  <a:srgbClr val="000000"/>
                </a:solidFill>
              </a:rPr>
              <a:t> </a:t>
            </a:r>
            <a:r>
              <a:rPr lang="en-US" sz="2000" dirty="0" err="1">
                <a:solidFill>
                  <a:srgbClr val="000000"/>
                </a:solidFill>
              </a:rPr>
              <a:t>nói</a:t>
            </a:r>
            <a:r>
              <a:rPr lang="en-US" sz="2000" dirty="0">
                <a:solidFill>
                  <a:srgbClr val="000000"/>
                </a:solidFill>
              </a:rPr>
              <a:t> </a:t>
            </a:r>
            <a:r>
              <a:rPr lang="en-US" sz="2000" dirty="0" err="1">
                <a:solidFill>
                  <a:srgbClr val="000000"/>
                </a:solidFill>
              </a:rPr>
              <a:t>với</a:t>
            </a:r>
            <a:r>
              <a:rPr lang="en-US" sz="2000" dirty="0">
                <a:solidFill>
                  <a:srgbClr val="000000"/>
                </a:solidFill>
              </a:rPr>
              <a:t> </a:t>
            </a:r>
            <a:r>
              <a:rPr lang="en-US" sz="2000" dirty="0" err="1">
                <a:solidFill>
                  <a:srgbClr val="000000"/>
                </a:solidFill>
              </a:rPr>
              <a:t>Trương</a:t>
            </a:r>
            <a:r>
              <a:rPr lang="en-US" sz="2000" dirty="0">
                <a:solidFill>
                  <a:srgbClr val="000000"/>
                </a:solidFill>
              </a:rPr>
              <a:t> Sinh </a:t>
            </a:r>
            <a:r>
              <a:rPr lang="en-US" sz="2000" dirty="0" err="1">
                <a:solidFill>
                  <a:srgbClr val="000000"/>
                </a:solidFill>
              </a:rPr>
              <a:t>lập</a:t>
            </a:r>
            <a:r>
              <a:rPr lang="en-US" sz="2000" dirty="0">
                <a:solidFill>
                  <a:srgbClr val="000000"/>
                </a:solidFill>
              </a:rPr>
              <a:t> </a:t>
            </a:r>
            <a:r>
              <a:rPr lang="en-US" sz="2000" dirty="0" err="1">
                <a:solidFill>
                  <a:srgbClr val="000000"/>
                </a:solidFill>
              </a:rPr>
              <a:t>đàn</a:t>
            </a:r>
            <a:r>
              <a:rPr lang="en-US" sz="2000" dirty="0">
                <a:solidFill>
                  <a:srgbClr val="000000"/>
                </a:solidFill>
              </a:rPr>
              <a:t> </a:t>
            </a:r>
            <a:r>
              <a:rPr lang="en-US" sz="2000" dirty="0" err="1">
                <a:solidFill>
                  <a:srgbClr val="000000"/>
                </a:solidFill>
              </a:rPr>
              <a:t>giải</a:t>
            </a:r>
            <a:r>
              <a:rPr lang="en-US" sz="2000" dirty="0">
                <a:solidFill>
                  <a:srgbClr val="000000"/>
                </a:solidFill>
              </a:rPr>
              <a:t> </a:t>
            </a:r>
            <a:r>
              <a:rPr lang="en-US" sz="2000" dirty="0" err="1">
                <a:solidFill>
                  <a:srgbClr val="000000"/>
                </a:solidFill>
              </a:rPr>
              <a:t>oan</a:t>
            </a:r>
            <a:r>
              <a:rPr lang="en-US" sz="2000" dirty="0">
                <a:solidFill>
                  <a:srgbClr val="000000"/>
                </a:solidFill>
              </a:rPr>
              <a:t> </a:t>
            </a:r>
            <a:r>
              <a:rPr lang="en-US" sz="2000" dirty="0" err="1">
                <a:solidFill>
                  <a:srgbClr val="000000"/>
                </a:solidFill>
              </a:rPr>
              <a:t>cho</a:t>
            </a:r>
            <a:r>
              <a:rPr lang="en-US" sz="2000" dirty="0">
                <a:solidFill>
                  <a:srgbClr val="000000"/>
                </a:solidFill>
              </a:rPr>
              <a:t> </a:t>
            </a:r>
            <a:r>
              <a:rPr lang="en-US" sz="2000" dirty="0" err="1">
                <a:solidFill>
                  <a:srgbClr val="000000"/>
                </a:solidFill>
              </a:rPr>
              <a:t>nàng</a:t>
            </a:r>
            <a:r>
              <a:rPr lang="en-US" sz="2000" dirty="0">
                <a:solidFill>
                  <a:srgbClr val="000000"/>
                </a:solidFill>
              </a:rPr>
              <a:t>, </a:t>
            </a:r>
            <a:r>
              <a:rPr lang="en-US" sz="2000" dirty="0" err="1">
                <a:solidFill>
                  <a:srgbClr val="000000"/>
                </a:solidFill>
              </a:rPr>
              <a:t>nàng</a:t>
            </a:r>
            <a:r>
              <a:rPr lang="en-US" sz="2000" dirty="0">
                <a:solidFill>
                  <a:srgbClr val="000000"/>
                </a:solidFill>
              </a:rPr>
              <a:t> </a:t>
            </a:r>
            <a:r>
              <a:rPr lang="en-US" sz="2000" dirty="0" err="1">
                <a:solidFill>
                  <a:srgbClr val="000000"/>
                </a:solidFill>
              </a:rPr>
              <a:t>sẽ</a:t>
            </a:r>
            <a:r>
              <a:rPr lang="en-US" sz="2000" dirty="0">
                <a:solidFill>
                  <a:srgbClr val="000000"/>
                </a:solidFill>
              </a:rPr>
              <a:t> </a:t>
            </a:r>
            <a:r>
              <a:rPr lang="en-US" sz="2000" dirty="0" err="1">
                <a:solidFill>
                  <a:srgbClr val="000000"/>
                </a:solidFill>
              </a:rPr>
              <a:t>trở</a:t>
            </a:r>
            <a:r>
              <a:rPr lang="en-US" sz="2000" dirty="0">
                <a:solidFill>
                  <a:srgbClr val="000000"/>
                </a:solidFill>
              </a:rPr>
              <a:t> </a:t>
            </a:r>
            <a:r>
              <a:rPr lang="en-US" sz="2000" dirty="0" err="1">
                <a:solidFill>
                  <a:srgbClr val="000000"/>
                </a:solidFill>
              </a:rPr>
              <a:t>về</a:t>
            </a:r>
            <a:r>
              <a:rPr lang="en-US" sz="2000" dirty="0">
                <a:solidFill>
                  <a:srgbClr val="000000"/>
                </a:solidFill>
              </a:rPr>
              <a:t>.</a:t>
            </a:r>
          </a:p>
        </p:txBody>
      </p:sp>
      <p:sp>
        <p:nvSpPr>
          <p:cNvPr id="5" name="Rectangle: Rounded Corners 4">
            <a:extLst>
              <a:ext uri="{FF2B5EF4-FFF2-40B4-BE49-F238E27FC236}">
                <a16:creationId xmlns:a16="http://schemas.microsoft.com/office/drawing/2014/main" id="{8E5EFCD8-E96D-4A8A-F399-8BFC2B9AB471}"/>
              </a:ext>
            </a:extLst>
          </p:cNvPr>
          <p:cNvSpPr/>
          <p:nvPr/>
        </p:nvSpPr>
        <p:spPr>
          <a:xfrm>
            <a:off x="4996859" y="2099310"/>
            <a:ext cx="3723323" cy="2548890"/>
          </a:xfrm>
          <a:prstGeom prst="roundRect">
            <a:avLst>
              <a:gd name="adj" fmla="val 7132"/>
            </a:avLst>
          </a:prstGeom>
          <a:solidFill>
            <a:schemeClr val="accent4">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rPr>
              <a:t>Vũ </a:t>
            </a:r>
            <a:r>
              <a:rPr lang="en-US" sz="2000" dirty="0" err="1">
                <a:solidFill>
                  <a:srgbClr val="000000"/>
                </a:solidFill>
              </a:rPr>
              <a:t>Nương</a:t>
            </a:r>
            <a:r>
              <a:rPr lang="en-US" sz="2000" dirty="0">
                <a:solidFill>
                  <a:srgbClr val="000000"/>
                </a:solidFill>
              </a:rPr>
              <a:t> </a:t>
            </a:r>
            <a:r>
              <a:rPr lang="en-US" sz="2000" dirty="0" err="1">
                <a:solidFill>
                  <a:srgbClr val="000000"/>
                </a:solidFill>
              </a:rPr>
              <a:t>trở</a:t>
            </a:r>
            <a:r>
              <a:rPr lang="en-US" sz="2000" dirty="0">
                <a:solidFill>
                  <a:srgbClr val="000000"/>
                </a:solidFill>
              </a:rPr>
              <a:t> </a:t>
            </a:r>
            <a:r>
              <a:rPr lang="en-US" sz="2000" dirty="0" err="1">
                <a:solidFill>
                  <a:srgbClr val="000000"/>
                </a:solidFill>
              </a:rPr>
              <a:t>về</a:t>
            </a:r>
            <a:r>
              <a:rPr lang="en-US" sz="2000" dirty="0">
                <a:solidFill>
                  <a:srgbClr val="000000"/>
                </a:solidFill>
              </a:rPr>
              <a:t> </a:t>
            </a:r>
            <a:r>
              <a:rPr lang="en-US" sz="2000" dirty="0" err="1">
                <a:solidFill>
                  <a:srgbClr val="000000"/>
                </a:solidFill>
              </a:rPr>
              <a:t>gặp</a:t>
            </a:r>
            <a:r>
              <a:rPr lang="en-US" sz="2000" dirty="0">
                <a:solidFill>
                  <a:srgbClr val="000000"/>
                </a:solidFill>
              </a:rPr>
              <a:t> </a:t>
            </a:r>
            <a:r>
              <a:rPr lang="en-US" sz="2000" dirty="0" err="1">
                <a:solidFill>
                  <a:srgbClr val="000000"/>
                </a:solidFill>
              </a:rPr>
              <a:t>Trương</a:t>
            </a:r>
            <a:r>
              <a:rPr lang="en-US" sz="2000" dirty="0">
                <a:solidFill>
                  <a:srgbClr val="000000"/>
                </a:solidFill>
              </a:rPr>
              <a:t> Sinh, </a:t>
            </a:r>
            <a:r>
              <a:rPr lang="en-US" sz="2000" dirty="0" err="1">
                <a:solidFill>
                  <a:srgbClr val="000000"/>
                </a:solidFill>
              </a:rPr>
              <a:t>từ</a:t>
            </a:r>
            <a:r>
              <a:rPr lang="en-US" sz="2000" dirty="0">
                <a:solidFill>
                  <a:srgbClr val="000000"/>
                </a:solidFill>
              </a:rPr>
              <a:t> </a:t>
            </a:r>
            <a:r>
              <a:rPr lang="en-US" sz="2000" dirty="0" err="1">
                <a:solidFill>
                  <a:srgbClr val="000000"/>
                </a:solidFill>
              </a:rPr>
              <a:t>giữa</a:t>
            </a:r>
            <a:r>
              <a:rPr lang="en-US" sz="2000" dirty="0">
                <a:solidFill>
                  <a:srgbClr val="000000"/>
                </a:solidFill>
              </a:rPr>
              <a:t> </a:t>
            </a:r>
            <a:r>
              <a:rPr lang="en-US" sz="2000" dirty="0" err="1">
                <a:solidFill>
                  <a:srgbClr val="000000"/>
                </a:solidFill>
              </a:rPr>
              <a:t>dòng</a:t>
            </a:r>
            <a:r>
              <a:rPr lang="en-US" sz="2000" dirty="0">
                <a:solidFill>
                  <a:srgbClr val="000000"/>
                </a:solidFill>
              </a:rPr>
              <a:t> </a:t>
            </a:r>
            <a:r>
              <a:rPr lang="en-US" sz="2000" dirty="0" err="1">
                <a:solidFill>
                  <a:srgbClr val="000000"/>
                </a:solidFill>
              </a:rPr>
              <a:t>nói</a:t>
            </a:r>
            <a:r>
              <a:rPr lang="en-US" sz="2000" dirty="0">
                <a:solidFill>
                  <a:srgbClr val="000000"/>
                </a:solidFill>
              </a:rPr>
              <a:t> </a:t>
            </a:r>
            <a:r>
              <a:rPr lang="en-US" sz="2000" dirty="0" err="1">
                <a:solidFill>
                  <a:srgbClr val="000000"/>
                </a:solidFill>
              </a:rPr>
              <a:t>vọng</a:t>
            </a:r>
            <a:r>
              <a:rPr lang="en-US" sz="2000" dirty="0">
                <a:solidFill>
                  <a:srgbClr val="000000"/>
                </a:solidFill>
              </a:rPr>
              <a:t> </a:t>
            </a:r>
            <a:r>
              <a:rPr lang="en-US" sz="2000" dirty="0" err="1">
                <a:solidFill>
                  <a:srgbClr val="000000"/>
                </a:solidFill>
              </a:rPr>
              <a:t>vào</a:t>
            </a:r>
            <a:r>
              <a:rPr lang="en-US" sz="2000" dirty="0">
                <a:solidFill>
                  <a:srgbClr val="000000"/>
                </a:solidFill>
              </a:rPr>
              <a:t> </a:t>
            </a:r>
            <a:r>
              <a:rPr lang="en-US" sz="2000" dirty="0" err="1">
                <a:solidFill>
                  <a:srgbClr val="000000"/>
                </a:solidFill>
              </a:rPr>
              <a:t>mấy</a:t>
            </a:r>
            <a:r>
              <a:rPr lang="en-US" sz="2000" dirty="0">
                <a:solidFill>
                  <a:srgbClr val="000000"/>
                </a:solidFill>
              </a:rPr>
              <a:t> </a:t>
            </a:r>
            <a:r>
              <a:rPr lang="en-US" sz="2000" dirty="0" err="1">
                <a:solidFill>
                  <a:srgbClr val="000000"/>
                </a:solidFill>
              </a:rPr>
              <a:t>lời</a:t>
            </a:r>
            <a:r>
              <a:rPr lang="en-US" sz="2000" dirty="0">
                <a:solidFill>
                  <a:srgbClr val="000000"/>
                </a:solidFill>
              </a:rPr>
              <a:t> </a:t>
            </a:r>
            <a:r>
              <a:rPr lang="en-US" sz="2000" dirty="0" err="1">
                <a:solidFill>
                  <a:srgbClr val="000000"/>
                </a:solidFill>
              </a:rPr>
              <a:t>để</a:t>
            </a:r>
            <a:r>
              <a:rPr lang="en-US" sz="2000" dirty="0">
                <a:solidFill>
                  <a:srgbClr val="000000"/>
                </a:solidFill>
              </a:rPr>
              <a:t> </a:t>
            </a:r>
            <a:r>
              <a:rPr lang="en-US" sz="2000" dirty="0" err="1">
                <a:solidFill>
                  <a:srgbClr val="000000"/>
                </a:solidFill>
              </a:rPr>
              <a:t>chồng</a:t>
            </a:r>
            <a:r>
              <a:rPr lang="en-US" sz="2000" dirty="0">
                <a:solidFill>
                  <a:srgbClr val="000000"/>
                </a:solidFill>
              </a:rPr>
              <a:t> </a:t>
            </a:r>
            <a:r>
              <a:rPr lang="en-US" sz="2000" dirty="0" err="1">
                <a:solidFill>
                  <a:srgbClr val="000000"/>
                </a:solidFill>
              </a:rPr>
              <a:t>thấu</a:t>
            </a:r>
            <a:r>
              <a:rPr lang="en-US" sz="2000" dirty="0">
                <a:solidFill>
                  <a:srgbClr val="000000"/>
                </a:solidFill>
              </a:rPr>
              <a:t> </a:t>
            </a:r>
            <a:r>
              <a:rPr lang="en-US" sz="2000" dirty="0" err="1">
                <a:solidFill>
                  <a:srgbClr val="000000"/>
                </a:solidFill>
              </a:rPr>
              <a:t>nối</a:t>
            </a:r>
            <a:r>
              <a:rPr lang="en-US" sz="2000" dirty="0">
                <a:solidFill>
                  <a:srgbClr val="000000"/>
                </a:solidFill>
              </a:rPr>
              <a:t> </a:t>
            </a:r>
            <a:r>
              <a:rPr lang="en-US" sz="2000" dirty="0" err="1">
                <a:solidFill>
                  <a:srgbClr val="000000"/>
                </a:solidFill>
              </a:rPr>
              <a:t>oan</a:t>
            </a:r>
            <a:r>
              <a:rPr lang="en-US" sz="2000" dirty="0">
                <a:solidFill>
                  <a:srgbClr val="000000"/>
                </a:solidFill>
              </a:rPr>
              <a:t> </a:t>
            </a:r>
            <a:r>
              <a:rPr lang="en-US" sz="2000" dirty="0" err="1">
                <a:solidFill>
                  <a:srgbClr val="000000"/>
                </a:solidFill>
              </a:rPr>
              <a:t>của</a:t>
            </a:r>
            <a:r>
              <a:rPr lang="en-US" sz="2000" dirty="0">
                <a:solidFill>
                  <a:srgbClr val="000000"/>
                </a:solidFill>
              </a:rPr>
              <a:t> </a:t>
            </a:r>
            <a:r>
              <a:rPr lang="en-US" sz="2000" dirty="0" err="1">
                <a:solidFill>
                  <a:srgbClr val="000000"/>
                </a:solidFill>
              </a:rPr>
              <a:t>mình</a:t>
            </a:r>
            <a:r>
              <a:rPr lang="en-US" sz="2000" dirty="0">
                <a:solidFill>
                  <a:srgbClr val="000000"/>
                </a:solidFill>
              </a:rPr>
              <a:t> </a:t>
            </a:r>
            <a:r>
              <a:rPr lang="en-US" sz="2000" dirty="0" err="1">
                <a:solidFill>
                  <a:srgbClr val="000000"/>
                </a:solidFill>
              </a:rPr>
              <a:t>rồi</a:t>
            </a:r>
            <a:r>
              <a:rPr lang="en-US" sz="2000" dirty="0">
                <a:solidFill>
                  <a:srgbClr val="000000"/>
                </a:solidFill>
              </a:rPr>
              <a:t> </a:t>
            </a:r>
            <a:r>
              <a:rPr lang="en-US" sz="2000" dirty="0" err="1">
                <a:solidFill>
                  <a:srgbClr val="000000"/>
                </a:solidFill>
              </a:rPr>
              <a:t>biến</a:t>
            </a:r>
            <a:r>
              <a:rPr lang="en-US" sz="2000" dirty="0">
                <a:solidFill>
                  <a:srgbClr val="000000"/>
                </a:solidFill>
              </a:rPr>
              <a:t> </a:t>
            </a:r>
            <a:r>
              <a:rPr lang="en-US" sz="2000" dirty="0" err="1">
                <a:solidFill>
                  <a:srgbClr val="000000"/>
                </a:solidFill>
              </a:rPr>
              <a:t>mất</a:t>
            </a:r>
            <a:r>
              <a:rPr lang="en-US" sz="2000" dirty="0">
                <a:solidFill>
                  <a:srgbClr val="000000"/>
                </a:solidFill>
              </a:rPr>
              <a:t>.</a:t>
            </a:r>
          </a:p>
        </p:txBody>
      </p:sp>
      <p:pic>
        <p:nvPicPr>
          <p:cNvPr id="6" name="Picture 5">
            <a:extLst>
              <a:ext uri="{FF2B5EF4-FFF2-40B4-BE49-F238E27FC236}">
                <a16:creationId xmlns:a16="http://schemas.microsoft.com/office/drawing/2014/main" id="{CCAAEE11-9955-EA9E-A0D3-D34788895BE1}"/>
              </a:ext>
            </a:extLst>
          </p:cNvPr>
          <p:cNvPicPr>
            <a:picLocks noChangeAspect="1"/>
          </p:cNvPicPr>
          <p:nvPr/>
        </p:nvPicPr>
        <p:blipFill>
          <a:blip r:embed="rId3"/>
          <a:srcRect l="4281" t="32889" r="80334" b="46074"/>
          <a:stretch/>
        </p:blipFill>
        <p:spPr>
          <a:xfrm rot="4154100" flipH="1" flipV="1">
            <a:off x="3690500" y="2939689"/>
            <a:ext cx="1128725" cy="868132"/>
          </a:xfrm>
          <a:prstGeom prst="rect">
            <a:avLst/>
          </a:prstGeom>
        </p:spPr>
      </p:pic>
      <p:pic>
        <p:nvPicPr>
          <p:cNvPr id="13314" name="Picture 2" descr="20+ Tóm tắt Chuyện người con gái Nam Xương (ngắn nhất)">
            <a:extLst>
              <a:ext uri="{FF2B5EF4-FFF2-40B4-BE49-F238E27FC236}">
                <a16:creationId xmlns:a16="http://schemas.microsoft.com/office/drawing/2014/main" id="{DDF57060-2D50-6699-A1A2-EB49DC2780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360" t="1255" b="1"/>
          <a:stretch/>
        </p:blipFill>
        <p:spPr bwMode="auto">
          <a:xfrm>
            <a:off x="722600" y="3203874"/>
            <a:ext cx="2804160" cy="15144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16" name="Picture 4" descr="Suy nghĩ của em về nhân vật Vũ Nương trong tác phẩm Chuyện người con gái  Nam Xương của Nguyễn Dữ | Thư Viện Văn">
            <a:extLst>
              <a:ext uri="{FF2B5EF4-FFF2-40B4-BE49-F238E27FC236}">
                <a16:creationId xmlns:a16="http://schemas.microsoft.com/office/drawing/2014/main" id="{1C7EF858-9716-B36C-CFC2-97CC51D40C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3590" y="288609"/>
            <a:ext cx="1730666" cy="16925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3314"/>
                                        </p:tgtEl>
                                        <p:attrNameLst>
                                          <p:attrName>style.visibility</p:attrName>
                                        </p:attrNameLst>
                                      </p:cBhvr>
                                      <p:to>
                                        <p:strVal val="visible"/>
                                      </p:to>
                                    </p:set>
                                    <p:animEffect transition="in" filter="wipe(down)">
                                      <p:cBhvr>
                                        <p:cTn id="10" dur="500"/>
                                        <p:tgtEl>
                                          <p:spTgt spid="133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22" presetClass="entr" presetSubtype="8" fill="hold" nodeType="withEffect">
                                  <p:stCondLst>
                                    <p:cond delay="0"/>
                                  </p:stCondLst>
                                  <p:childTnLst>
                                    <p:set>
                                      <p:cBhvr>
                                        <p:cTn id="20" dur="1" fill="hold">
                                          <p:stCondLst>
                                            <p:cond delay="0"/>
                                          </p:stCondLst>
                                        </p:cTn>
                                        <p:tgtEl>
                                          <p:spTgt spid="13316"/>
                                        </p:tgtEl>
                                        <p:attrNameLst>
                                          <p:attrName>style.visibility</p:attrName>
                                        </p:attrNameLst>
                                      </p:cBhvr>
                                      <p:to>
                                        <p:strVal val="visible"/>
                                      </p:to>
                                    </p:set>
                                    <p:animEffect transition="in" filter="wipe(left)">
                                      <p:cBhvr>
                                        <p:cTn id="21"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65"/>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9FB752D-386E-AD18-3AA8-BDF69F21DBAE}"/>
              </a:ext>
            </a:extLst>
          </p:cNvPr>
          <p:cNvSpPr/>
          <p:nvPr/>
        </p:nvSpPr>
        <p:spPr>
          <a:xfrm>
            <a:off x="734013" y="1066800"/>
            <a:ext cx="4434840" cy="762000"/>
          </a:xfrm>
          <a:prstGeom prst="roundRect">
            <a:avLst/>
          </a:prstGeom>
          <a:solidFill>
            <a:srgbClr val="EEFFD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0000"/>
                </a:solidFill>
              </a:rPr>
              <a:t>Nội dung bao quát của truyện</a:t>
            </a:r>
            <a:endParaRPr lang="en-US" sz="2000" b="1" dirty="0">
              <a:solidFill>
                <a:srgbClr val="000000"/>
              </a:solidFill>
            </a:endParaRPr>
          </a:p>
        </p:txBody>
      </p:sp>
      <p:sp>
        <p:nvSpPr>
          <p:cNvPr id="7" name="Arrow: Chevron 6">
            <a:extLst>
              <a:ext uri="{FF2B5EF4-FFF2-40B4-BE49-F238E27FC236}">
                <a16:creationId xmlns:a16="http://schemas.microsoft.com/office/drawing/2014/main" id="{BAECB860-1D81-EF16-C69E-D00443744461}"/>
              </a:ext>
            </a:extLst>
          </p:cNvPr>
          <p:cNvSpPr/>
          <p:nvPr/>
        </p:nvSpPr>
        <p:spPr>
          <a:xfrm rot="5400000">
            <a:off x="1518873" y="1874519"/>
            <a:ext cx="320040" cy="563880"/>
          </a:xfrm>
          <a:prstGeom prst="chevron">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Arrow: Chevron 7">
            <a:extLst>
              <a:ext uri="{FF2B5EF4-FFF2-40B4-BE49-F238E27FC236}">
                <a16:creationId xmlns:a16="http://schemas.microsoft.com/office/drawing/2014/main" id="{F222643A-9393-5B21-D5DE-23013CA02F3C}"/>
              </a:ext>
            </a:extLst>
          </p:cNvPr>
          <p:cNvSpPr/>
          <p:nvPr/>
        </p:nvSpPr>
        <p:spPr>
          <a:xfrm rot="5400000">
            <a:off x="3789633" y="1874519"/>
            <a:ext cx="320040" cy="563880"/>
          </a:xfrm>
          <a:prstGeom prst="chevron">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Rounded Corners 8">
            <a:extLst>
              <a:ext uri="{FF2B5EF4-FFF2-40B4-BE49-F238E27FC236}">
                <a16:creationId xmlns:a16="http://schemas.microsoft.com/office/drawing/2014/main" id="{CCB76702-6F25-66D3-4CBC-41A9DD8009E5}"/>
              </a:ext>
            </a:extLst>
          </p:cNvPr>
          <p:cNvSpPr/>
          <p:nvPr/>
        </p:nvSpPr>
        <p:spPr>
          <a:xfrm>
            <a:off x="734013" y="2571750"/>
            <a:ext cx="1950720" cy="1504951"/>
          </a:xfrm>
          <a:prstGeom prst="roundRect">
            <a:avLst/>
          </a:prstGeom>
          <a:solidFill>
            <a:srgbClr val="FFEF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Thói cả ghen của người chồng</a:t>
            </a:r>
            <a:r>
              <a:rPr lang="en-US" sz="2000" dirty="0">
                <a:solidFill>
                  <a:srgbClr val="000000"/>
                </a:solidFill>
              </a:rPr>
              <a:t>.</a:t>
            </a:r>
          </a:p>
        </p:txBody>
      </p:sp>
      <p:sp>
        <p:nvSpPr>
          <p:cNvPr id="10" name="Rectangle: Rounded Corners 9">
            <a:extLst>
              <a:ext uri="{FF2B5EF4-FFF2-40B4-BE49-F238E27FC236}">
                <a16:creationId xmlns:a16="http://schemas.microsoft.com/office/drawing/2014/main" id="{C751AA34-D32C-0CA6-A70C-F8A167DD3346}"/>
              </a:ext>
            </a:extLst>
          </p:cNvPr>
          <p:cNvSpPr/>
          <p:nvPr/>
        </p:nvSpPr>
        <p:spPr>
          <a:xfrm>
            <a:off x="3004773" y="2571750"/>
            <a:ext cx="2164080" cy="1504951"/>
          </a:xfrm>
          <a:prstGeom prst="roundRect">
            <a:avLst/>
          </a:prstGeom>
          <a:solidFill>
            <a:srgbClr val="FFEF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Số phận bất hạnh của nàng </a:t>
            </a:r>
            <a:r>
              <a:rPr lang="en-US" sz="2000" dirty="0">
                <a:solidFill>
                  <a:srgbClr val="000000"/>
                </a:solidFill>
              </a:rPr>
              <a:t>V</a:t>
            </a:r>
            <a:r>
              <a:rPr lang="vi-VN" sz="2000" dirty="0">
                <a:solidFill>
                  <a:srgbClr val="000000"/>
                </a:solidFill>
              </a:rPr>
              <a:t>ũ </a:t>
            </a:r>
            <a:r>
              <a:rPr lang="en-US" sz="2000" dirty="0">
                <a:solidFill>
                  <a:srgbClr val="000000"/>
                </a:solidFill>
              </a:rPr>
              <a:t>T</a:t>
            </a:r>
            <a:r>
              <a:rPr lang="vi-VN" sz="2000" dirty="0">
                <a:solidFill>
                  <a:srgbClr val="000000"/>
                </a:solidFill>
              </a:rPr>
              <a:t>hị </a:t>
            </a:r>
            <a:r>
              <a:rPr lang="en-US" sz="2000" dirty="0">
                <a:solidFill>
                  <a:srgbClr val="000000"/>
                </a:solidFill>
              </a:rPr>
              <a:t>T</a:t>
            </a:r>
            <a:r>
              <a:rPr lang="vi-VN" sz="2000" dirty="0">
                <a:solidFill>
                  <a:srgbClr val="000000"/>
                </a:solidFill>
              </a:rPr>
              <a:t>hiết.</a:t>
            </a:r>
            <a:endParaRPr lang="en-US" sz="2000" dirty="0">
              <a:solidFill>
                <a:srgbClr val="000000"/>
              </a:solidFill>
            </a:endParaRPr>
          </a:p>
        </p:txBody>
      </p:sp>
      <p:pic>
        <p:nvPicPr>
          <p:cNvPr id="14338" name="Picture 2" descr="Soạn bài Chuyện người con gái Nam Xương | Hay nhất Soạn văn 9 Kết nối tri  thức">
            <a:extLst>
              <a:ext uri="{FF2B5EF4-FFF2-40B4-BE49-F238E27FC236}">
                <a16:creationId xmlns:a16="http://schemas.microsoft.com/office/drawing/2014/main" id="{422EDB33-88FE-6192-300D-CBE93D000B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8320" y="1645444"/>
            <a:ext cx="3187653" cy="18526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Google Shape;249;p4">
            <a:extLst>
              <a:ext uri="{FF2B5EF4-FFF2-40B4-BE49-F238E27FC236}">
                <a16:creationId xmlns:a16="http://schemas.microsoft.com/office/drawing/2014/main" id="{B507A623-2820-0AD9-14C5-934B437D4336}"/>
              </a:ext>
            </a:extLst>
          </p:cNvPr>
          <p:cNvPicPr preferRelativeResize="0"/>
          <p:nvPr/>
        </p:nvPicPr>
        <p:blipFill rotWithShape="1">
          <a:blip r:embed="rId4">
            <a:alphaModFix/>
          </a:blip>
          <a:srcRect/>
          <a:stretch/>
        </p:blipFill>
        <p:spPr>
          <a:xfrm>
            <a:off x="7177743" y="265063"/>
            <a:ext cx="1618230" cy="363235"/>
          </a:xfrm>
          <a:prstGeom prst="rect">
            <a:avLst/>
          </a:prstGeom>
          <a:noFill/>
          <a:ln>
            <a:noFill/>
          </a:ln>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randombar(horizontal)">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22"/>
        <p:cNvGrpSpPr/>
        <p:nvPr/>
      </p:nvGrpSpPr>
      <p:grpSpPr>
        <a:xfrm>
          <a:off x="0" y="0"/>
          <a:ext cx="0" cy="0"/>
          <a:chOff x="0" y="0"/>
          <a:chExt cx="0" cy="0"/>
        </a:xfrm>
      </p:grpSpPr>
      <p:sp>
        <p:nvSpPr>
          <p:cNvPr id="4" name="Arrow: Pentagon 3">
            <a:extLst>
              <a:ext uri="{FF2B5EF4-FFF2-40B4-BE49-F238E27FC236}">
                <a16:creationId xmlns:a16="http://schemas.microsoft.com/office/drawing/2014/main" id="{2470DFCB-EE7E-4BB1-A624-0C1E4EAFA162}"/>
              </a:ext>
            </a:extLst>
          </p:cNvPr>
          <p:cNvSpPr/>
          <p:nvPr/>
        </p:nvSpPr>
        <p:spPr>
          <a:xfrm>
            <a:off x="0" y="426720"/>
            <a:ext cx="4770120" cy="624840"/>
          </a:xfrm>
          <a:prstGeom prst="homePlat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6"/>
                </a:solidFill>
              </a:rPr>
              <a:t>b. </a:t>
            </a:r>
            <a:r>
              <a:rPr lang="en-US" sz="2000" b="1" dirty="0" err="1">
                <a:solidFill>
                  <a:schemeClr val="accent6"/>
                </a:solidFill>
              </a:rPr>
              <a:t>Thời</a:t>
            </a:r>
            <a:r>
              <a:rPr lang="en-US" sz="2000" b="1" dirty="0">
                <a:solidFill>
                  <a:schemeClr val="accent6"/>
                </a:solidFill>
              </a:rPr>
              <a:t> </a:t>
            </a:r>
            <a:r>
              <a:rPr lang="en-US" sz="2000" b="1" dirty="0" err="1">
                <a:solidFill>
                  <a:schemeClr val="accent6"/>
                </a:solidFill>
              </a:rPr>
              <a:t>gian</a:t>
            </a:r>
            <a:r>
              <a:rPr lang="en-US" sz="2000" b="1" dirty="0">
                <a:solidFill>
                  <a:schemeClr val="accent6"/>
                </a:solidFill>
              </a:rPr>
              <a:t>, </a:t>
            </a:r>
            <a:r>
              <a:rPr lang="en-US" sz="2000" b="1" dirty="0" err="1">
                <a:solidFill>
                  <a:schemeClr val="accent6"/>
                </a:solidFill>
              </a:rPr>
              <a:t>không</a:t>
            </a:r>
            <a:r>
              <a:rPr lang="en-US" sz="2000" b="1" dirty="0">
                <a:solidFill>
                  <a:schemeClr val="accent6"/>
                </a:solidFill>
              </a:rPr>
              <a:t> </a:t>
            </a:r>
            <a:r>
              <a:rPr lang="en-US" sz="2000" b="1" dirty="0" err="1">
                <a:solidFill>
                  <a:schemeClr val="accent6"/>
                </a:solidFill>
              </a:rPr>
              <a:t>gian</a:t>
            </a:r>
            <a:r>
              <a:rPr lang="en-US" sz="2000" b="1" dirty="0">
                <a:solidFill>
                  <a:schemeClr val="accent6"/>
                </a:solidFill>
              </a:rPr>
              <a:t>.</a:t>
            </a:r>
          </a:p>
        </p:txBody>
      </p:sp>
      <p:sp>
        <p:nvSpPr>
          <p:cNvPr id="6" name="TextBox 5">
            <a:extLst>
              <a:ext uri="{FF2B5EF4-FFF2-40B4-BE49-F238E27FC236}">
                <a16:creationId xmlns:a16="http://schemas.microsoft.com/office/drawing/2014/main" id="{0CF70590-8AC9-848B-DAE6-30BC5370B799}"/>
              </a:ext>
            </a:extLst>
          </p:cNvPr>
          <p:cNvSpPr txBox="1"/>
          <p:nvPr/>
        </p:nvSpPr>
        <p:spPr>
          <a:xfrm>
            <a:off x="899160" y="1369442"/>
            <a:ext cx="4236720" cy="280532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2000" b="1" dirty="0"/>
              <a:t>Thời gian</a:t>
            </a:r>
            <a:r>
              <a:rPr lang="vi-VN" sz="2000" dirty="0"/>
              <a:t>: sắp xếp theo trình tự tuyến tính (việc gì xảy ra trước kể trước).</a:t>
            </a:r>
            <a:endParaRPr lang="en-US" sz="2000" dirty="0"/>
          </a:p>
          <a:p>
            <a:pPr marL="285750" indent="-285750" algn="just">
              <a:lnSpc>
                <a:spcPct val="150000"/>
              </a:lnSpc>
              <a:buFont typeface="Arial" panose="020B0604020202020204" pitchFamily="34" charset="0"/>
              <a:buChar char="•"/>
            </a:pPr>
            <a:r>
              <a:rPr lang="vi-VN" sz="2000" b="1" dirty="0"/>
              <a:t>Không gian: </a:t>
            </a:r>
            <a:r>
              <a:rPr lang="vi-VN" sz="2000" dirty="0"/>
              <a:t>Sự kiện được kể theo các phạm vi khác nhau nối tiếp nhau</a:t>
            </a:r>
            <a:r>
              <a:rPr lang="en-US" sz="2000" dirty="0"/>
              <a:t>.</a:t>
            </a:r>
          </a:p>
        </p:txBody>
      </p:sp>
      <p:pic>
        <p:nvPicPr>
          <p:cNvPr id="15362" name="Picture 2" descr="7 cửa ải và 6 nẻo luân hồi - làm người rồi ai cũng phải đi qua">
            <a:extLst>
              <a:ext uri="{FF2B5EF4-FFF2-40B4-BE49-F238E27FC236}">
                <a16:creationId xmlns:a16="http://schemas.microsoft.com/office/drawing/2014/main" id="{E71CF649-C1F9-F275-5727-EA3E9324B0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1768" y="1653063"/>
            <a:ext cx="3514101" cy="18373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randombar(horizontal)">
                                      <p:cBhvr>
                                        <p:cTn id="12" dur="500"/>
                                        <p:tgtEl>
                                          <p:spTgt spid="153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43"/>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D3A8656-2175-9970-CD1D-3F2A73FCD9EF}"/>
              </a:ext>
            </a:extLst>
          </p:cNvPr>
          <p:cNvSpPr/>
          <p:nvPr/>
        </p:nvSpPr>
        <p:spPr>
          <a:xfrm>
            <a:off x="960120" y="640080"/>
            <a:ext cx="1706880" cy="701040"/>
          </a:xfrm>
          <a:prstGeom prst="roundRect">
            <a:avLst/>
          </a:prstGeom>
          <a:solidFill>
            <a:srgbClr val="EEFFD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Trần</a:t>
            </a:r>
            <a:r>
              <a:rPr lang="en-US" sz="2000" dirty="0">
                <a:solidFill>
                  <a:srgbClr val="000000"/>
                </a:solidFill>
              </a:rPr>
              <a:t> </a:t>
            </a:r>
            <a:r>
              <a:rPr lang="en-US" sz="2000" dirty="0" err="1">
                <a:solidFill>
                  <a:srgbClr val="000000"/>
                </a:solidFill>
              </a:rPr>
              <a:t>thế</a:t>
            </a:r>
            <a:endParaRPr lang="en-US" sz="2000" dirty="0">
              <a:solidFill>
                <a:srgbClr val="000000"/>
              </a:solidFill>
            </a:endParaRPr>
          </a:p>
        </p:txBody>
      </p:sp>
      <p:sp>
        <p:nvSpPr>
          <p:cNvPr id="5" name="Rectangle: Rounded Corners 4">
            <a:extLst>
              <a:ext uri="{FF2B5EF4-FFF2-40B4-BE49-F238E27FC236}">
                <a16:creationId xmlns:a16="http://schemas.microsoft.com/office/drawing/2014/main" id="{4CBB58A4-CFF7-D04C-02FC-9C717D59934B}"/>
              </a:ext>
            </a:extLst>
          </p:cNvPr>
          <p:cNvSpPr/>
          <p:nvPr/>
        </p:nvSpPr>
        <p:spPr>
          <a:xfrm>
            <a:off x="3550920" y="640080"/>
            <a:ext cx="1706880" cy="701040"/>
          </a:xfrm>
          <a:prstGeom prst="roundRect">
            <a:avLst/>
          </a:prstGeom>
          <a:solidFill>
            <a:srgbClr val="EEFFD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Phù</a:t>
            </a:r>
            <a:r>
              <a:rPr lang="en-US" sz="2000" dirty="0">
                <a:solidFill>
                  <a:srgbClr val="000000"/>
                </a:solidFill>
              </a:rPr>
              <a:t> </a:t>
            </a:r>
            <a:r>
              <a:rPr lang="en-US" sz="2000" dirty="0" err="1">
                <a:solidFill>
                  <a:srgbClr val="000000"/>
                </a:solidFill>
              </a:rPr>
              <a:t>thuỷ</a:t>
            </a:r>
            <a:endParaRPr lang="en-US" sz="2000" dirty="0">
              <a:solidFill>
                <a:srgbClr val="000000"/>
              </a:solidFill>
            </a:endParaRPr>
          </a:p>
        </p:txBody>
      </p:sp>
      <p:sp>
        <p:nvSpPr>
          <p:cNvPr id="6" name="Rectangle: Rounded Corners 5">
            <a:extLst>
              <a:ext uri="{FF2B5EF4-FFF2-40B4-BE49-F238E27FC236}">
                <a16:creationId xmlns:a16="http://schemas.microsoft.com/office/drawing/2014/main" id="{4662C8EA-1B67-2A78-1327-BB6CE3F6BDA9}"/>
              </a:ext>
            </a:extLst>
          </p:cNvPr>
          <p:cNvSpPr/>
          <p:nvPr/>
        </p:nvSpPr>
        <p:spPr>
          <a:xfrm>
            <a:off x="6141720" y="640080"/>
            <a:ext cx="1706880" cy="701040"/>
          </a:xfrm>
          <a:prstGeom prst="roundRect">
            <a:avLst/>
          </a:prstGeom>
          <a:solidFill>
            <a:srgbClr val="EEFFD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Trần</a:t>
            </a:r>
            <a:r>
              <a:rPr lang="en-US" sz="2000" dirty="0">
                <a:solidFill>
                  <a:srgbClr val="000000"/>
                </a:solidFill>
              </a:rPr>
              <a:t> </a:t>
            </a:r>
            <a:r>
              <a:rPr lang="en-US" sz="2000" dirty="0" err="1">
                <a:solidFill>
                  <a:srgbClr val="000000"/>
                </a:solidFill>
              </a:rPr>
              <a:t>thế</a:t>
            </a:r>
            <a:endParaRPr lang="en-US" sz="2000" dirty="0">
              <a:solidFill>
                <a:srgbClr val="000000"/>
              </a:solidFill>
            </a:endParaRPr>
          </a:p>
        </p:txBody>
      </p:sp>
      <p:sp>
        <p:nvSpPr>
          <p:cNvPr id="7" name="Arrow: Right 6">
            <a:extLst>
              <a:ext uri="{FF2B5EF4-FFF2-40B4-BE49-F238E27FC236}">
                <a16:creationId xmlns:a16="http://schemas.microsoft.com/office/drawing/2014/main" id="{7BAE5496-1C9F-8885-1866-E7522B31DBC2}"/>
              </a:ext>
            </a:extLst>
          </p:cNvPr>
          <p:cNvSpPr/>
          <p:nvPr/>
        </p:nvSpPr>
        <p:spPr>
          <a:xfrm>
            <a:off x="2849880" y="815340"/>
            <a:ext cx="518160" cy="350520"/>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B7521134-8EF0-DFB6-375B-EE85FEEAAF1D}"/>
              </a:ext>
            </a:extLst>
          </p:cNvPr>
          <p:cNvSpPr/>
          <p:nvPr/>
        </p:nvSpPr>
        <p:spPr>
          <a:xfrm>
            <a:off x="5440680" y="815340"/>
            <a:ext cx="518160" cy="350520"/>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6BB2437-652E-C79C-02A7-5852BBC86EC0}"/>
              </a:ext>
            </a:extLst>
          </p:cNvPr>
          <p:cNvSpPr txBox="1"/>
          <p:nvPr/>
        </p:nvSpPr>
        <p:spPr>
          <a:xfrm>
            <a:off x="1341120" y="1979712"/>
            <a:ext cx="2758440" cy="958660"/>
          </a:xfrm>
          <a:prstGeom prst="rect">
            <a:avLst/>
          </a:prstGeom>
          <a:noFill/>
        </p:spPr>
        <p:txBody>
          <a:bodyPr wrap="square">
            <a:spAutoFit/>
          </a:bodyPr>
          <a:lstStyle/>
          <a:p>
            <a:pPr algn="ctr">
              <a:lnSpc>
                <a:spcPct val="150000"/>
              </a:lnSpc>
            </a:pPr>
            <a:r>
              <a:rPr lang="vi-VN" sz="2000" b="1" dirty="0"/>
              <a:t>Không gian trần thế</a:t>
            </a:r>
            <a:r>
              <a:rPr lang="en-US" sz="2000" b="1" dirty="0"/>
              <a:t>:</a:t>
            </a:r>
            <a:r>
              <a:rPr lang="vi-VN" sz="2000" b="1" dirty="0"/>
              <a:t> </a:t>
            </a:r>
            <a:r>
              <a:rPr lang="vi-VN" sz="2000" dirty="0"/>
              <a:t>thế giới thực</a:t>
            </a:r>
            <a:r>
              <a:rPr lang="en-US" sz="2000" dirty="0"/>
              <a:t>.</a:t>
            </a:r>
          </a:p>
        </p:txBody>
      </p:sp>
      <p:sp>
        <p:nvSpPr>
          <p:cNvPr id="11" name="TextBox 10">
            <a:extLst>
              <a:ext uri="{FF2B5EF4-FFF2-40B4-BE49-F238E27FC236}">
                <a16:creationId xmlns:a16="http://schemas.microsoft.com/office/drawing/2014/main" id="{AF645065-4B19-976C-1F19-89B0BF4EFE50}"/>
              </a:ext>
            </a:extLst>
          </p:cNvPr>
          <p:cNvSpPr txBox="1"/>
          <p:nvPr/>
        </p:nvSpPr>
        <p:spPr>
          <a:xfrm>
            <a:off x="5044442" y="1979712"/>
            <a:ext cx="2880360" cy="958660"/>
          </a:xfrm>
          <a:prstGeom prst="rect">
            <a:avLst/>
          </a:prstGeom>
          <a:noFill/>
        </p:spPr>
        <p:txBody>
          <a:bodyPr wrap="square">
            <a:spAutoFit/>
          </a:bodyPr>
          <a:lstStyle/>
          <a:p>
            <a:pPr algn="ctr">
              <a:lnSpc>
                <a:spcPct val="150000"/>
              </a:lnSpc>
            </a:pPr>
            <a:r>
              <a:rPr lang="vi-VN" sz="2000" b="1" dirty="0"/>
              <a:t>Không gian </a:t>
            </a:r>
            <a:r>
              <a:rPr lang="en-US" sz="2000" b="1" dirty="0" err="1"/>
              <a:t>phù</a:t>
            </a:r>
            <a:r>
              <a:rPr lang="en-US" sz="2000" b="1" dirty="0"/>
              <a:t> </a:t>
            </a:r>
            <a:r>
              <a:rPr lang="en-US" sz="2000" b="1" dirty="0" err="1"/>
              <a:t>thuỷ</a:t>
            </a:r>
            <a:r>
              <a:rPr lang="en-US" sz="2000" b="1" dirty="0"/>
              <a:t>:</a:t>
            </a:r>
            <a:r>
              <a:rPr lang="vi-VN" sz="2000" b="1" dirty="0"/>
              <a:t> </a:t>
            </a:r>
            <a:r>
              <a:rPr lang="vi-VN" sz="2000" dirty="0"/>
              <a:t>thế giới thực</a:t>
            </a:r>
            <a:r>
              <a:rPr lang="en-US" sz="2000" dirty="0"/>
              <a:t>.</a:t>
            </a:r>
          </a:p>
        </p:txBody>
      </p:sp>
      <p:cxnSp>
        <p:nvCxnSpPr>
          <p:cNvPr id="13" name="Straight Connector 12">
            <a:extLst>
              <a:ext uri="{FF2B5EF4-FFF2-40B4-BE49-F238E27FC236}">
                <a16:creationId xmlns:a16="http://schemas.microsoft.com/office/drawing/2014/main" id="{7D63DB11-CA08-60D3-21AE-1CA1BB96C5B1}"/>
              </a:ext>
            </a:extLst>
          </p:cNvPr>
          <p:cNvCxnSpPr/>
          <p:nvPr/>
        </p:nvCxnSpPr>
        <p:spPr>
          <a:xfrm>
            <a:off x="4572000" y="2103120"/>
            <a:ext cx="0" cy="1264920"/>
          </a:xfrm>
          <a:prstGeom prst="line">
            <a:avLst/>
          </a:prstGeom>
          <a:ln w="28575">
            <a:prstDash val="lgDash"/>
          </a:ln>
        </p:spPr>
        <p:style>
          <a:lnRef idx="1">
            <a:schemeClr val="dk1"/>
          </a:lnRef>
          <a:fillRef idx="0">
            <a:schemeClr val="dk1"/>
          </a:fillRef>
          <a:effectRef idx="0">
            <a:schemeClr val="dk1"/>
          </a:effectRef>
          <a:fontRef idx="minor">
            <a:schemeClr val="tx1"/>
          </a:fontRef>
        </p:style>
      </p:cxnSp>
      <p:sp>
        <p:nvSpPr>
          <p:cNvPr id="14" name="Arrow: Right 13">
            <a:extLst>
              <a:ext uri="{FF2B5EF4-FFF2-40B4-BE49-F238E27FC236}">
                <a16:creationId xmlns:a16="http://schemas.microsoft.com/office/drawing/2014/main" id="{F3898351-CA00-6E48-34D0-045D36E8C7AF}"/>
              </a:ext>
            </a:extLst>
          </p:cNvPr>
          <p:cNvSpPr/>
          <p:nvPr/>
        </p:nvSpPr>
        <p:spPr>
          <a:xfrm>
            <a:off x="1493520" y="3718560"/>
            <a:ext cx="579120" cy="548640"/>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6CF18E6-5047-4FB4-F79C-A19567D9EE87}"/>
              </a:ext>
            </a:extLst>
          </p:cNvPr>
          <p:cNvSpPr txBox="1"/>
          <p:nvPr/>
        </p:nvSpPr>
        <p:spPr>
          <a:xfrm>
            <a:off x="2072640" y="3672840"/>
            <a:ext cx="5334000" cy="498663"/>
          </a:xfrm>
          <a:prstGeom prst="rect">
            <a:avLst/>
          </a:prstGeom>
          <a:noFill/>
        </p:spPr>
        <p:txBody>
          <a:bodyPr wrap="square">
            <a:spAutoFit/>
          </a:bodyPr>
          <a:lstStyle/>
          <a:p>
            <a:pPr algn="ctr">
              <a:lnSpc>
                <a:spcPct val="150000"/>
              </a:lnSpc>
            </a:pPr>
            <a:r>
              <a:rPr lang="vi-VN" sz="2000" i="1" dirty="0">
                <a:solidFill>
                  <a:srgbClr val="FF0000"/>
                </a:solidFill>
                <a:effectLst/>
                <a:latin typeface="+mn-lt"/>
                <a:ea typeface="Times New Roman" panose="02020603050405020304" pitchFamily="18" charset="0"/>
              </a:rPr>
              <a:t>Con người có thể đi về giữa hai thế giới.</a:t>
            </a:r>
            <a:endParaRPr lang="en-US" sz="2000" i="1" dirty="0">
              <a:solidFill>
                <a:srgbClr val="FF0000"/>
              </a:solidFill>
              <a:effectLst/>
              <a:latin typeface="+mn-lt"/>
              <a:ea typeface="Times New Roman" panose="02020603050405020304" pitchFamily="18" charset="0"/>
            </a:endParaRPr>
          </a:p>
        </p:txBody>
      </p:sp>
      <p:pic>
        <p:nvPicPr>
          <p:cNvPr id="2" name="Google Shape;249;p4">
            <a:extLst>
              <a:ext uri="{FF2B5EF4-FFF2-40B4-BE49-F238E27FC236}">
                <a16:creationId xmlns:a16="http://schemas.microsoft.com/office/drawing/2014/main" id="{A912DD69-4AD5-F20F-C197-7B74D1ABE71F}"/>
              </a:ext>
            </a:extLst>
          </p:cNvPr>
          <p:cNvPicPr preferRelativeResize="0"/>
          <p:nvPr/>
        </p:nvPicPr>
        <p:blipFill rotWithShape="1">
          <a:blip r:embed="rId3">
            <a:alphaModFix/>
          </a:blip>
          <a:srcRect/>
          <a:stretch/>
        </p:blipFill>
        <p:spPr>
          <a:xfrm>
            <a:off x="7115687" y="4542736"/>
            <a:ext cx="1618230" cy="363235"/>
          </a:xfrm>
          <a:prstGeom prst="rect">
            <a:avLst/>
          </a:prstGeom>
          <a:noFill/>
          <a:ln>
            <a:noFill/>
          </a:ln>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p:bldP spid="11" grpId="0"/>
      <p:bldP spid="14" grpId="0" animBg="1"/>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885"/>
        <p:cNvGrpSpPr/>
        <p:nvPr/>
      </p:nvGrpSpPr>
      <p:grpSpPr>
        <a:xfrm>
          <a:off x="0" y="0"/>
          <a:ext cx="0" cy="0"/>
          <a:chOff x="0" y="0"/>
          <a:chExt cx="0" cy="0"/>
        </a:xfrm>
      </p:grpSpPr>
      <p:sp>
        <p:nvSpPr>
          <p:cNvPr id="4" name="Arrow: Pentagon 3">
            <a:extLst>
              <a:ext uri="{FF2B5EF4-FFF2-40B4-BE49-F238E27FC236}">
                <a16:creationId xmlns:a16="http://schemas.microsoft.com/office/drawing/2014/main" id="{E3E036BC-3C1C-DA7E-7FE8-3FC2513C0D06}"/>
              </a:ext>
            </a:extLst>
          </p:cNvPr>
          <p:cNvSpPr/>
          <p:nvPr/>
        </p:nvSpPr>
        <p:spPr>
          <a:xfrm>
            <a:off x="0" y="426720"/>
            <a:ext cx="2529840" cy="624840"/>
          </a:xfrm>
          <a:prstGeom prst="homePlat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6"/>
                </a:solidFill>
              </a:rPr>
              <a:t>c. </a:t>
            </a:r>
            <a:r>
              <a:rPr lang="en-US" sz="2000" b="1" dirty="0" err="1">
                <a:solidFill>
                  <a:schemeClr val="accent6"/>
                </a:solidFill>
              </a:rPr>
              <a:t>Lời</a:t>
            </a:r>
            <a:r>
              <a:rPr lang="en-US" sz="2000" b="1" dirty="0">
                <a:solidFill>
                  <a:schemeClr val="accent6"/>
                </a:solidFill>
              </a:rPr>
              <a:t> </a:t>
            </a:r>
            <a:r>
              <a:rPr lang="en-US" sz="2000" b="1" dirty="0" err="1">
                <a:solidFill>
                  <a:schemeClr val="accent6"/>
                </a:solidFill>
              </a:rPr>
              <a:t>thoại</a:t>
            </a:r>
            <a:endParaRPr lang="en-US" sz="2000" b="1" dirty="0">
              <a:solidFill>
                <a:schemeClr val="accent6"/>
              </a:solidFill>
            </a:endParaRPr>
          </a:p>
        </p:txBody>
      </p:sp>
      <p:sp>
        <p:nvSpPr>
          <p:cNvPr id="6" name="TextBox 5">
            <a:extLst>
              <a:ext uri="{FF2B5EF4-FFF2-40B4-BE49-F238E27FC236}">
                <a16:creationId xmlns:a16="http://schemas.microsoft.com/office/drawing/2014/main" id="{F325BAE6-27E2-9025-51CD-6064F5495673}"/>
              </a:ext>
            </a:extLst>
          </p:cNvPr>
          <p:cNvSpPr txBox="1"/>
          <p:nvPr/>
        </p:nvSpPr>
        <p:spPr>
          <a:xfrm>
            <a:off x="718185" y="1139802"/>
            <a:ext cx="7707630" cy="95866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2000" dirty="0"/>
              <a:t>Lời nói của Vũ Thị Thiết trước khi tìm đến cái chết trên bến Hoàng Giang là lời độc thoại. </a:t>
            </a:r>
            <a:endParaRPr lang="en-US" sz="2000" dirty="0"/>
          </a:p>
        </p:txBody>
      </p:sp>
      <p:sp>
        <p:nvSpPr>
          <p:cNvPr id="7" name="Rectangle: Rounded Corners 6">
            <a:extLst>
              <a:ext uri="{FF2B5EF4-FFF2-40B4-BE49-F238E27FC236}">
                <a16:creationId xmlns:a16="http://schemas.microsoft.com/office/drawing/2014/main" id="{DC51541D-FF71-65BC-6146-F3F867E650C4}"/>
              </a:ext>
            </a:extLst>
          </p:cNvPr>
          <p:cNvSpPr/>
          <p:nvPr/>
        </p:nvSpPr>
        <p:spPr>
          <a:xfrm>
            <a:off x="248788" y="3374199"/>
            <a:ext cx="1813560" cy="147828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Lời</a:t>
            </a:r>
            <a:r>
              <a:rPr lang="en-US" sz="2000" dirty="0">
                <a:solidFill>
                  <a:srgbClr val="000000"/>
                </a:solidFill>
              </a:rPr>
              <a:t> </a:t>
            </a:r>
            <a:r>
              <a:rPr lang="en-US" sz="2000" dirty="0" err="1">
                <a:solidFill>
                  <a:srgbClr val="000000"/>
                </a:solidFill>
              </a:rPr>
              <a:t>dẫn</a:t>
            </a:r>
            <a:r>
              <a:rPr lang="en-US" sz="2000" dirty="0">
                <a:solidFill>
                  <a:srgbClr val="000000"/>
                </a:solidFill>
              </a:rPr>
              <a:t> </a:t>
            </a:r>
            <a:r>
              <a:rPr lang="en-US" sz="2000" dirty="0" err="1">
                <a:solidFill>
                  <a:srgbClr val="000000"/>
                </a:solidFill>
              </a:rPr>
              <a:t>của</a:t>
            </a:r>
            <a:r>
              <a:rPr lang="en-US" sz="2000" dirty="0">
                <a:solidFill>
                  <a:srgbClr val="000000"/>
                </a:solidFill>
              </a:rPr>
              <a:t> </a:t>
            </a:r>
            <a:r>
              <a:rPr lang="en-US" sz="2000" dirty="0" err="1">
                <a:solidFill>
                  <a:srgbClr val="000000"/>
                </a:solidFill>
              </a:rPr>
              <a:t>người</a:t>
            </a:r>
            <a:r>
              <a:rPr lang="en-US" sz="2000" dirty="0">
                <a:solidFill>
                  <a:srgbClr val="000000"/>
                </a:solidFill>
              </a:rPr>
              <a:t> </a:t>
            </a:r>
            <a:r>
              <a:rPr lang="en-US" sz="2000" dirty="0" err="1">
                <a:solidFill>
                  <a:srgbClr val="000000"/>
                </a:solidFill>
              </a:rPr>
              <a:t>kể</a:t>
            </a:r>
            <a:r>
              <a:rPr lang="en-US" sz="2000" dirty="0">
                <a:solidFill>
                  <a:srgbClr val="000000"/>
                </a:solidFill>
              </a:rPr>
              <a:t> </a:t>
            </a:r>
            <a:r>
              <a:rPr lang="en-US" sz="2000" dirty="0" err="1">
                <a:solidFill>
                  <a:srgbClr val="000000"/>
                </a:solidFill>
              </a:rPr>
              <a:t>chuyện</a:t>
            </a:r>
            <a:r>
              <a:rPr lang="en-US" sz="2000" dirty="0">
                <a:solidFill>
                  <a:srgbClr val="000000"/>
                </a:solidFill>
              </a:rPr>
              <a:t>.</a:t>
            </a:r>
          </a:p>
        </p:txBody>
      </p:sp>
      <p:sp>
        <p:nvSpPr>
          <p:cNvPr id="8" name="Rectangle: Rounded Corners 7">
            <a:extLst>
              <a:ext uri="{FF2B5EF4-FFF2-40B4-BE49-F238E27FC236}">
                <a16:creationId xmlns:a16="http://schemas.microsoft.com/office/drawing/2014/main" id="{ABEC8752-FE43-A3BA-6832-81A59F4A8BAE}"/>
              </a:ext>
            </a:extLst>
          </p:cNvPr>
          <p:cNvSpPr/>
          <p:nvPr/>
        </p:nvSpPr>
        <p:spPr>
          <a:xfrm>
            <a:off x="2410963" y="3374199"/>
            <a:ext cx="1813560" cy="147828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Dấu</a:t>
            </a:r>
            <a:r>
              <a:rPr lang="en-US" sz="2000" dirty="0">
                <a:solidFill>
                  <a:srgbClr val="000000"/>
                </a:solidFill>
              </a:rPr>
              <a:t> </a:t>
            </a:r>
            <a:r>
              <a:rPr lang="en-US" sz="2000" dirty="0" err="1">
                <a:solidFill>
                  <a:srgbClr val="000000"/>
                </a:solidFill>
              </a:rPr>
              <a:t>hiệu</a:t>
            </a:r>
            <a:r>
              <a:rPr lang="en-US" sz="2000" dirty="0">
                <a:solidFill>
                  <a:srgbClr val="000000"/>
                </a:solidFill>
              </a:rPr>
              <a:t> </a:t>
            </a:r>
            <a:r>
              <a:rPr lang="en-US" sz="2000" dirty="0" err="1">
                <a:solidFill>
                  <a:srgbClr val="000000"/>
                </a:solidFill>
              </a:rPr>
              <a:t>lời</a:t>
            </a:r>
            <a:r>
              <a:rPr lang="en-US" sz="2000" dirty="0">
                <a:solidFill>
                  <a:srgbClr val="000000"/>
                </a:solidFill>
              </a:rPr>
              <a:t> </a:t>
            </a:r>
            <a:r>
              <a:rPr lang="en-US" sz="2000" dirty="0" err="1">
                <a:solidFill>
                  <a:srgbClr val="000000"/>
                </a:solidFill>
              </a:rPr>
              <a:t>thoại</a:t>
            </a:r>
            <a:r>
              <a:rPr lang="en-US" sz="2000" dirty="0">
                <a:solidFill>
                  <a:srgbClr val="000000"/>
                </a:solidFill>
              </a:rPr>
              <a:t>.</a:t>
            </a:r>
          </a:p>
        </p:txBody>
      </p:sp>
      <p:sp>
        <p:nvSpPr>
          <p:cNvPr id="9" name="Rectangle: Rounded Corners 8">
            <a:extLst>
              <a:ext uri="{FF2B5EF4-FFF2-40B4-BE49-F238E27FC236}">
                <a16:creationId xmlns:a16="http://schemas.microsoft.com/office/drawing/2014/main" id="{D0313C5A-11DB-B748-3524-EA5FCAD13B65}"/>
              </a:ext>
            </a:extLst>
          </p:cNvPr>
          <p:cNvSpPr/>
          <p:nvPr/>
        </p:nvSpPr>
        <p:spPr>
          <a:xfrm>
            <a:off x="4498845" y="3352800"/>
            <a:ext cx="2042158" cy="1478280"/>
          </a:xfrm>
          <a:prstGeom prst="roundRect">
            <a:avLst>
              <a:gd name="adj" fmla="val 12543"/>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Cách</a:t>
            </a:r>
            <a:r>
              <a:rPr lang="en-US" sz="2000" dirty="0">
                <a:solidFill>
                  <a:srgbClr val="000000"/>
                </a:solidFill>
              </a:rPr>
              <a:t> </a:t>
            </a:r>
            <a:r>
              <a:rPr lang="en-US" sz="2000" dirty="0" err="1">
                <a:solidFill>
                  <a:srgbClr val="000000"/>
                </a:solidFill>
              </a:rPr>
              <a:t>xưng</a:t>
            </a:r>
            <a:r>
              <a:rPr lang="en-US" sz="2000" dirty="0">
                <a:solidFill>
                  <a:srgbClr val="000000"/>
                </a:solidFill>
              </a:rPr>
              <a:t> </a:t>
            </a:r>
            <a:r>
              <a:rPr lang="en-US" sz="2000" dirty="0" err="1">
                <a:solidFill>
                  <a:srgbClr val="000000"/>
                </a:solidFill>
              </a:rPr>
              <a:t>hô</a:t>
            </a:r>
            <a:r>
              <a:rPr lang="en-US" sz="2000" dirty="0">
                <a:solidFill>
                  <a:srgbClr val="000000"/>
                </a:solidFill>
              </a:rPr>
              <a:t> (</a:t>
            </a:r>
            <a:r>
              <a:rPr lang="en-US" sz="2000" i="1" dirty="0" err="1">
                <a:solidFill>
                  <a:srgbClr val="000000"/>
                </a:solidFill>
              </a:rPr>
              <a:t>Kẻ</a:t>
            </a:r>
            <a:r>
              <a:rPr lang="en-US" sz="2000" i="1" dirty="0">
                <a:solidFill>
                  <a:srgbClr val="000000"/>
                </a:solidFill>
              </a:rPr>
              <a:t> </a:t>
            </a:r>
            <a:r>
              <a:rPr lang="en-US" sz="2000" i="1" dirty="0" err="1">
                <a:solidFill>
                  <a:srgbClr val="000000"/>
                </a:solidFill>
              </a:rPr>
              <a:t>bạc</a:t>
            </a:r>
            <a:r>
              <a:rPr lang="en-US" sz="2000" i="1" dirty="0">
                <a:solidFill>
                  <a:srgbClr val="000000"/>
                </a:solidFill>
              </a:rPr>
              <a:t> </a:t>
            </a:r>
            <a:r>
              <a:rPr lang="en-US" sz="2000" i="1" dirty="0" err="1">
                <a:solidFill>
                  <a:srgbClr val="000000"/>
                </a:solidFill>
              </a:rPr>
              <a:t>mệnh</a:t>
            </a:r>
            <a:r>
              <a:rPr lang="en-US" sz="2000" i="1" dirty="0">
                <a:solidFill>
                  <a:srgbClr val="000000"/>
                </a:solidFill>
              </a:rPr>
              <a:t> … </a:t>
            </a:r>
            <a:r>
              <a:rPr lang="en-US" sz="2000" i="1" dirty="0" err="1">
                <a:solidFill>
                  <a:srgbClr val="000000"/>
                </a:solidFill>
              </a:rPr>
              <a:t>thần</a:t>
            </a:r>
            <a:r>
              <a:rPr lang="en-US" sz="2000" i="1" dirty="0">
                <a:solidFill>
                  <a:srgbClr val="000000"/>
                </a:solidFill>
              </a:rPr>
              <a:t> </a:t>
            </a:r>
            <a:r>
              <a:rPr lang="en-US" sz="2000" i="1" dirty="0" err="1">
                <a:solidFill>
                  <a:srgbClr val="000000"/>
                </a:solidFill>
              </a:rPr>
              <a:t>sông</a:t>
            </a:r>
            <a:r>
              <a:rPr lang="en-US" sz="2000" i="1" dirty="0">
                <a:solidFill>
                  <a:srgbClr val="000000"/>
                </a:solidFill>
              </a:rPr>
              <a:t>).</a:t>
            </a:r>
          </a:p>
        </p:txBody>
      </p:sp>
      <p:sp>
        <p:nvSpPr>
          <p:cNvPr id="10" name="Rectangle: Rounded Corners 9">
            <a:extLst>
              <a:ext uri="{FF2B5EF4-FFF2-40B4-BE49-F238E27FC236}">
                <a16:creationId xmlns:a16="http://schemas.microsoft.com/office/drawing/2014/main" id="{ED4829F6-8018-D6D6-1243-AA7CEBBC3DDF}"/>
              </a:ext>
            </a:extLst>
          </p:cNvPr>
          <p:cNvSpPr/>
          <p:nvPr/>
        </p:nvSpPr>
        <p:spPr>
          <a:xfrm>
            <a:off x="6735313" y="3352800"/>
            <a:ext cx="2042158" cy="147828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Lời</a:t>
            </a:r>
            <a:r>
              <a:rPr lang="en-US" sz="2000" dirty="0">
                <a:solidFill>
                  <a:srgbClr val="000000"/>
                </a:solidFill>
              </a:rPr>
              <a:t> </a:t>
            </a:r>
            <a:r>
              <a:rPr lang="en-US" sz="2000" dirty="0" err="1">
                <a:solidFill>
                  <a:srgbClr val="000000"/>
                </a:solidFill>
              </a:rPr>
              <a:t>cầu</a:t>
            </a:r>
            <a:r>
              <a:rPr lang="en-US" sz="2000" dirty="0">
                <a:solidFill>
                  <a:srgbClr val="000000"/>
                </a:solidFill>
              </a:rPr>
              <a:t> </a:t>
            </a:r>
            <a:r>
              <a:rPr lang="en-US" sz="2000" dirty="0" err="1">
                <a:solidFill>
                  <a:srgbClr val="000000"/>
                </a:solidFill>
              </a:rPr>
              <a:t>xin</a:t>
            </a:r>
            <a:r>
              <a:rPr lang="en-US" sz="2000" dirty="0">
                <a:solidFill>
                  <a:srgbClr val="000000"/>
                </a:solidFill>
              </a:rPr>
              <a:t>, </a:t>
            </a:r>
            <a:r>
              <a:rPr lang="en-US" sz="2000" dirty="0" err="1">
                <a:solidFill>
                  <a:srgbClr val="000000"/>
                </a:solidFill>
              </a:rPr>
              <a:t>thề</a:t>
            </a:r>
            <a:r>
              <a:rPr lang="en-US" sz="2000" dirty="0">
                <a:solidFill>
                  <a:srgbClr val="000000"/>
                </a:solidFill>
              </a:rPr>
              <a:t> </a:t>
            </a:r>
            <a:r>
              <a:rPr lang="en-US" sz="2000" dirty="0" err="1">
                <a:solidFill>
                  <a:srgbClr val="000000"/>
                </a:solidFill>
              </a:rPr>
              <a:t>thốt</a:t>
            </a:r>
            <a:r>
              <a:rPr lang="en-US" sz="2000" dirty="0">
                <a:solidFill>
                  <a:srgbClr val="000000"/>
                </a:solidFill>
              </a:rPr>
              <a:t> </a:t>
            </a:r>
            <a:r>
              <a:rPr lang="en-US" sz="2000" i="1" dirty="0">
                <a:solidFill>
                  <a:srgbClr val="000000"/>
                </a:solidFill>
              </a:rPr>
              <a:t>(</a:t>
            </a:r>
            <a:r>
              <a:rPr lang="en-US" sz="2000" i="1" dirty="0" err="1">
                <a:solidFill>
                  <a:srgbClr val="000000"/>
                </a:solidFill>
              </a:rPr>
              <a:t>Nếu</a:t>
            </a:r>
            <a:r>
              <a:rPr lang="en-US" sz="2000" i="1" dirty="0">
                <a:solidFill>
                  <a:srgbClr val="000000"/>
                </a:solidFill>
              </a:rPr>
              <a:t>.. </a:t>
            </a:r>
            <a:r>
              <a:rPr lang="en-US" sz="2000" i="1" dirty="0" err="1">
                <a:solidFill>
                  <a:srgbClr val="000000"/>
                </a:solidFill>
              </a:rPr>
              <a:t>nhược</a:t>
            </a:r>
            <a:r>
              <a:rPr lang="en-US" sz="2000" i="1" dirty="0">
                <a:solidFill>
                  <a:srgbClr val="000000"/>
                </a:solidFill>
              </a:rPr>
              <a:t> </a:t>
            </a:r>
            <a:r>
              <a:rPr lang="en-US" sz="2000" i="1" dirty="0" err="1">
                <a:solidFill>
                  <a:srgbClr val="000000"/>
                </a:solidFill>
              </a:rPr>
              <a:t>bằng</a:t>
            </a:r>
            <a:r>
              <a:rPr lang="en-US" sz="2000" i="1" dirty="0">
                <a:solidFill>
                  <a:srgbClr val="000000"/>
                </a:solidFill>
              </a:rPr>
              <a:t>).</a:t>
            </a:r>
          </a:p>
        </p:txBody>
      </p:sp>
      <p:sp>
        <p:nvSpPr>
          <p:cNvPr id="12" name="Right Brace 11">
            <a:extLst>
              <a:ext uri="{FF2B5EF4-FFF2-40B4-BE49-F238E27FC236}">
                <a16:creationId xmlns:a16="http://schemas.microsoft.com/office/drawing/2014/main" id="{960778C6-AB92-E14C-A7B6-2170A399ED38}"/>
              </a:ext>
            </a:extLst>
          </p:cNvPr>
          <p:cNvSpPr/>
          <p:nvPr/>
        </p:nvSpPr>
        <p:spPr>
          <a:xfrm rot="16200000">
            <a:off x="4297680" y="-1816392"/>
            <a:ext cx="548640" cy="8597631"/>
          </a:xfrm>
          <a:prstGeom prst="rightBrace">
            <a:avLst>
              <a:gd name="adj1" fmla="val 24019"/>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EA2241AD-20AA-C226-B803-DC1977FC490D}"/>
              </a:ext>
            </a:extLst>
          </p:cNvPr>
          <p:cNvSpPr txBox="1"/>
          <p:nvPr/>
        </p:nvSpPr>
        <p:spPr>
          <a:xfrm>
            <a:off x="718185" y="2657921"/>
            <a:ext cx="7707630" cy="496996"/>
          </a:xfrm>
          <a:prstGeom prst="rect">
            <a:avLst/>
          </a:prstGeom>
          <a:noFill/>
        </p:spPr>
        <p:txBody>
          <a:bodyPr wrap="square">
            <a:spAutoFit/>
          </a:bodyPr>
          <a:lstStyle/>
          <a:p>
            <a:pPr marL="285750" indent="-285750" algn="ctr">
              <a:lnSpc>
                <a:spcPct val="150000"/>
              </a:lnSpc>
              <a:buFont typeface="Arial" panose="020B0604020202020204" pitchFamily="34" charset="0"/>
              <a:buChar char="•"/>
            </a:pPr>
            <a:r>
              <a:rPr lang="en-US" sz="2000" b="1" dirty="0" err="1"/>
              <a:t>Cơ</a:t>
            </a:r>
            <a:r>
              <a:rPr lang="en-US" sz="2000" b="1" dirty="0"/>
              <a:t> </a:t>
            </a:r>
            <a:r>
              <a:rPr lang="en-US" sz="2000" b="1" dirty="0" err="1"/>
              <a:t>sở</a:t>
            </a:r>
            <a:r>
              <a:rPr lang="en-US" sz="2000" b="1" dirty="0"/>
              <a:t> </a:t>
            </a:r>
            <a:r>
              <a:rPr lang="en-US" sz="2000" b="1" dirty="0" err="1"/>
              <a:t>xác</a:t>
            </a:r>
            <a:r>
              <a:rPr lang="en-US" sz="2000" b="1" dirty="0"/>
              <a:t> </a:t>
            </a:r>
            <a:r>
              <a:rPr lang="en-US" sz="2000" b="1" dirty="0" err="1"/>
              <a:t>định</a:t>
            </a:r>
            <a:endParaRPr lang="en-US" sz="2000" b="1" dirty="0"/>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animBg="1"/>
      <p:bldP spid="9" grpId="0" animBg="1"/>
      <p:bldP spid="10" grpId="0" animBg="1"/>
      <p:bldP spid="12" grpId="0" animBg="1"/>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65"/>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D51BC5-BBB3-E01C-0E69-948861388EF5}"/>
              </a:ext>
            </a:extLst>
          </p:cNvPr>
          <p:cNvSpPr/>
          <p:nvPr/>
        </p:nvSpPr>
        <p:spPr>
          <a:xfrm>
            <a:off x="3346196" y="1120171"/>
            <a:ext cx="2129425" cy="663879"/>
          </a:xfrm>
          <a:prstGeom prst="roundRect">
            <a:avLst/>
          </a:prstGeom>
          <a:solidFill>
            <a:srgbClr val="EEFFD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Bé</a:t>
            </a:r>
            <a:r>
              <a:rPr lang="en-US" sz="2000" dirty="0">
                <a:solidFill>
                  <a:srgbClr val="000000"/>
                </a:solidFill>
              </a:rPr>
              <a:t> </a:t>
            </a:r>
            <a:r>
              <a:rPr lang="en-US" sz="2000" dirty="0" err="1">
                <a:solidFill>
                  <a:srgbClr val="000000"/>
                </a:solidFill>
              </a:rPr>
              <a:t>Đản</a:t>
            </a:r>
            <a:r>
              <a:rPr lang="en-US" sz="2000" dirty="0">
                <a:solidFill>
                  <a:srgbClr val="000000"/>
                </a:solidFill>
              </a:rPr>
              <a:t>.</a:t>
            </a:r>
          </a:p>
        </p:txBody>
      </p:sp>
      <p:sp>
        <p:nvSpPr>
          <p:cNvPr id="3" name="TextBox 2">
            <a:extLst>
              <a:ext uri="{FF2B5EF4-FFF2-40B4-BE49-F238E27FC236}">
                <a16:creationId xmlns:a16="http://schemas.microsoft.com/office/drawing/2014/main" id="{F3C844BA-28EF-6146-DCF5-AA47A3754AAE}"/>
              </a:ext>
            </a:extLst>
          </p:cNvPr>
          <p:cNvSpPr txBox="1"/>
          <p:nvPr/>
        </p:nvSpPr>
        <p:spPr>
          <a:xfrm>
            <a:off x="4686481" y="456291"/>
            <a:ext cx="3031298" cy="400110"/>
          </a:xfrm>
          <a:prstGeom prst="rect">
            <a:avLst/>
          </a:prstGeom>
          <a:noFill/>
        </p:spPr>
        <p:txBody>
          <a:bodyPr wrap="square" rtlCol="0">
            <a:spAutoFit/>
          </a:bodyPr>
          <a:lstStyle/>
          <a:p>
            <a:pPr algn="ctr"/>
            <a:r>
              <a:rPr lang="en-US" sz="2000" b="1" dirty="0" err="1"/>
              <a:t>Lượt</a:t>
            </a:r>
            <a:r>
              <a:rPr lang="en-US" sz="2000" b="1" dirty="0"/>
              <a:t> </a:t>
            </a:r>
            <a:r>
              <a:rPr lang="en-US" sz="2000" b="1" dirty="0" err="1"/>
              <a:t>thoại</a:t>
            </a:r>
            <a:r>
              <a:rPr lang="en-US" sz="2000" b="1" dirty="0"/>
              <a:t> </a:t>
            </a:r>
            <a:r>
              <a:rPr lang="en-US" sz="2000" b="1" dirty="0" err="1"/>
              <a:t>thứ</a:t>
            </a:r>
            <a:r>
              <a:rPr lang="en-US" sz="2000" b="1" dirty="0"/>
              <a:t> </a:t>
            </a:r>
            <a:r>
              <a:rPr lang="en-US" sz="2000" b="1" dirty="0" err="1"/>
              <a:t>nhất</a:t>
            </a:r>
            <a:endParaRPr lang="en-US" sz="2000" b="1" dirty="0"/>
          </a:p>
        </p:txBody>
      </p:sp>
      <p:sp>
        <p:nvSpPr>
          <p:cNvPr id="4" name="Rectangle: Rounded Corners 3">
            <a:extLst>
              <a:ext uri="{FF2B5EF4-FFF2-40B4-BE49-F238E27FC236}">
                <a16:creationId xmlns:a16="http://schemas.microsoft.com/office/drawing/2014/main" id="{800C3B71-6D75-896E-E74D-3BD158271F97}"/>
              </a:ext>
            </a:extLst>
          </p:cNvPr>
          <p:cNvSpPr/>
          <p:nvPr/>
        </p:nvSpPr>
        <p:spPr>
          <a:xfrm>
            <a:off x="6653067" y="1120171"/>
            <a:ext cx="2129425" cy="663879"/>
          </a:xfrm>
          <a:prstGeom prst="roundRect">
            <a:avLst/>
          </a:prstGeom>
          <a:solidFill>
            <a:srgbClr val="EEFFD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Trương</a:t>
            </a:r>
            <a:r>
              <a:rPr lang="en-US" sz="2000" dirty="0">
                <a:solidFill>
                  <a:srgbClr val="000000"/>
                </a:solidFill>
              </a:rPr>
              <a:t> Sinh.</a:t>
            </a:r>
          </a:p>
        </p:txBody>
      </p:sp>
      <p:sp>
        <p:nvSpPr>
          <p:cNvPr id="5" name="Minus Sign 4">
            <a:extLst>
              <a:ext uri="{FF2B5EF4-FFF2-40B4-BE49-F238E27FC236}">
                <a16:creationId xmlns:a16="http://schemas.microsoft.com/office/drawing/2014/main" id="{20733E10-AF99-0146-91C0-0E7CFA9528DE}"/>
              </a:ext>
            </a:extLst>
          </p:cNvPr>
          <p:cNvSpPr/>
          <p:nvPr/>
        </p:nvSpPr>
        <p:spPr>
          <a:xfrm>
            <a:off x="5757454" y="1201229"/>
            <a:ext cx="638827" cy="400110"/>
          </a:xfrm>
          <a:prstGeom prst="mathMinus">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Brace 6">
            <a:extLst>
              <a:ext uri="{FF2B5EF4-FFF2-40B4-BE49-F238E27FC236}">
                <a16:creationId xmlns:a16="http://schemas.microsoft.com/office/drawing/2014/main" id="{4689326E-A0EF-C68B-6EF2-9E3B9C6EAAD9}"/>
              </a:ext>
            </a:extLst>
          </p:cNvPr>
          <p:cNvSpPr/>
          <p:nvPr/>
        </p:nvSpPr>
        <p:spPr>
          <a:xfrm rot="5400000">
            <a:off x="5830868" y="-654730"/>
            <a:ext cx="463463" cy="5665260"/>
          </a:xfrm>
          <a:prstGeom prst="rightBrace">
            <a:avLst>
              <a:gd name="adj1" fmla="val 24275"/>
              <a:gd name="adj2" fmla="val 50000"/>
            </a:avLst>
          </a:prstGeom>
          <a:ln w="19050">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7D40E7AB-6DB6-C934-30A9-08699B43E9B1}"/>
              </a:ext>
            </a:extLst>
          </p:cNvPr>
          <p:cNvSpPr txBox="1"/>
          <p:nvPr/>
        </p:nvSpPr>
        <p:spPr>
          <a:xfrm>
            <a:off x="3117231" y="2571750"/>
            <a:ext cx="5665261" cy="958660"/>
          </a:xfrm>
          <a:prstGeom prst="rect">
            <a:avLst/>
          </a:prstGeom>
          <a:noFill/>
        </p:spPr>
        <p:txBody>
          <a:bodyPr wrap="square">
            <a:spAutoFit/>
          </a:bodyPr>
          <a:lstStyle/>
          <a:p>
            <a:pPr algn="just">
              <a:lnSpc>
                <a:spcPct val="150000"/>
              </a:lnSpc>
            </a:pPr>
            <a:r>
              <a:rPr lang="vi-VN" sz="2000" dirty="0"/>
              <a:t>Thúc đẩy sự phát triển của cốt truyện:</a:t>
            </a:r>
            <a:r>
              <a:rPr lang="en-US" sz="2000" dirty="0"/>
              <a:t> </a:t>
            </a:r>
            <a:r>
              <a:rPr lang="vi-VN" sz="2000" dirty="0"/>
              <a:t>làm cho Trương Sinh nghi ngờ lòng thuỷ chung của vợ</a:t>
            </a:r>
            <a:r>
              <a:rPr lang="en-US" sz="2000" dirty="0"/>
              <a:t>.</a:t>
            </a:r>
          </a:p>
        </p:txBody>
      </p:sp>
      <p:sp>
        <p:nvSpPr>
          <p:cNvPr id="10" name="Arrow: Chevron 9">
            <a:extLst>
              <a:ext uri="{FF2B5EF4-FFF2-40B4-BE49-F238E27FC236}">
                <a16:creationId xmlns:a16="http://schemas.microsoft.com/office/drawing/2014/main" id="{A35DC057-D1D8-82F0-F63C-25957C2FB033}"/>
              </a:ext>
            </a:extLst>
          </p:cNvPr>
          <p:cNvSpPr/>
          <p:nvPr/>
        </p:nvSpPr>
        <p:spPr>
          <a:xfrm rot="5400000">
            <a:off x="5931076" y="3592319"/>
            <a:ext cx="263046" cy="463464"/>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AB7399B0-DF1B-859D-7F6F-0629F602A265}"/>
              </a:ext>
            </a:extLst>
          </p:cNvPr>
          <p:cNvSpPr txBox="1"/>
          <p:nvPr/>
        </p:nvSpPr>
        <p:spPr>
          <a:xfrm>
            <a:off x="3449533" y="4123049"/>
            <a:ext cx="5254668" cy="400110"/>
          </a:xfrm>
          <a:prstGeom prst="rect">
            <a:avLst/>
          </a:prstGeom>
          <a:noFill/>
        </p:spPr>
        <p:txBody>
          <a:bodyPr wrap="square">
            <a:spAutoFit/>
          </a:bodyPr>
          <a:lstStyle/>
          <a:p>
            <a:pPr algn="ctr"/>
            <a:r>
              <a:rPr lang="vi-VN" sz="2000" dirty="0"/>
              <a:t>Cái chết của nàng.</a:t>
            </a:r>
            <a:endParaRPr lang="en-US" sz="2000" dirty="0"/>
          </a:p>
        </p:txBody>
      </p:sp>
      <p:pic>
        <p:nvPicPr>
          <p:cNvPr id="1026" name="Picture 2" descr="Chuyện người con gái Nam Xương - Tác giả: Nguyễn Dữ">
            <a:extLst>
              <a:ext uri="{FF2B5EF4-FFF2-40B4-BE49-F238E27FC236}">
                <a16:creationId xmlns:a16="http://schemas.microsoft.com/office/drawing/2014/main" id="{B44FA763-4345-B60D-BBDE-E50F3B858A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78" r="11585"/>
          <a:stretch/>
        </p:blipFill>
        <p:spPr bwMode="auto">
          <a:xfrm>
            <a:off x="248770" y="1773361"/>
            <a:ext cx="2830894" cy="16337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Google Shape;249;p4">
            <a:extLst>
              <a:ext uri="{FF2B5EF4-FFF2-40B4-BE49-F238E27FC236}">
                <a16:creationId xmlns:a16="http://schemas.microsoft.com/office/drawing/2014/main" id="{F9EAFF74-820F-E437-F015-34E9E02349A5}"/>
              </a:ext>
            </a:extLst>
          </p:cNvPr>
          <p:cNvPicPr preferRelativeResize="0"/>
          <p:nvPr/>
        </p:nvPicPr>
        <p:blipFill rotWithShape="1">
          <a:blip r:embed="rId4">
            <a:alphaModFix/>
          </a:blip>
          <a:srcRect/>
          <a:stretch/>
        </p:blipFill>
        <p:spPr>
          <a:xfrm>
            <a:off x="248770" y="4649173"/>
            <a:ext cx="1618230" cy="363235"/>
          </a:xfrm>
          <a:prstGeom prst="rect">
            <a:avLst/>
          </a:prstGeom>
          <a:noFill/>
          <a:ln>
            <a:noFill/>
          </a:ln>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500"/>
                                        <p:tgtEl>
                                          <p:spTgt spid="10"/>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up)">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7" grpId="0" animBg="1"/>
      <p:bldP spid="9" grpId="0"/>
      <p:bldP spid="10" grpId="0" animBg="1"/>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BEE514-BADB-C109-8D9B-C9346CFA8909}"/>
              </a:ext>
            </a:extLst>
          </p:cNvPr>
          <p:cNvSpPr txBox="1"/>
          <p:nvPr/>
        </p:nvSpPr>
        <p:spPr>
          <a:xfrm>
            <a:off x="3043825" y="555836"/>
            <a:ext cx="3031298" cy="400110"/>
          </a:xfrm>
          <a:prstGeom prst="rect">
            <a:avLst/>
          </a:prstGeom>
          <a:noFill/>
        </p:spPr>
        <p:txBody>
          <a:bodyPr wrap="square" rtlCol="0">
            <a:spAutoFit/>
          </a:bodyPr>
          <a:lstStyle/>
          <a:p>
            <a:pPr algn="ctr"/>
            <a:r>
              <a:rPr lang="en-US" sz="2000" b="1" dirty="0" err="1"/>
              <a:t>Lượt</a:t>
            </a:r>
            <a:r>
              <a:rPr lang="en-US" sz="2000" b="1" dirty="0"/>
              <a:t> </a:t>
            </a:r>
            <a:r>
              <a:rPr lang="en-US" sz="2000" b="1" dirty="0" err="1"/>
              <a:t>thoại</a:t>
            </a:r>
            <a:r>
              <a:rPr lang="en-US" sz="2000" b="1" dirty="0"/>
              <a:t> </a:t>
            </a:r>
            <a:r>
              <a:rPr lang="en-US" sz="2000" b="1" dirty="0" err="1"/>
              <a:t>thứ</a:t>
            </a:r>
            <a:r>
              <a:rPr lang="en-US" sz="2000" b="1" dirty="0"/>
              <a:t> </a:t>
            </a:r>
            <a:r>
              <a:rPr lang="en-US" sz="2000" b="1" dirty="0" err="1"/>
              <a:t>hai</a:t>
            </a:r>
            <a:r>
              <a:rPr lang="en-US" sz="2000" b="1" dirty="0"/>
              <a:t>:</a:t>
            </a:r>
          </a:p>
        </p:txBody>
      </p:sp>
      <p:sp>
        <p:nvSpPr>
          <p:cNvPr id="4" name="Rectangle 3">
            <a:extLst>
              <a:ext uri="{FF2B5EF4-FFF2-40B4-BE49-F238E27FC236}">
                <a16:creationId xmlns:a16="http://schemas.microsoft.com/office/drawing/2014/main" id="{87F5F981-37DC-C372-7C77-F5E0284A149B}"/>
              </a:ext>
            </a:extLst>
          </p:cNvPr>
          <p:cNvSpPr/>
          <p:nvPr/>
        </p:nvSpPr>
        <p:spPr>
          <a:xfrm>
            <a:off x="1064713" y="1453079"/>
            <a:ext cx="2592888" cy="1064712"/>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0000"/>
                </a:solidFill>
              </a:rPr>
              <a:t>Minh oan cho </a:t>
            </a:r>
            <a:r>
              <a:rPr lang="en-US" sz="2000" dirty="0">
                <a:solidFill>
                  <a:srgbClr val="000000"/>
                </a:solidFill>
              </a:rPr>
              <a:t>V</a:t>
            </a:r>
            <a:r>
              <a:rPr lang="vi-VN" sz="2000" dirty="0">
                <a:solidFill>
                  <a:srgbClr val="000000"/>
                </a:solidFill>
              </a:rPr>
              <a:t>ũ </a:t>
            </a:r>
            <a:r>
              <a:rPr lang="en-US" sz="2000" dirty="0">
                <a:solidFill>
                  <a:srgbClr val="000000"/>
                </a:solidFill>
              </a:rPr>
              <a:t>T</a:t>
            </a:r>
            <a:r>
              <a:rPr lang="vi-VN" sz="2000" dirty="0">
                <a:solidFill>
                  <a:srgbClr val="000000"/>
                </a:solidFill>
              </a:rPr>
              <a:t>hị</a:t>
            </a:r>
            <a:r>
              <a:rPr lang="en-US" sz="2000" dirty="0">
                <a:solidFill>
                  <a:srgbClr val="000000"/>
                </a:solidFill>
              </a:rPr>
              <a:t>.</a:t>
            </a:r>
          </a:p>
        </p:txBody>
      </p:sp>
      <p:sp>
        <p:nvSpPr>
          <p:cNvPr id="5" name="Rectangle 4">
            <a:extLst>
              <a:ext uri="{FF2B5EF4-FFF2-40B4-BE49-F238E27FC236}">
                <a16:creationId xmlns:a16="http://schemas.microsoft.com/office/drawing/2014/main" id="{53305E4B-B962-FFEA-A6E5-C98F0E7A55E6}"/>
              </a:ext>
            </a:extLst>
          </p:cNvPr>
          <p:cNvSpPr/>
          <p:nvPr/>
        </p:nvSpPr>
        <p:spPr>
          <a:xfrm>
            <a:off x="5022938" y="1453079"/>
            <a:ext cx="3031297" cy="1064712"/>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rPr>
              <a:t>Giúp </a:t>
            </a:r>
            <a:r>
              <a:rPr lang="en-US" sz="2000" dirty="0">
                <a:solidFill>
                  <a:srgbClr val="000000"/>
                </a:solidFill>
              </a:rPr>
              <a:t>T</a:t>
            </a:r>
            <a:r>
              <a:rPr lang="vi-VN" sz="2000" dirty="0">
                <a:solidFill>
                  <a:srgbClr val="000000"/>
                </a:solidFill>
              </a:rPr>
              <a:t>rương </a:t>
            </a:r>
            <a:r>
              <a:rPr lang="en-US" sz="2000" dirty="0">
                <a:solidFill>
                  <a:srgbClr val="000000"/>
                </a:solidFill>
              </a:rPr>
              <a:t>S</a:t>
            </a:r>
            <a:r>
              <a:rPr lang="vi-VN" sz="2000" dirty="0">
                <a:solidFill>
                  <a:srgbClr val="000000"/>
                </a:solidFill>
              </a:rPr>
              <a:t>inh nhận ra sai lầm của mình.</a:t>
            </a:r>
            <a:endParaRPr lang="en-US" sz="2000" dirty="0">
              <a:solidFill>
                <a:srgbClr val="000000"/>
              </a:solidFill>
            </a:endParaRPr>
          </a:p>
        </p:txBody>
      </p:sp>
      <p:sp>
        <p:nvSpPr>
          <p:cNvPr id="6" name="Arrow: Chevron 5">
            <a:extLst>
              <a:ext uri="{FF2B5EF4-FFF2-40B4-BE49-F238E27FC236}">
                <a16:creationId xmlns:a16="http://schemas.microsoft.com/office/drawing/2014/main" id="{D6E9DEF5-9CB6-C147-65BA-5E8525D66C2F}"/>
              </a:ext>
            </a:extLst>
          </p:cNvPr>
          <p:cNvSpPr/>
          <p:nvPr/>
        </p:nvSpPr>
        <p:spPr>
          <a:xfrm rot="5400000">
            <a:off x="2223371" y="1043628"/>
            <a:ext cx="275572" cy="571566"/>
          </a:xfrm>
          <a:prstGeom prst="chevron">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Arrow: Chevron 6">
            <a:extLst>
              <a:ext uri="{FF2B5EF4-FFF2-40B4-BE49-F238E27FC236}">
                <a16:creationId xmlns:a16="http://schemas.microsoft.com/office/drawing/2014/main" id="{93C84443-8D1C-D1DA-99B1-0D7E65CD4EDF}"/>
              </a:ext>
            </a:extLst>
          </p:cNvPr>
          <p:cNvSpPr/>
          <p:nvPr/>
        </p:nvSpPr>
        <p:spPr>
          <a:xfrm rot="5400000">
            <a:off x="6400800" y="1043628"/>
            <a:ext cx="275572" cy="571566"/>
          </a:xfrm>
          <a:prstGeom prst="chevron">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52" name="Picture 4" descr="Phân tích nhân vật Trương Sinh (9 mẫu) - Văn 9">
            <a:extLst>
              <a:ext uri="{FF2B5EF4-FFF2-40B4-BE49-F238E27FC236}">
                <a16:creationId xmlns:a16="http://schemas.microsoft.com/office/drawing/2014/main" id="{53E37ED1-8075-6DA9-145C-FE492A47D3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1129" y="2779245"/>
            <a:ext cx="3661742" cy="19197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38998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childTnLst>
                          </p:cTn>
                        </p:par>
                        <p:par>
                          <p:cTn id="24" fill="hold">
                            <p:stCondLst>
                              <p:cond delay="500"/>
                            </p:stCondLst>
                            <p:childTnLst>
                              <p:par>
                                <p:cTn id="25" presetID="14" presetClass="entr" presetSubtype="10" fill="hold" nodeType="afterEffect">
                                  <p:stCondLst>
                                    <p:cond delay="0"/>
                                  </p:stCondLst>
                                  <p:childTnLst>
                                    <p:set>
                                      <p:cBhvr>
                                        <p:cTn id="26" dur="1" fill="hold">
                                          <p:stCondLst>
                                            <p:cond delay="0"/>
                                          </p:stCondLst>
                                        </p:cTn>
                                        <p:tgtEl>
                                          <p:spTgt spid="2052"/>
                                        </p:tgtEl>
                                        <p:attrNameLst>
                                          <p:attrName>style.visibility</p:attrName>
                                        </p:attrNameLst>
                                      </p:cBhvr>
                                      <p:to>
                                        <p:strVal val="visible"/>
                                      </p:to>
                                    </p:set>
                                    <p:animEffect transition="in" filter="randombar(horizontal)">
                                      <p:cBhvr>
                                        <p:cTn id="2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C85490AB-8DAE-F56F-79F0-B294BB2B325E}"/>
              </a:ext>
            </a:extLst>
          </p:cNvPr>
          <p:cNvSpPr/>
          <p:nvPr/>
        </p:nvSpPr>
        <p:spPr>
          <a:xfrm>
            <a:off x="0" y="426720"/>
            <a:ext cx="4770120" cy="624840"/>
          </a:xfrm>
          <a:prstGeom prst="homePlat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6"/>
                </a:solidFill>
              </a:rPr>
              <a:t>d. </a:t>
            </a:r>
            <a:r>
              <a:rPr lang="en-US" sz="2000" b="1" dirty="0" err="1">
                <a:solidFill>
                  <a:schemeClr val="accent6"/>
                </a:solidFill>
              </a:rPr>
              <a:t>Lời</a:t>
            </a:r>
            <a:r>
              <a:rPr lang="en-US" sz="2000" b="1" dirty="0">
                <a:solidFill>
                  <a:schemeClr val="accent6"/>
                </a:solidFill>
              </a:rPr>
              <a:t> </a:t>
            </a:r>
            <a:r>
              <a:rPr lang="en-US" sz="2000" b="1" dirty="0" err="1">
                <a:solidFill>
                  <a:schemeClr val="accent6"/>
                </a:solidFill>
              </a:rPr>
              <a:t>phân</a:t>
            </a:r>
            <a:r>
              <a:rPr lang="en-US" sz="2000" b="1" dirty="0">
                <a:solidFill>
                  <a:schemeClr val="accent6"/>
                </a:solidFill>
              </a:rPr>
              <a:t> </a:t>
            </a:r>
            <a:r>
              <a:rPr lang="en-US" sz="2000" b="1" dirty="0" err="1">
                <a:solidFill>
                  <a:schemeClr val="accent6"/>
                </a:solidFill>
              </a:rPr>
              <a:t>trần</a:t>
            </a:r>
            <a:r>
              <a:rPr lang="en-US" sz="2000" b="1" dirty="0">
                <a:solidFill>
                  <a:schemeClr val="accent6"/>
                </a:solidFill>
              </a:rPr>
              <a:t> </a:t>
            </a:r>
            <a:r>
              <a:rPr lang="en-US" sz="2000" b="1" dirty="0" err="1">
                <a:solidFill>
                  <a:schemeClr val="accent6"/>
                </a:solidFill>
              </a:rPr>
              <a:t>của</a:t>
            </a:r>
            <a:r>
              <a:rPr lang="en-US" sz="2000" b="1" dirty="0">
                <a:solidFill>
                  <a:schemeClr val="accent6"/>
                </a:solidFill>
              </a:rPr>
              <a:t> Vũ </a:t>
            </a:r>
            <a:r>
              <a:rPr lang="en-US" sz="2000" b="1" dirty="0" err="1">
                <a:solidFill>
                  <a:schemeClr val="accent6"/>
                </a:solidFill>
              </a:rPr>
              <a:t>Nương</a:t>
            </a:r>
            <a:r>
              <a:rPr lang="en-US" sz="2000" b="1" dirty="0">
                <a:solidFill>
                  <a:schemeClr val="accent6"/>
                </a:solidFill>
              </a:rPr>
              <a:t>.</a:t>
            </a:r>
          </a:p>
        </p:txBody>
      </p:sp>
      <p:sp>
        <p:nvSpPr>
          <p:cNvPr id="5" name="TextBox 4">
            <a:extLst>
              <a:ext uri="{FF2B5EF4-FFF2-40B4-BE49-F238E27FC236}">
                <a16:creationId xmlns:a16="http://schemas.microsoft.com/office/drawing/2014/main" id="{78023E44-C276-A113-FFC7-610E2C1701A6}"/>
              </a:ext>
            </a:extLst>
          </p:cNvPr>
          <p:cNvSpPr txBox="1"/>
          <p:nvPr/>
        </p:nvSpPr>
        <p:spPr>
          <a:xfrm>
            <a:off x="1007745" y="1051560"/>
            <a:ext cx="7128510" cy="958660"/>
          </a:xfrm>
          <a:prstGeom prst="rect">
            <a:avLst/>
          </a:prstGeom>
          <a:noFill/>
        </p:spPr>
        <p:txBody>
          <a:bodyPr wrap="square">
            <a:spAutoFit/>
          </a:bodyPr>
          <a:lstStyle/>
          <a:p>
            <a:pPr algn="ctr">
              <a:lnSpc>
                <a:spcPct val="150000"/>
              </a:lnSpc>
            </a:pPr>
            <a:r>
              <a:rPr lang="vi-VN" sz="2000" b="1" dirty="0"/>
              <a:t>Lời phân trần của Vũ Nương trước khi gieo mình xuống dòng Hoàng Giang</a:t>
            </a:r>
            <a:r>
              <a:rPr lang="en-US" sz="2000" b="1" dirty="0"/>
              <a:t>:</a:t>
            </a:r>
          </a:p>
        </p:txBody>
      </p:sp>
      <p:graphicFrame>
        <p:nvGraphicFramePr>
          <p:cNvPr id="6" name="Table 5">
            <a:extLst>
              <a:ext uri="{FF2B5EF4-FFF2-40B4-BE49-F238E27FC236}">
                <a16:creationId xmlns:a16="http://schemas.microsoft.com/office/drawing/2014/main" id="{3498C140-7F7B-895E-39DC-3E9A1695A9C9}"/>
              </a:ext>
            </a:extLst>
          </p:cNvPr>
          <p:cNvGraphicFramePr>
            <a:graphicFrameLocks noGrp="1"/>
          </p:cNvGraphicFramePr>
          <p:nvPr>
            <p:extLst>
              <p:ext uri="{D42A27DB-BD31-4B8C-83A1-F6EECF244321}">
                <p14:modId xmlns:p14="http://schemas.microsoft.com/office/powerpoint/2010/main" val="2254395636"/>
              </p:ext>
            </p:extLst>
          </p:nvPr>
        </p:nvGraphicFramePr>
        <p:xfrm>
          <a:off x="727393" y="2121468"/>
          <a:ext cx="7776527" cy="2595311"/>
        </p:xfrm>
        <a:graphic>
          <a:graphicData uri="http://schemas.openxmlformats.org/drawingml/2006/table">
            <a:tbl>
              <a:tblPr firstRow="1" firstCol="1" bandRow="1">
                <a:tableStyleId>{FD8607D9-1263-4F96-9E5F-43F1EAE1C7EE}</a:tableStyleId>
              </a:tblPr>
              <a:tblGrid>
                <a:gridCol w="2488247">
                  <a:extLst>
                    <a:ext uri="{9D8B030D-6E8A-4147-A177-3AD203B41FA5}">
                      <a16:colId xmlns:a16="http://schemas.microsoft.com/office/drawing/2014/main" val="1736346544"/>
                    </a:ext>
                  </a:extLst>
                </a:gridCol>
                <a:gridCol w="5288280">
                  <a:extLst>
                    <a:ext uri="{9D8B030D-6E8A-4147-A177-3AD203B41FA5}">
                      <a16:colId xmlns:a16="http://schemas.microsoft.com/office/drawing/2014/main" val="557369731"/>
                    </a:ext>
                  </a:extLst>
                </a:gridCol>
              </a:tblGrid>
              <a:tr h="479607">
                <a:tc>
                  <a:txBody>
                    <a:bodyPr/>
                    <a:lstStyle/>
                    <a:p>
                      <a:pPr algn="ctr">
                        <a:lnSpc>
                          <a:spcPct val="100000"/>
                        </a:lnSpc>
                      </a:pPr>
                      <a:r>
                        <a:rPr lang="vi-VN" sz="2000" b="1" dirty="0"/>
                        <a:t>Lời phân trần</a:t>
                      </a:r>
                      <a:endParaRPr lang="en-US" sz="2000" b="1"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00000"/>
                        </a:lnSpc>
                      </a:pPr>
                      <a:r>
                        <a:rPr lang="vi-VN" sz="2000" b="1" dirty="0"/>
                        <a:t>Ý nghĩa</a:t>
                      </a:r>
                      <a:endParaRPr lang="en-US" sz="2000" b="1"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967519327"/>
                  </a:ext>
                </a:extLst>
              </a:tr>
              <a:tr h="2115704">
                <a:tc>
                  <a:txBody>
                    <a:bodyPr/>
                    <a:lstStyle/>
                    <a:p>
                      <a:pPr algn="just">
                        <a:lnSpc>
                          <a:spcPct val="150000"/>
                        </a:lnSpc>
                      </a:pPr>
                      <a:r>
                        <a:rPr lang="vi-VN" sz="2000" dirty="0"/>
                        <a:t> “</a:t>
                      </a:r>
                      <a:r>
                        <a:rPr lang="vi-VN" sz="2000" i="1" dirty="0"/>
                        <a:t>Thiếp vốn con kẻ khó, được nương tựa nhà giàu … nghi oan cho thiếp”.</a:t>
                      </a:r>
                      <a:endParaRPr lang="en-US" sz="2000" i="1"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endParaRPr lang="en-US" sz="2000" dirty="0"/>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344311958"/>
                  </a:ext>
                </a:extLst>
              </a:tr>
            </a:tbl>
          </a:graphicData>
        </a:graphic>
      </p:graphicFrame>
      <p:sp>
        <p:nvSpPr>
          <p:cNvPr id="8" name="TextBox 7">
            <a:extLst>
              <a:ext uri="{FF2B5EF4-FFF2-40B4-BE49-F238E27FC236}">
                <a16:creationId xmlns:a16="http://schemas.microsoft.com/office/drawing/2014/main" id="{AF603066-799C-D363-55D2-7BB1E6E81201}"/>
              </a:ext>
            </a:extLst>
          </p:cNvPr>
          <p:cNvSpPr txBox="1"/>
          <p:nvPr/>
        </p:nvSpPr>
        <p:spPr>
          <a:xfrm>
            <a:off x="3303461" y="2816094"/>
            <a:ext cx="5015548" cy="1420325"/>
          </a:xfrm>
          <a:prstGeom prst="rect">
            <a:avLst/>
          </a:prstGeom>
          <a:noFill/>
        </p:spPr>
        <p:txBody>
          <a:bodyPr wrap="square">
            <a:spAutoFit/>
          </a:bodyPr>
          <a:lstStyle/>
          <a:p>
            <a:pPr algn="just">
              <a:lnSpc>
                <a:spcPct val="150000"/>
              </a:lnSpc>
            </a:pPr>
            <a:r>
              <a:rPr lang="vi-VN" sz="2000" dirty="0"/>
              <a:t>Phân trần để chồng hiểu rõ tấm lòng mình, khẳng định sự thủy chung, trong sạch, hết lòng hàn gắn hạnh phúc gia đình.</a:t>
            </a:r>
            <a:endParaRPr lang="en-US" sz="2000" dirty="0"/>
          </a:p>
        </p:txBody>
      </p:sp>
    </p:spTree>
    <p:extLst>
      <p:ext uri="{BB962C8B-B14F-4D97-AF65-F5344CB8AC3E}">
        <p14:creationId xmlns:p14="http://schemas.microsoft.com/office/powerpoint/2010/main" val="246208268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1D47F22-F047-AD06-480E-74CB5033E9B9}"/>
              </a:ext>
            </a:extLst>
          </p:cNvPr>
          <p:cNvGraphicFramePr>
            <a:graphicFrameLocks noGrp="1"/>
          </p:cNvGraphicFramePr>
          <p:nvPr>
            <p:extLst>
              <p:ext uri="{D42A27DB-BD31-4B8C-83A1-F6EECF244321}">
                <p14:modId xmlns:p14="http://schemas.microsoft.com/office/powerpoint/2010/main" val="2206673359"/>
              </p:ext>
            </p:extLst>
          </p:nvPr>
        </p:nvGraphicFramePr>
        <p:xfrm>
          <a:off x="479682" y="270542"/>
          <a:ext cx="8374380" cy="4561042"/>
        </p:xfrm>
        <a:graphic>
          <a:graphicData uri="http://schemas.openxmlformats.org/drawingml/2006/table">
            <a:tbl>
              <a:tblPr firstRow="1" firstCol="1" bandRow="1">
                <a:tableStyleId>{FD8607D9-1263-4F96-9E5F-43F1EAE1C7EE}</a:tableStyleId>
              </a:tblPr>
              <a:tblGrid>
                <a:gridCol w="2705100">
                  <a:extLst>
                    <a:ext uri="{9D8B030D-6E8A-4147-A177-3AD203B41FA5}">
                      <a16:colId xmlns:a16="http://schemas.microsoft.com/office/drawing/2014/main" val="3816867612"/>
                    </a:ext>
                  </a:extLst>
                </a:gridCol>
                <a:gridCol w="5669280">
                  <a:extLst>
                    <a:ext uri="{9D8B030D-6E8A-4147-A177-3AD203B41FA5}">
                      <a16:colId xmlns:a16="http://schemas.microsoft.com/office/drawing/2014/main" val="3952801552"/>
                    </a:ext>
                  </a:extLst>
                </a:gridCol>
              </a:tblGrid>
              <a:tr h="479607">
                <a:tc>
                  <a:txBody>
                    <a:bodyPr/>
                    <a:lstStyle/>
                    <a:p>
                      <a:pPr algn="ctr">
                        <a:lnSpc>
                          <a:spcPct val="100000"/>
                        </a:lnSpc>
                      </a:pPr>
                      <a:r>
                        <a:rPr lang="vi-VN" sz="2000" b="1" dirty="0"/>
                        <a:t>Lời phân trần</a:t>
                      </a:r>
                      <a:endParaRPr lang="en-US" sz="2000" b="1"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00000"/>
                        </a:lnSpc>
                      </a:pPr>
                      <a:r>
                        <a:rPr lang="vi-VN" sz="2000" b="1" dirty="0"/>
                        <a:t>Ý nghĩa</a:t>
                      </a:r>
                      <a:endParaRPr lang="en-US" sz="2000" b="1"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868810722"/>
                  </a:ext>
                </a:extLst>
              </a:tr>
              <a:tr h="1271314">
                <a:tc>
                  <a:txBody>
                    <a:bodyPr/>
                    <a:lstStyle/>
                    <a:p>
                      <a:pPr algn="just">
                        <a:lnSpc>
                          <a:spcPct val="150000"/>
                        </a:lnSpc>
                      </a:pPr>
                      <a:r>
                        <a:rPr lang="vi-VN" sz="2000" dirty="0"/>
                        <a:t> </a:t>
                      </a:r>
                      <a:r>
                        <a:rPr lang="vi-VN" sz="2000" dirty="0">
                          <a:sym typeface="Arial"/>
                        </a:rPr>
                        <a:t>“</a:t>
                      </a:r>
                      <a:r>
                        <a:rPr lang="vi-VN" sz="2000" i="1" dirty="0">
                          <a:sym typeface="Arial"/>
                        </a:rPr>
                        <a:t>Thiếp sở dĩ nương tựa vào chàng … đâu còn có thể lên núi Vọng Phu kia nữa”.</a:t>
                      </a:r>
                      <a:endParaRPr lang="en-US" sz="2000" i="1" dirty="0"/>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endParaRPr lang="en-US" sz="2000" dirty="0"/>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78667390"/>
                  </a:ext>
                </a:extLst>
              </a:tr>
              <a:tr h="2309086">
                <a:tc>
                  <a:txBody>
                    <a:bodyPr/>
                    <a:lstStyle/>
                    <a:p>
                      <a:pPr algn="just">
                        <a:lnSpc>
                          <a:spcPct val="150000"/>
                        </a:lnSpc>
                      </a:pPr>
                      <a:r>
                        <a:rPr lang="vi-VN" sz="2000" dirty="0">
                          <a:sym typeface="Arial"/>
                        </a:rPr>
                        <a:t>“</a:t>
                      </a:r>
                      <a:r>
                        <a:rPr lang="vi-VN" sz="2000" i="1" dirty="0">
                          <a:sym typeface="Arial"/>
                        </a:rPr>
                        <a:t>Kẻ bạc mệnh này duyên phận hẩm hiu … mọi người phỉ nhổ</a:t>
                      </a:r>
                      <a:r>
                        <a:rPr lang="vi-VN" sz="2000" dirty="0">
                          <a:sym typeface="Arial"/>
                        </a:rPr>
                        <a:t>”.</a:t>
                      </a:r>
                      <a:endParaRPr lang="en-US" sz="20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endParaRPr lang="en-US" sz="2000" dirty="0"/>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638978016"/>
                  </a:ext>
                </a:extLst>
              </a:tr>
            </a:tbl>
          </a:graphicData>
        </a:graphic>
      </p:graphicFrame>
      <p:sp>
        <p:nvSpPr>
          <p:cNvPr id="5" name="TextBox 4">
            <a:extLst>
              <a:ext uri="{FF2B5EF4-FFF2-40B4-BE49-F238E27FC236}">
                <a16:creationId xmlns:a16="http://schemas.microsoft.com/office/drawing/2014/main" id="{08E914F3-A84F-0919-E842-C38851A7F2A8}"/>
              </a:ext>
            </a:extLst>
          </p:cNvPr>
          <p:cNvSpPr txBox="1"/>
          <p:nvPr/>
        </p:nvSpPr>
        <p:spPr>
          <a:xfrm>
            <a:off x="3291903" y="998811"/>
            <a:ext cx="5158740" cy="958660"/>
          </a:xfrm>
          <a:prstGeom prst="rect">
            <a:avLst/>
          </a:prstGeom>
          <a:noFill/>
        </p:spPr>
        <p:txBody>
          <a:bodyPr wrap="square">
            <a:spAutoFit/>
          </a:bodyPr>
          <a:lstStyle/>
          <a:p>
            <a:pPr algn="just">
              <a:lnSpc>
                <a:spcPct val="150000"/>
              </a:lnSpc>
            </a:pPr>
            <a:r>
              <a:rPr lang="vi-VN" sz="2000" dirty="0"/>
              <a:t>Đau đớn, thất vọng tột cùng khi bị đối xử bạc bẽo, bất công.</a:t>
            </a:r>
            <a:endParaRPr lang="en-US" sz="2000" dirty="0"/>
          </a:p>
        </p:txBody>
      </p:sp>
      <p:sp>
        <p:nvSpPr>
          <p:cNvPr id="7" name="TextBox 6">
            <a:extLst>
              <a:ext uri="{FF2B5EF4-FFF2-40B4-BE49-F238E27FC236}">
                <a16:creationId xmlns:a16="http://schemas.microsoft.com/office/drawing/2014/main" id="{C0D9A202-7816-16A3-F830-4CEF097E72E7}"/>
              </a:ext>
            </a:extLst>
          </p:cNvPr>
          <p:cNvSpPr txBox="1"/>
          <p:nvPr/>
        </p:nvSpPr>
        <p:spPr>
          <a:xfrm>
            <a:off x="3169542" y="2487929"/>
            <a:ext cx="5684520" cy="2343655"/>
          </a:xfrm>
          <a:prstGeom prst="rect">
            <a:avLst/>
          </a:prstGeom>
          <a:noFill/>
        </p:spPr>
        <p:txBody>
          <a:bodyPr wrap="square">
            <a:spAutoFit/>
          </a:bodyPr>
          <a:lstStyle/>
          <a:p>
            <a:pPr algn="just">
              <a:lnSpc>
                <a:spcPct val="150000"/>
              </a:lnSpc>
            </a:pPr>
            <a:r>
              <a:rPr lang="vi-VN" sz="2000" dirty="0"/>
              <a:t>Giãi bày nỗi niềm trước khi tự vẫn, xót xa vì mình luôn thủy chung, thanh bạch, khát khao được sống êm ấm, hạnh phúc vậy mà cuối cùng phải tìm đến cái chết để vùi chôn nỗi oan khiên – nỗi oan mà chỉ trời đất mới có thể thấu tỏ.</a:t>
            </a:r>
            <a:endParaRPr lang="en-US" sz="2000" dirty="0"/>
          </a:p>
        </p:txBody>
      </p:sp>
    </p:spTree>
    <p:extLst>
      <p:ext uri="{BB962C8B-B14F-4D97-AF65-F5344CB8AC3E}">
        <p14:creationId xmlns:p14="http://schemas.microsoft.com/office/powerpoint/2010/main" val="319929578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down)">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8" name="TextBox 7">
            <a:extLst>
              <a:ext uri="{FF2B5EF4-FFF2-40B4-BE49-F238E27FC236}">
                <a16:creationId xmlns:a16="http://schemas.microsoft.com/office/drawing/2014/main" id="{21EE8ADD-90D5-ECF7-B537-1F81FA72BFDD}"/>
              </a:ext>
            </a:extLst>
          </p:cNvPr>
          <p:cNvSpPr txBox="1"/>
          <p:nvPr/>
        </p:nvSpPr>
        <p:spPr>
          <a:xfrm>
            <a:off x="2611677" y="350729"/>
            <a:ext cx="3920646" cy="523220"/>
          </a:xfrm>
          <a:prstGeom prst="rect">
            <a:avLst/>
          </a:prstGeom>
          <a:noFill/>
        </p:spPr>
        <p:txBody>
          <a:bodyPr wrap="square" rtlCol="0">
            <a:spAutoFit/>
          </a:bodyPr>
          <a:lstStyle/>
          <a:p>
            <a:pPr algn="ctr"/>
            <a:r>
              <a:rPr lang="en-US" sz="2800" b="1" dirty="0">
                <a:solidFill>
                  <a:srgbClr val="0070C0"/>
                </a:solidFill>
              </a:rPr>
              <a:t>NỘI DUNG BÀI HỌC</a:t>
            </a:r>
          </a:p>
        </p:txBody>
      </p:sp>
      <p:sp>
        <p:nvSpPr>
          <p:cNvPr id="10" name="TextBox 9">
            <a:extLst>
              <a:ext uri="{FF2B5EF4-FFF2-40B4-BE49-F238E27FC236}">
                <a16:creationId xmlns:a16="http://schemas.microsoft.com/office/drawing/2014/main" id="{5275AF58-F654-D370-F9CC-110494EC724F}"/>
              </a:ext>
            </a:extLst>
          </p:cNvPr>
          <p:cNvSpPr txBox="1"/>
          <p:nvPr/>
        </p:nvSpPr>
        <p:spPr>
          <a:xfrm>
            <a:off x="570632" y="873949"/>
            <a:ext cx="2655518" cy="496996"/>
          </a:xfrm>
          <a:prstGeom prst="rect">
            <a:avLst/>
          </a:prstGeom>
          <a:noFill/>
        </p:spPr>
        <p:txBody>
          <a:bodyPr wrap="square" rtlCol="0">
            <a:spAutoFit/>
          </a:bodyPr>
          <a:lstStyle/>
          <a:p>
            <a:pPr>
              <a:lnSpc>
                <a:spcPct val="150000"/>
              </a:lnSpc>
            </a:pPr>
            <a:r>
              <a:rPr lang="en-US" sz="2000" b="1" dirty="0"/>
              <a:t>I. </a:t>
            </a:r>
            <a:r>
              <a:rPr lang="en-US" sz="2000" b="1" dirty="0" err="1"/>
              <a:t>Giới</a:t>
            </a:r>
            <a:r>
              <a:rPr lang="en-US" sz="2000" b="1" dirty="0"/>
              <a:t> </a:t>
            </a:r>
            <a:r>
              <a:rPr lang="en-US" sz="2000" b="1" dirty="0" err="1"/>
              <a:t>thiệu</a:t>
            </a:r>
            <a:r>
              <a:rPr lang="en-US" sz="2000" b="1" dirty="0"/>
              <a:t> </a:t>
            </a:r>
            <a:r>
              <a:rPr lang="en-US" sz="2000" b="1" dirty="0" err="1"/>
              <a:t>bài</a:t>
            </a:r>
            <a:r>
              <a:rPr lang="en-US" sz="2000" b="1" dirty="0"/>
              <a:t> </a:t>
            </a:r>
            <a:r>
              <a:rPr lang="en-US" sz="2000" b="1" dirty="0" err="1"/>
              <a:t>học</a:t>
            </a:r>
            <a:endParaRPr lang="en-US" sz="2000" b="1" dirty="0"/>
          </a:p>
        </p:txBody>
      </p:sp>
      <p:sp>
        <p:nvSpPr>
          <p:cNvPr id="11" name="TextBox 10">
            <a:extLst>
              <a:ext uri="{FF2B5EF4-FFF2-40B4-BE49-F238E27FC236}">
                <a16:creationId xmlns:a16="http://schemas.microsoft.com/office/drawing/2014/main" id="{9E23BDB0-9D21-C808-7DA3-AFD5721ABED3}"/>
              </a:ext>
            </a:extLst>
          </p:cNvPr>
          <p:cNvSpPr txBox="1"/>
          <p:nvPr/>
        </p:nvSpPr>
        <p:spPr>
          <a:xfrm>
            <a:off x="570632" y="1457931"/>
            <a:ext cx="3920646" cy="1881990"/>
          </a:xfrm>
          <a:prstGeom prst="rect">
            <a:avLst/>
          </a:prstGeom>
          <a:noFill/>
        </p:spPr>
        <p:txBody>
          <a:bodyPr wrap="square" rtlCol="0">
            <a:spAutoFit/>
          </a:bodyPr>
          <a:lstStyle/>
          <a:p>
            <a:pPr>
              <a:lnSpc>
                <a:spcPct val="150000"/>
              </a:lnSpc>
            </a:pPr>
            <a:r>
              <a:rPr lang="en-US" sz="2000" b="1" dirty="0"/>
              <a:t>II. Tri </a:t>
            </a:r>
            <a:r>
              <a:rPr lang="en-US" sz="2000" b="1" dirty="0" err="1"/>
              <a:t>thức</a:t>
            </a:r>
            <a:r>
              <a:rPr lang="en-US" sz="2000" b="1" dirty="0"/>
              <a:t> </a:t>
            </a:r>
            <a:r>
              <a:rPr lang="en-US" sz="2000" b="1" dirty="0" err="1"/>
              <a:t>Ngữ</a:t>
            </a:r>
            <a:r>
              <a:rPr lang="en-US" sz="2000" b="1" dirty="0"/>
              <a:t> </a:t>
            </a:r>
            <a:r>
              <a:rPr lang="en-US" sz="2000" b="1" dirty="0" err="1"/>
              <a:t>văn</a:t>
            </a:r>
            <a:endParaRPr lang="en-US" sz="2000" b="1" dirty="0"/>
          </a:p>
          <a:p>
            <a:pPr marL="342900" indent="-342900">
              <a:lnSpc>
                <a:spcPct val="150000"/>
              </a:lnSpc>
              <a:buAutoNum type="arabicPeriod"/>
            </a:pPr>
            <a:r>
              <a:rPr lang="en-US" sz="2000" dirty="0" err="1"/>
              <a:t>Khái</a:t>
            </a:r>
            <a:r>
              <a:rPr lang="en-US" sz="2000" dirty="0"/>
              <a:t> </a:t>
            </a:r>
            <a:r>
              <a:rPr lang="en-US" sz="2000" dirty="0" err="1"/>
              <a:t>niệm</a:t>
            </a:r>
            <a:r>
              <a:rPr lang="en-US" sz="2000" dirty="0"/>
              <a:t> </a:t>
            </a:r>
            <a:r>
              <a:rPr lang="en-US" sz="2000" dirty="0" err="1"/>
              <a:t>truyện</a:t>
            </a:r>
            <a:r>
              <a:rPr lang="en-US" sz="2000" dirty="0"/>
              <a:t> </a:t>
            </a:r>
            <a:r>
              <a:rPr lang="en-US" sz="2000" dirty="0" err="1"/>
              <a:t>truyền</a:t>
            </a:r>
            <a:r>
              <a:rPr lang="en-US" sz="2000" dirty="0"/>
              <a:t> </a:t>
            </a:r>
            <a:r>
              <a:rPr lang="en-US" sz="2000" dirty="0" err="1"/>
              <a:t>kì</a:t>
            </a:r>
            <a:r>
              <a:rPr lang="en-US" sz="2000" dirty="0"/>
              <a:t>.</a:t>
            </a:r>
          </a:p>
          <a:p>
            <a:pPr marL="342900" indent="-342900">
              <a:lnSpc>
                <a:spcPct val="150000"/>
              </a:lnSpc>
              <a:buAutoNum type="arabicPeriod"/>
            </a:pPr>
            <a:r>
              <a:rPr lang="en-US" sz="2000" dirty="0" err="1"/>
              <a:t>Đặc</a:t>
            </a:r>
            <a:r>
              <a:rPr lang="en-US" sz="2000" dirty="0"/>
              <a:t> </a:t>
            </a:r>
            <a:r>
              <a:rPr lang="en-US" sz="2000" dirty="0" err="1"/>
              <a:t>điểm</a:t>
            </a:r>
            <a:r>
              <a:rPr lang="en-US" sz="2000" dirty="0"/>
              <a:t> </a:t>
            </a:r>
            <a:r>
              <a:rPr lang="en-US" sz="2000" dirty="0" err="1"/>
              <a:t>truyện</a:t>
            </a:r>
            <a:r>
              <a:rPr lang="en-US" sz="2000" dirty="0"/>
              <a:t> </a:t>
            </a:r>
            <a:r>
              <a:rPr lang="en-US" sz="2000" dirty="0" err="1"/>
              <a:t>truyền</a:t>
            </a:r>
            <a:r>
              <a:rPr lang="en-US" sz="2000" dirty="0"/>
              <a:t> </a:t>
            </a:r>
            <a:r>
              <a:rPr lang="en-US" sz="2000" dirty="0" err="1"/>
              <a:t>kì</a:t>
            </a:r>
            <a:r>
              <a:rPr lang="en-US" sz="2000"/>
              <a:t>.</a:t>
            </a:r>
            <a:endParaRPr lang="en-US" sz="2000" dirty="0"/>
          </a:p>
          <a:p>
            <a:pPr marL="342900" indent="-342900">
              <a:lnSpc>
                <a:spcPct val="150000"/>
              </a:lnSpc>
              <a:buAutoNum type="arabicPeriod"/>
            </a:pPr>
            <a:r>
              <a:rPr lang="en-US" sz="2000" dirty="0" err="1"/>
              <a:t>Lời</a:t>
            </a:r>
            <a:r>
              <a:rPr lang="en-US" sz="2000" dirty="0"/>
              <a:t> </a:t>
            </a:r>
            <a:r>
              <a:rPr lang="en-US" sz="2000" dirty="0" err="1"/>
              <a:t>đối</a:t>
            </a:r>
            <a:r>
              <a:rPr lang="en-US" sz="2000" dirty="0"/>
              <a:t> </a:t>
            </a:r>
            <a:r>
              <a:rPr lang="en-US" sz="2000" dirty="0" err="1"/>
              <a:t>thoại</a:t>
            </a:r>
            <a:r>
              <a:rPr lang="en-US" sz="2000" dirty="0"/>
              <a:t> </a:t>
            </a:r>
            <a:r>
              <a:rPr lang="en-US" sz="2000" dirty="0" err="1"/>
              <a:t>và</a:t>
            </a:r>
            <a:r>
              <a:rPr lang="en-US" sz="2000" dirty="0"/>
              <a:t> </a:t>
            </a:r>
            <a:r>
              <a:rPr lang="en-US" sz="2000" dirty="0" err="1"/>
              <a:t>lời</a:t>
            </a:r>
            <a:r>
              <a:rPr lang="en-US" sz="2000" dirty="0"/>
              <a:t> </a:t>
            </a:r>
            <a:r>
              <a:rPr lang="en-US" sz="2000" dirty="0" err="1"/>
              <a:t>độc</a:t>
            </a:r>
            <a:r>
              <a:rPr lang="en-US" sz="2000" dirty="0"/>
              <a:t> </a:t>
            </a:r>
            <a:r>
              <a:rPr lang="en-US" sz="2000" dirty="0" err="1"/>
              <a:t>thoại</a:t>
            </a:r>
            <a:r>
              <a:rPr lang="en-US" sz="2000" dirty="0"/>
              <a:t>.</a:t>
            </a:r>
          </a:p>
        </p:txBody>
      </p:sp>
      <p:sp>
        <p:nvSpPr>
          <p:cNvPr id="12" name="TextBox 11">
            <a:extLst>
              <a:ext uri="{FF2B5EF4-FFF2-40B4-BE49-F238E27FC236}">
                <a16:creationId xmlns:a16="http://schemas.microsoft.com/office/drawing/2014/main" id="{070DF902-E047-3DEC-80F4-9A66B5264E05}"/>
              </a:ext>
            </a:extLst>
          </p:cNvPr>
          <p:cNvSpPr txBox="1"/>
          <p:nvPr/>
        </p:nvSpPr>
        <p:spPr>
          <a:xfrm>
            <a:off x="570632" y="3339921"/>
            <a:ext cx="2991633" cy="1420325"/>
          </a:xfrm>
          <a:prstGeom prst="rect">
            <a:avLst/>
          </a:prstGeom>
          <a:noFill/>
        </p:spPr>
        <p:txBody>
          <a:bodyPr wrap="square" rtlCol="0">
            <a:spAutoFit/>
          </a:bodyPr>
          <a:lstStyle/>
          <a:p>
            <a:pPr>
              <a:lnSpc>
                <a:spcPct val="150000"/>
              </a:lnSpc>
            </a:pPr>
            <a:r>
              <a:rPr lang="en-US" sz="2000" b="1" dirty="0"/>
              <a:t>III. </a:t>
            </a:r>
            <a:r>
              <a:rPr lang="en-US" sz="2000" b="1" dirty="0" err="1"/>
              <a:t>Tìm</a:t>
            </a:r>
            <a:r>
              <a:rPr lang="en-US" sz="2000" b="1" dirty="0"/>
              <a:t> </a:t>
            </a:r>
            <a:r>
              <a:rPr lang="en-US" sz="2000" b="1" dirty="0" err="1"/>
              <a:t>hiểu</a:t>
            </a:r>
            <a:r>
              <a:rPr lang="en-US" sz="2000" b="1" dirty="0"/>
              <a:t> </a:t>
            </a:r>
            <a:r>
              <a:rPr lang="en-US" sz="2000" b="1" dirty="0" err="1"/>
              <a:t>chung</a:t>
            </a:r>
            <a:r>
              <a:rPr lang="en-US" sz="2000" b="1" dirty="0"/>
              <a:t>.</a:t>
            </a:r>
          </a:p>
          <a:p>
            <a:pPr marL="342900" indent="-342900">
              <a:lnSpc>
                <a:spcPct val="150000"/>
              </a:lnSpc>
              <a:buAutoNum type="arabicPeriod"/>
            </a:pPr>
            <a:r>
              <a:rPr lang="en-US" sz="2000" dirty="0" err="1"/>
              <a:t>Đọc</a:t>
            </a:r>
            <a:r>
              <a:rPr lang="en-US" sz="2000" dirty="0"/>
              <a:t>.</a:t>
            </a:r>
          </a:p>
          <a:p>
            <a:pPr marL="342900" indent="-342900">
              <a:lnSpc>
                <a:spcPct val="150000"/>
              </a:lnSpc>
              <a:buAutoNum type="arabicPeriod"/>
            </a:pPr>
            <a:r>
              <a:rPr lang="en-US" sz="2000" dirty="0" err="1"/>
              <a:t>Tác</a:t>
            </a:r>
            <a:r>
              <a:rPr lang="en-US" sz="2000" dirty="0"/>
              <a:t> </a:t>
            </a:r>
            <a:r>
              <a:rPr lang="en-US" sz="2000" dirty="0" err="1"/>
              <a:t>giả</a:t>
            </a:r>
            <a:r>
              <a:rPr lang="en-US" sz="2000" dirty="0"/>
              <a:t>, </a:t>
            </a:r>
            <a:r>
              <a:rPr lang="en-US" sz="2000" dirty="0" err="1"/>
              <a:t>tác</a:t>
            </a:r>
            <a:r>
              <a:rPr lang="en-US" sz="2000" dirty="0"/>
              <a:t> </a:t>
            </a:r>
            <a:r>
              <a:rPr lang="en-US" sz="2000" dirty="0" err="1"/>
              <a:t>phẩm</a:t>
            </a:r>
            <a:r>
              <a:rPr lang="en-US" sz="2000" dirty="0"/>
              <a:t>.</a:t>
            </a:r>
          </a:p>
        </p:txBody>
      </p:sp>
      <p:sp>
        <p:nvSpPr>
          <p:cNvPr id="13" name="TextBox 12">
            <a:extLst>
              <a:ext uri="{FF2B5EF4-FFF2-40B4-BE49-F238E27FC236}">
                <a16:creationId xmlns:a16="http://schemas.microsoft.com/office/drawing/2014/main" id="{2374E66C-1F29-1C42-A61B-CEEBB7F93130}"/>
              </a:ext>
            </a:extLst>
          </p:cNvPr>
          <p:cNvSpPr txBox="1"/>
          <p:nvPr/>
        </p:nvSpPr>
        <p:spPr>
          <a:xfrm>
            <a:off x="4279900" y="873949"/>
            <a:ext cx="4749800" cy="2805320"/>
          </a:xfrm>
          <a:prstGeom prst="rect">
            <a:avLst/>
          </a:prstGeom>
          <a:noFill/>
        </p:spPr>
        <p:txBody>
          <a:bodyPr wrap="square" rtlCol="0">
            <a:spAutoFit/>
          </a:bodyPr>
          <a:lstStyle/>
          <a:p>
            <a:pPr>
              <a:lnSpc>
                <a:spcPct val="150000"/>
              </a:lnSpc>
            </a:pPr>
            <a:r>
              <a:rPr lang="en-US" sz="2000" b="1" dirty="0"/>
              <a:t>IV. </a:t>
            </a:r>
            <a:r>
              <a:rPr lang="en-US" sz="2000" b="1" dirty="0" err="1"/>
              <a:t>Tìm</a:t>
            </a:r>
            <a:r>
              <a:rPr lang="en-US" sz="2000" b="1" dirty="0"/>
              <a:t> </a:t>
            </a:r>
            <a:r>
              <a:rPr lang="en-US" sz="2000" b="1" dirty="0" err="1"/>
              <a:t>hiểu</a:t>
            </a:r>
            <a:r>
              <a:rPr lang="en-US" sz="2000" b="1" dirty="0"/>
              <a:t> chi </a:t>
            </a:r>
            <a:r>
              <a:rPr lang="en-US" sz="2000" b="1" dirty="0" err="1"/>
              <a:t>tiết</a:t>
            </a:r>
            <a:r>
              <a:rPr lang="en-US" sz="2000" b="1" dirty="0"/>
              <a:t>.</a:t>
            </a:r>
          </a:p>
          <a:p>
            <a:pPr marL="457200" indent="-457200">
              <a:lnSpc>
                <a:spcPct val="150000"/>
              </a:lnSpc>
              <a:buAutoNum type="arabicPeriod"/>
            </a:pPr>
            <a:r>
              <a:rPr lang="en-US" sz="2000" dirty="0" err="1"/>
              <a:t>Phân</a:t>
            </a:r>
            <a:r>
              <a:rPr lang="en-US" sz="2000" dirty="0"/>
              <a:t> </a:t>
            </a:r>
            <a:r>
              <a:rPr lang="en-US" sz="2000" dirty="0" err="1"/>
              <a:t>tích</a:t>
            </a:r>
            <a:r>
              <a:rPr lang="en-US" sz="2000" dirty="0"/>
              <a:t> </a:t>
            </a:r>
            <a:r>
              <a:rPr lang="en-US" sz="2000" dirty="0" err="1"/>
              <a:t>một</a:t>
            </a:r>
            <a:r>
              <a:rPr lang="en-US" sz="2000" dirty="0"/>
              <a:t> </a:t>
            </a:r>
            <a:r>
              <a:rPr lang="en-US" sz="2000" dirty="0" err="1"/>
              <a:t>số</a:t>
            </a:r>
            <a:r>
              <a:rPr lang="en-US" sz="2000" dirty="0"/>
              <a:t> </a:t>
            </a:r>
            <a:r>
              <a:rPr lang="en-US" sz="2000" dirty="0" err="1"/>
              <a:t>yếu</a:t>
            </a:r>
            <a:r>
              <a:rPr lang="en-US" sz="2000" dirty="0"/>
              <a:t> </a:t>
            </a:r>
            <a:r>
              <a:rPr lang="en-US" sz="2000" dirty="0" err="1"/>
              <a:t>tố</a:t>
            </a:r>
            <a:r>
              <a:rPr lang="en-US" sz="2000" dirty="0"/>
              <a:t> </a:t>
            </a:r>
            <a:r>
              <a:rPr lang="en-US" sz="2000" dirty="0" err="1"/>
              <a:t>của</a:t>
            </a:r>
            <a:r>
              <a:rPr lang="en-US" sz="2000" dirty="0"/>
              <a:t> </a:t>
            </a:r>
            <a:r>
              <a:rPr lang="en-US" sz="2000" dirty="0" err="1"/>
              <a:t>truyện</a:t>
            </a:r>
            <a:r>
              <a:rPr lang="en-US" sz="2000" dirty="0"/>
              <a:t> </a:t>
            </a:r>
            <a:r>
              <a:rPr lang="vi-VN" sz="2000" dirty="0"/>
              <a:t>truyền kì trong </a:t>
            </a:r>
            <a:r>
              <a:rPr lang="vi-VN" sz="2000" i="1" dirty="0"/>
              <a:t>Chuyện người con gái Nam Xương</a:t>
            </a:r>
            <a:r>
              <a:rPr lang="en-US" sz="2000" i="1" dirty="0"/>
              <a:t>.</a:t>
            </a:r>
          </a:p>
          <a:p>
            <a:pPr marL="457200" indent="-457200">
              <a:lnSpc>
                <a:spcPct val="150000"/>
              </a:lnSpc>
              <a:buAutoNum type="arabicPeriod"/>
            </a:pPr>
            <a:r>
              <a:rPr lang="en-US" sz="2000" dirty="0" err="1"/>
              <a:t>Nhân</a:t>
            </a:r>
            <a:r>
              <a:rPr lang="en-US" sz="2000" dirty="0"/>
              <a:t> </a:t>
            </a:r>
            <a:r>
              <a:rPr lang="en-US" sz="2000" dirty="0" err="1"/>
              <a:t>vật</a:t>
            </a:r>
            <a:r>
              <a:rPr lang="en-US" sz="2000" dirty="0"/>
              <a:t> </a:t>
            </a:r>
            <a:r>
              <a:rPr lang="en-US" sz="2000" dirty="0" err="1"/>
              <a:t>trong</a:t>
            </a:r>
            <a:r>
              <a:rPr lang="en-US" sz="2000" dirty="0"/>
              <a:t> </a:t>
            </a:r>
            <a:r>
              <a:rPr lang="en-US" sz="2000" i="1" dirty="0" err="1"/>
              <a:t>Chuyện</a:t>
            </a:r>
            <a:r>
              <a:rPr lang="en-US" sz="2000" i="1" dirty="0"/>
              <a:t> </a:t>
            </a:r>
            <a:r>
              <a:rPr lang="en-US" sz="2000" i="1" dirty="0" err="1"/>
              <a:t>người</a:t>
            </a:r>
            <a:r>
              <a:rPr lang="en-US" sz="2000" i="1" dirty="0"/>
              <a:t> con </a:t>
            </a:r>
            <a:r>
              <a:rPr lang="en-US" sz="2000" i="1" dirty="0" err="1"/>
              <a:t>gái</a:t>
            </a:r>
            <a:r>
              <a:rPr lang="en-US" sz="2000" i="1" dirty="0"/>
              <a:t> Nam </a:t>
            </a:r>
            <a:r>
              <a:rPr lang="en-US" sz="2000" i="1" dirty="0" err="1"/>
              <a:t>Xương</a:t>
            </a:r>
            <a:r>
              <a:rPr lang="en-US" sz="2000" i="1" dirty="0"/>
              <a:t>.</a:t>
            </a:r>
          </a:p>
        </p:txBody>
      </p:sp>
      <p:sp>
        <p:nvSpPr>
          <p:cNvPr id="15" name="TextBox 14">
            <a:extLst>
              <a:ext uri="{FF2B5EF4-FFF2-40B4-BE49-F238E27FC236}">
                <a16:creationId xmlns:a16="http://schemas.microsoft.com/office/drawing/2014/main" id="{431550FB-EA77-203D-EBE5-D9A5819386E8}"/>
              </a:ext>
            </a:extLst>
          </p:cNvPr>
          <p:cNvSpPr txBox="1"/>
          <p:nvPr/>
        </p:nvSpPr>
        <p:spPr>
          <a:xfrm>
            <a:off x="4279900" y="3553088"/>
            <a:ext cx="3517900" cy="1420325"/>
          </a:xfrm>
          <a:prstGeom prst="rect">
            <a:avLst/>
          </a:prstGeom>
          <a:noFill/>
        </p:spPr>
        <p:txBody>
          <a:bodyPr wrap="square" rtlCol="0">
            <a:spAutoFit/>
          </a:bodyPr>
          <a:lstStyle/>
          <a:p>
            <a:pPr>
              <a:lnSpc>
                <a:spcPct val="150000"/>
              </a:lnSpc>
            </a:pPr>
            <a:r>
              <a:rPr lang="en-US" sz="2000" b="1" dirty="0"/>
              <a:t>V. </a:t>
            </a:r>
            <a:r>
              <a:rPr lang="en-US" sz="2000" b="1" dirty="0" err="1"/>
              <a:t>Tổng</a:t>
            </a:r>
            <a:r>
              <a:rPr lang="en-US" sz="2000" b="1" dirty="0"/>
              <a:t> </a:t>
            </a:r>
            <a:r>
              <a:rPr lang="en-US" sz="2000" b="1" dirty="0" err="1"/>
              <a:t>kết</a:t>
            </a:r>
            <a:r>
              <a:rPr lang="en-US" sz="2000" b="1" dirty="0"/>
              <a:t>.</a:t>
            </a:r>
          </a:p>
          <a:p>
            <a:pPr marL="342900" indent="-342900">
              <a:lnSpc>
                <a:spcPct val="150000"/>
              </a:lnSpc>
              <a:buAutoNum type="arabicPeriod"/>
            </a:pPr>
            <a:r>
              <a:rPr lang="en-US" sz="2000" dirty="0" err="1"/>
              <a:t>Nội</a:t>
            </a:r>
            <a:r>
              <a:rPr lang="en-US" sz="2000" dirty="0"/>
              <a:t> dung.</a:t>
            </a:r>
          </a:p>
          <a:p>
            <a:pPr marL="342900" indent="-342900">
              <a:lnSpc>
                <a:spcPct val="150000"/>
              </a:lnSpc>
              <a:buAutoNum type="arabicPeriod"/>
            </a:pPr>
            <a:r>
              <a:rPr lang="en-US" sz="2000" dirty="0" err="1"/>
              <a:t>Nghệ</a:t>
            </a:r>
            <a:r>
              <a:rPr lang="en-US" sz="2000" dirty="0"/>
              <a:t> </a:t>
            </a:r>
            <a:r>
              <a:rPr lang="en-US" sz="2000" dirty="0" err="1"/>
              <a:t>thuật</a:t>
            </a:r>
            <a:r>
              <a:rPr lang="en-US" sz="2000" dirty="0"/>
              <a:t>.</a:t>
            </a: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99D742-63C8-F5F1-24D7-270944FA2645}"/>
              </a:ext>
            </a:extLst>
          </p:cNvPr>
          <p:cNvSpPr txBox="1"/>
          <p:nvPr/>
        </p:nvSpPr>
        <p:spPr>
          <a:xfrm>
            <a:off x="1963455" y="641514"/>
            <a:ext cx="5217090" cy="400110"/>
          </a:xfrm>
          <a:prstGeom prst="rect">
            <a:avLst/>
          </a:prstGeom>
          <a:noFill/>
        </p:spPr>
        <p:txBody>
          <a:bodyPr wrap="square">
            <a:spAutoFit/>
          </a:bodyPr>
          <a:lstStyle/>
          <a:p>
            <a:pPr algn="ctr"/>
            <a:r>
              <a:rPr lang="vi-VN" sz="2000" b="1" dirty="0"/>
              <a:t>Đặc điểm ngôn ngữ nhân vật: </a:t>
            </a:r>
            <a:endParaRPr lang="en-US" sz="2000" b="1" dirty="0"/>
          </a:p>
        </p:txBody>
      </p:sp>
      <p:sp>
        <p:nvSpPr>
          <p:cNvPr id="6" name="Rectangle: Rounded Corners 5">
            <a:extLst>
              <a:ext uri="{FF2B5EF4-FFF2-40B4-BE49-F238E27FC236}">
                <a16:creationId xmlns:a16="http://schemas.microsoft.com/office/drawing/2014/main" id="{9410CABF-BC74-69A6-9B77-4145327A9FD4}"/>
              </a:ext>
            </a:extLst>
          </p:cNvPr>
          <p:cNvSpPr/>
          <p:nvPr/>
        </p:nvSpPr>
        <p:spPr>
          <a:xfrm>
            <a:off x="1077238" y="1410799"/>
            <a:ext cx="2655517" cy="742931"/>
          </a:xfrm>
          <a:prstGeom prst="roundRect">
            <a:avLst/>
          </a:prstGeom>
          <a:solidFill>
            <a:schemeClr val="accent6"/>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Lời</a:t>
            </a:r>
            <a:r>
              <a:rPr lang="en-US" sz="2000" dirty="0">
                <a:solidFill>
                  <a:srgbClr val="000000"/>
                </a:solidFill>
              </a:rPr>
              <a:t> </a:t>
            </a:r>
            <a:r>
              <a:rPr lang="en-US" sz="2000" dirty="0" err="1">
                <a:solidFill>
                  <a:srgbClr val="000000"/>
                </a:solidFill>
              </a:rPr>
              <a:t>phân</a:t>
            </a:r>
            <a:r>
              <a:rPr lang="en-US" sz="2000" dirty="0">
                <a:solidFill>
                  <a:srgbClr val="000000"/>
                </a:solidFill>
              </a:rPr>
              <a:t> </a:t>
            </a:r>
            <a:r>
              <a:rPr lang="en-US" sz="2000" dirty="0" err="1">
                <a:solidFill>
                  <a:srgbClr val="000000"/>
                </a:solidFill>
              </a:rPr>
              <a:t>trần</a:t>
            </a:r>
            <a:r>
              <a:rPr lang="en-US" sz="2000" dirty="0">
                <a:solidFill>
                  <a:srgbClr val="000000"/>
                </a:solidFill>
              </a:rPr>
              <a:t>.</a:t>
            </a:r>
          </a:p>
        </p:txBody>
      </p:sp>
      <p:sp>
        <p:nvSpPr>
          <p:cNvPr id="7" name="Rectangle: Rounded Corners 6">
            <a:extLst>
              <a:ext uri="{FF2B5EF4-FFF2-40B4-BE49-F238E27FC236}">
                <a16:creationId xmlns:a16="http://schemas.microsoft.com/office/drawing/2014/main" id="{196A7102-9B83-B6E2-8DA1-D333E268173D}"/>
              </a:ext>
            </a:extLst>
          </p:cNvPr>
          <p:cNvSpPr/>
          <p:nvPr/>
        </p:nvSpPr>
        <p:spPr>
          <a:xfrm>
            <a:off x="1077239" y="2437901"/>
            <a:ext cx="2655516" cy="742931"/>
          </a:xfrm>
          <a:prstGeom prst="roundRect">
            <a:avLst/>
          </a:prstGeom>
          <a:solidFill>
            <a:schemeClr val="accent6"/>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Lời</a:t>
            </a:r>
            <a:r>
              <a:rPr lang="en-US" sz="2000" dirty="0">
                <a:solidFill>
                  <a:srgbClr val="000000"/>
                </a:solidFill>
              </a:rPr>
              <a:t> than</a:t>
            </a:r>
          </a:p>
        </p:txBody>
      </p:sp>
      <p:sp>
        <p:nvSpPr>
          <p:cNvPr id="8" name="Right Brace 7">
            <a:extLst>
              <a:ext uri="{FF2B5EF4-FFF2-40B4-BE49-F238E27FC236}">
                <a16:creationId xmlns:a16="http://schemas.microsoft.com/office/drawing/2014/main" id="{74A25889-1E85-E254-D2DD-0FB75E7B2A73}"/>
              </a:ext>
            </a:extLst>
          </p:cNvPr>
          <p:cNvSpPr/>
          <p:nvPr/>
        </p:nvSpPr>
        <p:spPr>
          <a:xfrm>
            <a:off x="3977015" y="1340746"/>
            <a:ext cx="413360" cy="2462006"/>
          </a:xfrm>
          <a:prstGeom prst="rightBrace">
            <a:avLst>
              <a:gd name="adj1" fmla="val 26191"/>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6766FB87-AA6A-AFD6-B237-D3CC62E585E5}"/>
              </a:ext>
            </a:extLst>
          </p:cNvPr>
          <p:cNvSpPr txBox="1"/>
          <p:nvPr/>
        </p:nvSpPr>
        <p:spPr>
          <a:xfrm>
            <a:off x="1384124" y="3402642"/>
            <a:ext cx="2041743" cy="400110"/>
          </a:xfrm>
          <a:prstGeom prst="rect">
            <a:avLst/>
          </a:prstGeom>
          <a:noFill/>
        </p:spPr>
        <p:txBody>
          <a:bodyPr wrap="square" rtlCol="0">
            <a:spAutoFit/>
          </a:bodyPr>
          <a:lstStyle/>
          <a:p>
            <a:pPr algn="ctr"/>
            <a:r>
              <a:rPr lang="en-US" sz="2000" i="1" dirty="0" err="1">
                <a:solidFill>
                  <a:srgbClr val="FF0000"/>
                </a:solidFill>
              </a:rPr>
              <a:t>Của</a:t>
            </a:r>
            <a:r>
              <a:rPr lang="en-US" sz="2000" i="1" dirty="0">
                <a:solidFill>
                  <a:srgbClr val="FF0000"/>
                </a:solidFill>
              </a:rPr>
              <a:t> Vũ </a:t>
            </a:r>
            <a:r>
              <a:rPr lang="en-US" sz="2000" i="1" dirty="0" err="1">
                <a:solidFill>
                  <a:srgbClr val="FF0000"/>
                </a:solidFill>
              </a:rPr>
              <a:t>Nương</a:t>
            </a:r>
            <a:endParaRPr lang="en-US" sz="2000" i="1" dirty="0">
              <a:solidFill>
                <a:srgbClr val="FF0000"/>
              </a:solidFill>
            </a:endParaRPr>
          </a:p>
        </p:txBody>
      </p:sp>
      <p:sp>
        <p:nvSpPr>
          <p:cNvPr id="11" name="TextBox 10">
            <a:extLst>
              <a:ext uri="{FF2B5EF4-FFF2-40B4-BE49-F238E27FC236}">
                <a16:creationId xmlns:a16="http://schemas.microsoft.com/office/drawing/2014/main" id="{AB1C2B17-90A7-1506-4157-410E50354295}"/>
              </a:ext>
            </a:extLst>
          </p:cNvPr>
          <p:cNvSpPr txBox="1"/>
          <p:nvPr/>
        </p:nvSpPr>
        <p:spPr>
          <a:xfrm>
            <a:off x="4662813" y="1861587"/>
            <a:ext cx="3403948" cy="1420325"/>
          </a:xfrm>
          <a:prstGeom prst="rect">
            <a:avLst/>
          </a:prstGeom>
          <a:noFill/>
        </p:spPr>
        <p:txBody>
          <a:bodyPr wrap="square">
            <a:spAutoFit/>
          </a:bodyPr>
          <a:lstStyle/>
          <a:p>
            <a:pPr algn="just">
              <a:lnSpc>
                <a:spcPct val="150000"/>
              </a:lnSpc>
            </a:pPr>
            <a:r>
              <a:rPr lang="en-US" sz="2000" dirty="0"/>
              <a:t>N</a:t>
            </a:r>
            <a:r>
              <a:rPr lang="vi-VN" sz="2000" dirty="0"/>
              <a:t>ét đặc trưng của ngôn ngữ truyện truyền kì là sử dụng nhiều điển tích, điển cố.</a:t>
            </a:r>
            <a:endParaRPr lang="en-US" sz="2000" dirty="0"/>
          </a:p>
        </p:txBody>
      </p:sp>
      <p:pic>
        <p:nvPicPr>
          <p:cNvPr id="2" name="Google Shape;249;p4">
            <a:extLst>
              <a:ext uri="{FF2B5EF4-FFF2-40B4-BE49-F238E27FC236}">
                <a16:creationId xmlns:a16="http://schemas.microsoft.com/office/drawing/2014/main" id="{ACAE4600-A14A-2343-3A98-E4E98259E875}"/>
              </a:ext>
            </a:extLst>
          </p:cNvPr>
          <p:cNvPicPr preferRelativeResize="0"/>
          <p:nvPr/>
        </p:nvPicPr>
        <p:blipFill rotWithShape="1">
          <a:blip r:embed="rId2">
            <a:alphaModFix/>
          </a:blip>
          <a:srcRect/>
          <a:stretch/>
        </p:blipFill>
        <p:spPr>
          <a:xfrm>
            <a:off x="7180545" y="4423704"/>
            <a:ext cx="1618230" cy="363235"/>
          </a:xfrm>
          <a:prstGeom prst="rect">
            <a:avLst/>
          </a:prstGeom>
          <a:noFill/>
          <a:ln>
            <a:noFill/>
          </a:ln>
        </p:spPr>
      </p:pic>
    </p:spTree>
    <p:extLst>
      <p:ext uri="{BB962C8B-B14F-4D97-AF65-F5344CB8AC3E}">
        <p14:creationId xmlns:p14="http://schemas.microsoft.com/office/powerpoint/2010/main" val="16257451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6"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Horizont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F9443E47-7E8C-D633-B391-F9F2EB167646}"/>
              </a:ext>
            </a:extLst>
          </p:cNvPr>
          <p:cNvSpPr/>
          <p:nvPr/>
        </p:nvSpPr>
        <p:spPr>
          <a:xfrm>
            <a:off x="0" y="339788"/>
            <a:ext cx="2743200" cy="624840"/>
          </a:xfrm>
          <a:prstGeom prst="homePlat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6"/>
                </a:solidFill>
              </a:rPr>
              <a:t>e. </a:t>
            </a:r>
            <a:r>
              <a:rPr lang="en-US" sz="2000" b="1" dirty="0" err="1">
                <a:solidFill>
                  <a:schemeClr val="accent6"/>
                </a:solidFill>
              </a:rPr>
              <a:t>Yếu</a:t>
            </a:r>
            <a:r>
              <a:rPr lang="en-US" sz="2000" b="1" dirty="0">
                <a:solidFill>
                  <a:schemeClr val="accent6"/>
                </a:solidFill>
              </a:rPr>
              <a:t> </a:t>
            </a:r>
            <a:r>
              <a:rPr lang="en-US" sz="2000" b="1" dirty="0" err="1">
                <a:solidFill>
                  <a:schemeClr val="accent6"/>
                </a:solidFill>
              </a:rPr>
              <a:t>tố</a:t>
            </a:r>
            <a:r>
              <a:rPr lang="en-US" sz="2000" b="1" dirty="0">
                <a:solidFill>
                  <a:schemeClr val="accent6"/>
                </a:solidFill>
              </a:rPr>
              <a:t> </a:t>
            </a:r>
            <a:r>
              <a:rPr lang="en-US" sz="2000" b="1" dirty="0" err="1">
                <a:solidFill>
                  <a:schemeClr val="accent6"/>
                </a:solidFill>
              </a:rPr>
              <a:t>kì</a:t>
            </a:r>
            <a:r>
              <a:rPr lang="en-US" sz="2000" b="1" dirty="0">
                <a:solidFill>
                  <a:schemeClr val="accent6"/>
                </a:solidFill>
              </a:rPr>
              <a:t> </a:t>
            </a:r>
            <a:r>
              <a:rPr lang="en-US" sz="2000" b="1" dirty="0" err="1">
                <a:solidFill>
                  <a:schemeClr val="accent6"/>
                </a:solidFill>
              </a:rPr>
              <a:t>ảo</a:t>
            </a:r>
            <a:endParaRPr lang="en-US" sz="2000" b="1" dirty="0">
              <a:solidFill>
                <a:schemeClr val="accent6"/>
              </a:solidFill>
            </a:endParaRPr>
          </a:p>
        </p:txBody>
      </p:sp>
      <p:graphicFrame>
        <p:nvGraphicFramePr>
          <p:cNvPr id="4" name="Table 3">
            <a:extLst>
              <a:ext uri="{FF2B5EF4-FFF2-40B4-BE49-F238E27FC236}">
                <a16:creationId xmlns:a16="http://schemas.microsoft.com/office/drawing/2014/main" id="{F20FE966-BBA6-8CEB-CBC1-A9BAB531D242}"/>
              </a:ext>
            </a:extLst>
          </p:cNvPr>
          <p:cNvGraphicFramePr>
            <a:graphicFrameLocks noGrp="1"/>
          </p:cNvGraphicFramePr>
          <p:nvPr>
            <p:extLst>
              <p:ext uri="{D42A27DB-BD31-4B8C-83A1-F6EECF244321}">
                <p14:modId xmlns:p14="http://schemas.microsoft.com/office/powerpoint/2010/main" val="3348852302"/>
              </p:ext>
            </p:extLst>
          </p:nvPr>
        </p:nvGraphicFramePr>
        <p:xfrm>
          <a:off x="400833" y="1165045"/>
          <a:ext cx="8267178" cy="3411596"/>
        </p:xfrm>
        <a:graphic>
          <a:graphicData uri="http://schemas.openxmlformats.org/drawingml/2006/table">
            <a:tbl>
              <a:tblPr firstRow="1" firstCol="1" bandRow="1">
                <a:tableStyleId>{FD8607D9-1263-4F96-9E5F-43F1EAE1C7EE}</a:tableStyleId>
              </a:tblPr>
              <a:tblGrid>
                <a:gridCol w="1891430">
                  <a:extLst>
                    <a:ext uri="{9D8B030D-6E8A-4147-A177-3AD203B41FA5}">
                      <a16:colId xmlns:a16="http://schemas.microsoft.com/office/drawing/2014/main" val="2505138054"/>
                    </a:ext>
                  </a:extLst>
                </a:gridCol>
                <a:gridCol w="3845490">
                  <a:extLst>
                    <a:ext uri="{9D8B030D-6E8A-4147-A177-3AD203B41FA5}">
                      <a16:colId xmlns:a16="http://schemas.microsoft.com/office/drawing/2014/main" val="2239937615"/>
                    </a:ext>
                  </a:extLst>
                </a:gridCol>
                <a:gridCol w="2530258">
                  <a:extLst>
                    <a:ext uri="{9D8B030D-6E8A-4147-A177-3AD203B41FA5}">
                      <a16:colId xmlns:a16="http://schemas.microsoft.com/office/drawing/2014/main" val="1980103955"/>
                    </a:ext>
                  </a:extLst>
                </a:gridCol>
              </a:tblGrid>
              <a:tr h="828257">
                <a:tc>
                  <a:txBody>
                    <a:bodyPr/>
                    <a:lstStyle/>
                    <a:p>
                      <a:pPr marL="87313" indent="0" algn="ctr">
                        <a:lnSpc>
                          <a:spcPct val="150000"/>
                        </a:lnSpc>
                        <a:tabLst>
                          <a:tab pos="198755" algn="l"/>
                        </a:tabLst>
                      </a:pPr>
                      <a:r>
                        <a:rPr lang="vi-VN" sz="2000" b="1" dirty="0"/>
                        <a:t>Yếu tố kì ảo</a:t>
                      </a:r>
                      <a:endParaRPr lang="en-US" sz="2000" b="1" dirty="0"/>
                    </a:p>
                  </a:txBody>
                  <a:tcPr marL="64553" marR="645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indent="0" algn="ctr">
                        <a:lnSpc>
                          <a:spcPct val="150000"/>
                        </a:lnSpc>
                        <a:tabLst>
                          <a:tab pos="198755" algn="l"/>
                        </a:tabLst>
                      </a:pPr>
                      <a:r>
                        <a:rPr lang="vi-VN" sz="2000" b="1" dirty="0"/>
                        <a:t>Tác dụng khắc họa</a:t>
                      </a:r>
                      <a:r>
                        <a:rPr lang="en-US" sz="2000" b="1" dirty="0"/>
                        <a:t> </a:t>
                      </a:r>
                      <a:r>
                        <a:rPr lang="vi-VN" sz="2000" b="1" dirty="0"/>
                        <a:t>nhân vật</a:t>
                      </a:r>
                      <a:endParaRPr lang="en-US" sz="2000" b="1" dirty="0"/>
                    </a:p>
                  </a:txBody>
                  <a:tcPr marL="64553" marR="645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indent="0" algn="ctr">
                        <a:lnSpc>
                          <a:spcPct val="150000"/>
                        </a:lnSpc>
                        <a:tabLst>
                          <a:tab pos="198755" algn="l"/>
                        </a:tabLst>
                      </a:pPr>
                      <a:r>
                        <a:rPr lang="vi-VN" sz="2000" b="1" dirty="0"/>
                        <a:t>Tác dụng thể</a:t>
                      </a:r>
                      <a:r>
                        <a:rPr lang="en-US" sz="2000" b="1" dirty="0"/>
                        <a:t> </a:t>
                      </a:r>
                      <a:r>
                        <a:rPr lang="vi-VN" sz="2000" b="1" dirty="0"/>
                        <a:t>hiện chủ đề</a:t>
                      </a:r>
                      <a:endParaRPr lang="en-US" sz="2000" b="1" dirty="0"/>
                    </a:p>
                  </a:txBody>
                  <a:tcPr marL="64553" marR="645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638489682"/>
                  </a:ext>
                </a:extLst>
              </a:tr>
              <a:tr h="2553647">
                <a:tc>
                  <a:txBody>
                    <a:bodyPr/>
                    <a:lstStyle/>
                    <a:p>
                      <a:pPr marL="87313" indent="0" algn="just">
                        <a:lnSpc>
                          <a:spcPct val="150000"/>
                        </a:lnSpc>
                        <a:tabLst>
                          <a:tab pos="198755" algn="l"/>
                        </a:tabLst>
                      </a:pPr>
                      <a:endParaRPr lang="en-US" sz="2000" dirty="0"/>
                    </a:p>
                  </a:txBody>
                  <a:tcPr marL="64553" marR="645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indent="0" algn="just">
                        <a:lnSpc>
                          <a:spcPct val="150000"/>
                        </a:lnSpc>
                        <a:tabLst>
                          <a:tab pos="198755" algn="l"/>
                        </a:tabLst>
                      </a:pPr>
                      <a:endParaRPr lang="en-US" sz="2000" dirty="0"/>
                    </a:p>
                  </a:txBody>
                  <a:tcPr marL="64553" marR="645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indent="0" algn="just">
                        <a:lnSpc>
                          <a:spcPct val="150000"/>
                        </a:lnSpc>
                        <a:tabLst>
                          <a:tab pos="198755" algn="l"/>
                        </a:tabLst>
                      </a:pPr>
                      <a:endParaRPr lang="en-US" sz="2000" dirty="0"/>
                    </a:p>
                  </a:txBody>
                  <a:tcPr marL="64553" marR="645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893829926"/>
                  </a:ext>
                </a:extLst>
              </a:tr>
            </a:tbl>
          </a:graphicData>
        </a:graphic>
      </p:graphicFrame>
      <p:sp>
        <p:nvSpPr>
          <p:cNvPr id="6" name="TextBox 5">
            <a:extLst>
              <a:ext uri="{FF2B5EF4-FFF2-40B4-BE49-F238E27FC236}">
                <a16:creationId xmlns:a16="http://schemas.microsoft.com/office/drawing/2014/main" id="{27EB5BB1-DBBF-CD23-9204-57DB13854AD1}"/>
              </a:ext>
            </a:extLst>
          </p:cNvPr>
          <p:cNvSpPr txBox="1"/>
          <p:nvPr/>
        </p:nvSpPr>
        <p:spPr>
          <a:xfrm>
            <a:off x="2314183" y="2030057"/>
            <a:ext cx="3735888" cy="2343655"/>
          </a:xfrm>
          <a:prstGeom prst="rect">
            <a:avLst/>
          </a:prstGeom>
          <a:noFill/>
        </p:spPr>
        <p:txBody>
          <a:bodyPr wrap="square">
            <a:spAutoFit/>
          </a:bodyPr>
          <a:lstStyle/>
          <a:p>
            <a:pPr marL="0" indent="0" algn="just">
              <a:lnSpc>
                <a:spcPct val="150000"/>
              </a:lnSpc>
              <a:tabLst>
                <a:tab pos="198755" algn="l"/>
              </a:tabLst>
            </a:pPr>
            <a:r>
              <a:rPr lang="vi-VN" sz="2000" dirty="0"/>
              <a:t>Nỗi oan và lời than của Vũ Thị làm động lòng Linh Phi, được xoa dịu nỗi đau thương, oan khổ; được sống trong thế giới xứng đáng hơn.</a:t>
            </a:r>
            <a:endParaRPr lang="en-US" sz="2000" dirty="0"/>
          </a:p>
        </p:txBody>
      </p:sp>
      <p:sp>
        <p:nvSpPr>
          <p:cNvPr id="8" name="TextBox 7">
            <a:extLst>
              <a:ext uri="{FF2B5EF4-FFF2-40B4-BE49-F238E27FC236}">
                <a16:creationId xmlns:a16="http://schemas.microsoft.com/office/drawing/2014/main" id="{CD5546AE-944C-9B3E-E3FE-863B4205E089}"/>
              </a:ext>
            </a:extLst>
          </p:cNvPr>
          <p:cNvSpPr txBox="1"/>
          <p:nvPr/>
        </p:nvSpPr>
        <p:spPr>
          <a:xfrm>
            <a:off x="313152" y="2030057"/>
            <a:ext cx="1913350" cy="2343655"/>
          </a:xfrm>
          <a:prstGeom prst="rect">
            <a:avLst/>
          </a:prstGeom>
          <a:noFill/>
        </p:spPr>
        <p:txBody>
          <a:bodyPr wrap="square">
            <a:spAutoFit/>
          </a:bodyPr>
          <a:lstStyle/>
          <a:p>
            <a:pPr marL="87313" indent="0" algn="just">
              <a:lnSpc>
                <a:spcPct val="150000"/>
              </a:lnSpc>
              <a:tabLst>
                <a:tab pos="198755" algn="l"/>
              </a:tabLst>
            </a:pPr>
            <a:r>
              <a:rPr lang="vi-VN" sz="2000" i="1" dirty="0"/>
              <a:t>Nhân vật và thế giới kì ảo</a:t>
            </a:r>
            <a:r>
              <a:rPr lang="vi-VN" sz="2000" dirty="0"/>
              <a:t>: thuỷ phủ của Linh Phi; các đồ vật kì ảo.</a:t>
            </a:r>
            <a:endParaRPr lang="en-US" sz="2000" dirty="0"/>
          </a:p>
        </p:txBody>
      </p:sp>
      <p:sp>
        <p:nvSpPr>
          <p:cNvPr id="10" name="TextBox 9">
            <a:extLst>
              <a:ext uri="{FF2B5EF4-FFF2-40B4-BE49-F238E27FC236}">
                <a16:creationId xmlns:a16="http://schemas.microsoft.com/office/drawing/2014/main" id="{4B7250E3-D23C-780E-CDEA-A5770FB8CF21}"/>
              </a:ext>
            </a:extLst>
          </p:cNvPr>
          <p:cNvSpPr txBox="1"/>
          <p:nvPr/>
        </p:nvSpPr>
        <p:spPr>
          <a:xfrm>
            <a:off x="6137752" y="2260889"/>
            <a:ext cx="2461366" cy="1881990"/>
          </a:xfrm>
          <a:prstGeom prst="rect">
            <a:avLst/>
          </a:prstGeom>
          <a:noFill/>
        </p:spPr>
        <p:txBody>
          <a:bodyPr wrap="square">
            <a:spAutoFit/>
          </a:bodyPr>
          <a:lstStyle/>
          <a:p>
            <a:pPr marL="0" indent="0" algn="just">
              <a:lnSpc>
                <a:spcPct val="150000"/>
              </a:lnSpc>
              <a:tabLst>
                <a:tab pos="198755" algn="l"/>
              </a:tabLst>
            </a:pPr>
            <a:r>
              <a:rPr lang="vi-VN" sz="2000" dirty="0"/>
              <a:t>Thể hiện niềm cảm thương, mong ước: có một thế giới tốt đẹp trọng ân nghĩa.</a:t>
            </a:r>
            <a:endParaRPr lang="en-US" sz="2000" dirty="0"/>
          </a:p>
        </p:txBody>
      </p:sp>
    </p:spTree>
    <p:extLst>
      <p:ext uri="{BB962C8B-B14F-4D97-AF65-F5344CB8AC3E}">
        <p14:creationId xmlns:p14="http://schemas.microsoft.com/office/powerpoint/2010/main" val="21290610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 calcmode="lin" valueType="num">
                                      <p:cBhvr additive="base">
                                        <p:cTn id="2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 calcmode="lin" valueType="num">
                                      <p:cBhvr additive="base">
                                        <p:cTn id="28"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5010112D-8FA0-CE42-4647-A63F82239F5B}"/>
              </a:ext>
            </a:extLst>
          </p:cNvPr>
          <p:cNvGraphicFramePr>
            <a:graphicFrameLocks noGrp="1"/>
          </p:cNvGraphicFramePr>
          <p:nvPr>
            <p:extLst>
              <p:ext uri="{D42A27DB-BD31-4B8C-83A1-F6EECF244321}">
                <p14:modId xmlns:p14="http://schemas.microsoft.com/office/powerpoint/2010/main" val="153337293"/>
              </p:ext>
            </p:extLst>
          </p:nvPr>
        </p:nvGraphicFramePr>
        <p:xfrm>
          <a:off x="263047" y="696061"/>
          <a:ext cx="8404964" cy="4001898"/>
        </p:xfrm>
        <a:graphic>
          <a:graphicData uri="http://schemas.openxmlformats.org/drawingml/2006/table">
            <a:tbl>
              <a:tblPr firstRow="1" firstCol="1" bandRow="1">
                <a:tableStyleId>{FD8607D9-1263-4F96-9E5F-43F1EAE1C7EE}</a:tableStyleId>
              </a:tblPr>
              <a:tblGrid>
                <a:gridCol w="2592887">
                  <a:extLst>
                    <a:ext uri="{9D8B030D-6E8A-4147-A177-3AD203B41FA5}">
                      <a16:colId xmlns:a16="http://schemas.microsoft.com/office/drawing/2014/main" val="3002000429"/>
                    </a:ext>
                  </a:extLst>
                </a:gridCol>
                <a:gridCol w="3181611">
                  <a:extLst>
                    <a:ext uri="{9D8B030D-6E8A-4147-A177-3AD203B41FA5}">
                      <a16:colId xmlns:a16="http://schemas.microsoft.com/office/drawing/2014/main" val="744142375"/>
                    </a:ext>
                  </a:extLst>
                </a:gridCol>
                <a:gridCol w="2630466">
                  <a:extLst>
                    <a:ext uri="{9D8B030D-6E8A-4147-A177-3AD203B41FA5}">
                      <a16:colId xmlns:a16="http://schemas.microsoft.com/office/drawing/2014/main" val="912939347"/>
                    </a:ext>
                  </a:extLst>
                </a:gridCol>
              </a:tblGrid>
              <a:tr h="331968">
                <a:tc>
                  <a:txBody>
                    <a:bodyPr/>
                    <a:lstStyle/>
                    <a:p>
                      <a:pPr marL="0" indent="0" algn="ctr">
                        <a:lnSpc>
                          <a:spcPct val="150000"/>
                        </a:lnSpc>
                        <a:tabLst>
                          <a:tab pos="198755" algn="l"/>
                        </a:tabLst>
                      </a:pPr>
                      <a:r>
                        <a:rPr lang="vi-VN" sz="2000" b="1" dirty="0"/>
                        <a:t>Yếu tố kì ảo</a:t>
                      </a:r>
                      <a:endParaRPr lang="en-US" sz="2000" b="1" dirty="0"/>
                    </a:p>
                  </a:txBody>
                  <a:tcPr marL="25613" marR="25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indent="0" algn="ctr">
                        <a:lnSpc>
                          <a:spcPct val="150000"/>
                        </a:lnSpc>
                        <a:tabLst>
                          <a:tab pos="198755" algn="l"/>
                        </a:tabLst>
                      </a:pPr>
                      <a:r>
                        <a:rPr lang="vi-VN" sz="2000" b="1" dirty="0"/>
                        <a:t>Tác dụng khắc họa </a:t>
                      </a:r>
                      <a:endParaRPr lang="en-US" sz="2000" b="1" dirty="0"/>
                    </a:p>
                    <a:p>
                      <a:pPr marL="0" indent="0" algn="ctr">
                        <a:lnSpc>
                          <a:spcPct val="150000"/>
                        </a:lnSpc>
                        <a:tabLst>
                          <a:tab pos="198755" algn="l"/>
                        </a:tabLst>
                      </a:pPr>
                      <a:r>
                        <a:rPr lang="vi-VN" sz="2000" b="1" dirty="0"/>
                        <a:t>nhân vật</a:t>
                      </a:r>
                      <a:endParaRPr lang="en-US" sz="2000" b="1" dirty="0"/>
                    </a:p>
                  </a:txBody>
                  <a:tcPr marL="25613" marR="25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indent="0" algn="ctr">
                        <a:lnSpc>
                          <a:spcPct val="150000"/>
                        </a:lnSpc>
                        <a:tabLst>
                          <a:tab pos="198755" algn="l"/>
                        </a:tabLst>
                      </a:pPr>
                      <a:r>
                        <a:rPr lang="vi-VN" sz="2000" b="1" dirty="0"/>
                        <a:t>Tác dụng thể hiện </a:t>
                      </a:r>
                      <a:endParaRPr lang="en-US" sz="2000" b="1" dirty="0"/>
                    </a:p>
                    <a:p>
                      <a:pPr marL="0" indent="0" algn="ctr">
                        <a:lnSpc>
                          <a:spcPct val="150000"/>
                        </a:lnSpc>
                        <a:tabLst>
                          <a:tab pos="198755" algn="l"/>
                        </a:tabLst>
                      </a:pPr>
                      <a:r>
                        <a:rPr lang="vi-VN" sz="2000" b="1" dirty="0"/>
                        <a:t>chủ đề</a:t>
                      </a:r>
                      <a:endParaRPr lang="en-US" sz="2000" b="1" dirty="0"/>
                    </a:p>
                  </a:txBody>
                  <a:tcPr marL="25613" marR="25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567950361"/>
                  </a:ext>
                </a:extLst>
              </a:tr>
              <a:tr h="2060822">
                <a:tc>
                  <a:txBody>
                    <a:bodyPr/>
                    <a:lstStyle/>
                    <a:p>
                      <a:pPr marL="87313" indent="0" algn="just">
                        <a:lnSpc>
                          <a:spcPct val="150000"/>
                        </a:lnSpc>
                        <a:tabLst>
                          <a:tab pos="198755" algn="l"/>
                        </a:tabLst>
                      </a:pPr>
                      <a:endParaRPr lang="en-US" sz="2000" dirty="0"/>
                    </a:p>
                    <a:p>
                      <a:pPr marL="87313" indent="0" algn="just">
                        <a:lnSpc>
                          <a:spcPct val="150000"/>
                        </a:lnSpc>
                        <a:tabLst>
                          <a:tab pos="198755" algn="l"/>
                        </a:tabLst>
                      </a:pPr>
                      <a:endParaRPr lang="en-US" sz="2000" dirty="0"/>
                    </a:p>
                    <a:p>
                      <a:pPr marL="87313" indent="0" algn="just">
                        <a:lnSpc>
                          <a:spcPct val="150000"/>
                        </a:lnSpc>
                        <a:tabLst>
                          <a:tab pos="198755" algn="l"/>
                        </a:tabLst>
                      </a:pPr>
                      <a:endParaRPr lang="en-US" sz="2000" dirty="0"/>
                    </a:p>
                    <a:p>
                      <a:pPr marL="87313" indent="0" algn="just">
                        <a:lnSpc>
                          <a:spcPct val="150000"/>
                        </a:lnSpc>
                        <a:tabLst>
                          <a:tab pos="198755" algn="l"/>
                        </a:tabLst>
                      </a:pPr>
                      <a:endParaRPr lang="en-US" sz="2000" dirty="0"/>
                    </a:p>
                    <a:p>
                      <a:pPr marL="87313" indent="0" algn="just">
                        <a:lnSpc>
                          <a:spcPct val="150000"/>
                        </a:lnSpc>
                        <a:tabLst>
                          <a:tab pos="198755" algn="l"/>
                        </a:tabLst>
                      </a:pPr>
                      <a:endParaRPr lang="en-US" sz="2000" dirty="0"/>
                    </a:p>
                    <a:p>
                      <a:pPr marL="87313" indent="0" algn="just">
                        <a:lnSpc>
                          <a:spcPct val="150000"/>
                        </a:lnSpc>
                        <a:tabLst>
                          <a:tab pos="198755" algn="l"/>
                        </a:tabLst>
                      </a:pPr>
                      <a:endParaRPr lang="en-US" sz="2000" dirty="0"/>
                    </a:p>
                    <a:p>
                      <a:pPr marL="87313" indent="0" algn="just">
                        <a:lnSpc>
                          <a:spcPct val="150000"/>
                        </a:lnSpc>
                        <a:tabLst>
                          <a:tab pos="198755" algn="l"/>
                        </a:tabLst>
                      </a:pPr>
                      <a:endParaRPr lang="en-US" sz="2000" dirty="0"/>
                    </a:p>
                  </a:txBody>
                  <a:tcPr marL="25613" marR="25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87313" indent="0" algn="just">
                        <a:lnSpc>
                          <a:spcPct val="150000"/>
                        </a:lnSpc>
                        <a:tabLst>
                          <a:tab pos="198755" algn="l"/>
                        </a:tabLst>
                      </a:pPr>
                      <a:endParaRPr lang="en-US" sz="2000" dirty="0"/>
                    </a:p>
                  </a:txBody>
                  <a:tcPr marL="25613" marR="25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87313" indent="0" algn="just">
                        <a:lnSpc>
                          <a:spcPct val="150000"/>
                        </a:lnSpc>
                        <a:tabLst>
                          <a:tab pos="198755" algn="l"/>
                        </a:tabLst>
                      </a:pPr>
                      <a:endParaRPr lang="en-US" sz="2000" dirty="0"/>
                    </a:p>
                  </a:txBody>
                  <a:tcPr marL="25613" marR="25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046007520"/>
                  </a:ext>
                </a:extLst>
              </a:tr>
            </a:tbl>
          </a:graphicData>
        </a:graphic>
      </p:graphicFrame>
      <p:sp>
        <p:nvSpPr>
          <p:cNvPr id="7" name="TextBox 6">
            <a:extLst>
              <a:ext uri="{FF2B5EF4-FFF2-40B4-BE49-F238E27FC236}">
                <a16:creationId xmlns:a16="http://schemas.microsoft.com/office/drawing/2014/main" id="{DC4B9E40-B97B-355A-44C7-9C834608BA23}"/>
              </a:ext>
            </a:extLst>
          </p:cNvPr>
          <p:cNvSpPr txBox="1"/>
          <p:nvPr/>
        </p:nvSpPr>
        <p:spPr>
          <a:xfrm>
            <a:off x="159707" y="1480696"/>
            <a:ext cx="2621071" cy="3266985"/>
          </a:xfrm>
          <a:prstGeom prst="rect">
            <a:avLst/>
          </a:prstGeom>
          <a:noFill/>
        </p:spPr>
        <p:txBody>
          <a:bodyPr wrap="square">
            <a:spAutoFit/>
          </a:bodyPr>
          <a:lstStyle/>
          <a:p>
            <a:pPr marL="87313" indent="0" algn="just">
              <a:lnSpc>
                <a:spcPct val="150000"/>
              </a:lnSpc>
              <a:tabLst>
                <a:tab pos="198755" algn="l"/>
              </a:tabLst>
            </a:pPr>
            <a:r>
              <a:rPr lang="vi-VN" sz="2000" i="1" dirty="0"/>
              <a:t>Hành động kì ảo</a:t>
            </a:r>
            <a:r>
              <a:rPr lang="vi-VN" sz="2000" dirty="0"/>
              <a:t>: việc Linh Phi báo mộng và được Phan Lang cứu sống; việc cứu sống Vũ Thị, trả ơn Phan Lang của Linh Phi.</a:t>
            </a:r>
            <a:endParaRPr lang="en-US" sz="2000" dirty="0"/>
          </a:p>
        </p:txBody>
      </p:sp>
      <p:sp>
        <p:nvSpPr>
          <p:cNvPr id="9" name="TextBox 8">
            <a:extLst>
              <a:ext uri="{FF2B5EF4-FFF2-40B4-BE49-F238E27FC236}">
                <a16:creationId xmlns:a16="http://schemas.microsoft.com/office/drawing/2014/main" id="{B41D1ED2-75A9-DD98-134D-1B762BFE8A71}"/>
              </a:ext>
            </a:extLst>
          </p:cNvPr>
          <p:cNvSpPr txBox="1"/>
          <p:nvPr/>
        </p:nvSpPr>
        <p:spPr>
          <a:xfrm>
            <a:off x="2884118" y="1480696"/>
            <a:ext cx="3065745" cy="3266985"/>
          </a:xfrm>
          <a:prstGeom prst="rect">
            <a:avLst/>
          </a:prstGeom>
          <a:noFill/>
        </p:spPr>
        <p:txBody>
          <a:bodyPr wrap="square">
            <a:spAutoFit/>
          </a:bodyPr>
          <a:lstStyle/>
          <a:p>
            <a:pPr marL="87313" indent="0" algn="just">
              <a:lnSpc>
                <a:spcPct val="150000"/>
              </a:lnSpc>
              <a:tabLst>
                <a:tab pos="198755" algn="l"/>
              </a:tabLst>
            </a:pPr>
            <a:r>
              <a:rPr lang="vi-VN" sz="2000" dirty="0"/>
              <a:t>Hành động ân nghĩa phù trợ lẫn nhau giữa Linh Phi, Phan Lang dành cho Vũ Thị, cho thấy Vũ Thị là người đáng được trân trọng cứu giúp.</a:t>
            </a:r>
            <a:endParaRPr lang="en-US" sz="2000" dirty="0"/>
          </a:p>
        </p:txBody>
      </p:sp>
      <p:sp>
        <p:nvSpPr>
          <p:cNvPr id="11" name="TextBox 10">
            <a:extLst>
              <a:ext uri="{FF2B5EF4-FFF2-40B4-BE49-F238E27FC236}">
                <a16:creationId xmlns:a16="http://schemas.microsoft.com/office/drawing/2014/main" id="{542547E9-529D-6B5C-2222-533D52158C98}"/>
              </a:ext>
            </a:extLst>
          </p:cNvPr>
          <p:cNvSpPr txBox="1"/>
          <p:nvPr/>
        </p:nvSpPr>
        <p:spPr>
          <a:xfrm>
            <a:off x="5949863" y="2078006"/>
            <a:ext cx="2718148" cy="1881990"/>
          </a:xfrm>
          <a:prstGeom prst="rect">
            <a:avLst/>
          </a:prstGeom>
          <a:noFill/>
        </p:spPr>
        <p:txBody>
          <a:bodyPr wrap="square">
            <a:spAutoFit/>
          </a:bodyPr>
          <a:lstStyle/>
          <a:p>
            <a:pPr marL="87313" indent="0" algn="just">
              <a:lnSpc>
                <a:spcPct val="150000"/>
              </a:lnSpc>
              <a:tabLst>
                <a:tab pos="198755" algn="l"/>
              </a:tabLst>
            </a:pPr>
            <a:r>
              <a:rPr lang="vi-VN" sz="2000" dirty="0"/>
              <a:t>Thể hiện niềm cảm thương, mong ước: người tốt sẽ được thần nhân phù trợ.</a:t>
            </a:r>
            <a:endParaRPr lang="en-US" sz="2000" dirty="0"/>
          </a:p>
        </p:txBody>
      </p:sp>
    </p:spTree>
    <p:extLst>
      <p:ext uri="{BB962C8B-B14F-4D97-AF65-F5344CB8AC3E}">
        <p14:creationId xmlns:p14="http://schemas.microsoft.com/office/powerpoint/2010/main" val="158547650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 calcmode="lin" valueType="num">
                                      <p:cBhvr additive="base">
                                        <p:cTn id="1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 calcmode="lin" valueType="num">
                                      <p:cBhvr additive="base">
                                        <p:cTn id="2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DD55C67-4ECC-0543-E97D-3021BC1AB2B7}"/>
              </a:ext>
            </a:extLst>
          </p:cNvPr>
          <p:cNvGraphicFramePr>
            <a:graphicFrameLocks noGrp="1"/>
          </p:cNvGraphicFramePr>
          <p:nvPr>
            <p:extLst>
              <p:ext uri="{D42A27DB-BD31-4B8C-83A1-F6EECF244321}">
                <p14:modId xmlns:p14="http://schemas.microsoft.com/office/powerpoint/2010/main" val="2578929500"/>
              </p:ext>
            </p:extLst>
          </p:nvPr>
        </p:nvGraphicFramePr>
        <p:xfrm>
          <a:off x="263047" y="696061"/>
          <a:ext cx="8404964" cy="4001898"/>
        </p:xfrm>
        <a:graphic>
          <a:graphicData uri="http://schemas.openxmlformats.org/drawingml/2006/table">
            <a:tbl>
              <a:tblPr firstRow="1" firstCol="1" bandRow="1">
                <a:tableStyleId>{FD8607D9-1263-4F96-9E5F-43F1EAE1C7EE}</a:tableStyleId>
              </a:tblPr>
              <a:tblGrid>
                <a:gridCol w="2592887">
                  <a:extLst>
                    <a:ext uri="{9D8B030D-6E8A-4147-A177-3AD203B41FA5}">
                      <a16:colId xmlns:a16="http://schemas.microsoft.com/office/drawing/2014/main" val="3002000429"/>
                    </a:ext>
                  </a:extLst>
                </a:gridCol>
                <a:gridCol w="3181611">
                  <a:extLst>
                    <a:ext uri="{9D8B030D-6E8A-4147-A177-3AD203B41FA5}">
                      <a16:colId xmlns:a16="http://schemas.microsoft.com/office/drawing/2014/main" val="744142375"/>
                    </a:ext>
                  </a:extLst>
                </a:gridCol>
                <a:gridCol w="2630466">
                  <a:extLst>
                    <a:ext uri="{9D8B030D-6E8A-4147-A177-3AD203B41FA5}">
                      <a16:colId xmlns:a16="http://schemas.microsoft.com/office/drawing/2014/main" val="912939347"/>
                    </a:ext>
                  </a:extLst>
                </a:gridCol>
              </a:tblGrid>
              <a:tr h="331968">
                <a:tc>
                  <a:txBody>
                    <a:bodyPr/>
                    <a:lstStyle/>
                    <a:p>
                      <a:pPr marL="0" indent="0" algn="ctr">
                        <a:lnSpc>
                          <a:spcPct val="150000"/>
                        </a:lnSpc>
                        <a:tabLst>
                          <a:tab pos="198755" algn="l"/>
                        </a:tabLst>
                      </a:pPr>
                      <a:r>
                        <a:rPr lang="vi-VN" sz="2000" b="1" dirty="0"/>
                        <a:t>Yếu tố kì ảo</a:t>
                      </a:r>
                      <a:endParaRPr lang="en-US" sz="2000" b="1" dirty="0"/>
                    </a:p>
                  </a:txBody>
                  <a:tcPr marL="25613" marR="25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indent="0" algn="ctr">
                        <a:lnSpc>
                          <a:spcPct val="150000"/>
                        </a:lnSpc>
                        <a:tabLst>
                          <a:tab pos="198755" algn="l"/>
                        </a:tabLst>
                      </a:pPr>
                      <a:r>
                        <a:rPr lang="vi-VN" sz="2000" b="1" dirty="0"/>
                        <a:t>Tác dụng khắc họa </a:t>
                      </a:r>
                      <a:endParaRPr lang="en-US" sz="2000" b="1" dirty="0"/>
                    </a:p>
                    <a:p>
                      <a:pPr marL="0" indent="0" algn="ctr">
                        <a:lnSpc>
                          <a:spcPct val="150000"/>
                        </a:lnSpc>
                        <a:tabLst>
                          <a:tab pos="198755" algn="l"/>
                        </a:tabLst>
                      </a:pPr>
                      <a:r>
                        <a:rPr lang="vi-VN" sz="2000" b="1" dirty="0"/>
                        <a:t>nhân vật</a:t>
                      </a:r>
                      <a:endParaRPr lang="en-US" sz="2000" b="1" dirty="0"/>
                    </a:p>
                  </a:txBody>
                  <a:tcPr marL="25613" marR="25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indent="0" algn="ctr">
                        <a:lnSpc>
                          <a:spcPct val="150000"/>
                        </a:lnSpc>
                        <a:tabLst>
                          <a:tab pos="198755" algn="l"/>
                        </a:tabLst>
                      </a:pPr>
                      <a:r>
                        <a:rPr lang="vi-VN" sz="2000" b="1" dirty="0"/>
                        <a:t>Tác dụng thể hiện </a:t>
                      </a:r>
                      <a:endParaRPr lang="en-US" sz="2000" b="1" dirty="0"/>
                    </a:p>
                    <a:p>
                      <a:pPr marL="0" indent="0" algn="ctr">
                        <a:lnSpc>
                          <a:spcPct val="150000"/>
                        </a:lnSpc>
                        <a:tabLst>
                          <a:tab pos="198755" algn="l"/>
                        </a:tabLst>
                      </a:pPr>
                      <a:r>
                        <a:rPr lang="vi-VN" sz="2000" b="1" dirty="0"/>
                        <a:t>chủ đề</a:t>
                      </a:r>
                      <a:endParaRPr lang="en-US" sz="2000" b="1" dirty="0"/>
                    </a:p>
                  </a:txBody>
                  <a:tcPr marL="25613" marR="25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567950361"/>
                  </a:ext>
                </a:extLst>
              </a:tr>
              <a:tr h="2060822">
                <a:tc>
                  <a:txBody>
                    <a:bodyPr/>
                    <a:lstStyle/>
                    <a:p>
                      <a:pPr marL="87313" indent="0" algn="just">
                        <a:lnSpc>
                          <a:spcPct val="150000"/>
                        </a:lnSpc>
                        <a:tabLst>
                          <a:tab pos="198755" algn="l"/>
                        </a:tabLst>
                      </a:pPr>
                      <a:endParaRPr lang="en-US" sz="2000" dirty="0"/>
                    </a:p>
                    <a:p>
                      <a:pPr marL="87313" indent="0" algn="just">
                        <a:lnSpc>
                          <a:spcPct val="150000"/>
                        </a:lnSpc>
                        <a:tabLst>
                          <a:tab pos="198755" algn="l"/>
                        </a:tabLst>
                      </a:pPr>
                      <a:endParaRPr lang="en-US" sz="2000" dirty="0"/>
                    </a:p>
                    <a:p>
                      <a:pPr marL="87313" indent="0" algn="just">
                        <a:lnSpc>
                          <a:spcPct val="150000"/>
                        </a:lnSpc>
                        <a:tabLst>
                          <a:tab pos="198755" algn="l"/>
                        </a:tabLst>
                      </a:pPr>
                      <a:endParaRPr lang="en-US" sz="2000" dirty="0"/>
                    </a:p>
                    <a:p>
                      <a:pPr marL="87313" indent="0" algn="just">
                        <a:lnSpc>
                          <a:spcPct val="150000"/>
                        </a:lnSpc>
                        <a:tabLst>
                          <a:tab pos="198755" algn="l"/>
                        </a:tabLst>
                      </a:pPr>
                      <a:endParaRPr lang="en-US" sz="2000" dirty="0"/>
                    </a:p>
                    <a:p>
                      <a:pPr marL="87313" indent="0" algn="just">
                        <a:lnSpc>
                          <a:spcPct val="150000"/>
                        </a:lnSpc>
                        <a:tabLst>
                          <a:tab pos="198755" algn="l"/>
                        </a:tabLst>
                      </a:pPr>
                      <a:endParaRPr lang="en-US" sz="2000" dirty="0"/>
                    </a:p>
                    <a:p>
                      <a:pPr marL="87313" indent="0" algn="just">
                        <a:lnSpc>
                          <a:spcPct val="150000"/>
                        </a:lnSpc>
                        <a:tabLst>
                          <a:tab pos="198755" algn="l"/>
                        </a:tabLst>
                      </a:pPr>
                      <a:endParaRPr lang="en-US" sz="2000" dirty="0"/>
                    </a:p>
                    <a:p>
                      <a:pPr marL="87313" indent="0" algn="just">
                        <a:lnSpc>
                          <a:spcPct val="150000"/>
                        </a:lnSpc>
                        <a:tabLst>
                          <a:tab pos="198755" algn="l"/>
                        </a:tabLst>
                      </a:pPr>
                      <a:endParaRPr lang="en-US" sz="2000" dirty="0"/>
                    </a:p>
                  </a:txBody>
                  <a:tcPr marL="25613" marR="25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87313" indent="0" algn="just">
                        <a:lnSpc>
                          <a:spcPct val="150000"/>
                        </a:lnSpc>
                        <a:tabLst>
                          <a:tab pos="198755" algn="l"/>
                        </a:tabLst>
                      </a:pPr>
                      <a:endParaRPr lang="en-US" sz="2000" dirty="0"/>
                    </a:p>
                  </a:txBody>
                  <a:tcPr marL="25613" marR="25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87313" indent="0" algn="just">
                        <a:lnSpc>
                          <a:spcPct val="150000"/>
                        </a:lnSpc>
                        <a:tabLst>
                          <a:tab pos="198755" algn="l"/>
                        </a:tabLst>
                      </a:pPr>
                      <a:endParaRPr lang="en-US" sz="2000" dirty="0"/>
                    </a:p>
                  </a:txBody>
                  <a:tcPr marL="25613" marR="25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046007520"/>
                  </a:ext>
                </a:extLst>
              </a:tr>
            </a:tbl>
          </a:graphicData>
        </a:graphic>
      </p:graphicFrame>
      <p:sp>
        <p:nvSpPr>
          <p:cNvPr id="4" name="TextBox 3">
            <a:extLst>
              <a:ext uri="{FF2B5EF4-FFF2-40B4-BE49-F238E27FC236}">
                <a16:creationId xmlns:a16="http://schemas.microsoft.com/office/drawing/2014/main" id="{2F09D10F-24BA-1AE6-4DE0-65920CF612AA}"/>
              </a:ext>
            </a:extLst>
          </p:cNvPr>
          <p:cNvSpPr txBox="1"/>
          <p:nvPr/>
        </p:nvSpPr>
        <p:spPr>
          <a:xfrm>
            <a:off x="165970" y="2103784"/>
            <a:ext cx="2621071" cy="1881990"/>
          </a:xfrm>
          <a:prstGeom prst="rect">
            <a:avLst/>
          </a:prstGeom>
          <a:noFill/>
        </p:spPr>
        <p:txBody>
          <a:bodyPr wrap="square">
            <a:spAutoFit/>
          </a:bodyPr>
          <a:lstStyle/>
          <a:p>
            <a:pPr marL="87313" indent="0" algn="just">
              <a:lnSpc>
                <a:spcPct val="150000"/>
              </a:lnSpc>
              <a:tabLst>
                <a:tab pos="198755" algn="l"/>
              </a:tabLst>
            </a:pPr>
            <a:r>
              <a:rPr lang="vi-VN" sz="2000" dirty="0"/>
              <a:t>Cảnh gặp gỡ kì ảo: đàn tràng giải oan, cảnh gặp gỡ trong cách biệt.</a:t>
            </a:r>
            <a:endParaRPr lang="en-US" sz="2000" dirty="0"/>
          </a:p>
        </p:txBody>
      </p:sp>
      <p:sp>
        <p:nvSpPr>
          <p:cNvPr id="5" name="TextBox 4">
            <a:extLst>
              <a:ext uri="{FF2B5EF4-FFF2-40B4-BE49-F238E27FC236}">
                <a16:creationId xmlns:a16="http://schemas.microsoft.com/office/drawing/2014/main" id="{EBDFAE21-2F9F-A551-4A15-C06F178432E0}"/>
              </a:ext>
            </a:extLst>
          </p:cNvPr>
          <p:cNvSpPr txBox="1"/>
          <p:nvPr/>
        </p:nvSpPr>
        <p:spPr>
          <a:xfrm>
            <a:off x="2884118" y="1642119"/>
            <a:ext cx="3065745" cy="2805320"/>
          </a:xfrm>
          <a:prstGeom prst="rect">
            <a:avLst/>
          </a:prstGeom>
          <a:noFill/>
        </p:spPr>
        <p:txBody>
          <a:bodyPr wrap="square">
            <a:spAutoFit/>
          </a:bodyPr>
          <a:lstStyle/>
          <a:p>
            <a:pPr marL="87313" indent="0" algn="just">
              <a:lnSpc>
                <a:spcPct val="150000"/>
              </a:lnSpc>
              <a:tabLst>
                <a:tab pos="198755" algn="l"/>
              </a:tabLst>
            </a:pPr>
            <a:r>
              <a:rPr lang="vi-VN" sz="2000" dirty="0"/>
              <a:t>Vũ Thị trở về, vẫn thuỳ mị nết na nhưng đã trong một tư thế khác, yếu tố kì ảo như hứa hẹn một sự đổi khác, một cuộc đời mới.</a:t>
            </a:r>
            <a:endParaRPr lang="en-US" sz="2000" dirty="0"/>
          </a:p>
        </p:txBody>
      </p:sp>
      <p:sp>
        <p:nvSpPr>
          <p:cNvPr id="6" name="TextBox 5">
            <a:extLst>
              <a:ext uri="{FF2B5EF4-FFF2-40B4-BE49-F238E27FC236}">
                <a16:creationId xmlns:a16="http://schemas.microsoft.com/office/drawing/2014/main" id="{DDE571D2-6D62-856E-4735-0F12F3443783}"/>
              </a:ext>
            </a:extLst>
          </p:cNvPr>
          <p:cNvSpPr txBox="1"/>
          <p:nvPr/>
        </p:nvSpPr>
        <p:spPr>
          <a:xfrm>
            <a:off x="5949863" y="2107385"/>
            <a:ext cx="2621071" cy="1881990"/>
          </a:xfrm>
          <a:prstGeom prst="rect">
            <a:avLst/>
          </a:prstGeom>
          <a:noFill/>
        </p:spPr>
        <p:txBody>
          <a:bodyPr wrap="square">
            <a:spAutoFit/>
          </a:bodyPr>
          <a:lstStyle/>
          <a:p>
            <a:pPr marL="87313" indent="0" algn="just">
              <a:lnSpc>
                <a:spcPct val="150000"/>
              </a:lnSpc>
              <a:tabLst>
                <a:tab pos="198755" algn="l"/>
              </a:tabLst>
            </a:pPr>
            <a:r>
              <a:rPr lang="vi-VN" sz="2000" dirty="0"/>
              <a:t>Thể hiện sự đồng cảm, người tốt sẽ có được cuộc sống tốt đẹp.</a:t>
            </a:r>
            <a:endParaRPr lang="en-US" sz="2000" dirty="0"/>
          </a:p>
        </p:txBody>
      </p:sp>
    </p:spTree>
    <p:extLst>
      <p:ext uri="{BB962C8B-B14F-4D97-AF65-F5344CB8AC3E}">
        <p14:creationId xmlns:p14="http://schemas.microsoft.com/office/powerpoint/2010/main" val="28172248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939BA9-97C7-7CD7-12FF-28A49297D146}"/>
              </a:ext>
            </a:extLst>
          </p:cNvPr>
          <p:cNvSpPr txBox="1"/>
          <p:nvPr/>
        </p:nvSpPr>
        <p:spPr>
          <a:xfrm>
            <a:off x="617695" y="305305"/>
            <a:ext cx="8065325" cy="577850"/>
          </a:xfrm>
          <a:prstGeom prst="rect">
            <a:avLst/>
          </a:prstGeom>
          <a:noFill/>
        </p:spPr>
        <p:txBody>
          <a:bodyPr wrap="square">
            <a:spAutoFit/>
          </a:bodyPr>
          <a:lstStyle/>
          <a:p>
            <a:pPr algn="ctr">
              <a:lnSpc>
                <a:spcPct val="150000"/>
              </a:lnSpc>
            </a:pPr>
            <a:r>
              <a:rPr lang="en-US" sz="2400" b="1" dirty="0">
                <a:solidFill>
                  <a:srgbClr val="0070C0"/>
                </a:solidFill>
              </a:rPr>
              <a:t>2. </a:t>
            </a:r>
            <a:r>
              <a:rPr lang="vi-VN" sz="2400" b="1" dirty="0">
                <a:solidFill>
                  <a:srgbClr val="0070C0"/>
                </a:solidFill>
              </a:rPr>
              <a:t>Nhân vật trong </a:t>
            </a:r>
            <a:r>
              <a:rPr lang="vi-VN" sz="2400" b="1" i="1" dirty="0">
                <a:solidFill>
                  <a:srgbClr val="0070C0"/>
                </a:solidFill>
              </a:rPr>
              <a:t>Chuyện người con gái Nam Xương</a:t>
            </a:r>
            <a:r>
              <a:rPr lang="en-US" sz="2400" b="1" i="1" dirty="0">
                <a:solidFill>
                  <a:srgbClr val="0070C0"/>
                </a:solidFill>
              </a:rPr>
              <a:t>.</a:t>
            </a:r>
          </a:p>
        </p:txBody>
      </p:sp>
      <p:sp>
        <p:nvSpPr>
          <p:cNvPr id="8" name="Rectangle: Rounded Corners 7">
            <a:extLst>
              <a:ext uri="{FF2B5EF4-FFF2-40B4-BE49-F238E27FC236}">
                <a16:creationId xmlns:a16="http://schemas.microsoft.com/office/drawing/2014/main" id="{5FB63343-0813-58DD-DC4E-7446B092B3F1}"/>
              </a:ext>
            </a:extLst>
          </p:cNvPr>
          <p:cNvSpPr/>
          <p:nvPr/>
        </p:nvSpPr>
        <p:spPr>
          <a:xfrm>
            <a:off x="839246" y="1250710"/>
            <a:ext cx="3432132" cy="577851"/>
          </a:xfrm>
          <a:prstGeom prst="roundRect">
            <a:avLst/>
          </a:prstGeom>
          <a:solidFill>
            <a:schemeClr val="accent6">
              <a:lumMod val="95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HOẠT ĐỘNG NHÓM</a:t>
            </a:r>
          </a:p>
        </p:txBody>
      </p:sp>
      <p:pic>
        <p:nvPicPr>
          <p:cNvPr id="10" name="Picture 9">
            <a:extLst>
              <a:ext uri="{FF2B5EF4-FFF2-40B4-BE49-F238E27FC236}">
                <a16:creationId xmlns:a16="http://schemas.microsoft.com/office/drawing/2014/main" id="{15FD2F1C-69A8-6D63-1580-F526B3B38442}"/>
              </a:ext>
            </a:extLst>
          </p:cNvPr>
          <p:cNvPicPr>
            <a:picLocks noChangeAspect="1"/>
          </p:cNvPicPr>
          <p:nvPr/>
        </p:nvPicPr>
        <p:blipFill>
          <a:blip r:embed="rId2"/>
          <a:srcRect l="48630" t="39697" r="16164" b="24967"/>
          <a:stretch/>
        </p:blipFill>
        <p:spPr>
          <a:xfrm>
            <a:off x="5050420" y="2035083"/>
            <a:ext cx="3761221" cy="2123558"/>
          </a:xfrm>
          <a:prstGeom prst="rect">
            <a:avLst/>
          </a:prstGeom>
        </p:spPr>
      </p:pic>
      <p:sp>
        <p:nvSpPr>
          <p:cNvPr id="12" name="TextBox 11">
            <a:extLst>
              <a:ext uri="{FF2B5EF4-FFF2-40B4-BE49-F238E27FC236}">
                <a16:creationId xmlns:a16="http://schemas.microsoft.com/office/drawing/2014/main" id="{54D584B8-441D-3199-67B6-5CC4CDF940EF}"/>
              </a:ext>
            </a:extLst>
          </p:cNvPr>
          <p:cNvSpPr txBox="1"/>
          <p:nvPr/>
        </p:nvSpPr>
        <p:spPr>
          <a:xfrm>
            <a:off x="617696" y="1947618"/>
            <a:ext cx="4183693" cy="496996"/>
          </a:xfrm>
          <a:prstGeom prst="rect">
            <a:avLst/>
          </a:prstGeom>
          <a:noFill/>
        </p:spPr>
        <p:txBody>
          <a:bodyPr wrap="square">
            <a:spAutoFit/>
          </a:bodyPr>
          <a:lstStyle/>
          <a:p>
            <a:pPr algn="ctr">
              <a:lnSpc>
                <a:spcPct val="150000"/>
              </a:lnSpc>
            </a:pPr>
            <a:r>
              <a:rPr lang="en-US" sz="2000" dirty="0"/>
              <a:t>H</a:t>
            </a:r>
            <a:r>
              <a:rPr lang="vi-VN" sz="2000" dirty="0"/>
              <a:t>oàn thành những nhiệm vụ sau:</a:t>
            </a:r>
            <a:endParaRPr lang="en-US" sz="2000" dirty="0"/>
          </a:p>
        </p:txBody>
      </p:sp>
      <p:pic>
        <p:nvPicPr>
          <p:cNvPr id="13" name="Picture 12">
            <a:extLst>
              <a:ext uri="{FF2B5EF4-FFF2-40B4-BE49-F238E27FC236}">
                <a16:creationId xmlns:a16="http://schemas.microsoft.com/office/drawing/2014/main" id="{93D3A58E-0E19-796B-DEC9-A7AF8419D7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1844" y="2627282"/>
            <a:ext cx="2875553" cy="2123558"/>
          </a:xfrm>
          <a:prstGeom prst="rect">
            <a:avLst/>
          </a:prstGeom>
        </p:spPr>
      </p:pic>
    </p:spTree>
    <p:extLst>
      <p:ext uri="{BB962C8B-B14F-4D97-AF65-F5344CB8AC3E}">
        <p14:creationId xmlns:p14="http://schemas.microsoft.com/office/powerpoint/2010/main" val="347860142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074"/>
        <p:cNvGrpSpPr/>
        <p:nvPr/>
      </p:nvGrpSpPr>
      <p:grpSpPr>
        <a:xfrm>
          <a:off x="0" y="0"/>
          <a:ext cx="0" cy="0"/>
          <a:chOff x="0" y="0"/>
          <a:chExt cx="0" cy="0"/>
        </a:xfrm>
      </p:grpSpPr>
      <p:grpSp>
        <p:nvGrpSpPr>
          <p:cNvPr id="14" name="Group 13">
            <a:extLst>
              <a:ext uri="{FF2B5EF4-FFF2-40B4-BE49-F238E27FC236}">
                <a16:creationId xmlns:a16="http://schemas.microsoft.com/office/drawing/2014/main" id="{F1B26D8E-5B9F-E253-1F3E-1DA214E6E988}"/>
              </a:ext>
            </a:extLst>
          </p:cNvPr>
          <p:cNvGrpSpPr/>
          <p:nvPr/>
        </p:nvGrpSpPr>
        <p:grpSpPr>
          <a:xfrm>
            <a:off x="199636" y="377349"/>
            <a:ext cx="4337652" cy="1856461"/>
            <a:chOff x="34713" y="101250"/>
            <a:chExt cx="4337652" cy="1856461"/>
          </a:xfrm>
        </p:grpSpPr>
        <p:sp>
          <p:nvSpPr>
            <p:cNvPr id="4" name="Rectangle: Rounded Corners 3">
              <a:extLst>
                <a:ext uri="{FF2B5EF4-FFF2-40B4-BE49-F238E27FC236}">
                  <a16:creationId xmlns:a16="http://schemas.microsoft.com/office/drawing/2014/main" id="{37472AF3-5750-7ACC-0B1F-7AF20FCADAE6}"/>
                </a:ext>
              </a:extLst>
            </p:cNvPr>
            <p:cNvSpPr/>
            <p:nvPr/>
          </p:nvSpPr>
          <p:spPr>
            <a:xfrm>
              <a:off x="361950" y="454588"/>
              <a:ext cx="4010415" cy="1503123"/>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rgbClr val="000000"/>
                  </a:solidFill>
                </a:rPr>
                <a:t>Liệt kê </a:t>
              </a:r>
              <a:r>
                <a:rPr lang="vi-VN" sz="2000" dirty="0">
                  <a:solidFill>
                    <a:srgbClr val="000000"/>
                  </a:solidFill>
                </a:rPr>
                <a:t>các nhân vật trong văn bản và xác định </a:t>
              </a:r>
              <a:r>
                <a:rPr lang="vi-VN" sz="2000" b="1" dirty="0">
                  <a:solidFill>
                    <a:srgbClr val="000000"/>
                  </a:solidFill>
                </a:rPr>
                <a:t>nhân vật chính, nhân vật phụ</a:t>
              </a:r>
              <a:r>
                <a:rPr lang="vi-VN" sz="2000" dirty="0">
                  <a:solidFill>
                    <a:srgbClr val="000000"/>
                  </a:solidFill>
                </a:rPr>
                <a:t>. </a:t>
              </a:r>
              <a:endParaRPr lang="en-US" sz="2000" dirty="0">
                <a:solidFill>
                  <a:srgbClr val="000000"/>
                </a:solidFill>
              </a:endParaRPr>
            </a:p>
          </p:txBody>
        </p:sp>
        <p:pic>
          <p:nvPicPr>
            <p:cNvPr id="9" name="Picture 8">
              <a:extLst>
                <a:ext uri="{FF2B5EF4-FFF2-40B4-BE49-F238E27FC236}">
                  <a16:creationId xmlns:a16="http://schemas.microsoft.com/office/drawing/2014/main" id="{AA0870F4-2D4C-C466-7A76-8CC57ACB3156}"/>
                </a:ext>
              </a:extLst>
            </p:cNvPr>
            <p:cNvPicPr>
              <a:picLocks noChangeAspect="1"/>
            </p:cNvPicPr>
            <p:nvPr/>
          </p:nvPicPr>
          <p:blipFill>
            <a:blip r:embed="rId3"/>
            <a:srcRect l="57671" t="76956" r="32329" b="5510"/>
            <a:stretch/>
          </p:blipFill>
          <p:spPr>
            <a:xfrm>
              <a:off x="34713" y="101250"/>
              <a:ext cx="723900" cy="713984"/>
            </a:xfrm>
            <a:prstGeom prst="rect">
              <a:avLst/>
            </a:prstGeom>
          </p:spPr>
        </p:pic>
      </p:grpSp>
      <p:grpSp>
        <p:nvGrpSpPr>
          <p:cNvPr id="13" name="Group 12">
            <a:extLst>
              <a:ext uri="{FF2B5EF4-FFF2-40B4-BE49-F238E27FC236}">
                <a16:creationId xmlns:a16="http://schemas.microsoft.com/office/drawing/2014/main" id="{B91A0E4C-4B42-BB34-3A6E-4F28446EE213}"/>
              </a:ext>
            </a:extLst>
          </p:cNvPr>
          <p:cNvGrpSpPr/>
          <p:nvPr/>
        </p:nvGrpSpPr>
        <p:grpSpPr>
          <a:xfrm>
            <a:off x="199636" y="2571750"/>
            <a:ext cx="4372364" cy="1749467"/>
            <a:chOff x="4407077" y="101250"/>
            <a:chExt cx="4372364" cy="1749467"/>
          </a:xfrm>
        </p:grpSpPr>
        <p:sp>
          <p:nvSpPr>
            <p:cNvPr id="5" name="Rectangle: Rounded Corners 4">
              <a:extLst>
                <a:ext uri="{FF2B5EF4-FFF2-40B4-BE49-F238E27FC236}">
                  <a16:creationId xmlns:a16="http://schemas.microsoft.com/office/drawing/2014/main" id="{D9CEC9A7-8CB0-4C68-3EC9-3E823D7BFF4A}"/>
                </a:ext>
              </a:extLst>
            </p:cNvPr>
            <p:cNvSpPr/>
            <p:nvPr/>
          </p:nvSpPr>
          <p:spPr>
            <a:xfrm>
              <a:off x="4769027" y="347594"/>
              <a:ext cx="4010414" cy="1503123"/>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Chỉ ra </a:t>
              </a:r>
              <a:r>
                <a:rPr lang="vi-VN" sz="2000" b="1" dirty="0">
                  <a:solidFill>
                    <a:srgbClr val="000000"/>
                  </a:solidFill>
                </a:rPr>
                <a:t>nguyên nhân </a:t>
              </a:r>
              <a:r>
                <a:rPr lang="vi-VN" sz="2000" dirty="0">
                  <a:solidFill>
                    <a:srgbClr val="000000"/>
                  </a:solidFill>
                </a:rPr>
                <a:t>dẫn đến </a:t>
              </a:r>
              <a:r>
                <a:rPr lang="vi-VN" sz="2000" b="1" dirty="0">
                  <a:solidFill>
                    <a:srgbClr val="000000"/>
                  </a:solidFill>
                </a:rPr>
                <a:t>bi kịch</a:t>
              </a:r>
              <a:r>
                <a:rPr lang="vi-VN" sz="2000" dirty="0">
                  <a:solidFill>
                    <a:srgbClr val="000000"/>
                  </a:solidFill>
                </a:rPr>
                <a:t> của Vũ Nương bằng cách hoàn thành bảng dưới đây? </a:t>
              </a:r>
              <a:endParaRPr lang="en-US" sz="2000" dirty="0">
                <a:solidFill>
                  <a:srgbClr val="000000"/>
                </a:solidFill>
              </a:endParaRPr>
            </a:p>
          </p:txBody>
        </p:sp>
        <p:pic>
          <p:nvPicPr>
            <p:cNvPr id="10" name="Picture 9">
              <a:extLst>
                <a:ext uri="{FF2B5EF4-FFF2-40B4-BE49-F238E27FC236}">
                  <a16:creationId xmlns:a16="http://schemas.microsoft.com/office/drawing/2014/main" id="{7C6864E7-4835-DE56-705E-493D2C40AE09}"/>
                </a:ext>
              </a:extLst>
            </p:cNvPr>
            <p:cNvPicPr>
              <a:picLocks noChangeAspect="1"/>
            </p:cNvPicPr>
            <p:nvPr/>
          </p:nvPicPr>
          <p:blipFill>
            <a:blip r:embed="rId3"/>
            <a:srcRect l="57671" t="76956" r="32329" b="5510"/>
            <a:stretch/>
          </p:blipFill>
          <p:spPr>
            <a:xfrm>
              <a:off x="4407077" y="101250"/>
              <a:ext cx="723900" cy="713984"/>
            </a:xfrm>
            <a:prstGeom prst="rect">
              <a:avLst/>
            </a:prstGeom>
          </p:spPr>
        </p:pic>
      </p:grpSp>
      <p:graphicFrame>
        <p:nvGraphicFramePr>
          <p:cNvPr id="15" name="Table 14">
            <a:extLst>
              <a:ext uri="{FF2B5EF4-FFF2-40B4-BE49-F238E27FC236}">
                <a16:creationId xmlns:a16="http://schemas.microsoft.com/office/drawing/2014/main" id="{C0CB076C-8472-A5F1-2BC2-0C9BF192CCAE}"/>
              </a:ext>
            </a:extLst>
          </p:cNvPr>
          <p:cNvGraphicFramePr>
            <a:graphicFrameLocks noGrp="1"/>
          </p:cNvGraphicFramePr>
          <p:nvPr>
            <p:extLst>
              <p:ext uri="{D42A27DB-BD31-4B8C-83A1-F6EECF244321}">
                <p14:modId xmlns:p14="http://schemas.microsoft.com/office/powerpoint/2010/main" val="276606617"/>
              </p:ext>
            </p:extLst>
          </p:nvPr>
        </p:nvGraphicFramePr>
        <p:xfrm>
          <a:off x="4899238" y="738014"/>
          <a:ext cx="3793826" cy="3472194"/>
        </p:xfrm>
        <a:graphic>
          <a:graphicData uri="http://schemas.openxmlformats.org/drawingml/2006/table">
            <a:tbl>
              <a:tblPr firstRow="1" firstCol="1" bandRow="1">
                <a:tableStyleId>{FD8607D9-1263-4F96-9E5F-43F1EAE1C7EE}</a:tableStyleId>
              </a:tblPr>
              <a:tblGrid>
                <a:gridCol w="1801077">
                  <a:extLst>
                    <a:ext uri="{9D8B030D-6E8A-4147-A177-3AD203B41FA5}">
                      <a16:colId xmlns:a16="http://schemas.microsoft.com/office/drawing/2014/main" val="567902600"/>
                    </a:ext>
                  </a:extLst>
                </a:gridCol>
                <a:gridCol w="1992749">
                  <a:extLst>
                    <a:ext uri="{9D8B030D-6E8A-4147-A177-3AD203B41FA5}">
                      <a16:colId xmlns:a16="http://schemas.microsoft.com/office/drawing/2014/main" val="2906555822"/>
                    </a:ext>
                  </a:extLst>
                </a:gridCol>
              </a:tblGrid>
              <a:tr h="1355295">
                <a:tc gridSpan="2">
                  <a:txBody>
                    <a:bodyPr/>
                    <a:lstStyle/>
                    <a:p>
                      <a:pPr marL="0" indent="0" algn="ctr">
                        <a:lnSpc>
                          <a:spcPct val="150000"/>
                        </a:lnSpc>
                      </a:pPr>
                      <a:r>
                        <a:rPr lang="vi-VN" sz="2000" b="1" dirty="0"/>
                        <a:t>Nguyên nhân gây ra bi kịch của Vũ Nương</a:t>
                      </a:r>
                      <a:endParaRPr lang="en-US" sz="2000" b="1"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FFAF"/>
                    </a:solidFill>
                  </a:tcPr>
                </a:tc>
                <a:tc hMerge="1">
                  <a:txBody>
                    <a:bodyPr/>
                    <a:lstStyle/>
                    <a:p>
                      <a:endParaRPr lang="en-US"/>
                    </a:p>
                  </a:txBody>
                  <a:tcPr/>
                </a:tc>
                <a:extLst>
                  <a:ext uri="{0D108BD9-81ED-4DB2-BD59-A6C34878D82A}">
                    <a16:rowId xmlns:a16="http://schemas.microsoft.com/office/drawing/2014/main" val="2305554471"/>
                  </a:ext>
                </a:extLst>
              </a:tr>
              <a:tr h="906356">
                <a:tc>
                  <a:txBody>
                    <a:bodyPr/>
                    <a:lstStyle/>
                    <a:p>
                      <a:pPr marL="0" indent="0" algn="ctr">
                        <a:lnSpc>
                          <a:spcPct val="150000"/>
                        </a:lnSpc>
                      </a:pPr>
                      <a:r>
                        <a:rPr lang="vi-VN" sz="2000" b="1" dirty="0"/>
                        <a:t>Trực tiếp</a:t>
                      </a:r>
                      <a:endParaRPr lang="en-US" sz="2000" b="1"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FDD"/>
                    </a:solidFill>
                  </a:tcPr>
                </a:tc>
                <a:tc>
                  <a:txBody>
                    <a:bodyPr/>
                    <a:lstStyle/>
                    <a:p>
                      <a:pPr marL="0" indent="0" algn="ctr">
                        <a:lnSpc>
                          <a:spcPct val="150000"/>
                        </a:lnSpc>
                      </a:pPr>
                      <a:r>
                        <a:rPr lang="vi-VN" sz="2000" b="1" dirty="0"/>
                        <a:t>Gián tiếp</a:t>
                      </a:r>
                      <a:endParaRPr lang="en-US" sz="2000" b="1"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FDD"/>
                    </a:solidFill>
                  </a:tcPr>
                </a:tc>
                <a:extLst>
                  <a:ext uri="{0D108BD9-81ED-4DB2-BD59-A6C34878D82A}">
                    <a16:rowId xmlns:a16="http://schemas.microsoft.com/office/drawing/2014/main" val="3013259462"/>
                  </a:ext>
                </a:extLst>
              </a:tr>
              <a:tr h="1210543">
                <a:tc>
                  <a:txBody>
                    <a:bodyPr/>
                    <a:lstStyle/>
                    <a:p>
                      <a:pPr marL="457200" algn="just">
                        <a:lnSpc>
                          <a:spcPct val="150000"/>
                        </a:lnSpc>
                      </a:pPr>
                      <a:r>
                        <a:rPr lang="vi-VN" sz="2000" dirty="0"/>
                        <a:t> </a:t>
                      </a:r>
                      <a:endParaRPr lang="en-US" sz="2000" dirty="0"/>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gn="just">
                        <a:lnSpc>
                          <a:spcPct val="150000"/>
                        </a:lnSpc>
                      </a:pPr>
                      <a:r>
                        <a:rPr lang="vi-VN" sz="2000" dirty="0"/>
                        <a:t> </a:t>
                      </a:r>
                      <a:endParaRPr lang="en-US" sz="2000" dirty="0"/>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8887787"/>
                  </a:ext>
                </a:extLst>
              </a:tr>
            </a:tbl>
          </a:graphicData>
        </a:graphic>
      </p:graphicFrame>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5AB0628-1EE4-348E-6FBD-5668DCA51F71}"/>
              </a:ext>
            </a:extLst>
          </p:cNvPr>
          <p:cNvGrpSpPr/>
          <p:nvPr/>
        </p:nvGrpSpPr>
        <p:grpSpPr>
          <a:xfrm>
            <a:off x="162312" y="529205"/>
            <a:ext cx="4409688" cy="3369694"/>
            <a:chOff x="162312" y="529205"/>
            <a:chExt cx="4409688" cy="3369694"/>
          </a:xfrm>
        </p:grpSpPr>
        <p:sp>
          <p:nvSpPr>
            <p:cNvPr id="3" name="Rectangle: Rounded Corners 2">
              <a:extLst>
                <a:ext uri="{FF2B5EF4-FFF2-40B4-BE49-F238E27FC236}">
                  <a16:creationId xmlns:a16="http://schemas.microsoft.com/office/drawing/2014/main" id="{23FBC711-00F1-1901-0FA6-527180D4F186}"/>
                </a:ext>
              </a:extLst>
            </p:cNvPr>
            <p:cNvSpPr/>
            <p:nvPr/>
          </p:nvSpPr>
          <p:spPr>
            <a:xfrm>
              <a:off x="361950" y="779744"/>
              <a:ext cx="4210050" cy="3119155"/>
            </a:xfrm>
            <a:prstGeom prst="roundRect">
              <a:avLst>
                <a:gd name="adj" fmla="val 1131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Hoàn thành </a:t>
              </a:r>
              <a:r>
                <a:rPr lang="vi-VN" sz="2000" b="1" dirty="0">
                  <a:solidFill>
                    <a:srgbClr val="000000"/>
                  </a:solidFill>
                </a:rPr>
                <a:t>Phiếu học tập số 3 </a:t>
              </a:r>
              <a:r>
                <a:rPr lang="vi-VN" sz="2000" dirty="0">
                  <a:solidFill>
                    <a:srgbClr val="000000"/>
                  </a:solidFill>
                </a:rPr>
                <a:t>phân tích </a:t>
              </a:r>
              <a:r>
                <a:rPr lang="vi-VN" sz="2000" b="1" dirty="0">
                  <a:solidFill>
                    <a:srgbClr val="000000"/>
                  </a:solidFill>
                </a:rPr>
                <a:t>tính cách nhân vật </a:t>
              </a:r>
              <a:r>
                <a:rPr lang="vi-VN" sz="2000" dirty="0">
                  <a:solidFill>
                    <a:srgbClr val="000000"/>
                  </a:solidFill>
                </a:rPr>
                <a:t>Vũ Nương và chỉ ra điểm </a:t>
              </a:r>
              <a:r>
                <a:rPr lang="vi-VN" sz="2000" b="1" dirty="0">
                  <a:solidFill>
                    <a:srgbClr val="000000"/>
                  </a:solidFill>
                </a:rPr>
                <a:t>khác biệt </a:t>
              </a:r>
              <a:r>
                <a:rPr lang="vi-VN" sz="2000" dirty="0">
                  <a:solidFill>
                    <a:srgbClr val="000000"/>
                  </a:solidFill>
                </a:rPr>
                <a:t>trong cách ứng xử của nàng lúc còn sống với gia đình ở </a:t>
              </a:r>
              <a:r>
                <a:rPr lang="vi-VN" sz="2000" b="1" dirty="0">
                  <a:solidFill>
                    <a:srgbClr val="000000"/>
                  </a:solidFill>
                </a:rPr>
                <a:t>trần gian </a:t>
              </a:r>
              <a:r>
                <a:rPr lang="vi-VN" sz="2000" dirty="0">
                  <a:solidFill>
                    <a:srgbClr val="000000"/>
                  </a:solidFill>
                </a:rPr>
                <a:t>và khi đã về </a:t>
              </a:r>
              <a:r>
                <a:rPr lang="vi-VN" sz="2000" b="1" dirty="0">
                  <a:solidFill>
                    <a:srgbClr val="000000"/>
                  </a:solidFill>
                </a:rPr>
                <a:t>thủy phủ.</a:t>
              </a:r>
              <a:endParaRPr lang="en-US" sz="2000" b="1" dirty="0">
                <a:solidFill>
                  <a:srgbClr val="000000"/>
                </a:solidFill>
              </a:endParaRPr>
            </a:p>
          </p:txBody>
        </p:sp>
        <p:pic>
          <p:nvPicPr>
            <p:cNvPr id="5" name="Picture 4">
              <a:extLst>
                <a:ext uri="{FF2B5EF4-FFF2-40B4-BE49-F238E27FC236}">
                  <a16:creationId xmlns:a16="http://schemas.microsoft.com/office/drawing/2014/main" id="{31D150E0-84B3-8B4E-7D66-DB1A49022C4F}"/>
                </a:ext>
              </a:extLst>
            </p:cNvPr>
            <p:cNvPicPr>
              <a:picLocks noChangeAspect="1"/>
            </p:cNvPicPr>
            <p:nvPr/>
          </p:nvPicPr>
          <p:blipFill>
            <a:blip r:embed="rId2"/>
            <a:srcRect l="57671" t="76956" r="32329" b="5510"/>
            <a:stretch/>
          </p:blipFill>
          <p:spPr>
            <a:xfrm>
              <a:off x="162312" y="529205"/>
              <a:ext cx="723900" cy="713984"/>
            </a:xfrm>
            <a:prstGeom prst="rect">
              <a:avLst/>
            </a:prstGeom>
          </p:spPr>
        </p:pic>
      </p:grpSp>
      <p:pic>
        <p:nvPicPr>
          <p:cNvPr id="2" name="Google Shape;249;p4">
            <a:extLst>
              <a:ext uri="{FF2B5EF4-FFF2-40B4-BE49-F238E27FC236}">
                <a16:creationId xmlns:a16="http://schemas.microsoft.com/office/drawing/2014/main" id="{4F923170-6AE4-D00D-0EA2-BEA6450AD15D}"/>
              </a:ext>
            </a:extLst>
          </p:cNvPr>
          <p:cNvPicPr preferRelativeResize="0"/>
          <p:nvPr/>
        </p:nvPicPr>
        <p:blipFill rotWithShape="1">
          <a:blip r:embed="rId3">
            <a:alphaModFix/>
          </a:blip>
          <a:srcRect/>
          <a:stretch/>
        </p:blipFill>
        <p:spPr>
          <a:xfrm>
            <a:off x="361950" y="4585394"/>
            <a:ext cx="1618230" cy="363235"/>
          </a:xfrm>
          <a:prstGeom prst="rect">
            <a:avLst/>
          </a:prstGeom>
          <a:noFill/>
          <a:ln>
            <a:noFill/>
          </a:ln>
        </p:spPr>
      </p:pic>
      <p:grpSp>
        <p:nvGrpSpPr>
          <p:cNvPr id="8" name="Group 7">
            <a:extLst>
              <a:ext uri="{FF2B5EF4-FFF2-40B4-BE49-F238E27FC236}">
                <a16:creationId xmlns:a16="http://schemas.microsoft.com/office/drawing/2014/main" id="{80758E32-4444-AF54-6325-7DD842B56A49}"/>
              </a:ext>
            </a:extLst>
          </p:cNvPr>
          <p:cNvGrpSpPr/>
          <p:nvPr/>
        </p:nvGrpSpPr>
        <p:grpSpPr>
          <a:xfrm>
            <a:off x="4572000" y="1700741"/>
            <a:ext cx="4372364" cy="3066271"/>
            <a:chOff x="4409688" y="1612722"/>
            <a:chExt cx="4372364" cy="3066271"/>
          </a:xfrm>
        </p:grpSpPr>
        <p:sp>
          <p:nvSpPr>
            <p:cNvPr id="4" name="Rectangle: Rounded Corners 3">
              <a:extLst>
                <a:ext uri="{FF2B5EF4-FFF2-40B4-BE49-F238E27FC236}">
                  <a16:creationId xmlns:a16="http://schemas.microsoft.com/office/drawing/2014/main" id="{0B8D6776-3803-EA49-5D55-8B55B7552C5A}"/>
                </a:ext>
              </a:extLst>
            </p:cNvPr>
            <p:cNvSpPr/>
            <p:nvPr/>
          </p:nvSpPr>
          <p:spPr>
            <a:xfrm>
              <a:off x="4609326" y="1869509"/>
              <a:ext cx="4172726" cy="2809484"/>
            </a:xfrm>
            <a:prstGeom prst="roundRect">
              <a:avLst>
                <a:gd name="adj" fmla="val 1131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Nêu một số </a:t>
              </a:r>
              <a:r>
                <a:rPr lang="vi-VN" sz="2000" b="1" dirty="0">
                  <a:solidFill>
                    <a:srgbClr val="000000"/>
                  </a:solidFill>
                </a:rPr>
                <a:t>nét nổi bật </a:t>
              </a:r>
              <a:r>
                <a:rPr lang="vi-VN" sz="2000" dirty="0">
                  <a:solidFill>
                    <a:srgbClr val="000000"/>
                  </a:solidFill>
                </a:rPr>
                <a:t>trong </a:t>
              </a:r>
              <a:r>
                <a:rPr lang="vi-VN" sz="2000" b="1" dirty="0">
                  <a:solidFill>
                    <a:srgbClr val="000000"/>
                  </a:solidFill>
                </a:rPr>
                <a:t>tính cách </a:t>
              </a:r>
              <a:r>
                <a:rPr lang="vi-VN" sz="2000" dirty="0">
                  <a:solidFill>
                    <a:srgbClr val="000000"/>
                  </a:solidFill>
                </a:rPr>
                <a:t>của nhân vật </a:t>
              </a:r>
              <a:r>
                <a:rPr lang="vi-VN" sz="2000" b="1" dirty="0">
                  <a:solidFill>
                    <a:srgbClr val="000000"/>
                  </a:solidFill>
                </a:rPr>
                <a:t>Trương Sinh.</a:t>
              </a:r>
              <a:r>
                <a:rPr lang="vi-VN" sz="2000" dirty="0">
                  <a:solidFill>
                    <a:srgbClr val="000000"/>
                  </a:solidFill>
                </a:rPr>
                <a:t> Những nét tính cách ấy có phải là </a:t>
              </a:r>
              <a:r>
                <a:rPr lang="vi-VN" sz="2000" b="1" dirty="0">
                  <a:solidFill>
                    <a:srgbClr val="000000"/>
                  </a:solidFill>
                </a:rPr>
                <a:t>nguyên nhân </a:t>
              </a:r>
              <a:r>
                <a:rPr lang="vi-VN" sz="2000" dirty="0">
                  <a:solidFill>
                    <a:srgbClr val="000000"/>
                  </a:solidFill>
                </a:rPr>
                <a:t>gây nên nỗi bất hạnh của Vũ Thị Thiết?</a:t>
              </a:r>
              <a:endParaRPr lang="en-US" sz="2000" dirty="0">
                <a:solidFill>
                  <a:srgbClr val="000000"/>
                </a:solidFill>
              </a:endParaRPr>
            </a:p>
          </p:txBody>
        </p:sp>
        <p:pic>
          <p:nvPicPr>
            <p:cNvPr id="6" name="Picture 5">
              <a:extLst>
                <a:ext uri="{FF2B5EF4-FFF2-40B4-BE49-F238E27FC236}">
                  <a16:creationId xmlns:a16="http://schemas.microsoft.com/office/drawing/2014/main" id="{BB23C64C-1667-8C5C-2FA6-7D4483264312}"/>
                </a:ext>
              </a:extLst>
            </p:cNvPr>
            <p:cNvPicPr>
              <a:picLocks noChangeAspect="1"/>
            </p:cNvPicPr>
            <p:nvPr/>
          </p:nvPicPr>
          <p:blipFill>
            <a:blip r:embed="rId2"/>
            <a:srcRect l="57671" t="76956" r="32329" b="5510"/>
            <a:stretch/>
          </p:blipFill>
          <p:spPr>
            <a:xfrm>
              <a:off x="4409688" y="1612722"/>
              <a:ext cx="723900" cy="713984"/>
            </a:xfrm>
            <a:prstGeom prst="rect">
              <a:avLst/>
            </a:prstGeom>
          </p:spPr>
        </p:pic>
      </p:grpSp>
    </p:spTree>
    <p:extLst>
      <p:ext uri="{BB962C8B-B14F-4D97-AF65-F5344CB8AC3E}">
        <p14:creationId xmlns:p14="http://schemas.microsoft.com/office/powerpoint/2010/main" val="419774636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0AD9FD7-8B04-25DA-592D-E3A480504BA2}"/>
              </a:ext>
            </a:extLst>
          </p:cNvPr>
          <p:cNvGraphicFramePr>
            <a:graphicFrameLocks noGrp="1"/>
          </p:cNvGraphicFramePr>
          <p:nvPr>
            <p:extLst>
              <p:ext uri="{D42A27DB-BD31-4B8C-83A1-F6EECF244321}">
                <p14:modId xmlns:p14="http://schemas.microsoft.com/office/powerpoint/2010/main" val="4160773743"/>
              </p:ext>
            </p:extLst>
          </p:nvPr>
        </p:nvGraphicFramePr>
        <p:xfrm>
          <a:off x="184150" y="1029783"/>
          <a:ext cx="8775700" cy="3733134"/>
        </p:xfrm>
        <a:graphic>
          <a:graphicData uri="http://schemas.openxmlformats.org/drawingml/2006/table">
            <a:tbl>
              <a:tblPr firstRow="1" firstCol="1" bandRow="1">
                <a:tableStyleId>{FD8607D9-1263-4F96-9E5F-43F1EAE1C7EE}</a:tableStyleId>
              </a:tblPr>
              <a:tblGrid>
                <a:gridCol w="4711700">
                  <a:extLst>
                    <a:ext uri="{9D8B030D-6E8A-4147-A177-3AD203B41FA5}">
                      <a16:colId xmlns:a16="http://schemas.microsoft.com/office/drawing/2014/main" val="1715487644"/>
                    </a:ext>
                  </a:extLst>
                </a:gridCol>
                <a:gridCol w="190500">
                  <a:extLst>
                    <a:ext uri="{9D8B030D-6E8A-4147-A177-3AD203B41FA5}">
                      <a16:colId xmlns:a16="http://schemas.microsoft.com/office/drawing/2014/main" val="3655838438"/>
                    </a:ext>
                  </a:extLst>
                </a:gridCol>
                <a:gridCol w="3873500">
                  <a:extLst>
                    <a:ext uri="{9D8B030D-6E8A-4147-A177-3AD203B41FA5}">
                      <a16:colId xmlns:a16="http://schemas.microsoft.com/office/drawing/2014/main" val="3657218772"/>
                    </a:ext>
                  </a:extLst>
                </a:gridCol>
              </a:tblGrid>
              <a:tr h="421892">
                <a:tc>
                  <a:txBody>
                    <a:bodyPr/>
                    <a:lstStyle/>
                    <a:p>
                      <a:pPr algn="ctr">
                        <a:lnSpc>
                          <a:spcPct val="150000"/>
                        </a:lnSpc>
                      </a:pPr>
                      <a:r>
                        <a:rPr lang="vi-VN" sz="2000" b="1" dirty="0"/>
                        <a:t>Chi tiết, hành động tiêu biểu</a:t>
                      </a:r>
                      <a:endParaRPr lang="en-US" sz="2000" b="1" dirty="0"/>
                    </a:p>
                  </a:txBody>
                  <a:tcPr marL="62424" marR="624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algn="ctr">
                        <a:lnSpc>
                          <a:spcPct val="150000"/>
                        </a:lnSpc>
                      </a:pPr>
                      <a:r>
                        <a:rPr lang="vi-VN" sz="2000" b="1"/>
                        <a:t>Đặc điểm tính cách</a:t>
                      </a:r>
                      <a:endParaRPr lang="en-US" sz="2000" b="1" dirty="0"/>
                    </a:p>
                  </a:txBody>
                  <a:tcPr marL="62424" marR="624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ct val="150000"/>
                        </a:lnSpc>
                      </a:pPr>
                      <a:endParaRPr lang="en-US" sz="2000" b="1" dirty="0"/>
                    </a:p>
                  </a:txBody>
                  <a:tcPr marL="62424" marR="624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52193021"/>
                  </a:ext>
                </a:extLst>
              </a:tr>
              <a:tr h="247266">
                <a:tc>
                  <a:txBody>
                    <a:bodyPr/>
                    <a:lstStyle/>
                    <a:p>
                      <a:pPr algn="just">
                        <a:lnSpc>
                          <a:spcPct val="150000"/>
                        </a:lnSpc>
                      </a:pPr>
                      <a:r>
                        <a:rPr lang="vi-VN" sz="2000" dirty="0"/>
                        <a:t> </a:t>
                      </a:r>
                      <a:endParaRPr lang="en-US" sz="2000" dirty="0"/>
                    </a:p>
                  </a:txBody>
                  <a:tcPr marL="62424" marR="624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algn="just">
                        <a:lnSpc>
                          <a:spcPct val="150000"/>
                        </a:lnSpc>
                      </a:pPr>
                      <a:r>
                        <a:rPr lang="vi-VN" sz="2000"/>
                        <a:t> </a:t>
                      </a:r>
                      <a:endParaRPr lang="en-US" sz="2000"/>
                    </a:p>
                  </a:txBody>
                  <a:tcPr marL="62424" marR="624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just">
                        <a:lnSpc>
                          <a:spcPct val="150000"/>
                        </a:lnSpc>
                      </a:pPr>
                      <a:endParaRPr lang="en-US" sz="2000"/>
                    </a:p>
                  </a:txBody>
                  <a:tcPr marL="62424" marR="624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88260452"/>
                  </a:ext>
                </a:extLst>
              </a:tr>
              <a:tr h="247266">
                <a:tc>
                  <a:txBody>
                    <a:bodyPr/>
                    <a:lstStyle/>
                    <a:p>
                      <a:pPr algn="just">
                        <a:lnSpc>
                          <a:spcPct val="150000"/>
                        </a:lnSpc>
                      </a:pPr>
                      <a:r>
                        <a:rPr lang="vi-VN" sz="2000" dirty="0"/>
                        <a:t> </a:t>
                      </a:r>
                      <a:endParaRPr lang="en-US" sz="2000" dirty="0"/>
                    </a:p>
                  </a:txBody>
                  <a:tcPr marL="62424" marR="624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algn="just">
                        <a:lnSpc>
                          <a:spcPct val="150000"/>
                        </a:lnSpc>
                      </a:pPr>
                      <a:r>
                        <a:rPr lang="vi-VN" sz="2000" dirty="0"/>
                        <a:t> </a:t>
                      </a:r>
                      <a:endParaRPr lang="en-US" sz="2000" dirty="0"/>
                    </a:p>
                  </a:txBody>
                  <a:tcPr marL="62424" marR="624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just">
                        <a:lnSpc>
                          <a:spcPct val="150000"/>
                        </a:lnSpc>
                      </a:pPr>
                      <a:endParaRPr lang="en-US" sz="2000" dirty="0"/>
                    </a:p>
                  </a:txBody>
                  <a:tcPr marL="62424" marR="6242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75770642"/>
                  </a:ext>
                </a:extLst>
              </a:tr>
              <a:tr h="528172">
                <a:tc gridSpan="3">
                  <a:txBody>
                    <a:bodyPr/>
                    <a:lstStyle/>
                    <a:p>
                      <a:pPr marL="0" indent="0" algn="ctr">
                        <a:lnSpc>
                          <a:spcPct val="150000"/>
                        </a:lnSpc>
                      </a:pPr>
                      <a:r>
                        <a:rPr lang="vi-VN" sz="2000" b="1" dirty="0"/>
                        <a:t>Điểm khác biệt trong cách ứng xử của nàng lúc còn sống với gia đình ở trần gian và khi đã về thủy phủ.</a:t>
                      </a:r>
                      <a:endParaRPr lang="en-US" sz="2000" b="1" dirty="0"/>
                    </a:p>
                  </a:txBody>
                  <a:tcPr marL="62424" marR="624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marL="0" indent="0" algn="ctr">
                        <a:lnSpc>
                          <a:spcPct val="150000"/>
                        </a:lnSpc>
                      </a:pPr>
                      <a:endParaRPr lang="en-US" sz="2000" b="1" dirty="0"/>
                    </a:p>
                  </a:txBody>
                  <a:tcPr marL="62424" marR="624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marL="0" indent="0" algn="ctr">
                        <a:lnSpc>
                          <a:spcPct val="150000"/>
                        </a:lnSpc>
                      </a:pPr>
                      <a:endParaRPr lang="en-US" sz="2000" b="1" dirty="0"/>
                    </a:p>
                  </a:txBody>
                  <a:tcPr marL="62424" marR="624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675446976"/>
                  </a:ext>
                </a:extLst>
              </a:tr>
              <a:tr h="1651795">
                <a:tc gridSpan="2">
                  <a:txBody>
                    <a:bodyPr/>
                    <a:lstStyle/>
                    <a:p>
                      <a:pPr marL="0" indent="0" algn="just">
                        <a:lnSpc>
                          <a:spcPct val="150000"/>
                        </a:lnSpc>
                      </a:pPr>
                      <a:r>
                        <a:rPr lang="vi-VN" sz="2000" b="1" dirty="0"/>
                        <a:t>Lúc còn sống với gia đình ở trần gian</a:t>
                      </a:r>
                      <a:r>
                        <a:rPr lang="vi-VN" sz="2000" dirty="0"/>
                        <a:t>:</a:t>
                      </a:r>
                      <a:r>
                        <a:rPr lang="en-US" sz="2000" dirty="0"/>
                        <a:t> ……………………………………………….</a:t>
                      </a:r>
                    </a:p>
                    <a:p>
                      <a:pPr marL="0" indent="0" algn="just">
                        <a:lnSpc>
                          <a:spcPct val="150000"/>
                        </a:lnSpc>
                      </a:pPr>
                      <a:r>
                        <a:rPr lang="en-US" sz="2000" dirty="0"/>
                        <a:t>……………………………………………….</a:t>
                      </a:r>
                    </a:p>
                  </a:txBody>
                  <a:tcPr marL="62424" marR="624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marL="0" indent="0" algn="just">
                        <a:lnSpc>
                          <a:spcPct val="150000"/>
                        </a:lnSpc>
                      </a:pPr>
                      <a:r>
                        <a:rPr lang="vi-VN" sz="2000" dirty="0"/>
                        <a:t>Khi đã về thủy phủ:</a:t>
                      </a:r>
                      <a:r>
                        <a:rPr lang="en-US" sz="2000" dirty="0"/>
                        <a:t> ………………..</a:t>
                      </a:r>
                    </a:p>
                    <a:p>
                      <a:pPr marL="0" indent="0" algn="just">
                        <a:lnSpc>
                          <a:spcPct val="150000"/>
                        </a:lnSpc>
                      </a:pPr>
                      <a:r>
                        <a:rPr lang="en-US" sz="2000" dirty="0"/>
                        <a:t>………………………………………………………………………………</a:t>
                      </a:r>
                    </a:p>
                  </a:txBody>
                  <a:tcPr marL="62424" marR="624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indent="0" algn="just">
                        <a:lnSpc>
                          <a:spcPct val="150000"/>
                        </a:lnSpc>
                      </a:pPr>
                      <a:r>
                        <a:rPr lang="vi-VN" sz="2000" b="1" dirty="0"/>
                        <a:t>Khi đã về thủy phủ:</a:t>
                      </a:r>
                      <a:r>
                        <a:rPr lang="en-US" sz="2000" b="1" dirty="0"/>
                        <a:t> </a:t>
                      </a:r>
                      <a:r>
                        <a:rPr lang="en-US" sz="2000" dirty="0"/>
                        <a:t>……………………………………..</a:t>
                      </a:r>
                    </a:p>
                    <a:p>
                      <a:pPr marL="0" indent="0" algn="just">
                        <a:lnSpc>
                          <a:spcPct val="150000"/>
                        </a:lnSpc>
                      </a:pPr>
                      <a:r>
                        <a:rPr lang="en-US" sz="2000" dirty="0"/>
                        <a:t>……………………………………..</a:t>
                      </a:r>
                    </a:p>
                  </a:txBody>
                  <a:tcPr marL="62424" marR="6242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16986499"/>
                  </a:ext>
                </a:extLst>
              </a:tr>
            </a:tbl>
          </a:graphicData>
        </a:graphic>
      </p:graphicFrame>
      <p:sp>
        <p:nvSpPr>
          <p:cNvPr id="5" name="TextBox 4">
            <a:extLst>
              <a:ext uri="{FF2B5EF4-FFF2-40B4-BE49-F238E27FC236}">
                <a16:creationId xmlns:a16="http://schemas.microsoft.com/office/drawing/2014/main" id="{F02B4C77-B5F8-1FC0-04B7-73C594772A60}"/>
              </a:ext>
            </a:extLst>
          </p:cNvPr>
          <p:cNvSpPr txBox="1"/>
          <p:nvPr/>
        </p:nvSpPr>
        <p:spPr>
          <a:xfrm>
            <a:off x="1905000" y="278983"/>
            <a:ext cx="5334000" cy="496996"/>
          </a:xfrm>
          <a:prstGeom prst="rect">
            <a:avLst/>
          </a:prstGeom>
          <a:noFill/>
        </p:spPr>
        <p:txBody>
          <a:bodyPr wrap="square">
            <a:spAutoFit/>
          </a:bodyPr>
          <a:lstStyle/>
          <a:p>
            <a:pPr algn="ctr">
              <a:lnSpc>
                <a:spcPct val="150000"/>
              </a:lnSpc>
            </a:pPr>
            <a:r>
              <a:rPr lang="vi-VN" sz="2000" b="1" dirty="0">
                <a:solidFill>
                  <a:srgbClr val="FF0000"/>
                </a:solidFill>
              </a:rPr>
              <a:t>PHIẾU HỌC TẬP SỐ 3</a:t>
            </a:r>
            <a:endParaRPr lang="en-US" sz="2000" b="1" dirty="0">
              <a:solidFill>
                <a:srgbClr val="FF0000"/>
              </a:solidFill>
            </a:endParaRPr>
          </a:p>
        </p:txBody>
      </p:sp>
    </p:spTree>
    <p:extLst>
      <p:ext uri="{BB962C8B-B14F-4D97-AF65-F5344CB8AC3E}">
        <p14:creationId xmlns:p14="http://schemas.microsoft.com/office/powerpoint/2010/main" val="149268700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134"/>
        <p:cNvGrpSpPr/>
        <p:nvPr/>
      </p:nvGrpSpPr>
      <p:grpSpPr>
        <a:xfrm>
          <a:off x="0" y="0"/>
          <a:ext cx="0" cy="0"/>
          <a:chOff x="0" y="0"/>
          <a:chExt cx="0" cy="0"/>
        </a:xfrm>
      </p:grpSpPr>
      <p:sp>
        <p:nvSpPr>
          <p:cNvPr id="12" name="Rectangle 11">
            <a:extLst>
              <a:ext uri="{FF2B5EF4-FFF2-40B4-BE49-F238E27FC236}">
                <a16:creationId xmlns:a16="http://schemas.microsoft.com/office/drawing/2014/main" id="{4B851CBD-A078-573C-F763-BFAC77DD535F}"/>
              </a:ext>
            </a:extLst>
          </p:cNvPr>
          <p:cNvSpPr/>
          <p:nvPr/>
        </p:nvSpPr>
        <p:spPr>
          <a:xfrm>
            <a:off x="989556" y="977030"/>
            <a:ext cx="2605414" cy="576197"/>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Nhân</a:t>
            </a:r>
            <a:r>
              <a:rPr lang="en-US" sz="2000" dirty="0">
                <a:solidFill>
                  <a:srgbClr val="000000"/>
                </a:solidFill>
              </a:rPr>
              <a:t> </a:t>
            </a:r>
            <a:r>
              <a:rPr lang="en-US" sz="2000" dirty="0" err="1">
                <a:solidFill>
                  <a:srgbClr val="000000"/>
                </a:solidFill>
              </a:rPr>
              <a:t>vật</a:t>
            </a:r>
            <a:r>
              <a:rPr lang="en-US" sz="2000" dirty="0">
                <a:solidFill>
                  <a:srgbClr val="000000"/>
                </a:solidFill>
              </a:rPr>
              <a:t> </a:t>
            </a:r>
            <a:r>
              <a:rPr lang="en-US" sz="2000" dirty="0" err="1">
                <a:solidFill>
                  <a:srgbClr val="000000"/>
                </a:solidFill>
              </a:rPr>
              <a:t>chính</a:t>
            </a:r>
            <a:endParaRPr lang="en-US" sz="2000" dirty="0">
              <a:solidFill>
                <a:srgbClr val="000000"/>
              </a:solidFill>
            </a:endParaRPr>
          </a:p>
        </p:txBody>
      </p:sp>
      <p:sp>
        <p:nvSpPr>
          <p:cNvPr id="13" name="Rectangle 12">
            <a:extLst>
              <a:ext uri="{FF2B5EF4-FFF2-40B4-BE49-F238E27FC236}">
                <a16:creationId xmlns:a16="http://schemas.microsoft.com/office/drawing/2014/main" id="{DA5D153A-CF36-90B2-80A1-CC8ACE0EF26C}"/>
              </a:ext>
            </a:extLst>
          </p:cNvPr>
          <p:cNvSpPr/>
          <p:nvPr/>
        </p:nvSpPr>
        <p:spPr>
          <a:xfrm>
            <a:off x="5371578" y="977030"/>
            <a:ext cx="2605414" cy="576197"/>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Nhân vật phụ</a:t>
            </a:r>
            <a:endParaRPr lang="en-US" sz="2000" dirty="0">
              <a:solidFill>
                <a:srgbClr val="000000"/>
              </a:solidFill>
            </a:endParaRPr>
          </a:p>
        </p:txBody>
      </p:sp>
      <p:cxnSp>
        <p:nvCxnSpPr>
          <p:cNvPr id="15" name="Straight Connector 14">
            <a:extLst>
              <a:ext uri="{FF2B5EF4-FFF2-40B4-BE49-F238E27FC236}">
                <a16:creationId xmlns:a16="http://schemas.microsoft.com/office/drawing/2014/main" id="{4C20033D-9879-5D88-16F8-74B7E57C8397}"/>
              </a:ext>
            </a:extLst>
          </p:cNvPr>
          <p:cNvCxnSpPr>
            <a:cxnSpLocks/>
          </p:cNvCxnSpPr>
          <p:nvPr/>
        </p:nvCxnSpPr>
        <p:spPr>
          <a:xfrm>
            <a:off x="4559474" y="1142681"/>
            <a:ext cx="0" cy="2054269"/>
          </a:xfrm>
          <a:prstGeom prst="line">
            <a:avLst/>
          </a:prstGeom>
          <a:ln w="19050">
            <a:prstDash val="lgDash"/>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F53D011F-4899-C57D-4DB1-9C7A1164258B}"/>
              </a:ext>
            </a:extLst>
          </p:cNvPr>
          <p:cNvSpPr txBox="1"/>
          <p:nvPr/>
        </p:nvSpPr>
        <p:spPr>
          <a:xfrm>
            <a:off x="989556" y="1690486"/>
            <a:ext cx="2398732" cy="958660"/>
          </a:xfrm>
          <a:prstGeom prst="rect">
            <a:avLst/>
          </a:prstGeom>
          <a:noFill/>
        </p:spPr>
        <p:txBody>
          <a:bodyPr wrap="square">
            <a:spAutoFit/>
          </a:bodyPr>
          <a:lstStyle/>
          <a:p>
            <a:pPr algn="ctr">
              <a:lnSpc>
                <a:spcPct val="150000"/>
              </a:lnSpc>
            </a:pPr>
            <a:r>
              <a:rPr lang="vi-VN" sz="2000" dirty="0"/>
              <a:t>Vũ Nương </a:t>
            </a:r>
            <a:endParaRPr lang="en-US" sz="2000" dirty="0"/>
          </a:p>
          <a:p>
            <a:pPr algn="ctr">
              <a:lnSpc>
                <a:spcPct val="150000"/>
              </a:lnSpc>
            </a:pPr>
            <a:r>
              <a:rPr lang="vi-VN" sz="2000" dirty="0"/>
              <a:t>(Vũ Thị Thiết).</a:t>
            </a:r>
            <a:endParaRPr lang="en-US" sz="2000" dirty="0"/>
          </a:p>
        </p:txBody>
      </p:sp>
      <p:sp>
        <p:nvSpPr>
          <p:cNvPr id="19" name="TextBox 18">
            <a:extLst>
              <a:ext uri="{FF2B5EF4-FFF2-40B4-BE49-F238E27FC236}">
                <a16:creationId xmlns:a16="http://schemas.microsoft.com/office/drawing/2014/main" id="{A3AC82E0-C02F-6593-FB11-AD0E1B5E8323}"/>
              </a:ext>
            </a:extLst>
          </p:cNvPr>
          <p:cNvSpPr txBox="1"/>
          <p:nvPr/>
        </p:nvSpPr>
        <p:spPr>
          <a:xfrm>
            <a:off x="5371578" y="1690486"/>
            <a:ext cx="2605412" cy="234365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vi-VN" sz="2000" dirty="0"/>
              <a:t>Trương Sinh</a:t>
            </a:r>
            <a:endParaRPr lang="en-US" sz="2000" dirty="0"/>
          </a:p>
          <a:p>
            <a:pPr marL="285750" indent="-285750">
              <a:lnSpc>
                <a:spcPct val="150000"/>
              </a:lnSpc>
              <a:buFont typeface="Arial" panose="020B0604020202020204" pitchFamily="34" charset="0"/>
              <a:buChar char="•"/>
            </a:pPr>
            <a:r>
              <a:rPr lang="en-US" sz="2000" dirty="0"/>
              <a:t>B</a:t>
            </a:r>
            <a:r>
              <a:rPr lang="vi-VN" sz="2000" dirty="0"/>
              <a:t>é Đản</a:t>
            </a:r>
            <a:endParaRPr lang="en-US" sz="2000" dirty="0"/>
          </a:p>
          <a:p>
            <a:pPr marL="285750" indent="-285750">
              <a:lnSpc>
                <a:spcPct val="150000"/>
              </a:lnSpc>
              <a:buFont typeface="Arial" panose="020B0604020202020204" pitchFamily="34" charset="0"/>
              <a:buChar char="•"/>
            </a:pPr>
            <a:r>
              <a:rPr lang="en-US" sz="2000" dirty="0"/>
              <a:t>M</a:t>
            </a:r>
            <a:r>
              <a:rPr lang="vi-VN" sz="2000" dirty="0"/>
              <a:t>ẹ Trương Sinh</a:t>
            </a:r>
            <a:endParaRPr lang="en-US" sz="2000" dirty="0"/>
          </a:p>
          <a:p>
            <a:pPr marL="285750" indent="-285750">
              <a:lnSpc>
                <a:spcPct val="150000"/>
              </a:lnSpc>
              <a:buFont typeface="Arial" panose="020B0604020202020204" pitchFamily="34" charset="0"/>
              <a:buChar char="•"/>
            </a:pPr>
            <a:r>
              <a:rPr lang="vi-VN" sz="2000" dirty="0"/>
              <a:t>Linh Phi</a:t>
            </a:r>
            <a:endParaRPr lang="en-US" sz="2000" dirty="0"/>
          </a:p>
          <a:p>
            <a:pPr marL="285750" indent="-285750">
              <a:lnSpc>
                <a:spcPct val="150000"/>
              </a:lnSpc>
              <a:buFont typeface="Arial" panose="020B0604020202020204" pitchFamily="34" charset="0"/>
              <a:buChar char="•"/>
            </a:pPr>
            <a:r>
              <a:rPr lang="vi-VN" sz="2000" dirty="0"/>
              <a:t>Phan Lang</a:t>
            </a:r>
            <a:endParaRPr lang="en-US" sz="2000" dirty="0"/>
          </a:p>
        </p:txBody>
      </p:sp>
      <p:pic>
        <p:nvPicPr>
          <p:cNvPr id="7172" name="Picture 4" descr="Top 10 bài đóng vai Trương Sinh kể lại câu chuyện người con gái Nam Xương  hay nhất">
            <a:extLst>
              <a:ext uri="{FF2B5EF4-FFF2-40B4-BE49-F238E27FC236}">
                <a16:creationId xmlns:a16="http://schemas.microsoft.com/office/drawing/2014/main" id="{8208419B-E537-C1D7-E716-B5A6E7605D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010" y="2786405"/>
            <a:ext cx="2116230" cy="21221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D8792CA1-9916-2D49-802A-7A5C088BCB80}"/>
              </a:ext>
            </a:extLst>
          </p:cNvPr>
          <p:cNvSpPr txBox="1"/>
          <p:nvPr/>
        </p:nvSpPr>
        <p:spPr>
          <a:xfrm>
            <a:off x="1947798" y="234971"/>
            <a:ext cx="5248404" cy="496996"/>
          </a:xfrm>
          <a:prstGeom prst="rect">
            <a:avLst/>
          </a:prstGeom>
          <a:noFill/>
        </p:spPr>
        <p:txBody>
          <a:bodyPr wrap="square">
            <a:spAutoFit/>
          </a:bodyPr>
          <a:lstStyle/>
          <a:p>
            <a:pPr algn="ctr">
              <a:lnSpc>
                <a:spcPct val="150000"/>
              </a:lnSpc>
            </a:pPr>
            <a:r>
              <a:rPr lang="vi-VN" sz="2000" b="1" dirty="0">
                <a:solidFill>
                  <a:srgbClr val="0070C0"/>
                </a:solidFill>
              </a:rPr>
              <a:t>a. Nhân vật chính/phụ:</a:t>
            </a:r>
            <a:endParaRPr lang="en-US" sz="2000" b="1" dirty="0">
              <a:solidFill>
                <a:srgbClr val="0070C0"/>
              </a:solidFill>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7172"/>
                                        </p:tgtEl>
                                        <p:attrNameLst>
                                          <p:attrName>style.visibility</p:attrName>
                                        </p:attrNameLst>
                                      </p:cBhvr>
                                      <p:to>
                                        <p:strVal val="visible"/>
                                      </p:to>
                                    </p:set>
                                    <p:animEffect transition="in" filter="fade">
                                      <p:cBhvr>
                                        <p:cTn id="26" dur="500"/>
                                        <p:tgtEl>
                                          <p:spTgt spid="717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Effect transition="in" filter="barn(inVertical)">
                                      <p:cBhvr>
                                        <p:cTn id="31" dur="500"/>
                                        <p:tgtEl>
                                          <p:spTgt spid="19">
                                            <p:txEl>
                                              <p:pRg st="0" end="0"/>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19">
                                            <p:txEl>
                                              <p:pRg st="1" end="1"/>
                                            </p:txEl>
                                          </p:spTgt>
                                        </p:tgtEl>
                                        <p:attrNameLst>
                                          <p:attrName>style.visibility</p:attrName>
                                        </p:attrNameLst>
                                      </p:cBhvr>
                                      <p:to>
                                        <p:strVal val="visible"/>
                                      </p:to>
                                    </p:set>
                                    <p:animEffect transition="in" filter="barn(inVertical)">
                                      <p:cBhvr>
                                        <p:cTn id="34" dur="500"/>
                                        <p:tgtEl>
                                          <p:spTgt spid="19">
                                            <p:txEl>
                                              <p:pRg st="1" end="1"/>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19">
                                            <p:txEl>
                                              <p:pRg st="2" end="2"/>
                                            </p:txEl>
                                          </p:spTgt>
                                        </p:tgtEl>
                                        <p:attrNameLst>
                                          <p:attrName>style.visibility</p:attrName>
                                        </p:attrNameLst>
                                      </p:cBhvr>
                                      <p:to>
                                        <p:strVal val="visible"/>
                                      </p:to>
                                    </p:set>
                                    <p:animEffect transition="in" filter="barn(inVertical)">
                                      <p:cBhvr>
                                        <p:cTn id="37" dur="500"/>
                                        <p:tgtEl>
                                          <p:spTgt spid="19">
                                            <p:txEl>
                                              <p:pRg st="2" end="2"/>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19">
                                            <p:txEl>
                                              <p:pRg st="3" end="3"/>
                                            </p:txEl>
                                          </p:spTgt>
                                        </p:tgtEl>
                                        <p:attrNameLst>
                                          <p:attrName>style.visibility</p:attrName>
                                        </p:attrNameLst>
                                      </p:cBhvr>
                                      <p:to>
                                        <p:strVal val="visible"/>
                                      </p:to>
                                    </p:set>
                                    <p:animEffect transition="in" filter="barn(inVertical)">
                                      <p:cBhvr>
                                        <p:cTn id="40" dur="500"/>
                                        <p:tgtEl>
                                          <p:spTgt spid="19">
                                            <p:txEl>
                                              <p:pRg st="3" end="3"/>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19">
                                            <p:txEl>
                                              <p:pRg st="4" end="4"/>
                                            </p:txEl>
                                          </p:spTgt>
                                        </p:tgtEl>
                                        <p:attrNameLst>
                                          <p:attrName>style.visibility</p:attrName>
                                        </p:attrNameLst>
                                      </p:cBhvr>
                                      <p:to>
                                        <p:strVal val="visible"/>
                                      </p:to>
                                    </p:set>
                                    <p:animEffect transition="in" filter="barn(inVertical)">
                                      <p:cBhvr>
                                        <p:cTn id="43"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619B78E-115C-AE80-5D75-FABC6DAA810F}"/>
              </a:ext>
            </a:extLst>
          </p:cNvPr>
          <p:cNvSpPr txBox="1"/>
          <p:nvPr/>
        </p:nvSpPr>
        <p:spPr>
          <a:xfrm>
            <a:off x="1593936" y="350202"/>
            <a:ext cx="5956125" cy="496996"/>
          </a:xfrm>
          <a:prstGeom prst="rect">
            <a:avLst/>
          </a:prstGeom>
          <a:noFill/>
        </p:spPr>
        <p:txBody>
          <a:bodyPr wrap="square">
            <a:spAutoFit/>
          </a:bodyPr>
          <a:lstStyle/>
          <a:p>
            <a:pPr algn="just">
              <a:lnSpc>
                <a:spcPct val="150000"/>
              </a:lnSpc>
            </a:pPr>
            <a:r>
              <a:rPr lang="vi-VN" sz="2000" b="1" dirty="0">
                <a:solidFill>
                  <a:srgbClr val="0070C0"/>
                </a:solidFill>
              </a:rPr>
              <a:t>b. Nguyên nhân dẫn đến bi kịch của Vũ Nương</a:t>
            </a:r>
            <a:endParaRPr lang="en-US" sz="2000" b="1" dirty="0">
              <a:solidFill>
                <a:srgbClr val="0070C0"/>
              </a:solidFill>
            </a:endParaRPr>
          </a:p>
        </p:txBody>
      </p:sp>
      <p:sp>
        <p:nvSpPr>
          <p:cNvPr id="9" name="Rectangle: Rounded Corners 8">
            <a:extLst>
              <a:ext uri="{FF2B5EF4-FFF2-40B4-BE49-F238E27FC236}">
                <a16:creationId xmlns:a16="http://schemas.microsoft.com/office/drawing/2014/main" id="{A8E53F12-BF64-608E-DF3B-9019ACDF5001}"/>
              </a:ext>
            </a:extLst>
          </p:cNvPr>
          <p:cNvSpPr/>
          <p:nvPr/>
        </p:nvSpPr>
        <p:spPr>
          <a:xfrm>
            <a:off x="3056350" y="1064712"/>
            <a:ext cx="3031298" cy="613776"/>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FF0000"/>
                </a:solidFill>
              </a:rPr>
              <a:t>Nguyên</a:t>
            </a:r>
            <a:r>
              <a:rPr lang="en-US" sz="2000" b="1" dirty="0">
                <a:solidFill>
                  <a:srgbClr val="FF0000"/>
                </a:solidFill>
              </a:rPr>
              <a:t> </a:t>
            </a:r>
            <a:r>
              <a:rPr lang="en-US" sz="2000" b="1" dirty="0" err="1">
                <a:solidFill>
                  <a:srgbClr val="FF0000"/>
                </a:solidFill>
              </a:rPr>
              <a:t>nhân</a:t>
            </a:r>
            <a:r>
              <a:rPr lang="en-US" sz="2000" b="1" dirty="0">
                <a:solidFill>
                  <a:srgbClr val="FF0000"/>
                </a:solidFill>
              </a:rPr>
              <a:t> </a:t>
            </a:r>
            <a:r>
              <a:rPr lang="en-US" sz="2000" b="1" dirty="0" err="1">
                <a:solidFill>
                  <a:srgbClr val="FF0000"/>
                </a:solidFill>
              </a:rPr>
              <a:t>trực</a:t>
            </a:r>
            <a:r>
              <a:rPr lang="en-US" sz="2000" b="1" dirty="0">
                <a:solidFill>
                  <a:srgbClr val="FF0000"/>
                </a:solidFill>
              </a:rPr>
              <a:t> </a:t>
            </a:r>
            <a:r>
              <a:rPr lang="en-US" sz="2000" b="1" dirty="0" err="1">
                <a:solidFill>
                  <a:srgbClr val="FF0000"/>
                </a:solidFill>
              </a:rPr>
              <a:t>tiếp</a:t>
            </a:r>
            <a:endParaRPr lang="en-US" sz="2000" b="1" dirty="0">
              <a:solidFill>
                <a:srgbClr val="FF0000"/>
              </a:solidFill>
            </a:endParaRPr>
          </a:p>
        </p:txBody>
      </p:sp>
      <p:pic>
        <p:nvPicPr>
          <p:cNvPr id="8194" name="Picture 2" descr="Soạn bài Chuyện người con gái Nam Xương | Hay nhất Soạn văn 9 Kết nối tri  thức">
            <a:extLst>
              <a:ext uri="{FF2B5EF4-FFF2-40B4-BE49-F238E27FC236}">
                <a16:creationId xmlns:a16="http://schemas.microsoft.com/office/drawing/2014/main" id="{7CDF198D-06A4-4086-20EF-5233F986B4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435" y="1958041"/>
            <a:ext cx="3649014" cy="21207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ABC2C61A-97CF-9AAE-2133-FA7E78255767}"/>
              </a:ext>
            </a:extLst>
          </p:cNvPr>
          <p:cNvSpPr/>
          <p:nvPr/>
        </p:nvSpPr>
        <p:spPr>
          <a:xfrm>
            <a:off x="4950817" y="2672551"/>
            <a:ext cx="3649014" cy="2120747"/>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vi-VN" sz="2000" dirty="0">
                <a:solidFill>
                  <a:srgbClr val="000000"/>
                </a:solidFill>
              </a:rPr>
              <a:t>Chiếc bóng trên tường </a:t>
            </a:r>
            <a:r>
              <a:rPr lang="vi-VN" sz="2000" i="1" dirty="0">
                <a:solidFill>
                  <a:srgbClr val="000000"/>
                </a:solidFill>
              </a:rPr>
              <a:t>(Vũ Nương thường chỉ vào và bảo với con rằng đó là cha nó).</a:t>
            </a:r>
            <a:endParaRPr lang="en-US" sz="2000" i="1" dirty="0">
              <a:solidFill>
                <a:srgbClr val="000000"/>
              </a:solidFill>
            </a:endParaRPr>
          </a:p>
        </p:txBody>
      </p:sp>
      <p:cxnSp>
        <p:nvCxnSpPr>
          <p:cNvPr id="12" name="Connector: Elbow 11">
            <a:extLst>
              <a:ext uri="{FF2B5EF4-FFF2-40B4-BE49-F238E27FC236}">
                <a16:creationId xmlns:a16="http://schemas.microsoft.com/office/drawing/2014/main" id="{3F6D3C1C-267A-8D29-42CC-484CD4ED49E6}"/>
              </a:ext>
            </a:extLst>
          </p:cNvPr>
          <p:cNvCxnSpPr>
            <a:cxnSpLocks/>
            <a:endCxn id="10" idx="0"/>
          </p:cNvCxnSpPr>
          <p:nvPr/>
        </p:nvCxnSpPr>
        <p:spPr>
          <a:xfrm flipV="1">
            <a:off x="3720230" y="2672551"/>
            <a:ext cx="3055094" cy="471228"/>
          </a:xfrm>
          <a:prstGeom prst="bentConnector4">
            <a:avLst>
              <a:gd name="adj1" fmla="val 20140"/>
              <a:gd name="adj2" fmla="val 191043"/>
            </a:avLst>
          </a:prstGeom>
          <a:ln w="19050">
            <a:headEnd type="oval" w="med" len="med"/>
            <a:tailEnd type="oval" w="med" len="med"/>
          </a:ln>
        </p:spPr>
        <p:style>
          <a:lnRef idx="1">
            <a:schemeClr val="dk1"/>
          </a:lnRef>
          <a:fillRef idx="0">
            <a:schemeClr val="dk1"/>
          </a:fillRef>
          <a:effectRef idx="0">
            <a:schemeClr val="dk1"/>
          </a:effectRef>
          <a:fontRef idx="minor">
            <a:schemeClr val="tx1"/>
          </a:fontRef>
        </p:style>
      </p:cxnSp>
      <p:pic>
        <p:nvPicPr>
          <p:cNvPr id="2" name="Google Shape;249;p4">
            <a:extLst>
              <a:ext uri="{FF2B5EF4-FFF2-40B4-BE49-F238E27FC236}">
                <a16:creationId xmlns:a16="http://schemas.microsoft.com/office/drawing/2014/main" id="{E1AB634B-D6BE-173D-48A6-02423A8198FC}"/>
              </a:ext>
            </a:extLst>
          </p:cNvPr>
          <p:cNvPicPr preferRelativeResize="0"/>
          <p:nvPr/>
        </p:nvPicPr>
        <p:blipFill rotWithShape="1">
          <a:blip r:embed="rId3">
            <a:alphaModFix/>
          </a:blip>
          <a:srcRect/>
          <a:stretch/>
        </p:blipFill>
        <p:spPr>
          <a:xfrm>
            <a:off x="431435" y="4611680"/>
            <a:ext cx="1618230" cy="363235"/>
          </a:xfrm>
          <a:prstGeom prst="rect">
            <a:avLst/>
          </a:prstGeom>
          <a:noFill/>
          <a:ln>
            <a:noFill/>
          </a:ln>
        </p:spPr>
      </p:pic>
    </p:spTree>
    <p:extLst>
      <p:ext uri="{BB962C8B-B14F-4D97-AF65-F5344CB8AC3E}">
        <p14:creationId xmlns:p14="http://schemas.microsoft.com/office/powerpoint/2010/main" val="136104264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wipe(left)">
                                      <p:cBhvr>
                                        <p:cTn id="17" dur="500"/>
                                        <p:tgtEl>
                                          <p:spTgt spid="8194"/>
                                        </p:tgtEl>
                                      </p:cBhvr>
                                    </p:animEffect>
                                  </p:childTnLst>
                                </p:cTn>
                              </p:par>
                              <p:par>
                                <p:cTn id="18" presetID="22" presetClass="entr" presetSubtype="8"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05"/>
        <p:cNvGrpSpPr/>
        <p:nvPr/>
      </p:nvGrpSpPr>
      <p:grpSpPr>
        <a:xfrm>
          <a:off x="0" y="0"/>
          <a:ext cx="0" cy="0"/>
          <a:chOff x="0" y="0"/>
          <a:chExt cx="0" cy="0"/>
        </a:xfrm>
      </p:grpSpPr>
      <p:grpSp>
        <p:nvGrpSpPr>
          <p:cNvPr id="2008" name="Google Shape;2008;p38"/>
          <p:cNvGrpSpPr/>
          <p:nvPr/>
        </p:nvGrpSpPr>
        <p:grpSpPr>
          <a:xfrm>
            <a:off x="5410050" y="1497562"/>
            <a:ext cx="3379304" cy="2148376"/>
            <a:chOff x="5333850" y="1497562"/>
            <a:chExt cx="3379304" cy="2148376"/>
          </a:xfrm>
        </p:grpSpPr>
        <p:sp>
          <p:nvSpPr>
            <p:cNvPr id="2009" name="Google Shape;2009;p38"/>
            <p:cNvSpPr/>
            <p:nvPr/>
          </p:nvSpPr>
          <p:spPr>
            <a:xfrm>
              <a:off x="6071224" y="1522147"/>
              <a:ext cx="2328033" cy="1988994"/>
            </a:xfrm>
            <a:custGeom>
              <a:avLst/>
              <a:gdLst/>
              <a:ahLst/>
              <a:cxnLst/>
              <a:rect l="l" t="t" r="r" b="b"/>
              <a:pathLst>
                <a:path w="38542" h="32929" extrusionOk="0">
                  <a:moveTo>
                    <a:pt x="17831" y="1"/>
                  </a:moveTo>
                  <a:cubicBezTo>
                    <a:pt x="16990" y="1"/>
                    <a:pt x="16159" y="71"/>
                    <a:pt x="15347" y="218"/>
                  </a:cubicBezTo>
                  <a:cubicBezTo>
                    <a:pt x="6462" y="1821"/>
                    <a:pt x="1" y="14532"/>
                    <a:pt x="1604" y="23417"/>
                  </a:cubicBezTo>
                  <a:cubicBezTo>
                    <a:pt x="2861" y="30385"/>
                    <a:pt x="8705" y="32929"/>
                    <a:pt x="15454" y="32929"/>
                  </a:cubicBezTo>
                  <a:cubicBezTo>
                    <a:pt x="17311" y="32929"/>
                    <a:pt x="19236" y="32736"/>
                    <a:pt x="21153" y="32390"/>
                  </a:cubicBezTo>
                  <a:cubicBezTo>
                    <a:pt x="30038" y="30787"/>
                    <a:pt x="38541" y="23900"/>
                    <a:pt x="36938" y="15016"/>
                  </a:cubicBezTo>
                  <a:cubicBezTo>
                    <a:pt x="35482" y="6944"/>
                    <a:pt x="26182" y="1"/>
                    <a:pt x="178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8"/>
            <p:cNvSpPr/>
            <p:nvPr/>
          </p:nvSpPr>
          <p:spPr>
            <a:xfrm>
              <a:off x="5403581" y="3574482"/>
              <a:ext cx="3003937" cy="71456"/>
            </a:xfrm>
            <a:custGeom>
              <a:avLst/>
              <a:gdLst/>
              <a:ahLst/>
              <a:cxnLst/>
              <a:rect l="l" t="t" r="r" b="b"/>
              <a:pathLst>
                <a:path w="49732" h="1183" extrusionOk="0">
                  <a:moveTo>
                    <a:pt x="24867" y="0"/>
                  </a:moveTo>
                  <a:cubicBezTo>
                    <a:pt x="11134" y="0"/>
                    <a:pt x="1" y="266"/>
                    <a:pt x="1" y="591"/>
                  </a:cubicBezTo>
                  <a:cubicBezTo>
                    <a:pt x="1" y="918"/>
                    <a:pt x="11134" y="1182"/>
                    <a:pt x="24867" y="1182"/>
                  </a:cubicBezTo>
                  <a:cubicBezTo>
                    <a:pt x="38599" y="1182"/>
                    <a:pt x="49732" y="918"/>
                    <a:pt x="49732" y="591"/>
                  </a:cubicBezTo>
                  <a:cubicBezTo>
                    <a:pt x="49732" y="266"/>
                    <a:pt x="38599" y="0"/>
                    <a:pt x="248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8"/>
            <p:cNvSpPr/>
            <p:nvPr/>
          </p:nvSpPr>
          <p:spPr>
            <a:xfrm>
              <a:off x="8107257" y="1740143"/>
              <a:ext cx="605897" cy="406750"/>
            </a:xfrm>
            <a:custGeom>
              <a:avLst/>
              <a:gdLst/>
              <a:ahLst/>
              <a:cxnLst/>
              <a:rect l="l" t="t" r="r" b="b"/>
              <a:pathLst>
                <a:path w="10031" h="6734" extrusionOk="0">
                  <a:moveTo>
                    <a:pt x="6954" y="0"/>
                  </a:moveTo>
                  <a:cubicBezTo>
                    <a:pt x="4418" y="0"/>
                    <a:pt x="1" y="6466"/>
                    <a:pt x="1" y="6466"/>
                  </a:cubicBezTo>
                  <a:lnTo>
                    <a:pt x="505" y="6733"/>
                  </a:lnTo>
                  <a:cubicBezTo>
                    <a:pt x="505" y="6733"/>
                    <a:pt x="10030" y="2585"/>
                    <a:pt x="7852" y="375"/>
                  </a:cubicBezTo>
                  <a:cubicBezTo>
                    <a:pt x="7596" y="115"/>
                    <a:pt x="7292" y="0"/>
                    <a:pt x="69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8"/>
            <p:cNvSpPr/>
            <p:nvPr/>
          </p:nvSpPr>
          <p:spPr>
            <a:xfrm>
              <a:off x="8033685" y="1497562"/>
              <a:ext cx="676266" cy="633199"/>
            </a:xfrm>
            <a:custGeom>
              <a:avLst/>
              <a:gdLst/>
              <a:ahLst/>
              <a:cxnLst/>
              <a:rect l="l" t="t" r="r" b="b"/>
              <a:pathLst>
                <a:path w="11196" h="10483" extrusionOk="0">
                  <a:moveTo>
                    <a:pt x="8810" y="0"/>
                  </a:moveTo>
                  <a:cubicBezTo>
                    <a:pt x="6576" y="0"/>
                    <a:pt x="1750" y="8460"/>
                    <a:pt x="1750" y="8460"/>
                  </a:cubicBezTo>
                  <a:cubicBezTo>
                    <a:pt x="1750" y="8460"/>
                    <a:pt x="4609" y="2462"/>
                    <a:pt x="2295" y="2080"/>
                  </a:cubicBezTo>
                  <a:cubicBezTo>
                    <a:pt x="2243" y="2071"/>
                    <a:pt x="2193" y="2067"/>
                    <a:pt x="2144" y="2067"/>
                  </a:cubicBezTo>
                  <a:cubicBezTo>
                    <a:pt x="0" y="2067"/>
                    <a:pt x="370" y="10028"/>
                    <a:pt x="370" y="10028"/>
                  </a:cubicBezTo>
                  <a:lnTo>
                    <a:pt x="1220" y="10482"/>
                  </a:lnTo>
                  <a:cubicBezTo>
                    <a:pt x="1220" y="10482"/>
                    <a:pt x="11196" y="2390"/>
                    <a:pt x="9406" y="284"/>
                  </a:cubicBezTo>
                  <a:cubicBezTo>
                    <a:pt x="9240" y="89"/>
                    <a:pt x="9038" y="0"/>
                    <a:pt x="88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8"/>
            <p:cNvSpPr/>
            <p:nvPr/>
          </p:nvSpPr>
          <p:spPr>
            <a:xfrm>
              <a:off x="8083095" y="1620906"/>
              <a:ext cx="429220" cy="465764"/>
            </a:xfrm>
            <a:custGeom>
              <a:avLst/>
              <a:gdLst/>
              <a:ahLst/>
              <a:cxnLst/>
              <a:rect l="l" t="t" r="r" b="b"/>
              <a:pathLst>
                <a:path w="7106" h="7711" fill="none" extrusionOk="0">
                  <a:moveTo>
                    <a:pt x="1498" y="1140"/>
                  </a:moveTo>
                  <a:lnTo>
                    <a:pt x="1" y="7710"/>
                  </a:lnTo>
                  <a:lnTo>
                    <a:pt x="7106" y="1"/>
                  </a:lnTo>
                </a:path>
              </a:pathLst>
            </a:custGeom>
            <a:noFill/>
            <a:ln w="8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8"/>
            <p:cNvSpPr/>
            <p:nvPr/>
          </p:nvSpPr>
          <p:spPr>
            <a:xfrm>
              <a:off x="7370632" y="1993839"/>
              <a:ext cx="933339" cy="1225567"/>
            </a:xfrm>
            <a:custGeom>
              <a:avLst/>
              <a:gdLst/>
              <a:ahLst/>
              <a:cxnLst/>
              <a:rect l="l" t="t" r="r" b="b"/>
              <a:pathLst>
                <a:path w="15452" h="20290" extrusionOk="0">
                  <a:moveTo>
                    <a:pt x="9851" y="0"/>
                  </a:moveTo>
                  <a:cubicBezTo>
                    <a:pt x="8777" y="0"/>
                    <a:pt x="7748" y="385"/>
                    <a:pt x="6990" y="1344"/>
                  </a:cubicBezTo>
                  <a:cubicBezTo>
                    <a:pt x="6136" y="2423"/>
                    <a:pt x="5886" y="3851"/>
                    <a:pt x="5743" y="5219"/>
                  </a:cubicBezTo>
                  <a:cubicBezTo>
                    <a:pt x="5600" y="6587"/>
                    <a:pt x="5525" y="8001"/>
                    <a:pt x="4934" y="9244"/>
                  </a:cubicBezTo>
                  <a:cubicBezTo>
                    <a:pt x="4198" y="10792"/>
                    <a:pt x="2759" y="11876"/>
                    <a:pt x="1762" y="13270"/>
                  </a:cubicBezTo>
                  <a:cubicBezTo>
                    <a:pt x="520" y="15006"/>
                    <a:pt x="1" y="17242"/>
                    <a:pt x="350" y="19347"/>
                  </a:cubicBezTo>
                  <a:cubicBezTo>
                    <a:pt x="405" y="19684"/>
                    <a:pt x="513" y="20057"/>
                    <a:pt x="814" y="20218"/>
                  </a:cubicBezTo>
                  <a:cubicBezTo>
                    <a:pt x="906" y="20268"/>
                    <a:pt x="1006" y="20290"/>
                    <a:pt x="1108" y="20290"/>
                  </a:cubicBezTo>
                  <a:cubicBezTo>
                    <a:pt x="1354" y="20290"/>
                    <a:pt x="1609" y="20160"/>
                    <a:pt x="1783" y="19977"/>
                  </a:cubicBezTo>
                  <a:cubicBezTo>
                    <a:pt x="2029" y="19715"/>
                    <a:pt x="2156" y="19369"/>
                    <a:pt x="2303" y="19042"/>
                  </a:cubicBezTo>
                  <a:cubicBezTo>
                    <a:pt x="2843" y="17829"/>
                    <a:pt x="3716" y="16767"/>
                    <a:pt x="4804" y="16003"/>
                  </a:cubicBezTo>
                  <a:cubicBezTo>
                    <a:pt x="6151" y="15058"/>
                    <a:pt x="7827" y="14548"/>
                    <a:pt x="8918" y="13316"/>
                  </a:cubicBezTo>
                  <a:cubicBezTo>
                    <a:pt x="9726" y="12406"/>
                    <a:pt x="10127" y="11186"/>
                    <a:pt x="10965" y="10303"/>
                  </a:cubicBezTo>
                  <a:cubicBezTo>
                    <a:pt x="11829" y="9391"/>
                    <a:pt x="13035" y="8901"/>
                    <a:pt x="13939" y="8031"/>
                  </a:cubicBezTo>
                  <a:cubicBezTo>
                    <a:pt x="14811" y="7195"/>
                    <a:pt x="15451" y="5854"/>
                    <a:pt x="15423" y="4622"/>
                  </a:cubicBezTo>
                  <a:cubicBezTo>
                    <a:pt x="15395" y="3408"/>
                    <a:pt x="14692" y="2281"/>
                    <a:pt x="13754" y="1509"/>
                  </a:cubicBezTo>
                  <a:cubicBezTo>
                    <a:pt x="12915" y="818"/>
                    <a:pt x="11821" y="273"/>
                    <a:pt x="10712" y="78"/>
                  </a:cubicBezTo>
                  <a:cubicBezTo>
                    <a:pt x="10425" y="27"/>
                    <a:pt x="10136" y="0"/>
                    <a:pt x="98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8"/>
            <p:cNvSpPr/>
            <p:nvPr/>
          </p:nvSpPr>
          <p:spPr>
            <a:xfrm>
              <a:off x="7798412" y="2104921"/>
              <a:ext cx="298570" cy="107516"/>
            </a:xfrm>
            <a:custGeom>
              <a:avLst/>
              <a:gdLst/>
              <a:ahLst/>
              <a:cxnLst/>
              <a:rect l="l" t="t" r="r" b="b"/>
              <a:pathLst>
                <a:path w="4943" h="1780" fill="none" extrusionOk="0">
                  <a:moveTo>
                    <a:pt x="0" y="0"/>
                  </a:moveTo>
                  <a:cubicBezTo>
                    <a:pt x="1785" y="17"/>
                    <a:pt x="3557" y="654"/>
                    <a:pt x="4942" y="1779"/>
                  </a:cubicBezTo>
                </a:path>
              </a:pathLst>
            </a:custGeom>
            <a:noFill/>
            <a:ln w="8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8"/>
            <p:cNvSpPr/>
            <p:nvPr/>
          </p:nvSpPr>
          <p:spPr>
            <a:xfrm>
              <a:off x="7972012" y="2350583"/>
              <a:ext cx="187006" cy="120322"/>
            </a:xfrm>
            <a:custGeom>
              <a:avLst/>
              <a:gdLst/>
              <a:ahLst/>
              <a:cxnLst/>
              <a:rect l="l" t="t" r="r" b="b"/>
              <a:pathLst>
                <a:path w="3096" h="1992" fill="none" extrusionOk="0">
                  <a:moveTo>
                    <a:pt x="3095" y="1992"/>
                  </a:moveTo>
                  <a:cubicBezTo>
                    <a:pt x="2185" y="1162"/>
                    <a:pt x="1134" y="486"/>
                    <a:pt x="1" y="1"/>
                  </a:cubicBezTo>
                </a:path>
              </a:pathLst>
            </a:custGeom>
            <a:noFill/>
            <a:ln w="8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8"/>
            <p:cNvSpPr/>
            <p:nvPr/>
          </p:nvSpPr>
          <p:spPr>
            <a:xfrm>
              <a:off x="7713122" y="2508719"/>
              <a:ext cx="184711" cy="84382"/>
            </a:xfrm>
            <a:custGeom>
              <a:avLst/>
              <a:gdLst/>
              <a:ahLst/>
              <a:cxnLst/>
              <a:rect l="l" t="t" r="r" b="b"/>
              <a:pathLst>
                <a:path w="3058" h="1397" fill="none" extrusionOk="0">
                  <a:moveTo>
                    <a:pt x="0" y="1"/>
                  </a:moveTo>
                  <a:cubicBezTo>
                    <a:pt x="1130" y="137"/>
                    <a:pt x="2214" y="632"/>
                    <a:pt x="3057" y="1396"/>
                  </a:cubicBezTo>
                </a:path>
              </a:pathLst>
            </a:custGeom>
            <a:noFill/>
            <a:ln w="8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8"/>
            <p:cNvSpPr/>
            <p:nvPr/>
          </p:nvSpPr>
          <p:spPr>
            <a:xfrm>
              <a:off x="7735471" y="2708716"/>
              <a:ext cx="143758" cy="81121"/>
            </a:xfrm>
            <a:custGeom>
              <a:avLst/>
              <a:gdLst/>
              <a:ahLst/>
              <a:cxnLst/>
              <a:rect l="l" t="t" r="r" b="b"/>
              <a:pathLst>
                <a:path w="2380" h="1343" fill="none" extrusionOk="0">
                  <a:moveTo>
                    <a:pt x="2380" y="1342"/>
                  </a:moveTo>
                  <a:cubicBezTo>
                    <a:pt x="1696" y="730"/>
                    <a:pt x="878" y="269"/>
                    <a:pt x="0" y="1"/>
                  </a:cubicBezTo>
                </a:path>
              </a:pathLst>
            </a:custGeom>
            <a:noFill/>
            <a:ln w="8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8"/>
            <p:cNvSpPr/>
            <p:nvPr/>
          </p:nvSpPr>
          <p:spPr>
            <a:xfrm>
              <a:off x="7469755" y="2829523"/>
              <a:ext cx="123221" cy="44094"/>
            </a:xfrm>
            <a:custGeom>
              <a:avLst/>
              <a:gdLst/>
              <a:ahLst/>
              <a:cxnLst/>
              <a:rect l="l" t="t" r="r" b="b"/>
              <a:pathLst>
                <a:path w="2040" h="730" fill="none" extrusionOk="0">
                  <a:moveTo>
                    <a:pt x="0" y="1"/>
                  </a:moveTo>
                  <a:cubicBezTo>
                    <a:pt x="724" y="81"/>
                    <a:pt x="1429" y="332"/>
                    <a:pt x="2039" y="729"/>
                  </a:cubicBezTo>
                </a:path>
              </a:pathLst>
            </a:custGeom>
            <a:noFill/>
            <a:ln w="8250" cap="rnd" cmpd="sng">
              <a:solidFill>
                <a:srgbClr val="0C17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8"/>
            <p:cNvSpPr/>
            <p:nvPr/>
          </p:nvSpPr>
          <p:spPr>
            <a:xfrm>
              <a:off x="7781982" y="2029235"/>
              <a:ext cx="247107" cy="260093"/>
            </a:xfrm>
            <a:custGeom>
              <a:avLst/>
              <a:gdLst/>
              <a:ahLst/>
              <a:cxnLst/>
              <a:rect l="l" t="t" r="r" b="b"/>
              <a:pathLst>
                <a:path w="4091" h="4306" extrusionOk="0">
                  <a:moveTo>
                    <a:pt x="3076" y="1"/>
                  </a:moveTo>
                  <a:cubicBezTo>
                    <a:pt x="2688" y="1"/>
                    <a:pt x="2259" y="216"/>
                    <a:pt x="1933" y="446"/>
                  </a:cubicBezTo>
                  <a:cubicBezTo>
                    <a:pt x="1160" y="992"/>
                    <a:pt x="547" y="1765"/>
                    <a:pt x="206" y="2650"/>
                  </a:cubicBezTo>
                  <a:cubicBezTo>
                    <a:pt x="89" y="2959"/>
                    <a:pt x="0" y="3295"/>
                    <a:pt x="63" y="3621"/>
                  </a:cubicBezTo>
                  <a:cubicBezTo>
                    <a:pt x="124" y="3946"/>
                    <a:pt x="371" y="4255"/>
                    <a:pt x="699" y="4300"/>
                  </a:cubicBezTo>
                  <a:cubicBezTo>
                    <a:pt x="728" y="4304"/>
                    <a:pt x="756" y="4305"/>
                    <a:pt x="784" y="4305"/>
                  </a:cubicBezTo>
                  <a:cubicBezTo>
                    <a:pt x="1112" y="4305"/>
                    <a:pt x="1405" y="4061"/>
                    <a:pt x="1651" y="3833"/>
                  </a:cubicBezTo>
                  <a:cubicBezTo>
                    <a:pt x="2275" y="3253"/>
                    <a:pt x="2901" y="2673"/>
                    <a:pt x="3443" y="2017"/>
                  </a:cubicBezTo>
                  <a:cubicBezTo>
                    <a:pt x="3775" y="1616"/>
                    <a:pt x="4090" y="1083"/>
                    <a:pt x="3892" y="601"/>
                  </a:cubicBezTo>
                  <a:cubicBezTo>
                    <a:pt x="3709" y="158"/>
                    <a:pt x="3408" y="1"/>
                    <a:pt x="3076"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8"/>
            <p:cNvSpPr/>
            <p:nvPr/>
          </p:nvSpPr>
          <p:spPr>
            <a:xfrm>
              <a:off x="6147998" y="1853098"/>
              <a:ext cx="1691814" cy="1633827"/>
            </a:xfrm>
            <a:custGeom>
              <a:avLst/>
              <a:gdLst/>
              <a:ahLst/>
              <a:cxnLst/>
              <a:rect l="l" t="t" r="r" b="b"/>
              <a:pathLst>
                <a:path w="28009" h="27049" extrusionOk="0">
                  <a:moveTo>
                    <a:pt x="17834" y="1"/>
                  </a:moveTo>
                  <a:cubicBezTo>
                    <a:pt x="17381" y="1"/>
                    <a:pt x="16907" y="172"/>
                    <a:pt x="16485" y="409"/>
                  </a:cubicBezTo>
                  <a:cubicBezTo>
                    <a:pt x="16379" y="470"/>
                    <a:pt x="16274" y="535"/>
                    <a:pt x="16176" y="602"/>
                  </a:cubicBezTo>
                  <a:cubicBezTo>
                    <a:pt x="13280" y="2559"/>
                    <a:pt x="10384" y="4519"/>
                    <a:pt x="7490" y="6478"/>
                  </a:cubicBezTo>
                  <a:cubicBezTo>
                    <a:pt x="6057" y="7446"/>
                    <a:pt x="4626" y="8414"/>
                    <a:pt x="3194" y="9385"/>
                  </a:cubicBezTo>
                  <a:cubicBezTo>
                    <a:pt x="2441" y="9894"/>
                    <a:pt x="0" y="10924"/>
                    <a:pt x="425" y="12127"/>
                  </a:cubicBezTo>
                  <a:cubicBezTo>
                    <a:pt x="591" y="12591"/>
                    <a:pt x="869" y="13004"/>
                    <a:pt x="1185" y="13400"/>
                  </a:cubicBezTo>
                  <a:cubicBezTo>
                    <a:pt x="1302" y="13545"/>
                    <a:pt x="1423" y="13686"/>
                    <a:pt x="1545" y="13828"/>
                  </a:cubicBezTo>
                  <a:cubicBezTo>
                    <a:pt x="1884" y="14222"/>
                    <a:pt x="2230" y="14607"/>
                    <a:pt x="2505" y="15019"/>
                  </a:cubicBezTo>
                  <a:cubicBezTo>
                    <a:pt x="2517" y="15036"/>
                    <a:pt x="2529" y="15054"/>
                    <a:pt x="2539" y="15073"/>
                  </a:cubicBezTo>
                  <a:cubicBezTo>
                    <a:pt x="2642" y="15227"/>
                    <a:pt x="2746" y="15381"/>
                    <a:pt x="2848" y="15536"/>
                  </a:cubicBezTo>
                  <a:cubicBezTo>
                    <a:pt x="3044" y="15827"/>
                    <a:pt x="3236" y="16116"/>
                    <a:pt x="3430" y="16408"/>
                  </a:cubicBezTo>
                  <a:cubicBezTo>
                    <a:pt x="3533" y="16561"/>
                    <a:pt x="3636" y="16717"/>
                    <a:pt x="3739" y="16872"/>
                  </a:cubicBezTo>
                  <a:cubicBezTo>
                    <a:pt x="4032" y="17311"/>
                    <a:pt x="4326" y="17751"/>
                    <a:pt x="4617" y="18191"/>
                  </a:cubicBezTo>
                  <a:cubicBezTo>
                    <a:pt x="4718" y="18342"/>
                    <a:pt x="4818" y="18493"/>
                    <a:pt x="4918" y="18644"/>
                  </a:cubicBezTo>
                  <a:lnTo>
                    <a:pt x="4927" y="18654"/>
                  </a:lnTo>
                  <a:cubicBezTo>
                    <a:pt x="5596" y="19659"/>
                    <a:pt x="6263" y="20662"/>
                    <a:pt x="6932" y="21665"/>
                  </a:cubicBezTo>
                  <a:cubicBezTo>
                    <a:pt x="7036" y="21818"/>
                    <a:pt x="7138" y="21974"/>
                    <a:pt x="7241" y="22127"/>
                  </a:cubicBezTo>
                  <a:cubicBezTo>
                    <a:pt x="7510" y="22530"/>
                    <a:pt x="7777" y="22932"/>
                    <a:pt x="8045" y="23333"/>
                  </a:cubicBezTo>
                  <a:cubicBezTo>
                    <a:pt x="8148" y="23490"/>
                    <a:pt x="8251" y="23644"/>
                    <a:pt x="8354" y="23798"/>
                  </a:cubicBezTo>
                  <a:cubicBezTo>
                    <a:pt x="8723" y="24351"/>
                    <a:pt x="9090" y="24904"/>
                    <a:pt x="9459" y="25458"/>
                  </a:cubicBezTo>
                  <a:cubicBezTo>
                    <a:pt x="9556" y="25602"/>
                    <a:pt x="9653" y="25747"/>
                    <a:pt x="9750" y="25892"/>
                  </a:cubicBezTo>
                  <a:lnTo>
                    <a:pt x="9769" y="25920"/>
                  </a:lnTo>
                  <a:cubicBezTo>
                    <a:pt x="10050" y="26344"/>
                    <a:pt x="10364" y="26783"/>
                    <a:pt x="10837" y="26962"/>
                  </a:cubicBezTo>
                  <a:cubicBezTo>
                    <a:pt x="10996" y="27022"/>
                    <a:pt x="11157" y="27049"/>
                    <a:pt x="11319" y="27049"/>
                  </a:cubicBezTo>
                  <a:cubicBezTo>
                    <a:pt x="11908" y="27049"/>
                    <a:pt x="12508" y="26700"/>
                    <a:pt x="13025" y="26362"/>
                  </a:cubicBezTo>
                  <a:cubicBezTo>
                    <a:pt x="17131" y="23677"/>
                    <a:pt x="21239" y="20990"/>
                    <a:pt x="25347" y="18303"/>
                  </a:cubicBezTo>
                  <a:cubicBezTo>
                    <a:pt x="26117" y="17800"/>
                    <a:pt x="27765" y="17008"/>
                    <a:pt x="27978" y="16016"/>
                  </a:cubicBezTo>
                  <a:cubicBezTo>
                    <a:pt x="27999" y="15921"/>
                    <a:pt x="28008" y="15822"/>
                    <a:pt x="28008" y="15719"/>
                  </a:cubicBezTo>
                  <a:cubicBezTo>
                    <a:pt x="28008" y="15524"/>
                    <a:pt x="27971" y="15318"/>
                    <a:pt x="27910" y="15112"/>
                  </a:cubicBezTo>
                  <a:cubicBezTo>
                    <a:pt x="27780" y="14676"/>
                    <a:pt x="27544" y="14230"/>
                    <a:pt x="27311" y="13839"/>
                  </a:cubicBezTo>
                  <a:cubicBezTo>
                    <a:pt x="27211" y="13669"/>
                    <a:pt x="27110" y="13507"/>
                    <a:pt x="27017" y="13363"/>
                  </a:cubicBezTo>
                  <a:cubicBezTo>
                    <a:pt x="26984" y="13310"/>
                    <a:pt x="26951" y="13260"/>
                    <a:pt x="26922" y="13210"/>
                  </a:cubicBezTo>
                  <a:cubicBezTo>
                    <a:pt x="26729" y="12900"/>
                    <a:pt x="26535" y="12589"/>
                    <a:pt x="26341" y="12280"/>
                  </a:cubicBezTo>
                  <a:cubicBezTo>
                    <a:pt x="26242" y="12122"/>
                    <a:pt x="26145" y="11965"/>
                    <a:pt x="26045" y="11807"/>
                  </a:cubicBezTo>
                  <a:cubicBezTo>
                    <a:pt x="25632" y="11143"/>
                    <a:pt x="25218" y="10479"/>
                    <a:pt x="24802" y="9816"/>
                  </a:cubicBezTo>
                  <a:cubicBezTo>
                    <a:pt x="24705" y="9658"/>
                    <a:pt x="24606" y="9501"/>
                    <a:pt x="24506" y="9343"/>
                  </a:cubicBezTo>
                  <a:cubicBezTo>
                    <a:pt x="24335" y="9067"/>
                    <a:pt x="24165" y="8791"/>
                    <a:pt x="23991" y="8514"/>
                  </a:cubicBezTo>
                  <a:cubicBezTo>
                    <a:pt x="23891" y="8356"/>
                    <a:pt x="23794" y="8199"/>
                    <a:pt x="23696" y="8041"/>
                  </a:cubicBezTo>
                  <a:cubicBezTo>
                    <a:pt x="23317" y="7434"/>
                    <a:pt x="22938" y="6828"/>
                    <a:pt x="22559" y="6220"/>
                  </a:cubicBezTo>
                  <a:cubicBezTo>
                    <a:pt x="22460" y="6062"/>
                    <a:pt x="22362" y="5904"/>
                    <a:pt x="22263" y="5747"/>
                  </a:cubicBezTo>
                  <a:cubicBezTo>
                    <a:pt x="22087" y="5465"/>
                    <a:pt x="21912" y="5184"/>
                    <a:pt x="21736" y="4904"/>
                  </a:cubicBezTo>
                  <a:cubicBezTo>
                    <a:pt x="21672" y="4799"/>
                    <a:pt x="21605" y="4695"/>
                    <a:pt x="21541" y="4590"/>
                  </a:cubicBezTo>
                  <a:cubicBezTo>
                    <a:pt x="21508" y="4536"/>
                    <a:pt x="21475" y="4483"/>
                    <a:pt x="21444" y="4429"/>
                  </a:cubicBezTo>
                  <a:cubicBezTo>
                    <a:pt x="21205" y="4042"/>
                    <a:pt x="20973" y="3638"/>
                    <a:pt x="20740" y="3229"/>
                  </a:cubicBezTo>
                  <a:cubicBezTo>
                    <a:pt x="20649" y="3066"/>
                    <a:pt x="20555" y="2906"/>
                    <a:pt x="20463" y="2744"/>
                  </a:cubicBezTo>
                  <a:cubicBezTo>
                    <a:pt x="20242" y="2362"/>
                    <a:pt x="20015" y="1983"/>
                    <a:pt x="19778" y="1617"/>
                  </a:cubicBezTo>
                  <a:cubicBezTo>
                    <a:pt x="19675" y="1460"/>
                    <a:pt x="19572" y="1306"/>
                    <a:pt x="19463" y="1156"/>
                  </a:cubicBezTo>
                  <a:lnTo>
                    <a:pt x="19463" y="1156"/>
                  </a:lnTo>
                  <a:lnTo>
                    <a:pt x="19464" y="1157"/>
                  </a:lnTo>
                  <a:cubicBezTo>
                    <a:pt x="19314" y="944"/>
                    <a:pt x="19157" y="739"/>
                    <a:pt x="18993" y="542"/>
                  </a:cubicBezTo>
                  <a:cubicBezTo>
                    <a:pt x="18665" y="152"/>
                    <a:pt x="18259" y="1"/>
                    <a:pt x="178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8"/>
            <p:cNvSpPr/>
            <p:nvPr/>
          </p:nvSpPr>
          <p:spPr>
            <a:xfrm>
              <a:off x="6270315" y="1966899"/>
              <a:ext cx="1457210" cy="1407257"/>
            </a:xfrm>
            <a:custGeom>
              <a:avLst/>
              <a:gdLst/>
              <a:ahLst/>
              <a:cxnLst/>
              <a:rect l="l" t="t" r="r" b="b"/>
              <a:pathLst>
                <a:path w="24125" h="23298" extrusionOk="0">
                  <a:moveTo>
                    <a:pt x="15361" y="0"/>
                  </a:moveTo>
                  <a:cubicBezTo>
                    <a:pt x="14972" y="0"/>
                    <a:pt x="14564" y="148"/>
                    <a:pt x="14200" y="352"/>
                  </a:cubicBezTo>
                  <a:cubicBezTo>
                    <a:pt x="14108" y="404"/>
                    <a:pt x="14018" y="460"/>
                    <a:pt x="13933" y="518"/>
                  </a:cubicBezTo>
                  <a:cubicBezTo>
                    <a:pt x="11439" y="2205"/>
                    <a:pt x="8945" y="3893"/>
                    <a:pt x="6452" y="5580"/>
                  </a:cubicBezTo>
                  <a:cubicBezTo>
                    <a:pt x="5219" y="6414"/>
                    <a:pt x="3984" y="7247"/>
                    <a:pt x="2752" y="8083"/>
                  </a:cubicBezTo>
                  <a:cubicBezTo>
                    <a:pt x="2102" y="8522"/>
                    <a:pt x="1" y="9408"/>
                    <a:pt x="368" y="10444"/>
                  </a:cubicBezTo>
                  <a:cubicBezTo>
                    <a:pt x="510" y="10844"/>
                    <a:pt x="750" y="11201"/>
                    <a:pt x="1022" y="11541"/>
                  </a:cubicBezTo>
                  <a:cubicBezTo>
                    <a:pt x="1123" y="11665"/>
                    <a:pt x="1226" y="11788"/>
                    <a:pt x="1332" y="11910"/>
                  </a:cubicBezTo>
                  <a:cubicBezTo>
                    <a:pt x="1623" y="12249"/>
                    <a:pt x="1922" y="12582"/>
                    <a:pt x="2159" y="12935"/>
                  </a:cubicBezTo>
                  <a:cubicBezTo>
                    <a:pt x="2168" y="12950"/>
                    <a:pt x="2180" y="12967"/>
                    <a:pt x="2189" y="12982"/>
                  </a:cubicBezTo>
                  <a:cubicBezTo>
                    <a:pt x="2277" y="13114"/>
                    <a:pt x="2366" y="13247"/>
                    <a:pt x="2454" y="13380"/>
                  </a:cubicBezTo>
                  <a:cubicBezTo>
                    <a:pt x="2623" y="13631"/>
                    <a:pt x="2789" y="13880"/>
                    <a:pt x="2955" y="14131"/>
                  </a:cubicBezTo>
                  <a:cubicBezTo>
                    <a:pt x="3044" y="14264"/>
                    <a:pt x="3132" y="14398"/>
                    <a:pt x="3222" y="14531"/>
                  </a:cubicBezTo>
                  <a:cubicBezTo>
                    <a:pt x="3474" y="14909"/>
                    <a:pt x="3726" y="15288"/>
                    <a:pt x="3978" y="15667"/>
                  </a:cubicBezTo>
                  <a:cubicBezTo>
                    <a:pt x="4065" y="15797"/>
                    <a:pt x="4150" y="15927"/>
                    <a:pt x="4238" y="16057"/>
                  </a:cubicBezTo>
                  <a:lnTo>
                    <a:pt x="4244" y="16067"/>
                  </a:lnTo>
                  <a:cubicBezTo>
                    <a:pt x="4820" y="16931"/>
                    <a:pt x="5395" y="17795"/>
                    <a:pt x="5971" y="18658"/>
                  </a:cubicBezTo>
                  <a:cubicBezTo>
                    <a:pt x="6061" y="18793"/>
                    <a:pt x="6149" y="18925"/>
                    <a:pt x="6238" y="19058"/>
                  </a:cubicBezTo>
                  <a:cubicBezTo>
                    <a:pt x="6468" y="19405"/>
                    <a:pt x="6700" y="19751"/>
                    <a:pt x="6931" y="20097"/>
                  </a:cubicBezTo>
                  <a:cubicBezTo>
                    <a:pt x="7019" y="20231"/>
                    <a:pt x="7109" y="20364"/>
                    <a:pt x="7197" y="20497"/>
                  </a:cubicBezTo>
                  <a:cubicBezTo>
                    <a:pt x="7513" y="20973"/>
                    <a:pt x="7831" y="21449"/>
                    <a:pt x="8149" y="21926"/>
                  </a:cubicBezTo>
                  <a:cubicBezTo>
                    <a:pt x="8233" y="22051"/>
                    <a:pt x="8315" y="22175"/>
                    <a:pt x="8398" y="22300"/>
                  </a:cubicBezTo>
                  <a:lnTo>
                    <a:pt x="8415" y="22326"/>
                  </a:lnTo>
                  <a:cubicBezTo>
                    <a:pt x="8658" y="22690"/>
                    <a:pt x="8927" y="23068"/>
                    <a:pt x="9336" y="23223"/>
                  </a:cubicBezTo>
                  <a:cubicBezTo>
                    <a:pt x="9472" y="23275"/>
                    <a:pt x="9611" y="23297"/>
                    <a:pt x="9750" y="23297"/>
                  </a:cubicBezTo>
                  <a:cubicBezTo>
                    <a:pt x="10258" y="23297"/>
                    <a:pt x="10774" y="22997"/>
                    <a:pt x="11219" y="22706"/>
                  </a:cubicBezTo>
                  <a:cubicBezTo>
                    <a:pt x="14757" y="20393"/>
                    <a:pt x="18295" y="18078"/>
                    <a:pt x="21832" y="15764"/>
                  </a:cubicBezTo>
                  <a:cubicBezTo>
                    <a:pt x="22495" y="15331"/>
                    <a:pt x="23914" y="14649"/>
                    <a:pt x="24100" y="13794"/>
                  </a:cubicBezTo>
                  <a:cubicBezTo>
                    <a:pt x="24117" y="13712"/>
                    <a:pt x="24125" y="13626"/>
                    <a:pt x="24125" y="13538"/>
                  </a:cubicBezTo>
                  <a:cubicBezTo>
                    <a:pt x="24123" y="13370"/>
                    <a:pt x="24092" y="13194"/>
                    <a:pt x="24040" y="13016"/>
                  </a:cubicBezTo>
                  <a:cubicBezTo>
                    <a:pt x="23928" y="12640"/>
                    <a:pt x="23725" y="12256"/>
                    <a:pt x="23525" y="11919"/>
                  </a:cubicBezTo>
                  <a:cubicBezTo>
                    <a:pt x="23438" y="11773"/>
                    <a:pt x="23350" y="11634"/>
                    <a:pt x="23271" y="11508"/>
                  </a:cubicBezTo>
                  <a:cubicBezTo>
                    <a:pt x="23243" y="11464"/>
                    <a:pt x="23214" y="11420"/>
                    <a:pt x="23189" y="11379"/>
                  </a:cubicBezTo>
                  <a:cubicBezTo>
                    <a:pt x="23023" y="11111"/>
                    <a:pt x="22855" y="10843"/>
                    <a:pt x="22689" y="10575"/>
                  </a:cubicBezTo>
                  <a:cubicBezTo>
                    <a:pt x="22604" y="10441"/>
                    <a:pt x="22520" y="10305"/>
                    <a:pt x="22435" y="10169"/>
                  </a:cubicBezTo>
                  <a:cubicBezTo>
                    <a:pt x="22078" y="9598"/>
                    <a:pt x="21722" y="9026"/>
                    <a:pt x="21363" y="8453"/>
                  </a:cubicBezTo>
                  <a:cubicBezTo>
                    <a:pt x="21280" y="8317"/>
                    <a:pt x="21195" y="8183"/>
                    <a:pt x="21110" y="8047"/>
                  </a:cubicBezTo>
                  <a:cubicBezTo>
                    <a:pt x="20962" y="7808"/>
                    <a:pt x="20814" y="7571"/>
                    <a:pt x="20665" y="7333"/>
                  </a:cubicBezTo>
                  <a:cubicBezTo>
                    <a:pt x="20580" y="7198"/>
                    <a:pt x="20496" y="7062"/>
                    <a:pt x="20410" y="6926"/>
                  </a:cubicBezTo>
                  <a:cubicBezTo>
                    <a:pt x="20084" y="6403"/>
                    <a:pt x="19759" y="5880"/>
                    <a:pt x="19430" y="5357"/>
                  </a:cubicBezTo>
                  <a:cubicBezTo>
                    <a:pt x="19347" y="5221"/>
                    <a:pt x="19260" y="5085"/>
                    <a:pt x="19175" y="4950"/>
                  </a:cubicBezTo>
                  <a:cubicBezTo>
                    <a:pt x="19024" y="4708"/>
                    <a:pt x="18875" y="4466"/>
                    <a:pt x="18723" y="4224"/>
                  </a:cubicBezTo>
                  <a:cubicBezTo>
                    <a:pt x="18668" y="4133"/>
                    <a:pt x="18610" y="4044"/>
                    <a:pt x="18554" y="3953"/>
                  </a:cubicBezTo>
                  <a:cubicBezTo>
                    <a:pt x="18526" y="3908"/>
                    <a:pt x="18498" y="3861"/>
                    <a:pt x="18471" y="3815"/>
                  </a:cubicBezTo>
                  <a:cubicBezTo>
                    <a:pt x="18265" y="3481"/>
                    <a:pt x="18066" y="3133"/>
                    <a:pt x="17865" y="2781"/>
                  </a:cubicBezTo>
                  <a:cubicBezTo>
                    <a:pt x="17786" y="2642"/>
                    <a:pt x="17706" y="2503"/>
                    <a:pt x="17626" y="2363"/>
                  </a:cubicBezTo>
                  <a:cubicBezTo>
                    <a:pt x="17436" y="2034"/>
                    <a:pt x="17241" y="1708"/>
                    <a:pt x="17036" y="1393"/>
                  </a:cubicBezTo>
                  <a:cubicBezTo>
                    <a:pt x="16948" y="1257"/>
                    <a:pt x="16859" y="1125"/>
                    <a:pt x="16766" y="996"/>
                  </a:cubicBezTo>
                  <a:lnTo>
                    <a:pt x="16765" y="996"/>
                  </a:lnTo>
                  <a:cubicBezTo>
                    <a:pt x="16636" y="813"/>
                    <a:pt x="16500" y="636"/>
                    <a:pt x="16359" y="467"/>
                  </a:cubicBezTo>
                  <a:cubicBezTo>
                    <a:pt x="16077" y="130"/>
                    <a:pt x="15727" y="0"/>
                    <a:pt x="15361"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8"/>
            <p:cNvSpPr/>
            <p:nvPr/>
          </p:nvSpPr>
          <p:spPr>
            <a:xfrm>
              <a:off x="6219455" y="2400476"/>
              <a:ext cx="420160" cy="287939"/>
            </a:xfrm>
            <a:custGeom>
              <a:avLst/>
              <a:gdLst/>
              <a:ahLst/>
              <a:cxnLst/>
              <a:rect l="l" t="t" r="r" b="b"/>
              <a:pathLst>
                <a:path w="6956" h="4767" extrusionOk="0">
                  <a:moveTo>
                    <a:pt x="6548" y="0"/>
                  </a:moveTo>
                  <a:cubicBezTo>
                    <a:pt x="6499" y="0"/>
                    <a:pt x="6447" y="15"/>
                    <a:pt x="6395" y="49"/>
                  </a:cubicBezTo>
                  <a:cubicBezTo>
                    <a:pt x="4264" y="1479"/>
                    <a:pt x="2132" y="2908"/>
                    <a:pt x="1" y="4338"/>
                  </a:cubicBezTo>
                  <a:cubicBezTo>
                    <a:pt x="119" y="4481"/>
                    <a:pt x="240" y="4623"/>
                    <a:pt x="362" y="4766"/>
                  </a:cubicBezTo>
                  <a:cubicBezTo>
                    <a:pt x="2477" y="3347"/>
                    <a:pt x="4592" y="1929"/>
                    <a:pt x="6709" y="509"/>
                  </a:cubicBezTo>
                  <a:cubicBezTo>
                    <a:pt x="6956" y="344"/>
                    <a:pt x="6784" y="0"/>
                    <a:pt x="6548"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8"/>
            <p:cNvSpPr/>
            <p:nvPr/>
          </p:nvSpPr>
          <p:spPr>
            <a:xfrm>
              <a:off x="6701599" y="2222587"/>
              <a:ext cx="211892" cy="145268"/>
            </a:xfrm>
            <a:custGeom>
              <a:avLst/>
              <a:gdLst/>
              <a:ahLst/>
              <a:cxnLst/>
              <a:rect l="l" t="t" r="r" b="b"/>
              <a:pathLst>
                <a:path w="3508" h="2405" extrusionOk="0">
                  <a:moveTo>
                    <a:pt x="3102" y="0"/>
                  </a:moveTo>
                  <a:cubicBezTo>
                    <a:pt x="3053" y="0"/>
                    <a:pt x="3001" y="16"/>
                    <a:pt x="2949" y="51"/>
                  </a:cubicBezTo>
                  <a:lnTo>
                    <a:pt x="245" y="1894"/>
                  </a:lnTo>
                  <a:cubicBezTo>
                    <a:pt x="1" y="2061"/>
                    <a:pt x="172" y="2405"/>
                    <a:pt x="407" y="2405"/>
                  </a:cubicBezTo>
                  <a:cubicBezTo>
                    <a:pt x="456" y="2405"/>
                    <a:pt x="508" y="2389"/>
                    <a:pt x="560" y="2354"/>
                  </a:cubicBezTo>
                  <a:lnTo>
                    <a:pt x="3263" y="511"/>
                  </a:lnTo>
                  <a:cubicBezTo>
                    <a:pt x="3507" y="344"/>
                    <a:pt x="3336" y="0"/>
                    <a:pt x="3102"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8"/>
            <p:cNvSpPr/>
            <p:nvPr/>
          </p:nvSpPr>
          <p:spPr>
            <a:xfrm>
              <a:off x="6996249" y="1922864"/>
              <a:ext cx="346408" cy="244087"/>
            </a:xfrm>
            <a:custGeom>
              <a:avLst/>
              <a:gdLst/>
              <a:ahLst/>
              <a:cxnLst/>
              <a:rect l="l" t="t" r="r" b="b"/>
              <a:pathLst>
                <a:path w="5735" h="4041" extrusionOk="0">
                  <a:moveTo>
                    <a:pt x="5420" y="1"/>
                  </a:moveTo>
                  <a:lnTo>
                    <a:pt x="245" y="3531"/>
                  </a:lnTo>
                  <a:cubicBezTo>
                    <a:pt x="0" y="3697"/>
                    <a:pt x="172" y="4040"/>
                    <a:pt x="406" y="4040"/>
                  </a:cubicBezTo>
                  <a:cubicBezTo>
                    <a:pt x="455" y="4040"/>
                    <a:pt x="507" y="4025"/>
                    <a:pt x="558" y="3990"/>
                  </a:cubicBezTo>
                  <a:lnTo>
                    <a:pt x="5735" y="462"/>
                  </a:lnTo>
                  <a:cubicBezTo>
                    <a:pt x="5632" y="305"/>
                    <a:pt x="5529" y="151"/>
                    <a:pt x="5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8"/>
            <p:cNvSpPr/>
            <p:nvPr/>
          </p:nvSpPr>
          <p:spPr>
            <a:xfrm>
              <a:off x="7263053" y="2018785"/>
              <a:ext cx="137778" cy="104617"/>
            </a:xfrm>
            <a:custGeom>
              <a:avLst/>
              <a:gdLst/>
              <a:ahLst/>
              <a:cxnLst/>
              <a:rect l="l" t="t" r="r" b="b"/>
              <a:pathLst>
                <a:path w="2281" h="1732" extrusionOk="0">
                  <a:moveTo>
                    <a:pt x="2001" y="1"/>
                  </a:moveTo>
                  <a:cubicBezTo>
                    <a:pt x="1416" y="407"/>
                    <a:pt x="830" y="814"/>
                    <a:pt x="243" y="1219"/>
                  </a:cubicBezTo>
                  <a:cubicBezTo>
                    <a:pt x="0" y="1388"/>
                    <a:pt x="170" y="1731"/>
                    <a:pt x="403" y="1731"/>
                  </a:cubicBezTo>
                  <a:cubicBezTo>
                    <a:pt x="453" y="1731"/>
                    <a:pt x="505" y="1716"/>
                    <a:pt x="556" y="1680"/>
                  </a:cubicBezTo>
                  <a:cubicBezTo>
                    <a:pt x="1133" y="1281"/>
                    <a:pt x="1706" y="884"/>
                    <a:pt x="2280" y="486"/>
                  </a:cubicBezTo>
                  <a:cubicBezTo>
                    <a:pt x="2189" y="325"/>
                    <a:pt x="2095" y="163"/>
                    <a:pt x="2003"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8"/>
            <p:cNvSpPr/>
            <p:nvPr/>
          </p:nvSpPr>
          <p:spPr>
            <a:xfrm>
              <a:off x="6924006" y="2165929"/>
              <a:ext cx="286368" cy="192624"/>
            </a:xfrm>
            <a:custGeom>
              <a:avLst/>
              <a:gdLst/>
              <a:ahLst/>
              <a:cxnLst/>
              <a:rect l="l" t="t" r="r" b="b"/>
              <a:pathLst>
                <a:path w="4741" h="3189" extrusionOk="0">
                  <a:moveTo>
                    <a:pt x="4332" y="1"/>
                  </a:moveTo>
                  <a:cubicBezTo>
                    <a:pt x="4283" y="1"/>
                    <a:pt x="4231" y="16"/>
                    <a:pt x="4180" y="50"/>
                  </a:cubicBezTo>
                  <a:cubicBezTo>
                    <a:pt x="2869" y="926"/>
                    <a:pt x="1559" y="1802"/>
                    <a:pt x="248" y="2679"/>
                  </a:cubicBezTo>
                  <a:cubicBezTo>
                    <a:pt x="1" y="2844"/>
                    <a:pt x="174" y="3189"/>
                    <a:pt x="410" y="3189"/>
                  </a:cubicBezTo>
                  <a:cubicBezTo>
                    <a:pt x="459" y="3189"/>
                    <a:pt x="510" y="3174"/>
                    <a:pt x="562" y="3140"/>
                  </a:cubicBezTo>
                  <a:cubicBezTo>
                    <a:pt x="1872" y="2262"/>
                    <a:pt x="3183" y="1386"/>
                    <a:pt x="4493" y="510"/>
                  </a:cubicBezTo>
                  <a:cubicBezTo>
                    <a:pt x="4740" y="344"/>
                    <a:pt x="4568" y="1"/>
                    <a:pt x="4332"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8"/>
            <p:cNvSpPr/>
            <p:nvPr/>
          </p:nvSpPr>
          <p:spPr>
            <a:xfrm>
              <a:off x="6721049" y="2444390"/>
              <a:ext cx="76047" cy="58953"/>
            </a:xfrm>
            <a:custGeom>
              <a:avLst/>
              <a:gdLst/>
              <a:ahLst/>
              <a:cxnLst/>
              <a:rect l="l" t="t" r="r" b="b"/>
              <a:pathLst>
                <a:path w="1259" h="976" extrusionOk="0">
                  <a:moveTo>
                    <a:pt x="934" y="0"/>
                  </a:moveTo>
                  <a:cubicBezTo>
                    <a:pt x="882" y="0"/>
                    <a:pt x="829" y="15"/>
                    <a:pt x="781" y="48"/>
                  </a:cubicBezTo>
                  <a:lnTo>
                    <a:pt x="165" y="469"/>
                  </a:lnTo>
                  <a:cubicBezTo>
                    <a:pt x="44" y="551"/>
                    <a:pt x="0" y="736"/>
                    <a:pt x="91" y="855"/>
                  </a:cubicBezTo>
                  <a:cubicBezTo>
                    <a:pt x="148" y="932"/>
                    <a:pt x="236" y="976"/>
                    <a:pt x="326" y="976"/>
                  </a:cubicBezTo>
                  <a:cubicBezTo>
                    <a:pt x="378" y="976"/>
                    <a:pt x="431" y="961"/>
                    <a:pt x="478" y="929"/>
                  </a:cubicBezTo>
                  <a:lnTo>
                    <a:pt x="1094" y="508"/>
                  </a:lnTo>
                  <a:cubicBezTo>
                    <a:pt x="1215" y="426"/>
                    <a:pt x="1259" y="242"/>
                    <a:pt x="1168" y="121"/>
                  </a:cubicBezTo>
                  <a:cubicBezTo>
                    <a:pt x="1111" y="45"/>
                    <a:pt x="1023" y="0"/>
                    <a:pt x="934"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8"/>
            <p:cNvSpPr/>
            <p:nvPr/>
          </p:nvSpPr>
          <p:spPr>
            <a:xfrm>
              <a:off x="6301363" y="2557284"/>
              <a:ext cx="335959" cy="234241"/>
            </a:xfrm>
            <a:custGeom>
              <a:avLst/>
              <a:gdLst/>
              <a:ahLst/>
              <a:cxnLst/>
              <a:rect l="l" t="t" r="r" b="b"/>
              <a:pathLst>
                <a:path w="5562" h="3878" extrusionOk="0">
                  <a:moveTo>
                    <a:pt x="5154" y="1"/>
                  </a:moveTo>
                  <a:cubicBezTo>
                    <a:pt x="5105" y="1"/>
                    <a:pt x="5053" y="16"/>
                    <a:pt x="5002" y="51"/>
                  </a:cubicBezTo>
                  <a:cubicBezTo>
                    <a:pt x="3335" y="1172"/>
                    <a:pt x="1667" y="2294"/>
                    <a:pt x="0" y="3414"/>
                  </a:cubicBezTo>
                  <a:cubicBezTo>
                    <a:pt x="103" y="3567"/>
                    <a:pt x="207" y="3723"/>
                    <a:pt x="309" y="3878"/>
                  </a:cubicBezTo>
                  <a:cubicBezTo>
                    <a:pt x="1979" y="2755"/>
                    <a:pt x="3647" y="1633"/>
                    <a:pt x="5315" y="510"/>
                  </a:cubicBezTo>
                  <a:cubicBezTo>
                    <a:pt x="5561" y="345"/>
                    <a:pt x="5389" y="1"/>
                    <a:pt x="5154"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8"/>
            <p:cNvSpPr/>
            <p:nvPr/>
          </p:nvSpPr>
          <p:spPr>
            <a:xfrm>
              <a:off x="6590637" y="2557586"/>
              <a:ext cx="197697" cy="135604"/>
            </a:xfrm>
            <a:custGeom>
              <a:avLst/>
              <a:gdLst/>
              <a:ahLst/>
              <a:cxnLst/>
              <a:rect l="l" t="t" r="r" b="b"/>
              <a:pathLst>
                <a:path w="3273" h="2245" extrusionOk="0">
                  <a:moveTo>
                    <a:pt x="2866" y="0"/>
                  </a:moveTo>
                  <a:cubicBezTo>
                    <a:pt x="2816" y="0"/>
                    <a:pt x="2765" y="15"/>
                    <a:pt x="2713" y="50"/>
                  </a:cubicBezTo>
                  <a:lnTo>
                    <a:pt x="244" y="1734"/>
                  </a:lnTo>
                  <a:cubicBezTo>
                    <a:pt x="0" y="1900"/>
                    <a:pt x="172" y="2244"/>
                    <a:pt x="406" y="2244"/>
                  </a:cubicBezTo>
                  <a:cubicBezTo>
                    <a:pt x="455" y="2244"/>
                    <a:pt x="508" y="2229"/>
                    <a:pt x="559" y="2194"/>
                  </a:cubicBezTo>
                  <a:lnTo>
                    <a:pt x="3027" y="511"/>
                  </a:lnTo>
                  <a:cubicBezTo>
                    <a:pt x="3272" y="344"/>
                    <a:pt x="3100" y="0"/>
                    <a:pt x="2866"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8"/>
            <p:cNvSpPr/>
            <p:nvPr/>
          </p:nvSpPr>
          <p:spPr>
            <a:xfrm>
              <a:off x="6355062" y="2794731"/>
              <a:ext cx="103590" cy="77436"/>
            </a:xfrm>
            <a:custGeom>
              <a:avLst/>
              <a:gdLst/>
              <a:ahLst/>
              <a:cxnLst/>
              <a:rect l="l" t="t" r="r" b="b"/>
              <a:pathLst>
                <a:path w="1715" h="1282" extrusionOk="0">
                  <a:moveTo>
                    <a:pt x="1306" y="1"/>
                  </a:moveTo>
                  <a:cubicBezTo>
                    <a:pt x="1257" y="1"/>
                    <a:pt x="1205" y="15"/>
                    <a:pt x="1153" y="50"/>
                  </a:cubicBezTo>
                  <a:cubicBezTo>
                    <a:pt x="769" y="305"/>
                    <a:pt x="384" y="562"/>
                    <a:pt x="1" y="819"/>
                  </a:cubicBezTo>
                  <a:cubicBezTo>
                    <a:pt x="105" y="972"/>
                    <a:pt x="208" y="1128"/>
                    <a:pt x="311" y="1281"/>
                  </a:cubicBezTo>
                  <a:cubicBezTo>
                    <a:pt x="696" y="1023"/>
                    <a:pt x="1081" y="768"/>
                    <a:pt x="1466" y="510"/>
                  </a:cubicBezTo>
                  <a:cubicBezTo>
                    <a:pt x="1715" y="345"/>
                    <a:pt x="1543" y="1"/>
                    <a:pt x="1306"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8"/>
            <p:cNvSpPr/>
            <p:nvPr/>
          </p:nvSpPr>
          <p:spPr>
            <a:xfrm>
              <a:off x="6855145" y="2344059"/>
              <a:ext cx="260758" cy="180241"/>
            </a:xfrm>
            <a:custGeom>
              <a:avLst/>
              <a:gdLst/>
              <a:ahLst/>
              <a:cxnLst/>
              <a:rect l="l" t="t" r="r" b="b"/>
              <a:pathLst>
                <a:path w="4317" h="2984" extrusionOk="0">
                  <a:moveTo>
                    <a:pt x="3911" y="0"/>
                  </a:moveTo>
                  <a:cubicBezTo>
                    <a:pt x="3862" y="0"/>
                    <a:pt x="3810" y="15"/>
                    <a:pt x="3758" y="51"/>
                  </a:cubicBezTo>
                  <a:lnTo>
                    <a:pt x="245" y="2473"/>
                  </a:lnTo>
                  <a:cubicBezTo>
                    <a:pt x="1" y="2641"/>
                    <a:pt x="172" y="2984"/>
                    <a:pt x="405" y="2984"/>
                  </a:cubicBezTo>
                  <a:cubicBezTo>
                    <a:pt x="454" y="2984"/>
                    <a:pt x="507" y="2969"/>
                    <a:pt x="558" y="2933"/>
                  </a:cubicBezTo>
                  <a:lnTo>
                    <a:pt x="4073" y="512"/>
                  </a:lnTo>
                  <a:cubicBezTo>
                    <a:pt x="4316" y="344"/>
                    <a:pt x="4145" y="0"/>
                    <a:pt x="3911"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8"/>
            <p:cNvSpPr/>
            <p:nvPr/>
          </p:nvSpPr>
          <p:spPr>
            <a:xfrm>
              <a:off x="7228743" y="2208272"/>
              <a:ext cx="93805" cy="71094"/>
            </a:xfrm>
            <a:custGeom>
              <a:avLst/>
              <a:gdLst/>
              <a:ahLst/>
              <a:cxnLst/>
              <a:rect l="l" t="t" r="r" b="b"/>
              <a:pathLst>
                <a:path w="1553" h="1177" extrusionOk="0">
                  <a:moveTo>
                    <a:pt x="1228" y="0"/>
                  </a:moveTo>
                  <a:cubicBezTo>
                    <a:pt x="1176" y="0"/>
                    <a:pt x="1123" y="15"/>
                    <a:pt x="1075" y="48"/>
                  </a:cubicBezTo>
                  <a:lnTo>
                    <a:pt x="165" y="669"/>
                  </a:lnTo>
                  <a:cubicBezTo>
                    <a:pt x="44" y="751"/>
                    <a:pt x="0" y="936"/>
                    <a:pt x="92" y="1057"/>
                  </a:cubicBezTo>
                  <a:cubicBezTo>
                    <a:pt x="149" y="1133"/>
                    <a:pt x="237" y="1177"/>
                    <a:pt x="326" y="1177"/>
                  </a:cubicBezTo>
                  <a:cubicBezTo>
                    <a:pt x="378" y="1177"/>
                    <a:pt x="431" y="1162"/>
                    <a:pt x="478" y="1130"/>
                  </a:cubicBezTo>
                  <a:lnTo>
                    <a:pt x="1389" y="507"/>
                  </a:lnTo>
                  <a:cubicBezTo>
                    <a:pt x="1510" y="425"/>
                    <a:pt x="1553" y="242"/>
                    <a:pt x="1462" y="121"/>
                  </a:cubicBezTo>
                  <a:cubicBezTo>
                    <a:pt x="1405" y="44"/>
                    <a:pt x="1318" y="0"/>
                    <a:pt x="1228"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8"/>
            <p:cNvSpPr/>
            <p:nvPr/>
          </p:nvSpPr>
          <p:spPr>
            <a:xfrm>
              <a:off x="7378726" y="2120566"/>
              <a:ext cx="82268" cy="65597"/>
            </a:xfrm>
            <a:custGeom>
              <a:avLst/>
              <a:gdLst/>
              <a:ahLst/>
              <a:cxnLst/>
              <a:rect l="l" t="t" r="r" b="b"/>
              <a:pathLst>
                <a:path w="1362" h="1086" extrusionOk="0">
                  <a:moveTo>
                    <a:pt x="1069" y="1"/>
                  </a:moveTo>
                  <a:cubicBezTo>
                    <a:pt x="794" y="192"/>
                    <a:pt x="518" y="383"/>
                    <a:pt x="243" y="574"/>
                  </a:cubicBezTo>
                  <a:cubicBezTo>
                    <a:pt x="1" y="743"/>
                    <a:pt x="171" y="1086"/>
                    <a:pt x="403" y="1086"/>
                  </a:cubicBezTo>
                  <a:cubicBezTo>
                    <a:pt x="453" y="1086"/>
                    <a:pt x="505" y="1070"/>
                    <a:pt x="557" y="1034"/>
                  </a:cubicBezTo>
                  <a:cubicBezTo>
                    <a:pt x="825" y="849"/>
                    <a:pt x="1094" y="662"/>
                    <a:pt x="1361" y="476"/>
                  </a:cubicBezTo>
                  <a:cubicBezTo>
                    <a:pt x="1297" y="371"/>
                    <a:pt x="1230" y="267"/>
                    <a:pt x="1166" y="162"/>
                  </a:cubicBezTo>
                  <a:cubicBezTo>
                    <a:pt x="1133" y="108"/>
                    <a:pt x="1100" y="55"/>
                    <a:pt x="1069"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8"/>
            <p:cNvSpPr/>
            <p:nvPr/>
          </p:nvSpPr>
          <p:spPr>
            <a:xfrm>
              <a:off x="7328108" y="2200178"/>
              <a:ext cx="182536" cy="133127"/>
            </a:xfrm>
            <a:custGeom>
              <a:avLst/>
              <a:gdLst/>
              <a:ahLst/>
              <a:cxnLst/>
              <a:rect l="l" t="t" r="r" b="b"/>
              <a:pathLst>
                <a:path w="3022" h="2204" extrusionOk="0">
                  <a:moveTo>
                    <a:pt x="2725" y="1"/>
                  </a:moveTo>
                  <a:lnTo>
                    <a:pt x="245" y="1692"/>
                  </a:lnTo>
                  <a:cubicBezTo>
                    <a:pt x="1" y="1859"/>
                    <a:pt x="172" y="2203"/>
                    <a:pt x="407" y="2203"/>
                  </a:cubicBezTo>
                  <a:cubicBezTo>
                    <a:pt x="456" y="2203"/>
                    <a:pt x="507" y="2188"/>
                    <a:pt x="559" y="2153"/>
                  </a:cubicBezTo>
                  <a:lnTo>
                    <a:pt x="3022" y="474"/>
                  </a:lnTo>
                  <a:cubicBezTo>
                    <a:pt x="2923" y="316"/>
                    <a:pt x="2825" y="158"/>
                    <a:pt x="2726"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8"/>
            <p:cNvSpPr/>
            <p:nvPr/>
          </p:nvSpPr>
          <p:spPr>
            <a:xfrm>
              <a:off x="7151124" y="2380966"/>
              <a:ext cx="101839" cy="74235"/>
            </a:xfrm>
            <a:custGeom>
              <a:avLst/>
              <a:gdLst/>
              <a:ahLst/>
              <a:cxnLst/>
              <a:rect l="l" t="t" r="r" b="b"/>
              <a:pathLst>
                <a:path w="1686" h="1229" extrusionOk="0">
                  <a:moveTo>
                    <a:pt x="1365" y="0"/>
                  </a:moveTo>
                  <a:cubicBezTo>
                    <a:pt x="1312" y="0"/>
                    <a:pt x="1258" y="15"/>
                    <a:pt x="1209" y="47"/>
                  </a:cubicBezTo>
                  <a:cubicBezTo>
                    <a:pt x="860" y="271"/>
                    <a:pt x="512" y="496"/>
                    <a:pt x="163" y="722"/>
                  </a:cubicBezTo>
                  <a:cubicBezTo>
                    <a:pt x="41" y="799"/>
                    <a:pt x="0" y="990"/>
                    <a:pt x="90" y="1108"/>
                  </a:cubicBezTo>
                  <a:cubicBezTo>
                    <a:pt x="148" y="1186"/>
                    <a:pt x="233" y="1228"/>
                    <a:pt x="321" y="1228"/>
                  </a:cubicBezTo>
                  <a:cubicBezTo>
                    <a:pt x="374" y="1228"/>
                    <a:pt x="427" y="1213"/>
                    <a:pt x="476" y="1181"/>
                  </a:cubicBezTo>
                  <a:cubicBezTo>
                    <a:pt x="826" y="956"/>
                    <a:pt x="1175" y="732"/>
                    <a:pt x="1524" y="507"/>
                  </a:cubicBezTo>
                  <a:cubicBezTo>
                    <a:pt x="1647" y="428"/>
                    <a:pt x="1686" y="238"/>
                    <a:pt x="1597" y="120"/>
                  </a:cubicBezTo>
                  <a:cubicBezTo>
                    <a:pt x="1540" y="43"/>
                    <a:pt x="1453" y="0"/>
                    <a:pt x="1365"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8"/>
            <p:cNvSpPr/>
            <p:nvPr/>
          </p:nvSpPr>
          <p:spPr>
            <a:xfrm>
              <a:off x="6786225" y="2516632"/>
              <a:ext cx="273019" cy="199751"/>
            </a:xfrm>
            <a:custGeom>
              <a:avLst/>
              <a:gdLst/>
              <a:ahLst/>
              <a:cxnLst/>
              <a:rect l="l" t="t" r="r" b="b"/>
              <a:pathLst>
                <a:path w="4520" h="3307" extrusionOk="0">
                  <a:moveTo>
                    <a:pt x="4124" y="1"/>
                  </a:moveTo>
                  <a:cubicBezTo>
                    <a:pt x="4074" y="1"/>
                    <a:pt x="4021" y="17"/>
                    <a:pt x="3970" y="55"/>
                  </a:cubicBezTo>
                  <a:cubicBezTo>
                    <a:pt x="2725" y="967"/>
                    <a:pt x="1481" y="1879"/>
                    <a:pt x="238" y="2791"/>
                  </a:cubicBezTo>
                  <a:cubicBezTo>
                    <a:pt x="0" y="2965"/>
                    <a:pt x="169" y="3307"/>
                    <a:pt x="397" y="3307"/>
                  </a:cubicBezTo>
                  <a:cubicBezTo>
                    <a:pt x="447" y="3307"/>
                    <a:pt x="499" y="3290"/>
                    <a:pt x="551" y="3252"/>
                  </a:cubicBezTo>
                  <a:cubicBezTo>
                    <a:pt x="1795" y="2340"/>
                    <a:pt x="3040" y="1428"/>
                    <a:pt x="4283" y="516"/>
                  </a:cubicBezTo>
                  <a:cubicBezTo>
                    <a:pt x="4519" y="342"/>
                    <a:pt x="4352" y="1"/>
                    <a:pt x="4124"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8"/>
            <p:cNvSpPr/>
            <p:nvPr/>
          </p:nvSpPr>
          <p:spPr>
            <a:xfrm>
              <a:off x="6584355" y="2802583"/>
              <a:ext cx="95557" cy="72362"/>
            </a:xfrm>
            <a:custGeom>
              <a:avLst/>
              <a:gdLst/>
              <a:ahLst/>
              <a:cxnLst/>
              <a:rect l="l" t="t" r="r" b="b"/>
              <a:pathLst>
                <a:path w="1582" h="1198" extrusionOk="0">
                  <a:moveTo>
                    <a:pt x="1257" y="1"/>
                  </a:moveTo>
                  <a:cubicBezTo>
                    <a:pt x="1204" y="1"/>
                    <a:pt x="1151" y="16"/>
                    <a:pt x="1104" y="48"/>
                  </a:cubicBezTo>
                  <a:lnTo>
                    <a:pt x="163" y="689"/>
                  </a:lnTo>
                  <a:cubicBezTo>
                    <a:pt x="44" y="771"/>
                    <a:pt x="0" y="956"/>
                    <a:pt x="90" y="1077"/>
                  </a:cubicBezTo>
                  <a:cubicBezTo>
                    <a:pt x="148" y="1153"/>
                    <a:pt x="235" y="1197"/>
                    <a:pt x="325" y="1197"/>
                  </a:cubicBezTo>
                  <a:cubicBezTo>
                    <a:pt x="377" y="1197"/>
                    <a:pt x="430" y="1182"/>
                    <a:pt x="478" y="1150"/>
                  </a:cubicBezTo>
                  <a:lnTo>
                    <a:pt x="1418" y="508"/>
                  </a:lnTo>
                  <a:cubicBezTo>
                    <a:pt x="1538" y="426"/>
                    <a:pt x="1581" y="241"/>
                    <a:pt x="1492" y="121"/>
                  </a:cubicBezTo>
                  <a:cubicBezTo>
                    <a:pt x="1434" y="45"/>
                    <a:pt x="1346" y="1"/>
                    <a:pt x="1257"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8"/>
            <p:cNvSpPr/>
            <p:nvPr/>
          </p:nvSpPr>
          <p:spPr>
            <a:xfrm>
              <a:off x="6426822" y="2905451"/>
              <a:ext cx="88973" cy="74416"/>
            </a:xfrm>
            <a:custGeom>
              <a:avLst/>
              <a:gdLst/>
              <a:ahLst/>
              <a:cxnLst/>
              <a:rect l="l" t="t" r="r" b="b"/>
              <a:pathLst>
                <a:path w="1473" h="1232" extrusionOk="0">
                  <a:moveTo>
                    <a:pt x="1151" y="0"/>
                  </a:moveTo>
                  <a:cubicBezTo>
                    <a:pt x="1097" y="0"/>
                    <a:pt x="1044" y="16"/>
                    <a:pt x="998" y="48"/>
                  </a:cubicBezTo>
                  <a:cubicBezTo>
                    <a:pt x="665" y="289"/>
                    <a:pt x="334" y="529"/>
                    <a:pt x="1" y="768"/>
                  </a:cubicBezTo>
                  <a:cubicBezTo>
                    <a:pt x="102" y="919"/>
                    <a:pt x="201" y="1069"/>
                    <a:pt x="302" y="1220"/>
                  </a:cubicBezTo>
                  <a:lnTo>
                    <a:pt x="310" y="1232"/>
                  </a:lnTo>
                  <a:cubicBezTo>
                    <a:pt x="644" y="990"/>
                    <a:pt x="978" y="750"/>
                    <a:pt x="1313" y="508"/>
                  </a:cubicBezTo>
                  <a:cubicBezTo>
                    <a:pt x="1435" y="421"/>
                    <a:pt x="1473" y="248"/>
                    <a:pt x="1386" y="121"/>
                  </a:cubicBezTo>
                  <a:cubicBezTo>
                    <a:pt x="1333" y="44"/>
                    <a:pt x="1242" y="0"/>
                    <a:pt x="115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8"/>
            <p:cNvSpPr/>
            <p:nvPr/>
          </p:nvSpPr>
          <p:spPr>
            <a:xfrm>
              <a:off x="6520146" y="2934867"/>
              <a:ext cx="203013" cy="139228"/>
            </a:xfrm>
            <a:custGeom>
              <a:avLst/>
              <a:gdLst/>
              <a:ahLst/>
              <a:cxnLst/>
              <a:rect l="l" t="t" r="r" b="b"/>
              <a:pathLst>
                <a:path w="3361" h="2305" extrusionOk="0">
                  <a:moveTo>
                    <a:pt x="2954" y="0"/>
                  </a:moveTo>
                  <a:cubicBezTo>
                    <a:pt x="2905" y="0"/>
                    <a:pt x="2853" y="16"/>
                    <a:pt x="2801" y="51"/>
                  </a:cubicBezTo>
                  <a:lnTo>
                    <a:pt x="245" y="1794"/>
                  </a:lnTo>
                  <a:cubicBezTo>
                    <a:pt x="0" y="1961"/>
                    <a:pt x="171" y="2305"/>
                    <a:pt x="406" y="2305"/>
                  </a:cubicBezTo>
                  <a:cubicBezTo>
                    <a:pt x="455" y="2305"/>
                    <a:pt x="507" y="2289"/>
                    <a:pt x="559" y="2254"/>
                  </a:cubicBezTo>
                  <a:lnTo>
                    <a:pt x="3116" y="511"/>
                  </a:lnTo>
                  <a:cubicBezTo>
                    <a:pt x="3360" y="344"/>
                    <a:pt x="3189" y="0"/>
                    <a:pt x="295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8"/>
            <p:cNvSpPr/>
            <p:nvPr/>
          </p:nvSpPr>
          <p:spPr>
            <a:xfrm>
              <a:off x="6784473" y="2750092"/>
              <a:ext cx="207785" cy="147140"/>
            </a:xfrm>
            <a:custGeom>
              <a:avLst/>
              <a:gdLst/>
              <a:ahLst/>
              <a:cxnLst/>
              <a:rect l="l" t="t" r="r" b="b"/>
              <a:pathLst>
                <a:path w="3440" h="2436" extrusionOk="0">
                  <a:moveTo>
                    <a:pt x="3038" y="0"/>
                  </a:moveTo>
                  <a:cubicBezTo>
                    <a:pt x="2988" y="0"/>
                    <a:pt x="2936" y="16"/>
                    <a:pt x="2883" y="53"/>
                  </a:cubicBezTo>
                  <a:cubicBezTo>
                    <a:pt x="2003" y="675"/>
                    <a:pt x="1122" y="1299"/>
                    <a:pt x="241" y="1922"/>
                  </a:cubicBezTo>
                  <a:cubicBezTo>
                    <a:pt x="1" y="2093"/>
                    <a:pt x="171" y="2435"/>
                    <a:pt x="401" y="2435"/>
                  </a:cubicBezTo>
                  <a:cubicBezTo>
                    <a:pt x="451" y="2435"/>
                    <a:pt x="503" y="2420"/>
                    <a:pt x="555" y="2383"/>
                  </a:cubicBezTo>
                  <a:cubicBezTo>
                    <a:pt x="1436" y="1759"/>
                    <a:pt x="2318" y="1137"/>
                    <a:pt x="3198" y="513"/>
                  </a:cubicBezTo>
                  <a:cubicBezTo>
                    <a:pt x="3439" y="342"/>
                    <a:pt x="3270" y="0"/>
                    <a:pt x="3038"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8"/>
            <p:cNvSpPr/>
            <p:nvPr/>
          </p:nvSpPr>
          <p:spPr>
            <a:xfrm>
              <a:off x="7081056" y="2487457"/>
              <a:ext cx="309502" cy="211892"/>
            </a:xfrm>
            <a:custGeom>
              <a:avLst/>
              <a:gdLst/>
              <a:ahLst/>
              <a:cxnLst/>
              <a:rect l="l" t="t" r="r" b="b"/>
              <a:pathLst>
                <a:path w="5124" h="3508" extrusionOk="0">
                  <a:moveTo>
                    <a:pt x="4718" y="1"/>
                  </a:moveTo>
                  <a:cubicBezTo>
                    <a:pt x="4669" y="1"/>
                    <a:pt x="4617" y="16"/>
                    <a:pt x="4565" y="51"/>
                  </a:cubicBezTo>
                  <a:lnTo>
                    <a:pt x="245" y="2996"/>
                  </a:lnTo>
                  <a:cubicBezTo>
                    <a:pt x="1" y="3164"/>
                    <a:pt x="173" y="3508"/>
                    <a:pt x="408" y="3508"/>
                  </a:cubicBezTo>
                  <a:cubicBezTo>
                    <a:pt x="457" y="3508"/>
                    <a:pt x="509" y="3492"/>
                    <a:pt x="560" y="3458"/>
                  </a:cubicBezTo>
                  <a:lnTo>
                    <a:pt x="4879" y="511"/>
                  </a:lnTo>
                  <a:cubicBezTo>
                    <a:pt x="5124" y="345"/>
                    <a:pt x="4953" y="1"/>
                    <a:pt x="4718"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8"/>
            <p:cNvSpPr/>
            <p:nvPr/>
          </p:nvSpPr>
          <p:spPr>
            <a:xfrm>
              <a:off x="7441365" y="2338804"/>
              <a:ext cx="155778" cy="114825"/>
            </a:xfrm>
            <a:custGeom>
              <a:avLst/>
              <a:gdLst/>
              <a:ahLst/>
              <a:cxnLst/>
              <a:rect l="l" t="t" r="r" b="b"/>
              <a:pathLst>
                <a:path w="2579" h="1901" extrusionOk="0">
                  <a:moveTo>
                    <a:pt x="2282" y="0"/>
                  </a:moveTo>
                  <a:lnTo>
                    <a:pt x="245" y="1390"/>
                  </a:lnTo>
                  <a:cubicBezTo>
                    <a:pt x="1" y="1556"/>
                    <a:pt x="172" y="1900"/>
                    <a:pt x="406" y="1900"/>
                  </a:cubicBezTo>
                  <a:cubicBezTo>
                    <a:pt x="455" y="1900"/>
                    <a:pt x="507" y="1885"/>
                    <a:pt x="558" y="1850"/>
                  </a:cubicBezTo>
                  <a:lnTo>
                    <a:pt x="2578" y="473"/>
                  </a:lnTo>
                  <a:cubicBezTo>
                    <a:pt x="2479" y="315"/>
                    <a:pt x="2382" y="158"/>
                    <a:pt x="2282"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8"/>
            <p:cNvSpPr/>
            <p:nvPr/>
          </p:nvSpPr>
          <p:spPr>
            <a:xfrm>
              <a:off x="7542722" y="2417389"/>
              <a:ext cx="103469" cy="81664"/>
            </a:xfrm>
            <a:custGeom>
              <a:avLst/>
              <a:gdLst/>
              <a:ahLst/>
              <a:cxnLst/>
              <a:rect l="l" t="t" r="r" b="b"/>
              <a:pathLst>
                <a:path w="1713" h="1352" extrusionOk="0">
                  <a:moveTo>
                    <a:pt x="1416" y="1"/>
                  </a:moveTo>
                  <a:cubicBezTo>
                    <a:pt x="1025" y="278"/>
                    <a:pt x="633" y="559"/>
                    <a:pt x="242" y="838"/>
                  </a:cubicBezTo>
                  <a:cubicBezTo>
                    <a:pt x="1" y="1009"/>
                    <a:pt x="171" y="1352"/>
                    <a:pt x="402" y="1352"/>
                  </a:cubicBezTo>
                  <a:cubicBezTo>
                    <a:pt x="451" y="1352"/>
                    <a:pt x="504" y="1336"/>
                    <a:pt x="555" y="1299"/>
                  </a:cubicBezTo>
                  <a:cubicBezTo>
                    <a:pt x="940" y="1023"/>
                    <a:pt x="1327" y="749"/>
                    <a:pt x="1712" y="472"/>
                  </a:cubicBezTo>
                  <a:cubicBezTo>
                    <a:pt x="1615" y="316"/>
                    <a:pt x="1516" y="159"/>
                    <a:pt x="14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8"/>
            <p:cNvSpPr/>
            <p:nvPr/>
          </p:nvSpPr>
          <p:spPr>
            <a:xfrm>
              <a:off x="7098331" y="2548465"/>
              <a:ext cx="385851" cy="263899"/>
            </a:xfrm>
            <a:custGeom>
              <a:avLst/>
              <a:gdLst/>
              <a:ahLst/>
              <a:cxnLst/>
              <a:rect l="l" t="t" r="r" b="b"/>
              <a:pathLst>
                <a:path w="6388" h="4369" extrusionOk="0">
                  <a:moveTo>
                    <a:pt x="5981" y="0"/>
                  </a:moveTo>
                  <a:cubicBezTo>
                    <a:pt x="5932" y="0"/>
                    <a:pt x="5880" y="15"/>
                    <a:pt x="5828" y="50"/>
                  </a:cubicBezTo>
                  <a:lnTo>
                    <a:pt x="246" y="3858"/>
                  </a:lnTo>
                  <a:cubicBezTo>
                    <a:pt x="1" y="4025"/>
                    <a:pt x="173" y="4368"/>
                    <a:pt x="407" y="4368"/>
                  </a:cubicBezTo>
                  <a:cubicBezTo>
                    <a:pt x="456" y="4368"/>
                    <a:pt x="508" y="4353"/>
                    <a:pt x="559" y="4318"/>
                  </a:cubicBezTo>
                  <a:lnTo>
                    <a:pt x="6143" y="512"/>
                  </a:lnTo>
                  <a:cubicBezTo>
                    <a:pt x="6388" y="344"/>
                    <a:pt x="6216" y="0"/>
                    <a:pt x="5981"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8"/>
            <p:cNvSpPr/>
            <p:nvPr/>
          </p:nvSpPr>
          <p:spPr>
            <a:xfrm>
              <a:off x="6883958" y="2885820"/>
              <a:ext cx="104678" cy="73389"/>
            </a:xfrm>
            <a:custGeom>
              <a:avLst/>
              <a:gdLst/>
              <a:ahLst/>
              <a:cxnLst/>
              <a:rect l="l" t="t" r="r" b="b"/>
              <a:pathLst>
                <a:path w="1733" h="1215" extrusionOk="0">
                  <a:moveTo>
                    <a:pt x="1417" y="0"/>
                  </a:moveTo>
                  <a:cubicBezTo>
                    <a:pt x="1364" y="0"/>
                    <a:pt x="1310" y="15"/>
                    <a:pt x="1259" y="46"/>
                  </a:cubicBezTo>
                  <a:cubicBezTo>
                    <a:pt x="893" y="267"/>
                    <a:pt x="526" y="488"/>
                    <a:pt x="160" y="709"/>
                  </a:cubicBezTo>
                  <a:cubicBezTo>
                    <a:pt x="36" y="784"/>
                    <a:pt x="1" y="979"/>
                    <a:pt x="87" y="1096"/>
                  </a:cubicBezTo>
                  <a:cubicBezTo>
                    <a:pt x="146" y="1174"/>
                    <a:pt x="230" y="1215"/>
                    <a:pt x="316" y="1215"/>
                  </a:cubicBezTo>
                  <a:cubicBezTo>
                    <a:pt x="370" y="1215"/>
                    <a:pt x="424" y="1200"/>
                    <a:pt x="475" y="1169"/>
                  </a:cubicBezTo>
                  <a:cubicBezTo>
                    <a:pt x="841" y="948"/>
                    <a:pt x="1207" y="727"/>
                    <a:pt x="1572" y="506"/>
                  </a:cubicBezTo>
                  <a:cubicBezTo>
                    <a:pt x="1698" y="432"/>
                    <a:pt x="1732" y="235"/>
                    <a:pt x="1645" y="120"/>
                  </a:cubicBezTo>
                  <a:cubicBezTo>
                    <a:pt x="1587" y="41"/>
                    <a:pt x="1504" y="0"/>
                    <a:pt x="141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8"/>
            <p:cNvSpPr/>
            <p:nvPr/>
          </p:nvSpPr>
          <p:spPr>
            <a:xfrm>
              <a:off x="6566657" y="3032238"/>
              <a:ext cx="220288" cy="157469"/>
            </a:xfrm>
            <a:custGeom>
              <a:avLst/>
              <a:gdLst/>
              <a:ahLst/>
              <a:cxnLst/>
              <a:rect l="l" t="t" r="r" b="b"/>
              <a:pathLst>
                <a:path w="3647" h="2607" extrusionOk="0">
                  <a:moveTo>
                    <a:pt x="3241" y="0"/>
                  </a:moveTo>
                  <a:cubicBezTo>
                    <a:pt x="3192" y="0"/>
                    <a:pt x="3139" y="16"/>
                    <a:pt x="3088" y="51"/>
                  </a:cubicBezTo>
                  <a:cubicBezTo>
                    <a:pt x="2059" y="747"/>
                    <a:pt x="1029" y="1445"/>
                    <a:pt x="1" y="2142"/>
                  </a:cubicBezTo>
                  <a:cubicBezTo>
                    <a:pt x="105" y="2297"/>
                    <a:pt x="207" y="2451"/>
                    <a:pt x="310" y="2606"/>
                  </a:cubicBezTo>
                  <a:cubicBezTo>
                    <a:pt x="1340" y="1906"/>
                    <a:pt x="2370" y="1209"/>
                    <a:pt x="3401" y="511"/>
                  </a:cubicBezTo>
                  <a:cubicBezTo>
                    <a:pt x="3646" y="343"/>
                    <a:pt x="3475" y="0"/>
                    <a:pt x="324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8"/>
            <p:cNvSpPr/>
            <p:nvPr/>
          </p:nvSpPr>
          <p:spPr>
            <a:xfrm>
              <a:off x="6633947" y="3185240"/>
              <a:ext cx="145630" cy="105342"/>
            </a:xfrm>
            <a:custGeom>
              <a:avLst/>
              <a:gdLst/>
              <a:ahLst/>
              <a:cxnLst/>
              <a:rect l="l" t="t" r="r" b="b"/>
              <a:pathLst>
                <a:path w="2411" h="1744" extrusionOk="0">
                  <a:moveTo>
                    <a:pt x="2001" y="1"/>
                  </a:moveTo>
                  <a:cubicBezTo>
                    <a:pt x="1952" y="1"/>
                    <a:pt x="1900" y="16"/>
                    <a:pt x="1848" y="50"/>
                  </a:cubicBezTo>
                  <a:cubicBezTo>
                    <a:pt x="1233" y="459"/>
                    <a:pt x="615" y="869"/>
                    <a:pt x="0" y="1279"/>
                  </a:cubicBezTo>
                  <a:cubicBezTo>
                    <a:pt x="103" y="1436"/>
                    <a:pt x="206" y="1590"/>
                    <a:pt x="308" y="1744"/>
                  </a:cubicBezTo>
                  <a:lnTo>
                    <a:pt x="2163" y="509"/>
                  </a:lnTo>
                  <a:cubicBezTo>
                    <a:pt x="2411" y="345"/>
                    <a:pt x="2238" y="1"/>
                    <a:pt x="200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8"/>
            <p:cNvSpPr/>
            <p:nvPr/>
          </p:nvSpPr>
          <p:spPr>
            <a:xfrm>
              <a:off x="6836239" y="3047218"/>
              <a:ext cx="142610" cy="97006"/>
            </a:xfrm>
            <a:custGeom>
              <a:avLst/>
              <a:gdLst/>
              <a:ahLst/>
              <a:cxnLst/>
              <a:rect l="l" t="t" r="r" b="b"/>
              <a:pathLst>
                <a:path w="2361" h="1606" extrusionOk="0">
                  <a:moveTo>
                    <a:pt x="2051" y="0"/>
                  </a:moveTo>
                  <a:cubicBezTo>
                    <a:pt x="1997" y="0"/>
                    <a:pt x="1941" y="16"/>
                    <a:pt x="1891" y="46"/>
                  </a:cubicBezTo>
                  <a:cubicBezTo>
                    <a:pt x="1313" y="397"/>
                    <a:pt x="735" y="748"/>
                    <a:pt x="156" y="1100"/>
                  </a:cubicBezTo>
                  <a:cubicBezTo>
                    <a:pt x="28" y="1178"/>
                    <a:pt x="1" y="1367"/>
                    <a:pt x="83" y="1487"/>
                  </a:cubicBezTo>
                  <a:cubicBezTo>
                    <a:pt x="138" y="1567"/>
                    <a:pt x="223" y="1606"/>
                    <a:pt x="310" y="1606"/>
                  </a:cubicBezTo>
                  <a:cubicBezTo>
                    <a:pt x="365" y="1606"/>
                    <a:pt x="420" y="1590"/>
                    <a:pt x="470" y="1560"/>
                  </a:cubicBezTo>
                  <a:cubicBezTo>
                    <a:pt x="1049" y="1209"/>
                    <a:pt x="1626" y="857"/>
                    <a:pt x="2206" y="506"/>
                  </a:cubicBezTo>
                  <a:cubicBezTo>
                    <a:pt x="2334" y="428"/>
                    <a:pt x="2361" y="239"/>
                    <a:pt x="2279" y="119"/>
                  </a:cubicBezTo>
                  <a:cubicBezTo>
                    <a:pt x="2224" y="40"/>
                    <a:pt x="2139" y="0"/>
                    <a:pt x="205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8"/>
            <p:cNvSpPr/>
            <p:nvPr/>
          </p:nvSpPr>
          <p:spPr>
            <a:xfrm>
              <a:off x="7134151" y="2752992"/>
              <a:ext cx="336140" cy="230013"/>
            </a:xfrm>
            <a:custGeom>
              <a:avLst/>
              <a:gdLst/>
              <a:ahLst/>
              <a:cxnLst/>
              <a:rect l="l" t="t" r="r" b="b"/>
              <a:pathLst>
                <a:path w="5565" h="3808" extrusionOk="0">
                  <a:moveTo>
                    <a:pt x="5159" y="1"/>
                  </a:moveTo>
                  <a:cubicBezTo>
                    <a:pt x="5109" y="1"/>
                    <a:pt x="5057" y="16"/>
                    <a:pt x="5006" y="51"/>
                  </a:cubicBezTo>
                  <a:lnTo>
                    <a:pt x="245" y="3298"/>
                  </a:lnTo>
                  <a:cubicBezTo>
                    <a:pt x="0" y="3464"/>
                    <a:pt x="171" y="3808"/>
                    <a:pt x="406" y="3808"/>
                  </a:cubicBezTo>
                  <a:cubicBezTo>
                    <a:pt x="455" y="3808"/>
                    <a:pt x="507" y="3793"/>
                    <a:pt x="559" y="3757"/>
                  </a:cubicBezTo>
                  <a:lnTo>
                    <a:pt x="5319" y="511"/>
                  </a:lnTo>
                  <a:cubicBezTo>
                    <a:pt x="5564" y="344"/>
                    <a:pt x="5393" y="1"/>
                    <a:pt x="515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8"/>
            <p:cNvSpPr/>
            <p:nvPr/>
          </p:nvSpPr>
          <p:spPr>
            <a:xfrm>
              <a:off x="7543266" y="2566284"/>
              <a:ext cx="195825" cy="143456"/>
            </a:xfrm>
            <a:custGeom>
              <a:avLst/>
              <a:gdLst/>
              <a:ahLst/>
              <a:cxnLst/>
              <a:rect l="l" t="t" r="r" b="b"/>
              <a:pathLst>
                <a:path w="3242" h="2375" extrusionOk="0">
                  <a:moveTo>
                    <a:pt x="2946" y="0"/>
                  </a:moveTo>
                  <a:cubicBezTo>
                    <a:pt x="2046" y="621"/>
                    <a:pt x="1145" y="1242"/>
                    <a:pt x="245" y="1865"/>
                  </a:cubicBezTo>
                  <a:cubicBezTo>
                    <a:pt x="1" y="2032"/>
                    <a:pt x="172" y="2375"/>
                    <a:pt x="406" y="2375"/>
                  </a:cubicBezTo>
                  <a:cubicBezTo>
                    <a:pt x="456" y="2375"/>
                    <a:pt x="508" y="2360"/>
                    <a:pt x="560" y="2324"/>
                  </a:cubicBezTo>
                  <a:cubicBezTo>
                    <a:pt x="1454" y="1706"/>
                    <a:pt x="2348" y="1090"/>
                    <a:pt x="3242" y="472"/>
                  </a:cubicBezTo>
                  <a:cubicBezTo>
                    <a:pt x="3143" y="315"/>
                    <a:pt x="3046" y="158"/>
                    <a:pt x="29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8"/>
            <p:cNvSpPr/>
            <p:nvPr/>
          </p:nvSpPr>
          <p:spPr>
            <a:xfrm>
              <a:off x="7663892" y="2660212"/>
              <a:ext cx="133852" cy="114584"/>
            </a:xfrm>
            <a:custGeom>
              <a:avLst/>
              <a:gdLst/>
              <a:ahLst/>
              <a:cxnLst/>
              <a:rect l="l" t="t" r="r" b="b"/>
              <a:pathLst>
                <a:path w="2216" h="1897" extrusionOk="0">
                  <a:moveTo>
                    <a:pt x="1921" y="1"/>
                  </a:moveTo>
                  <a:cubicBezTo>
                    <a:pt x="1355" y="459"/>
                    <a:pt x="791" y="917"/>
                    <a:pt x="225" y="1375"/>
                  </a:cubicBezTo>
                  <a:cubicBezTo>
                    <a:pt x="0" y="1557"/>
                    <a:pt x="163" y="1896"/>
                    <a:pt x="382" y="1896"/>
                  </a:cubicBezTo>
                  <a:cubicBezTo>
                    <a:pt x="433" y="1896"/>
                    <a:pt x="486" y="1878"/>
                    <a:pt x="539" y="1835"/>
                  </a:cubicBezTo>
                  <a:cubicBezTo>
                    <a:pt x="1099" y="1381"/>
                    <a:pt x="1657" y="930"/>
                    <a:pt x="2215" y="477"/>
                  </a:cubicBezTo>
                  <a:cubicBezTo>
                    <a:pt x="2115" y="305"/>
                    <a:pt x="2014" y="145"/>
                    <a:pt x="19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8"/>
            <p:cNvSpPr/>
            <p:nvPr/>
          </p:nvSpPr>
          <p:spPr>
            <a:xfrm>
              <a:off x="7199145" y="2848430"/>
              <a:ext cx="359516" cy="252603"/>
            </a:xfrm>
            <a:custGeom>
              <a:avLst/>
              <a:gdLst/>
              <a:ahLst/>
              <a:cxnLst/>
              <a:rect l="l" t="t" r="r" b="b"/>
              <a:pathLst>
                <a:path w="5952" h="4182" extrusionOk="0">
                  <a:moveTo>
                    <a:pt x="5549" y="0"/>
                  </a:moveTo>
                  <a:cubicBezTo>
                    <a:pt x="5499" y="0"/>
                    <a:pt x="5447" y="16"/>
                    <a:pt x="5395" y="52"/>
                  </a:cubicBezTo>
                  <a:lnTo>
                    <a:pt x="243" y="3670"/>
                  </a:lnTo>
                  <a:cubicBezTo>
                    <a:pt x="0" y="3840"/>
                    <a:pt x="171" y="4182"/>
                    <a:pt x="402" y="4182"/>
                  </a:cubicBezTo>
                  <a:cubicBezTo>
                    <a:pt x="452" y="4182"/>
                    <a:pt x="504" y="4166"/>
                    <a:pt x="556" y="4130"/>
                  </a:cubicBezTo>
                  <a:lnTo>
                    <a:pt x="5709" y="513"/>
                  </a:lnTo>
                  <a:cubicBezTo>
                    <a:pt x="5951" y="343"/>
                    <a:pt x="5781" y="0"/>
                    <a:pt x="5549"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8"/>
            <p:cNvSpPr/>
            <p:nvPr/>
          </p:nvSpPr>
          <p:spPr>
            <a:xfrm>
              <a:off x="6950523" y="3170079"/>
              <a:ext cx="135724" cy="100147"/>
            </a:xfrm>
            <a:custGeom>
              <a:avLst/>
              <a:gdLst/>
              <a:ahLst/>
              <a:cxnLst/>
              <a:rect l="l" t="t" r="r" b="b"/>
              <a:pathLst>
                <a:path w="2247" h="1658" extrusionOk="0">
                  <a:moveTo>
                    <a:pt x="1930" y="1"/>
                  </a:moveTo>
                  <a:cubicBezTo>
                    <a:pt x="1876" y="1"/>
                    <a:pt x="1822" y="16"/>
                    <a:pt x="1775" y="48"/>
                  </a:cubicBezTo>
                  <a:lnTo>
                    <a:pt x="158" y="1150"/>
                  </a:lnTo>
                  <a:cubicBezTo>
                    <a:pt x="34" y="1235"/>
                    <a:pt x="0" y="1413"/>
                    <a:pt x="85" y="1538"/>
                  </a:cubicBezTo>
                  <a:cubicBezTo>
                    <a:pt x="139" y="1616"/>
                    <a:pt x="228" y="1658"/>
                    <a:pt x="318" y="1658"/>
                  </a:cubicBezTo>
                  <a:cubicBezTo>
                    <a:pt x="372" y="1658"/>
                    <a:pt x="426" y="1643"/>
                    <a:pt x="472" y="1611"/>
                  </a:cubicBezTo>
                  <a:lnTo>
                    <a:pt x="2088" y="508"/>
                  </a:lnTo>
                  <a:cubicBezTo>
                    <a:pt x="2212" y="424"/>
                    <a:pt x="2247" y="245"/>
                    <a:pt x="2162" y="121"/>
                  </a:cubicBezTo>
                  <a:cubicBezTo>
                    <a:pt x="2108" y="43"/>
                    <a:pt x="2019" y="1"/>
                    <a:pt x="193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8"/>
            <p:cNvSpPr/>
            <p:nvPr/>
          </p:nvSpPr>
          <p:spPr>
            <a:xfrm>
              <a:off x="6719297" y="3317222"/>
              <a:ext cx="137174" cy="101597"/>
            </a:xfrm>
            <a:custGeom>
              <a:avLst/>
              <a:gdLst/>
              <a:ahLst/>
              <a:cxnLst/>
              <a:rect l="l" t="t" r="r" b="b"/>
              <a:pathLst>
                <a:path w="2271" h="1682" extrusionOk="0">
                  <a:moveTo>
                    <a:pt x="1866" y="1"/>
                  </a:moveTo>
                  <a:cubicBezTo>
                    <a:pt x="1816" y="1"/>
                    <a:pt x="1764" y="16"/>
                    <a:pt x="1713" y="51"/>
                  </a:cubicBezTo>
                  <a:lnTo>
                    <a:pt x="1" y="1217"/>
                  </a:lnTo>
                  <a:cubicBezTo>
                    <a:pt x="98" y="1362"/>
                    <a:pt x="194" y="1508"/>
                    <a:pt x="291" y="1653"/>
                  </a:cubicBezTo>
                  <a:lnTo>
                    <a:pt x="310" y="1681"/>
                  </a:lnTo>
                  <a:lnTo>
                    <a:pt x="2027" y="511"/>
                  </a:lnTo>
                  <a:cubicBezTo>
                    <a:pt x="2271" y="345"/>
                    <a:pt x="2099" y="1"/>
                    <a:pt x="1866"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8"/>
            <p:cNvSpPr/>
            <p:nvPr/>
          </p:nvSpPr>
          <p:spPr>
            <a:xfrm>
              <a:off x="6879065" y="3289739"/>
              <a:ext cx="208328" cy="142912"/>
            </a:xfrm>
            <a:custGeom>
              <a:avLst/>
              <a:gdLst/>
              <a:ahLst/>
              <a:cxnLst/>
              <a:rect l="l" t="t" r="r" b="b"/>
              <a:pathLst>
                <a:path w="3449" h="2366" extrusionOk="0">
                  <a:moveTo>
                    <a:pt x="3042" y="1"/>
                  </a:moveTo>
                  <a:cubicBezTo>
                    <a:pt x="2993" y="1"/>
                    <a:pt x="2941" y="16"/>
                    <a:pt x="2889" y="51"/>
                  </a:cubicBezTo>
                  <a:lnTo>
                    <a:pt x="246" y="1854"/>
                  </a:lnTo>
                  <a:cubicBezTo>
                    <a:pt x="0" y="2022"/>
                    <a:pt x="172" y="2365"/>
                    <a:pt x="407" y="2365"/>
                  </a:cubicBezTo>
                  <a:cubicBezTo>
                    <a:pt x="456" y="2365"/>
                    <a:pt x="508" y="2350"/>
                    <a:pt x="559" y="2315"/>
                  </a:cubicBezTo>
                  <a:lnTo>
                    <a:pt x="3204" y="511"/>
                  </a:lnTo>
                  <a:cubicBezTo>
                    <a:pt x="3448" y="344"/>
                    <a:pt x="3277" y="1"/>
                    <a:pt x="304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8"/>
            <p:cNvSpPr/>
            <p:nvPr/>
          </p:nvSpPr>
          <p:spPr>
            <a:xfrm>
              <a:off x="7177944" y="3073433"/>
              <a:ext cx="245657" cy="168342"/>
            </a:xfrm>
            <a:custGeom>
              <a:avLst/>
              <a:gdLst/>
              <a:ahLst/>
              <a:cxnLst/>
              <a:rect l="l" t="t" r="r" b="b"/>
              <a:pathLst>
                <a:path w="4067" h="2787" extrusionOk="0">
                  <a:moveTo>
                    <a:pt x="3660" y="1"/>
                  </a:moveTo>
                  <a:cubicBezTo>
                    <a:pt x="3611" y="1"/>
                    <a:pt x="3559" y="16"/>
                    <a:pt x="3507" y="51"/>
                  </a:cubicBezTo>
                  <a:lnTo>
                    <a:pt x="246" y="2275"/>
                  </a:lnTo>
                  <a:cubicBezTo>
                    <a:pt x="0" y="2443"/>
                    <a:pt x="172" y="2786"/>
                    <a:pt x="407" y="2786"/>
                  </a:cubicBezTo>
                  <a:cubicBezTo>
                    <a:pt x="456" y="2786"/>
                    <a:pt x="508" y="2771"/>
                    <a:pt x="559" y="2736"/>
                  </a:cubicBezTo>
                  <a:lnTo>
                    <a:pt x="3821" y="511"/>
                  </a:lnTo>
                  <a:cubicBezTo>
                    <a:pt x="4066" y="344"/>
                    <a:pt x="3895" y="1"/>
                    <a:pt x="366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8"/>
            <p:cNvSpPr/>
            <p:nvPr/>
          </p:nvSpPr>
          <p:spPr>
            <a:xfrm>
              <a:off x="7555830" y="2852658"/>
              <a:ext cx="176979" cy="130590"/>
            </a:xfrm>
            <a:custGeom>
              <a:avLst/>
              <a:gdLst/>
              <a:ahLst/>
              <a:cxnLst/>
              <a:rect l="l" t="t" r="r" b="b"/>
              <a:pathLst>
                <a:path w="2930" h="2162" extrusionOk="0">
                  <a:moveTo>
                    <a:pt x="2536" y="1"/>
                  </a:moveTo>
                  <a:cubicBezTo>
                    <a:pt x="2486" y="1"/>
                    <a:pt x="2433" y="18"/>
                    <a:pt x="2380" y="57"/>
                  </a:cubicBezTo>
                  <a:cubicBezTo>
                    <a:pt x="1665" y="586"/>
                    <a:pt x="950" y="1116"/>
                    <a:pt x="237" y="1646"/>
                  </a:cubicBezTo>
                  <a:cubicBezTo>
                    <a:pt x="1" y="1820"/>
                    <a:pt x="167" y="2162"/>
                    <a:pt x="394" y="2162"/>
                  </a:cubicBezTo>
                  <a:cubicBezTo>
                    <a:pt x="445" y="2162"/>
                    <a:pt x="498" y="2145"/>
                    <a:pt x="550" y="2106"/>
                  </a:cubicBezTo>
                  <a:cubicBezTo>
                    <a:pt x="1265" y="1576"/>
                    <a:pt x="1980" y="1046"/>
                    <a:pt x="2695" y="516"/>
                  </a:cubicBezTo>
                  <a:cubicBezTo>
                    <a:pt x="2930" y="342"/>
                    <a:pt x="2763" y="1"/>
                    <a:pt x="2536"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8"/>
            <p:cNvSpPr/>
            <p:nvPr/>
          </p:nvSpPr>
          <p:spPr>
            <a:xfrm>
              <a:off x="7777754" y="2765858"/>
              <a:ext cx="61973" cy="62517"/>
            </a:xfrm>
            <a:custGeom>
              <a:avLst/>
              <a:gdLst/>
              <a:ahLst/>
              <a:cxnLst/>
              <a:rect l="l" t="t" r="r" b="b"/>
              <a:pathLst>
                <a:path w="1026" h="1035" extrusionOk="0">
                  <a:moveTo>
                    <a:pt x="927" y="1"/>
                  </a:moveTo>
                  <a:lnTo>
                    <a:pt x="157" y="526"/>
                  </a:lnTo>
                  <a:cubicBezTo>
                    <a:pt x="33" y="611"/>
                    <a:pt x="0" y="789"/>
                    <a:pt x="84" y="913"/>
                  </a:cubicBezTo>
                  <a:cubicBezTo>
                    <a:pt x="138" y="991"/>
                    <a:pt x="227" y="1034"/>
                    <a:pt x="317" y="1034"/>
                  </a:cubicBezTo>
                  <a:cubicBezTo>
                    <a:pt x="371" y="1034"/>
                    <a:pt x="425" y="1019"/>
                    <a:pt x="472" y="986"/>
                  </a:cubicBezTo>
                  <a:lnTo>
                    <a:pt x="1026" y="608"/>
                  </a:lnTo>
                  <a:cubicBezTo>
                    <a:pt x="1026" y="413"/>
                    <a:pt x="988" y="207"/>
                    <a:pt x="9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8"/>
            <p:cNvSpPr/>
            <p:nvPr/>
          </p:nvSpPr>
          <p:spPr>
            <a:xfrm>
              <a:off x="6738445" y="1980429"/>
              <a:ext cx="353173" cy="239496"/>
            </a:xfrm>
            <a:custGeom>
              <a:avLst/>
              <a:gdLst/>
              <a:ahLst/>
              <a:cxnLst/>
              <a:rect l="l" t="t" r="r" b="b"/>
              <a:pathLst>
                <a:path w="5847" h="3965" extrusionOk="0">
                  <a:moveTo>
                    <a:pt x="5440" y="1"/>
                  </a:moveTo>
                  <a:cubicBezTo>
                    <a:pt x="5391" y="1"/>
                    <a:pt x="5339" y="16"/>
                    <a:pt x="5287" y="51"/>
                  </a:cubicBezTo>
                  <a:cubicBezTo>
                    <a:pt x="3607" y="1185"/>
                    <a:pt x="1927" y="2319"/>
                    <a:pt x="247" y="3454"/>
                  </a:cubicBezTo>
                  <a:cubicBezTo>
                    <a:pt x="1" y="3621"/>
                    <a:pt x="173" y="3964"/>
                    <a:pt x="408" y="3964"/>
                  </a:cubicBezTo>
                  <a:cubicBezTo>
                    <a:pt x="457" y="3964"/>
                    <a:pt x="509" y="3950"/>
                    <a:pt x="560" y="3915"/>
                  </a:cubicBezTo>
                  <a:cubicBezTo>
                    <a:pt x="2241" y="2779"/>
                    <a:pt x="3922" y="1645"/>
                    <a:pt x="5601" y="510"/>
                  </a:cubicBezTo>
                  <a:cubicBezTo>
                    <a:pt x="5847" y="345"/>
                    <a:pt x="5675" y="1"/>
                    <a:pt x="54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8"/>
            <p:cNvSpPr/>
            <p:nvPr/>
          </p:nvSpPr>
          <p:spPr>
            <a:xfrm>
              <a:off x="6295625" y="2299602"/>
              <a:ext cx="321945" cy="220348"/>
            </a:xfrm>
            <a:custGeom>
              <a:avLst/>
              <a:gdLst/>
              <a:ahLst/>
              <a:cxnLst/>
              <a:rect l="l" t="t" r="r" b="b"/>
              <a:pathLst>
                <a:path w="5330" h="3648" extrusionOk="0">
                  <a:moveTo>
                    <a:pt x="4923" y="0"/>
                  </a:moveTo>
                  <a:cubicBezTo>
                    <a:pt x="4874" y="0"/>
                    <a:pt x="4822" y="15"/>
                    <a:pt x="4770" y="51"/>
                  </a:cubicBezTo>
                  <a:lnTo>
                    <a:pt x="246" y="3136"/>
                  </a:lnTo>
                  <a:cubicBezTo>
                    <a:pt x="0" y="3304"/>
                    <a:pt x="172" y="3647"/>
                    <a:pt x="407" y="3647"/>
                  </a:cubicBezTo>
                  <a:cubicBezTo>
                    <a:pt x="456" y="3647"/>
                    <a:pt x="508" y="3632"/>
                    <a:pt x="559" y="3597"/>
                  </a:cubicBezTo>
                  <a:lnTo>
                    <a:pt x="5085" y="510"/>
                  </a:lnTo>
                  <a:cubicBezTo>
                    <a:pt x="5329" y="344"/>
                    <a:pt x="5158" y="0"/>
                    <a:pt x="4923"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8"/>
            <p:cNvSpPr/>
            <p:nvPr/>
          </p:nvSpPr>
          <p:spPr>
            <a:xfrm>
              <a:off x="6225133" y="1932529"/>
              <a:ext cx="1553190" cy="1473217"/>
            </a:xfrm>
            <a:custGeom>
              <a:avLst/>
              <a:gdLst/>
              <a:ahLst/>
              <a:cxnLst/>
              <a:rect l="l" t="t" r="r" b="b"/>
              <a:pathLst>
                <a:path w="25714" h="24390" extrusionOk="0">
                  <a:moveTo>
                    <a:pt x="19538" y="0"/>
                  </a:moveTo>
                  <a:cubicBezTo>
                    <a:pt x="19270" y="0"/>
                    <a:pt x="18994" y="39"/>
                    <a:pt x="18729" y="103"/>
                  </a:cubicBezTo>
                  <a:cubicBezTo>
                    <a:pt x="18610" y="133"/>
                    <a:pt x="18492" y="166"/>
                    <a:pt x="18378" y="205"/>
                  </a:cubicBezTo>
                  <a:cubicBezTo>
                    <a:pt x="15059" y="1299"/>
                    <a:pt x="11737" y="2395"/>
                    <a:pt x="8419" y="3490"/>
                  </a:cubicBezTo>
                  <a:cubicBezTo>
                    <a:pt x="6777" y="4030"/>
                    <a:pt x="5135" y="4571"/>
                    <a:pt x="3494" y="5114"/>
                  </a:cubicBezTo>
                  <a:cubicBezTo>
                    <a:pt x="2629" y="5398"/>
                    <a:pt x="1" y="5723"/>
                    <a:pt x="83" y="6998"/>
                  </a:cubicBezTo>
                  <a:cubicBezTo>
                    <a:pt x="114" y="7489"/>
                    <a:pt x="271" y="7964"/>
                    <a:pt x="465" y="8429"/>
                  </a:cubicBezTo>
                  <a:cubicBezTo>
                    <a:pt x="538" y="8601"/>
                    <a:pt x="616" y="8770"/>
                    <a:pt x="695" y="8940"/>
                  </a:cubicBezTo>
                  <a:cubicBezTo>
                    <a:pt x="914" y="9411"/>
                    <a:pt x="1143" y="9876"/>
                    <a:pt x="1293" y="10347"/>
                  </a:cubicBezTo>
                  <a:cubicBezTo>
                    <a:pt x="1301" y="10367"/>
                    <a:pt x="1308" y="10388"/>
                    <a:pt x="1313" y="10409"/>
                  </a:cubicBezTo>
                  <a:cubicBezTo>
                    <a:pt x="1371" y="10585"/>
                    <a:pt x="1428" y="10762"/>
                    <a:pt x="1484" y="10938"/>
                  </a:cubicBezTo>
                  <a:cubicBezTo>
                    <a:pt x="1592" y="11271"/>
                    <a:pt x="1699" y="11603"/>
                    <a:pt x="1805" y="11936"/>
                  </a:cubicBezTo>
                  <a:cubicBezTo>
                    <a:pt x="1864" y="12112"/>
                    <a:pt x="1919" y="12289"/>
                    <a:pt x="1977" y="12465"/>
                  </a:cubicBezTo>
                  <a:cubicBezTo>
                    <a:pt x="2138" y="12968"/>
                    <a:pt x="2301" y="13472"/>
                    <a:pt x="2462" y="13975"/>
                  </a:cubicBezTo>
                  <a:cubicBezTo>
                    <a:pt x="2517" y="14148"/>
                    <a:pt x="2573" y="14319"/>
                    <a:pt x="2629" y="14492"/>
                  </a:cubicBezTo>
                  <a:lnTo>
                    <a:pt x="2634" y="14506"/>
                  </a:lnTo>
                  <a:cubicBezTo>
                    <a:pt x="3004" y="15654"/>
                    <a:pt x="3373" y="16802"/>
                    <a:pt x="3741" y="17948"/>
                  </a:cubicBezTo>
                  <a:cubicBezTo>
                    <a:pt x="3800" y="18126"/>
                    <a:pt x="3856" y="18302"/>
                    <a:pt x="3913" y="18478"/>
                  </a:cubicBezTo>
                  <a:cubicBezTo>
                    <a:pt x="4061" y="18938"/>
                    <a:pt x="4209" y="19399"/>
                    <a:pt x="4358" y="19859"/>
                  </a:cubicBezTo>
                  <a:cubicBezTo>
                    <a:pt x="4415" y="20036"/>
                    <a:pt x="4471" y="20212"/>
                    <a:pt x="4528" y="20388"/>
                  </a:cubicBezTo>
                  <a:cubicBezTo>
                    <a:pt x="4731" y="21021"/>
                    <a:pt x="4935" y="21654"/>
                    <a:pt x="5140" y="22286"/>
                  </a:cubicBezTo>
                  <a:cubicBezTo>
                    <a:pt x="5194" y="22451"/>
                    <a:pt x="5246" y="22619"/>
                    <a:pt x="5300" y="22784"/>
                  </a:cubicBezTo>
                  <a:lnTo>
                    <a:pt x="5310" y="22817"/>
                  </a:lnTo>
                  <a:cubicBezTo>
                    <a:pt x="5467" y="23301"/>
                    <a:pt x="5647" y="23808"/>
                    <a:pt x="6055" y="24110"/>
                  </a:cubicBezTo>
                  <a:cubicBezTo>
                    <a:pt x="6329" y="24314"/>
                    <a:pt x="6651" y="24389"/>
                    <a:pt x="6990" y="24389"/>
                  </a:cubicBezTo>
                  <a:cubicBezTo>
                    <a:pt x="7430" y="24389"/>
                    <a:pt x="7898" y="24262"/>
                    <a:pt x="8322" y="24129"/>
                  </a:cubicBezTo>
                  <a:cubicBezTo>
                    <a:pt x="13006" y="22665"/>
                    <a:pt x="17690" y="21201"/>
                    <a:pt x="22376" y="19736"/>
                  </a:cubicBezTo>
                  <a:cubicBezTo>
                    <a:pt x="23253" y="19462"/>
                    <a:pt x="25055" y="19150"/>
                    <a:pt x="25531" y="18253"/>
                  </a:cubicBezTo>
                  <a:cubicBezTo>
                    <a:pt x="25577" y="18167"/>
                    <a:pt x="25613" y="18075"/>
                    <a:pt x="25640" y="17975"/>
                  </a:cubicBezTo>
                  <a:cubicBezTo>
                    <a:pt x="25694" y="17787"/>
                    <a:pt x="25713" y="17579"/>
                    <a:pt x="25710" y="17364"/>
                  </a:cubicBezTo>
                  <a:cubicBezTo>
                    <a:pt x="25706" y="16909"/>
                    <a:pt x="25600" y="16417"/>
                    <a:pt x="25483" y="15976"/>
                  </a:cubicBezTo>
                  <a:cubicBezTo>
                    <a:pt x="25433" y="15785"/>
                    <a:pt x="25379" y="15603"/>
                    <a:pt x="25330" y="15439"/>
                  </a:cubicBezTo>
                  <a:cubicBezTo>
                    <a:pt x="25313" y="15378"/>
                    <a:pt x="25295" y="15321"/>
                    <a:pt x="25280" y="15266"/>
                  </a:cubicBezTo>
                  <a:cubicBezTo>
                    <a:pt x="25179" y="14915"/>
                    <a:pt x="25076" y="14563"/>
                    <a:pt x="24974" y="14212"/>
                  </a:cubicBezTo>
                  <a:cubicBezTo>
                    <a:pt x="24922" y="14034"/>
                    <a:pt x="24871" y="13855"/>
                    <a:pt x="24819" y="13676"/>
                  </a:cubicBezTo>
                  <a:cubicBezTo>
                    <a:pt x="24603" y="12925"/>
                    <a:pt x="24385" y="12173"/>
                    <a:pt x="24167" y="11421"/>
                  </a:cubicBezTo>
                  <a:cubicBezTo>
                    <a:pt x="24116" y="11243"/>
                    <a:pt x="24064" y="11065"/>
                    <a:pt x="24010" y="10886"/>
                  </a:cubicBezTo>
                  <a:cubicBezTo>
                    <a:pt x="23921" y="10573"/>
                    <a:pt x="23831" y="10261"/>
                    <a:pt x="23740" y="9947"/>
                  </a:cubicBezTo>
                  <a:cubicBezTo>
                    <a:pt x="23688" y="9770"/>
                    <a:pt x="23637" y="9592"/>
                    <a:pt x="23585" y="9413"/>
                  </a:cubicBezTo>
                  <a:cubicBezTo>
                    <a:pt x="23386" y="8725"/>
                    <a:pt x="23188" y="8038"/>
                    <a:pt x="22988" y="7350"/>
                  </a:cubicBezTo>
                  <a:cubicBezTo>
                    <a:pt x="22937" y="7173"/>
                    <a:pt x="22883" y="6993"/>
                    <a:pt x="22832" y="6816"/>
                  </a:cubicBezTo>
                  <a:cubicBezTo>
                    <a:pt x="22740" y="6496"/>
                    <a:pt x="22649" y="6178"/>
                    <a:pt x="22555" y="5860"/>
                  </a:cubicBezTo>
                  <a:cubicBezTo>
                    <a:pt x="22522" y="5743"/>
                    <a:pt x="22486" y="5623"/>
                    <a:pt x="22453" y="5505"/>
                  </a:cubicBezTo>
                  <a:cubicBezTo>
                    <a:pt x="22435" y="5444"/>
                    <a:pt x="22419" y="5384"/>
                    <a:pt x="22403" y="5323"/>
                  </a:cubicBezTo>
                  <a:cubicBezTo>
                    <a:pt x="22279" y="4886"/>
                    <a:pt x="22167" y="4435"/>
                    <a:pt x="22055" y="3977"/>
                  </a:cubicBezTo>
                  <a:cubicBezTo>
                    <a:pt x="22010" y="3796"/>
                    <a:pt x="21965" y="3617"/>
                    <a:pt x="21919" y="3435"/>
                  </a:cubicBezTo>
                  <a:cubicBezTo>
                    <a:pt x="21811" y="3006"/>
                    <a:pt x="21697" y="2580"/>
                    <a:pt x="21568" y="2163"/>
                  </a:cubicBezTo>
                  <a:cubicBezTo>
                    <a:pt x="21513" y="1984"/>
                    <a:pt x="21453" y="1809"/>
                    <a:pt x="21391" y="1635"/>
                  </a:cubicBezTo>
                  <a:cubicBezTo>
                    <a:pt x="21304" y="1388"/>
                    <a:pt x="21208" y="1148"/>
                    <a:pt x="21104" y="915"/>
                  </a:cubicBezTo>
                  <a:cubicBezTo>
                    <a:pt x="20799" y="234"/>
                    <a:pt x="20191" y="0"/>
                    <a:pt x="195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8"/>
            <p:cNvSpPr/>
            <p:nvPr/>
          </p:nvSpPr>
          <p:spPr>
            <a:xfrm>
              <a:off x="6336881" y="2035215"/>
              <a:ext cx="1337734" cy="1268936"/>
            </a:xfrm>
            <a:custGeom>
              <a:avLst/>
              <a:gdLst/>
              <a:ahLst/>
              <a:cxnLst/>
              <a:rect l="l" t="t" r="r" b="b"/>
              <a:pathLst>
                <a:path w="22147" h="21008" extrusionOk="0">
                  <a:moveTo>
                    <a:pt x="16828" y="1"/>
                  </a:moveTo>
                  <a:cubicBezTo>
                    <a:pt x="16597" y="1"/>
                    <a:pt x="16360" y="35"/>
                    <a:pt x="16131" y="90"/>
                  </a:cubicBezTo>
                  <a:cubicBezTo>
                    <a:pt x="16028" y="115"/>
                    <a:pt x="15927" y="145"/>
                    <a:pt x="15828" y="177"/>
                  </a:cubicBezTo>
                  <a:cubicBezTo>
                    <a:pt x="12970" y="1120"/>
                    <a:pt x="10110" y="2063"/>
                    <a:pt x="7251" y="3007"/>
                  </a:cubicBezTo>
                  <a:cubicBezTo>
                    <a:pt x="5836" y="3472"/>
                    <a:pt x="4423" y="3938"/>
                    <a:pt x="3009" y="4405"/>
                  </a:cubicBezTo>
                  <a:cubicBezTo>
                    <a:pt x="2264" y="4650"/>
                    <a:pt x="0" y="4931"/>
                    <a:pt x="70" y="6028"/>
                  </a:cubicBezTo>
                  <a:cubicBezTo>
                    <a:pt x="99" y="6452"/>
                    <a:pt x="233" y="6859"/>
                    <a:pt x="400" y="7262"/>
                  </a:cubicBezTo>
                  <a:cubicBezTo>
                    <a:pt x="464" y="7408"/>
                    <a:pt x="530" y="7555"/>
                    <a:pt x="599" y="7701"/>
                  </a:cubicBezTo>
                  <a:cubicBezTo>
                    <a:pt x="787" y="8107"/>
                    <a:pt x="984" y="8507"/>
                    <a:pt x="1114" y="8913"/>
                  </a:cubicBezTo>
                  <a:cubicBezTo>
                    <a:pt x="1120" y="8929"/>
                    <a:pt x="1126" y="8949"/>
                    <a:pt x="1130" y="8965"/>
                  </a:cubicBezTo>
                  <a:cubicBezTo>
                    <a:pt x="1181" y="9118"/>
                    <a:pt x="1230" y="9270"/>
                    <a:pt x="1278" y="9422"/>
                  </a:cubicBezTo>
                  <a:cubicBezTo>
                    <a:pt x="1372" y="9709"/>
                    <a:pt x="1463" y="9995"/>
                    <a:pt x="1555" y="10282"/>
                  </a:cubicBezTo>
                  <a:cubicBezTo>
                    <a:pt x="1605" y="10433"/>
                    <a:pt x="1652" y="10586"/>
                    <a:pt x="1702" y="10739"/>
                  </a:cubicBezTo>
                  <a:cubicBezTo>
                    <a:pt x="1842" y="11171"/>
                    <a:pt x="1982" y="11604"/>
                    <a:pt x="2120" y="12039"/>
                  </a:cubicBezTo>
                  <a:cubicBezTo>
                    <a:pt x="2169" y="12186"/>
                    <a:pt x="2215" y="12336"/>
                    <a:pt x="2264" y="12484"/>
                  </a:cubicBezTo>
                  <a:lnTo>
                    <a:pt x="2267" y="12495"/>
                  </a:lnTo>
                  <a:cubicBezTo>
                    <a:pt x="2587" y="13484"/>
                    <a:pt x="2903" y="14472"/>
                    <a:pt x="3223" y="15460"/>
                  </a:cubicBezTo>
                  <a:cubicBezTo>
                    <a:pt x="3272" y="15612"/>
                    <a:pt x="3320" y="15764"/>
                    <a:pt x="3371" y="15917"/>
                  </a:cubicBezTo>
                  <a:cubicBezTo>
                    <a:pt x="3497" y="16312"/>
                    <a:pt x="3624" y="16709"/>
                    <a:pt x="3753" y="17105"/>
                  </a:cubicBezTo>
                  <a:cubicBezTo>
                    <a:pt x="3802" y="17259"/>
                    <a:pt x="3851" y="17411"/>
                    <a:pt x="3899" y="17563"/>
                  </a:cubicBezTo>
                  <a:cubicBezTo>
                    <a:pt x="4075" y="18106"/>
                    <a:pt x="4251" y="18651"/>
                    <a:pt x="4426" y="19196"/>
                  </a:cubicBezTo>
                  <a:cubicBezTo>
                    <a:pt x="4472" y="19339"/>
                    <a:pt x="4518" y="19483"/>
                    <a:pt x="4565" y="19624"/>
                  </a:cubicBezTo>
                  <a:lnTo>
                    <a:pt x="4574" y="19653"/>
                  </a:lnTo>
                  <a:cubicBezTo>
                    <a:pt x="4708" y="20071"/>
                    <a:pt x="4865" y="20508"/>
                    <a:pt x="5214" y="20768"/>
                  </a:cubicBezTo>
                  <a:cubicBezTo>
                    <a:pt x="5450" y="20943"/>
                    <a:pt x="5727" y="21008"/>
                    <a:pt x="6018" y="21008"/>
                  </a:cubicBezTo>
                  <a:cubicBezTo>
                    <a:pt x="6398" y="21008"/>
                    <a:pt x="6801" y="20898"/>
                    <a:pt x="7168" y="20784"/>
                  </a:cubicBezTo>
                  <a:cubicBezTo>
                    <a:pt x="11201" y="19523"/>
                    <a:pt x="15237" y="18262"/>
                    <a:pt x="19272" y="16999"/>
                  </a:cubicBezTo>
                  <a:cubicBezTo>
                    <a:pt x="20027" y="16763"/>
                    <a:pt x="21579" y="16494"/>
                    <a:pt x="21990" y="15723"/>
                  </a:cubicBezTo>
                  <a:cubicBezTo>
                    <a:pt x="22029" y="15648"/>
                    <a:pt x="22060" y="15569"/>
                    <a:pt x="22083" y="15484"/>
                  </a:cubicBezTo>
                  <a:cubicBezTo>
                    <a:pt x="22129" y="15321"/>
                    <a:pt x="22147" y="15142"/>
                    <a:pt x="22144" y="14957"/>
                  </a:cubicBezTo>
                  <a:cubicBezTo>
                    <a:pt x="22139" y="14566"/>
                    <a:pt x="22048" y="14140"/>
                    <a:pt x="21948" y="13761"/>
                  </a:cubicBezTo>
                  <a:cubicBezTo>
                    <a:pt x="21905" y="13597"/>
                    <a:pt x="21859" y="13440"/>
                    <a:pt x="21817" y="13299"/>
                  </a:cubicBezTo>
                  <a:cubicBezTo>
                    <a:pt x="21802" y="13246"/>
                    <a:pt x="21787" y="13197"/>
                    <a:pt x="21774" y="13149"/>
                  </a:cubicBezTo>
                  <a:cubicBezTo>
                    <a:pt x="21685" y="12848"/>
                    <a:pt x="21597" y="12545"/>
                    <a:pt x="21511" y="12242"/>
                  </a:cubicBezTo>
                  <a:cubicBezTo>
                    <a:pt x="21466" y="12089"/>
                    <a:pt x="21421" y="11936"/>
                    <a:pt x="21376" y="11780"/>
                  </a:cubicBezTo>
                  <a:cubicBezTo>
                    <a:pt x="21190" y="11134"/>
                    <a:pt x="21002" y="10486"/>
                    <a:pt x="20814" y="9839"/>
                  </a:cubicBezTo>
                  <a:cubicBezTo>
                    <a:pt x="20770" y="9685"/>
                    <a:pt x="20726" y="9531"/>
                    <a:pt x="20679" y="9377"/>
                  </a:cubicBezTo>
                  <a:cubicBezTo>
                    <a:pt x="20603" y="9109"/>
                    <a:pt x="20526" y="8840"/>
                    <a:pt x="20447" y="8570"/>
                  </a:cubicBezTo>
                  <a:cubicBezTo>
                    <a:pt x="20402" y="8416"/>
                    <a:pt x="20358" y="8262"/>
                    <a:pt x="20314" y="8109"/>
                  </a:cubicBezTo>
                  <a:cubicBezTo>
                    <a:pt x="20142" y="7516"/>
                    <a:pt x="19970" y="6925"/>
                    <a:pt x="19799" y="6332"/>
                  </a:cubicBezTo>
                  <a:cubicBezTo>
                    <a:pt x="19755" y="6179"/>
                    <a:pt x="19709" y="6025"/>
                    <a:pt x="19664" y="5871"/>
                  </a:cubicBezTo>
                  <a:cubicBezTo>
                    <a:pt x="19585" y="5596"/>
                    <a:pt x="19506" y="5323"/>
                    <a:pt x="19427" y="5049"/>
                  </a:cubicBezTo>
                  <a:cubicBezTo>
                    <a:pt x="19397" y="4947"/>
                    <a:pt x="19367" y="4844"/>
                    <a:pt x="19339" y="4743"/>
                  </a:cubicBezTo>
                  <a:cubicBezTo>
                    <a:pt x="19324" y="4690"/>
                    <a:pt x="19309" y="4640"/>
                    <a:pt x="19296" y="4587"/>
                  </a:cubicBezTo>
                  <a:cubicBezTo>
                    <a:pt x="19188" y="4210"/>
                    <a:pt x="19093" y="3820"/>
                    <a:pt x="18996" y="3428"/>
                  </a:cubicBezTo>
                  <a:cubicBezTo>
                    <a:pt x="18957" y="3271"/>
                    <a:pt x="18918" y="3117"/>
                    <a:pt x="18878" y="2960"/>
                  </a:cubicBezTo>
                  <a:cubicBezTo>
                    <a:pt x="18785" y="2592"/>
                    <a:pt x="18687" y="2223"/>
                    <a:pt x="18576" y="1865"/>
                  </a:cubicBezTo>
                  <a:cubicBezTo>
                    <a:pt x="18528" y="1711"/>
                    <a:pt x="18478" y="1559"/>
                    <a:pt x="18424" y="1409"/>
                  </a:cubicBezTo>
                  <a:lnTo>
                    <a:pt x="18423" y="1409"/>
                  </a:lnTo>
                  <a:cubicBezTo>
                    <a:pt x="18348" y="1198"/>
                    <a:pt x="18267" y="990"/>
                    <a:pt x="18176" y="789"/>
                  </a:cubicBezTo>
                  <a:cubicBezTo>
                    <a:pt x="17914" y="202"/>
                    <a:pt x="17390" y="1"/>
                    <a:pt x="16828"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8"/>
            <p:cNvSpPr/>
            <p:nvPr/>
          </p:nvSpPr>
          <p:spPr>
            <a:xfrm>
              <a:off x="6253282" y="2296823"/>
              <a:ext cx="471562" cy="175711"/>
            </a:xfrm>
            <a:custGeom>
              <a:avLst/>
              <a:gdLst/>
              <a:ahLst/>
              <a:cxnLst/>
              <a:rect l="l" t="t" r="r" b="b"/>
              <a:pathLst>
                <a:path w="7807" h="2909" extrusionOk="0">
                  <a:moveTo>
                    <a:pt x="7412" y="1"/>
                  </a:moveTo>
                  <a:cubicBezTo>
                    <a:pt x="7383" y="1"/>
                    <a:pt x="7352" y="6"/>
                    <a:pt x="7320" y="16"/>
                  </a:cubicBezTo>
                  <a:cubicBezTo>
                    <a:pt x="4880" y="812"/>
                    <a:pt x="2439" y="1604"/>
                    <a:pt x="0" y="2398"/>
                  </a:cubicBezTo>
                  <a:cubicBezTo>
                    <a:pt x="74" y="2570"/>
                    <a:pt x="150" y="2739"/>
                    <a:pt x="229" y="2909"/>
                  </a:cubicBezTo>
                  <a:cubicBezTo>
                    <a:pt x="2651" y="2121"/>
                    <a:pt x="5074" y="1334"/>
                    <a:pt x="7497" y="546"/>
                  </a:cubicBezTo>
                  <a:cubicBezTo>
                    <a:pt x="7806" y="444"/>
                    <a:pt x="7691" y="1"/>
                    <a:pt x="74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8"/>
            <p:cNvSpPr/>
            <p:nvPr/>
          </p:nvSpPr>
          <p:spPr>
            <a:xfrm>
              <a:off x="6801446" y="2200419"/>
              <a:ext cx="235389" cy="96584"/>
            </a:xfrm>
            <a:custGeom>
              <a:avLst/>
              <a:gdLst/>
              <a:ahLst/>
              <a:cxnLst/>
              <a:rect l="l" t="t" r="r" b="b"/>
              <a:pathLst>
                <a:path w="3897" h="1599" extrusionOk="0">
                  <a:moveTo>
                    <a:pt x="3505" y="1"/>
                  </a:moveTo>
                  <a:cubicBezTo>
                    <a:pt x="3476" y="1"/>
                    <a:pt x="3444" y="6"/>
                    <a:pt x="3412" y="16"/>
                  </a:cubicBezTo>
                  <a:lnTo>
                    <a:pt x="308" y="1054"/>
                  </a:lnTo>
                  <a:cubicBezTo>
                    <a:pt x="1" y="1156"/>
                    <a:pt x="115" y="1598"/>
                    <a:pt x="391" y="1598"/>
                  </a:cubicBezTo>
                  <a:cubicBezTo>
                    <a:pt x="421" y="1598"/>
                    <a:pt x="452" y="1593"/>
                    <a:pt x="484" y="1582"/>
                  </a:cubicBezTo>
                  <a:lnTo>
                    <a:pt x="3589" y="546"/>
                  </a:lnTo>
                  <a:cubicBezTo>
                    <a:pt x="3897" y="442"/>
                    <a:pt x="3782" y="1"/>
                    <a:pt x="3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8"/>
            <p:cNvSpPr/>
            <p:nvPr/>
          </p:nvSpPr>
          <p:spPr>
            <a:xfrm>
              <a:off x="7139768" y="2031229"/>
              <a:ext cx="388207" cy="152758"/>
            </a:xfrm>
            <a:custGeom>
              <a:avLst/>
              <a:gdLst/>
              <a:ahLst/>
              <a:cxnLst/>
              <a:rect l="l" t="t" r="r" b="b"/>
              <a:pathLst>
                <a:path w="6427" h="2529" extrusionOk="0">
                  <a:moveTo>
                    <a:pt x="6249" y="1"/>
                  </a:moveTo>
                  <a:lnTo>
                    <a:pt x="308" y="1984"/>
                  </a:lnTo>
                  <a:cubicBezTo>
                    <a:pt x="0" y="2087"/>
                    <a:pt x="114" y="2529"/>
                    <a:pt x="391" y="2529"/>
                  </a:cubicBezTo>
                  <a:cubicBezTo>
                    <a:pt x="420" y="2529"/>
                    <a:pt x="451" y="2524"/>
                    <a:pt x="484" y="2513"/>
                  </a:cubicBezTo>
                  <a:lnTo>
                    <a:pt x="6426" y="529"/>
                  </a:lnTo>
                  <a:cubicBezTo>
                    <a:pt x="6371" y="350"/>
                    <a:pt x="6311" y="175"/>
                    <a:pt x="6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8"/>
            <p:cNvSpPr/>
            <p:nvPr/>
          </p:nvSpPr>
          <p:spPr>
            <a:xfrm>
              <a:off x="7408384" y="2139955"/>
              <a:ext cx="148953" cy="74839"/>
            </a:xfrm>
            <a:custGeom>
              <a:avLst/>
              <a:gdLst/>
              <a:ahLst/>
              <a:cxnLst/>
              <a:rect l="l" t="t" r="r" b="b"/>
              <a:pathLst>
                <a:path w="2466" h="1239" extrusionOk="0">
                  <a:moveTo>
                    <a:pt x="2330" y="1"/>
                  </a:moveTo>
                  <a:cubicBezTo>
                    <a:pt x="1655" y="232"/>
                    <a:pt x="981" y="464"/>
                    <a:pt x="306" y="693"/>
                  </a:cubicBezTo>
                  <a:cubicBezTo>
                    <a:pt x="0" y="797"/>
                    <a:pt x="112" y="1238"/>
                    <a:pt x="387" y="1238"/>
                  </a:cubicBezTo>
                  <a:cubicBezTo>
                    <a:pt x="417" y="1238"/>
                    <a:pt x="449" y="1233"/>
                    <a:pt x="482" y="1222"/>
                  </a:cubicBezTo>
                  <a:cubicBezTo>
                    <a:pt x="1143" y="996"/>
                    <a:pt x="1804" y="770"/>
                    <a:pt x="2466" y="543"/>
                  </a:cubicBezTo>
                  <a:cubicBezTo>
                    <a:pt x="2421" y="362"/>
                    <a:pt x="2376" y="183"/>
                    <a:pt x="2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8"/>
            <p:cNvSpPr/>
            <p:nvPr/>
          </p:nvSpPr>
          <p:spPr>
            <a:xfrm>
              <a:off x="7017994" y="2226876"/>
              <a:ext cx="319892" cy="121832"/>
            </a:xfrm>
            <a:custGeom>
              <a:avLst/>
              <a:gdLst/>
              <a:ahLst/>
              <a:cxnLst/>
              <a:rect l="l" t="t" r="r" b="b"/>
              <a:pathLst>
                <a:path w="5296" h="2017" extrusionOk="0">
                  <a:moveTo>
                    <a:pt x="4902" y="1"/>
                  </a:moveTo>
                  <a:cubicBezTo>
                    <a:pt x="4873" y="1"/>
                    <a:pt x="4842" y="5"/>
                    <a:pt x="4811" y="16"/>
                  </a:cubicBezTo>
                  <a:cubicBezTo>
                    <a:pt x="3310" y="501"/>
                    <a:pt x="1810" y="987"/>
                    <a:pt x="310" y="1473"/>
                  </a:cubicBezTo>
                  <a:cubicBezTo>
                    <a:pt x="0" y="1573"/>
                    <a:pt x="116" y="2016"/>
                    <a:pt x="395" y="2016"/>
                  </a:cubicBezTo>
                  <a:cubicBezTo>
                    <a:pt x="424" y="2016"/>
                    <a:pt x="454" y="2011"/>
                    <a:pt x="486" y="2001"/>
                  </a:cubicBezTo>
                  <a:cubicBezTo>
                    <a:pt x="1986" y="1516"/>
                    <a:pt x="3487" y="1029"/>
                    <a:pt x="4987" y="544"/>
                  </a:cubicBezTo>
                  <a:cubicBezTo>
                    <a:pt x="5295" y="444"/>
                    <a:pt x="5179" y="1"/>
                    <a:pt x="49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8"/>
            <p:cNvSpPr/>
            <p:nvPr/>
          </p:nvSpPr>
          <p:spPr>
            <a:xfrm>
              <a:off x="6783144" y="2383442"/>
              <a:ext cx="81302" cy="47960"/>
            </a:xfrm>
            <a:custGeom>
              <a:avLst/>
              <a:gdLst/>
              <a:ahLst/>
              <a:cxnLst/>
              <a:rect l="l" t="t" r="r" b="b"/>
              <a:pathLst>
                <a:path w="1346" h="794" extrusionOk="0">
                  <a:moveTo>
                    <a:pt x="1026" y="0"/>
                  </a:moveTo>
                  <a:cubicBezTo>
                    <a:pt x="997" y="0"/>
                    <a:pt x="968" y="5"/>
                    <a:pt x="938" y="15"/>
                  </a:cubicBezTo>
                  <a:lnTo>
                    <a:pt x="231" y="251"/>
                  </a:lnTo>
                  <a:cubicBezTo>
                    <a:pt x="92" y="297"/>
                    <a:pt x="1" y="463"/>
                    <a:pt x="55" y="603"/>
                  </a:cubicBezTo>
                  <a:cubicBezTo>
                    <a:pt x="98" y="717"/>
                    <a:pt x="204" y="793"/>
                    <a:pt x="320" y="793"/>
                  </a:cubicBezTo>
                  <a:cubicBezTo>
                    <a:pt x="349" y="793"/>
                    <a:pt x="378" y="789"/>
                    <a:pt x="407" y="779"/>
                  </a:cubicBezTo>
                  <a:lnTo>
                    <a:pt x="1116" y="543"/>
                  </a:lnTo>
                  <a:cubicBezTo>
                    <a:pt x="1253" y="497"/>
                    <a:pt x="1346" y="331"/>
                    <a:pt x="1292" y="190"/>
                  </a:cubicBezTo>
                  <a:cubicBezTo>
                    <a:pt x="1248" y="77"/>
                    <a:pt x="1143" y="0"/>
                    <a:pt x="1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8"/>
            <p:cNvSpPr/>
            <p:nvPr/>
          </p:nvSpPr>
          <p:spPr>
            <a:xfrm>
              <a:off x="6304383" y="2447108"/>
              <a:ext cx="375462" cy="146174"/>
            </a:xfrm>
            <a:custGeom>
              <a:avLst/>
              <a:gdLst/>
              <a:ahLst/>
              <a:cxnLst/>
              <a:rect l="l" t="t" r="r" b="b"/>
              <a:pathLst>
                <a:path w="6216" h="2420" extrusionOk="0">
                  <a:moveTo>
                    <a:pt x="5823" y="1"/>
                  </a:moveTo>
                  <a:cubicBezTo>
                    <a:pt x="5794" y="1"/>
                    <a:pt x="5763" y="6"/>
                    <a:pt x="5731" y="16"/>
                  </a:cubicBezTo>
                  <a:cubicBezTo>
                    <a:pt x="3822" y="642"/>
                    <a:pt x="1911" y="1266"/>
                    <a:pt x="1" y="1890"/>
                  </a:cubicBezTo>
                  <a:cubicBezTo>
                    <a:pt x="59" y="2066"/>
                    <a:pt x="117" y="2243"/>
                    <a:pt x="172" y="2419"/>
                  </a:cubicBezTo>
                  <a:cubicBezTo>
                    <a:pt x="2085" y="1796"/>
                    <a:pt x="3995" y="1170"/>
                    <a:pt x="5907" y="545"/>
                  </a:cubicBezTo>
                  <a:cubicBezTo>
                    <a:pt x="6215" y="443"/>
                    <a:pt x="6100" y="1"/>
                    <a:pt x="5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8"/>
            <p:cNvSpPr/>
            <p:nvPr/>
          </p:nvSpPr>
          <p:spPr>
            <a:xfrm>
              <a:off x="6605980" y="2488665"/>
              <a:ext cx="219080" cy="91087"/>
            </a:xfrm>
            <a:custGeom>
              <a:avLst/>
              <a:gdLst/>
              <a:ahLst/>
              <a:cxnLst/>
              <a:rect l="l" t="t" r="r" b="b"/>
              <a:pathLst>
                <a:path w="3627" h="1508" extrusionOk="0">
                  <a:moveTo>
                    <a:pt x="3235" y="1"/>
                  </a:moveTo>
                  <a:cubicBezTo>
                    <a:pt x="3205" y="1"/>
                    <a:pt x="3174" y="6"/>
                    <a:pt x="3141" y="16"/>
                  </a:cubicBezTo>
                  <a:lnTo>
                    <a:pt x="308" y="963"/>
                  </a:lnTo>
                  <a:cubicBezTo>
                    <a:pt x="1" y="1065"/>
                    <a:pt x="115" y="1507"/>
                    <a:pt x="391" y="1507"/>
                  </a:cubicBezTo>
                  <a:cubicBezTo>
                    <a:pt x="421" y="1507"/>
                    <a:pt x="452" y="1502"/>
                    <a:pt x="484" y="1491"/>
                  </a:cubicBezTo>
                  <a:lnTo>
                    <a:pt x="3319" y="545"/>
                  </a:lnTo>
                  <a:cubicBezTo>
                    <a:pt x="3627" y="442"/>
                    <a:pt x="3512" y="1"/>
                    <a:pt x="3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8"/>
            <p:cNvSpPr/>
            <p:nvPr/>
          </p:nvSpPr>
          <p:spPr>
            <a:xfrm>
              <a:off x="6334162" y="2626869"/>
              <a:ext cx="109087" cy="58651"/>
            </a:xfrm>
            <a:custGeom>
              <a:avLst/>
              <a:gdLst/>
              <a:ahLst/>
              <a:cxnLst/>
              <a:rect l="l" t="t" r="r" b="b"/>
              <a:pathLst>
                <a:path w="1806" h="971" extrusionOk="0">
                  <a:moveTo>
                    <a:pt x="1410" y="0"/>
                  </a:moveTo>
                  <a:cubicBezTo>
                    <a:pt x="1381" y="0"/>
                    <a:pt x="1350" y="5"/>
                    <a:pt x="1318" y="15"/>
                  </a:cubicBezTo>
                  <a:cubicBezTo>
                    <a:pt x="880" y="157"/>
                    <a:pt x="439" y="299"/>
                    <a:pt x="0" y="441"/>
                  </a:cubicBezTo>
                  <a:cubicBezTo>
                    <a:pt x="59" y="617"/>
                    <a:pt x="114" y="794"/>
                    <a:pt x="172" y="970"/>
                  </a:cubicBezTo>
                  <a:cubicBezTo>
                    <a:pt x="614" y="827"/>
                    <a:pt x="1054" y="687"/>
                    <a:pt x="1494" y="544"/>
                  </a:cubicBezTo>
                  <a:cubicBezTo>
                    <a:pt x="1806" y="445"/>
                    <a:pt x="1689"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8"/>
            <p:cNvSpPr/>
            <p:nvPr/>
          </p:nvSpPr>
          <p:spPr>
            <a:xfrm>
              <a:off x="6906610" y="2372570"/>
              <a:ext cx="291804" cy="116758"/>
            </a:xfrm>
            <a:custGeom>
              <a:avLst/>
              <a:gdLst/>
              <a:ahLst/>
              <a:cxnLst/>
              <a:rect l="l" t="t" r="r" b="b"/>
              <a:pathLst>
                <a:path w="4831" h="1933" extrusionOk="0">
                  <a:moveTo>
                    <a:pt x="4443" y="1"/>
                  </a:moveTo>
                  <a:cubicBezTo>
                    <a:pt x="4413" y="1"/>
                    <a:pt x="4382" y="6"/>
                    <a:pt x="4348" y="17"/>
                  </a:cubicBezTo>
                  <a:cubicBezTo>
                    <a:pt x="3000" y="474"/>
                    <a:pt x="1653" y="931"/>
                    <a:pt x="306" y="1388"/>
                  </a:cubicBezTo>
                  <a:cubicBezTo>
                    <a:pt x="1" y="1491"/>
                    <a:pt x="113" y="1933"/>
                    <a:pt x="387" y="1933"/>
                  </a:cubicBezTo>
                  <a:cubicBezTo>
                    <a:pt x="417" y="1933"/>
                    <a:pt x="449" y="1927"/>
                    <a:pt x="482" y="1916"/>
                  </a:cubicBezTo>
                  <a:cubicBezTo>
                    <a:pt x="1830" y="1459"/>
                    <a:pt x="3177" y="1003"/>
                    <a:pt x="4524" y="546"/>
                  </a:cubicBezTo>
                  <a:cubicBezTo>
                    <a:pt x="4830" y="442"/>
                    <a:pt x="4718" y="1"/>
                    <a:pt x="4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8"/>
            <p:cNvSpPr/>
            <p:nvPr/>
          </p:nvSpPr>
          <p:spPr>
            <a:xfrm>
              <a:off x="7332698" y="2299542"/>
              <a:ext cx="101657" cy="54785"/>
            </a:xfrm>
            <a:custGeom>
              <a:avLst/>
              <a:gdLst/>
              <a:ahLst/>
              <a:cxnLst/>
              <a:rect l="l" t="t" r="r" b="b"/>
              <a:pathLst>
                <a:path w="1683" h="907" extrusionOk="0">
                  <a:moveTo>
                    <a:pt x="1363" y="0"/>
                  </a:moveTo>
                  <a:cubicBezTo>
                    <a:pt x="1335" y="0"/>
                    <a:pt x="1306" y="5"/>
                    <a:pt x="1277" y="14"/>
                  </a:cubicBezTo>
                  <a:lnTo>
                    <a:pt x="230" y="364"/>
                  </a:lnTo>
                  <a:cubicBezTo>
                    <a:pt x="93" y="410"/>
                    <a:pt x="1" y="576"/>
                    <a:pt x="54" y="716"/>
                  </a:cubicBezTo>
                  <a:cubicBezTo>
                    <a:pt x="99" y="830"/>
                    <a:pt x="204" y="906"/>
                    <a:pt x="320" y="906"/>
                  </a:cubicBezTo>
                  <a:cubicBezTo>
                    <a:pt x="348" y="906"/>
                    <a:pt x="378" y="902"/>
                    <a:pt x="407" y="892"/>
                  </a:cubicBezTo>
                  <a:lnTo>
                    <a:pt x="1453" y="543"/>
                  </a:lnTo>
                  <a:cubicBezTo>
                    <a:pt x="1592" y="496"/>
                    <a:pt x="1683" y="331"/>
                    <a:pt x="1629" y="190"/>
                  </a:cubicBezTo>
                  <a:cubicBezTo>
                    <a:pt x="1586" y="76"/>
                    <a:pt x="1480" y="0"/>
                    <a:pt x="13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8"/>
            <p:cNvSpPr/>
            <p:nvPr/>
          </p:nvSpPr>
          <p:spPr>
            <a:xfrm>
              <a:off x="7502493" y="2254058"/>
              <a:ext cx="85047" cy="52731"/>
            </a:xfrm>
            <a:custGeom>
              <a:avLst/>
              <a:gdLst/>
              <a:ahLst/>
              <a:cxnLst/>
              <a:rect l="l" t="t" r="r" b="b"/>
              <a:pathLst>
                <a:path w="1408" h="873" extrusionOk="0">
                  <a:moveTo>
                    <a:pt x="1256" y="0"/>
                  </a:moveTo>
                  <a:cubicBezTo>
                    <a:pt x="939" y="109"/>
                    <a:pt x="623" y="218"/>
                    <a:pt x="306" y="327"/>
                  </a:cubicBezTo>
                  <a:cubicBezTo>
                    <a:pt x="1" y="432"/>
                    <a:pt x="114" y="872"/>
                    <a:pt x="387" y="872"/>
                  </a:cubicBezTo>
                  <a:cubicBezTo>
                    <a:pt x="417" y="872"/>
                    <a:pt x="449" y="867"/>
                    <a:pt x="482" y="855"/>
                  </a:cubicBezTo>
                  <a:cubicBezTo>
                    <a:pt x="790" y="749"/>
                    <a:pt x="1100" y="643"/>
                    <a:pt x="1408" y="537"/>
                  </a:cubicBezTo>
                  <a:cubicBezTo>
                    <a:pt x="1375" y="420"/>
                    <a:pt x="1339" y="300"/>
                    <a:pt x="1306" y="182"/>
                  </a:cubicBezTo>
                  <a:cubicBezTo>
                    <a:pt x="1288" y="121"/>
                    <a:pt x="1272" y="61"/>
                    <a:pt x="12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8"/>
            <p:cNvSpPr/>
            <p:nvPr/>
          </p:nvSpPr>
          <p:spPr>
            <a:xfrm>
              <a:off x="7413760" y="2344120"/>
              <a:ext cx="199932" cy="90423"/>
            </a:xfrm>
            <a:custGeom>
              <a:avLst/>
              <a:gdLst/>
              <a:ahLst/>
              <a:cxnLst/>
              <a:rect l="l" t="t" r="r" b="b"/>
              <a:pathLst>
                <a:path w="3310" h="1497" extrusionOk="0">
                  <a:moveTo>
                    <a:pt x="3154" y="0"/>
                  </a:moveTo>
                  <a:lnTo>
                    <a:pt x="306" y="951"/>
                  </a:lnTo>
                  <a:cubicBezTo>
                    <a:pt x="0" y="1054"/>
                    <a:pt x="114" y="1497"/>
                    <a:pt x="390" y="1497"/>
                  </a:cubicBezTo>
                  <a:cubicBezTo>
                    <a:pt x="419" y="1497"/>
                    <a:pt x="450" y="1492"/>
                    <a:pt x="483" y="1481"/>
                  </a:cubicBezTo>
                  <a:lnTo>
                    <a:pt x="3310" y="536"/>
                  </a:lnTo>
                  <a:cubicBezTo>
                    <a:pt x="3259" y="359"/>
                    <a:pt x="3205" y="179"/>
                    <a:pt x="31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8"/>
            <p:cNvSpPr/>
            <p:nvPr/>
          </p:nvSpPr>
          <p:spPr>
            <a:xfrm>
              <a:off x="7210078" y="2446745"/>
              <a:ext cx="110355" cy="55449"/>
            </a:xfrm>
            <a:custGeom>
              <a:avLst/>
              <a:gdLst/>
              <a:ahLst/>
              <a:cxnLst/>
              <a:rect l="l" t="t" r="r" b="b"/>
              <a:pathLst>
                <a:path w="1827" h="918" extrusionOk="0">
                  <a:moveTo>
                    <a:pt x="1506" y="1"/>
                  </a:moveTo>
                  <a:cubicBezTo>
                    <a:pt x="1478" y="1"/>
                    <a:pt x="1449" y="5"/>
                    <a:pt x="1420" y="13"/>
                  </a:cubicBezTo>
                  <a:cubicBezTo>
                    <a:pt x="1023" y="134"/>
                    <a:pt x="626" y="255"/>
                    <a:pt x="229" y="376"/>
                  </a:cubicBezTo>
                  <a:cubicBezTo>
                    <a:pt x="90" y="419"/>
                    <a:pt x="1" y="591"/>
                    <a:pt x="53" y="728"/>
                  </a:cubicBezTo>
                  <a:cubicBezTo>
                    <a:pt x="97" y="845"/>
                    <a:pt x="202" y="918"/>
                    <a:pt x="318" y="918"/>
                  </a:cubicBezTo>
                  <a:cubicBezTo>
                    <a:pt x="347" y="918"/>
                    <a:pt x="376" y="914"/>
                    <a:pt x="405" y="904"/>
                  </a:cubicBezTo>
                  <a:cubicBezTo>
                    <a:pt x="802" y="784"/>
                    <a:pt x="1199" y="663"/>
                    <a:pt x="1596" y="542"/>
                  </a:cubicBezTo>
                  <a:cubicBezTo>
                    <a:pt x="1736" y="500"/>
                    <a:pt x="1826" y="327"/>
                    <a:pt x="1772" y="189"/>
                  </a:cubicBezTo>
                  <a:cubicBezTo>
                    <a:pt x="1728" y="73"/>
                    <a:pt x="1623" y="1"/>
                    <a:pt x="1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8"/>
            <p:cNvSpPr/>
            <p:nvPr/>
          </p:nvSpPr>
          <p:spPr>
            <a:xfrm>
              <a:off x="6787916" y="2523337"/>
              <a:ext cx="308898" cy="131859"/>
            </a:xfrm>
            <a:custGeom>
              <a:avLst/>
              <a:gdLst/>
              <a:ahLst/>
              <a:cxnLst/>
              <a:rect l="l" t="t" r="r" b="b"/>
              <a:pathLst>
                <a:path w="5114" h="2183" extrusionOk="0">
                  <a:moveTo>
                    <a:pt x="4738" y="1"/>
                  </a:moveTo>
                  <a:cubicBezTo>
                    <a:pt x="4707" y="1"/>
                    <a:pt x="4673" y="7"/>
                    <a:pt x="4637" y="20"/>
                  </a:cubicBezTo>
                  <a:cubicBezTo>
                    <a:pt x="3192" y="557"/>
                    <a:pt x="1746" y="1096"/>
                    <a:pt x="301" y="1634"/>
                  </a:cubicBezTo>
                  <a:cubicBezTo>
                    <a:pt x="0" y="1746"/>
                    <a:pt x="110" y="2183"/>
                    <a:pt x="377" y="2183"/>
                  </a:cubicBezTo>
                  <a:cubicBezTo>
                    <a:pt x="409" y="2183"/>
                    <a:pt x="442" y="2177"/>
                    <a:pt x="477" y="2164"/>
                  </a:cubicBezTo>
                  <a:cubicBezTo>
                    <a:pt x="1923" y="1625"/>
                    <a:pt x="3368" y="1086"/>
                    <a:pt x="4813" y="548"/>
                  </a:cubicBezTo>
                  <a:cubicBezTo>
                    <a:pt x="5114" y="436"/>
                    <a:pt x="5006" y="1"/>
                    <a:pt x="47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8"/>
            <p:cNvSpPr/>
            <p:nvPr/>
          </p:nvSpPr>
          <p:spPr>
            <a:xfrm>
              <a:off x="6550287" y="2696031"/>
              <a:ext cx="103711" cy="55510"/>
            </a:xfrm>
            <a:custGeom>
              <a:avLst/>
              <a:gdLst/>
              <a:ahLst/>
              <a:cxnLst/>
              <a:rect l="l" t="t" r="r" b="b"/>
              <a:pathLst>
                <a:path w="1717" h="919" extrusionOk="0">
                  <a:moveTo>
                    <a:pt x="1397" y="1"/>
                  </a:moveTo>
                  <a:cubicBezTo>
                    <a:pt x="1368" y="1"/>
                    <a:pt x="1340" y="5"/>
                    <a:pt x="1311" y="15"/>
                  </a:cubicBezTo>
                  <a:lnTo>
                    <a:pt x="232" y="376"/>
                  </a:lnTo>
                  <a:cubicBezTo>
                    <a:pt x="93" y="423"/>
                    <a:pt x="0" y="588"/>
                    <a:pt x="55" y="729"/>
                  </a:cubicBezTo>
                  <a:cubicBezTo>
                    <a:pt x="99" y="842"/>
                    <a:pt x="205" y="919"/>
                    <a:pt x="322" y="919"/>
                  </a:cubicBezTo>
                  <a:cubicBezTo>
                    <a:pt x="350" y="919"/>
                    <a:pt x="379" y="914"/>
                    <a:pt x="408" y="905"/>
                  </a:cubicBezTo>
                  <a:lnTo>
                    <a:pt x="1487" y="543"/>
                  </a:lnTo>
                  <a:cubicBezTo>
                    <a:pt x="1626" y="497"/>
                    <a:pt x="1717" y="331"/>
                    <a:pt x="1663" y="191"/>
                  </a:cubicBezTo>
                  <a:cubicBezTo>
                    <a:pt x="1620" y="78"/>
                    <a:pt x="1514" y="1"/>
                    <a:pt x="1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8"/>
            <p:cNvSpPr/>
            <p:nvPr/>
          </p:nvSpPr>
          <p:spPr>
            <a:xfrm>
              <a:off x="6373848" y="2750274"/>
              <a:ext cx="94167" cy="58470"/>
            </a:xfrm>
            <a:custGeom>
              <a:avLst/>
              <a:gdLst/>
              <a:ahLst/>
              <a:cxnLst/>
              <a:rect l="l" t="t" r="r" b="b"/>
              <a:pathLst>
                <a:path w="1559" h="968" extrusionOk="0">
                  <a:moveTo>
                    <a:pt x="1242" y="1"/>
                  </a:moveTo>
                  <a:cubicBezTo>
                    <a:pt x="1213" y="1"/>
                    <a:pt x="1185" y="6"/>
                    <a:pt x="1157" y="16"/>
                  </a:cubicBezTo>
                  <a:cubicBezTo>
                    <a:pt x="770" y="156"/>
                    <a:pt x="385" y="296"/>
                    <a:pt x="0" y="437"/>
                  </a:cubicBezTo>
                  <a:cubicBezTo>
                    <a:pt x="57" y="610"/>
                    <a:pt x="111" y="781"/>
                    <a:pt x="167" y="954"/>
                  </a:cubicBezTo>
                  <a:lnTo>
                    <a:pt x="172" y="968"/>
                  </a:lnTo>
                  <a:cubicBezTo>
                    <a:pt x="558" y="826"/>
                    <a:pt x="945" y="686"/>
                    <a:pt x="1333" y="544"/>
                  </a:cubicBezTo>
                  <a:cubicBezTo>
                    <a:pt x="1475" y="495"/>
                    <a:pt x="1558" y="338"/>
                    <a:pt x="1509" y="192"/>
                  </a:cubicBezTo>
                  <a:cubicBezTo>
                    <a:pt x="1471" y="79"/>
                    <a:pt x="1358" y="1"/>
                    <a:pt x="1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8"/>
            <p:cNvSpPr/>
            <p:nvPr/>
          </p:nvSpPr>
          <p:spPr>
            <a:xfrm>
              <a:off x="6434312" y="2833872"/>
              <a:ext cx="225120" cy="93080"/>
            </a:xfrm>
            <a:custGeom>
              <a:avLst/>
              <a:gdLst/>
              <a:ahLst/>
              <a:cxnLst/>
              <a:rect l="l" t="t" r="r" b="b"/>
              <a:pathLst>
                <a:path w="3727" h="1541" extrusionOk="0">
                  <a:moveTo>
                    <a:pt x="3337" y="1"/>
                  </a:moveTo>
                  <a:cubicBezTo>
                    <a:pt x="3307" y="1"/>
                    <a:pt x="3276" y="6"/>
                    <a:pt x="3243" y="17"/>
                  </a:cubicBezTo>
                  <a:lnTo>
                    <a:pt x="308" y="996"/>
                  </a:lnTo>
                  <a:cubicBezTo>
                    <a:pt x="1" y="1098"/>
                    <a:pt x="115" y="1541"/>
                    <a:pt x="390" y="1541"/>
                  </a:cubicBezTo>
                  <a:cubicBezTo>
                    <a:pt x="420" y="1541"/>
                    <a:pt x="451" y="1536"/>
                    <a:pt x="484" y="1524"/>
                  </a:cubicBezTo>
                  <a:lnTo>
                    <a:pt x="3420" y="545"/>
                  </a:lnTo>
                  <a:cubicBezTo>
                    <a:pt x="3726" y="443"/>
                    <a:pt x="3614" y="1"/>
                    <a:pt x="33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8"/>
            <p:cNvSpPr/>
            <p:nvPr/>
          </p:nvSpPr>
          <p:spPr>
            <a:xfrm>
              <a:off x="6736875" y="2729555"/>
              <a:ext cx="231825" cy="99181"/>
            </a:xfrm>
            <a:custGeom>
              <a:avLst/>
              <a:gdLst/>
              <a:ahLst/>
              <a:cxnLst/>
              <a:rect l="l" t="t" r="r" b="b"/>
              <a:pathLst>
                <a:path w="3838" h="1642" extrusionOk="0">
                  <a:moveTo>
                    <a:pt x="3454" y="0"/>
                  </a:moveTo>
                  <a:cubicBezTo>
                    <a:pt x="3423" y="0"/>
                    <a:pt x="3391" y="6"/>
                    <a:pt x="3357" y="18"/>
                  </a:cubicBezTo>
                  <a:cubicBezTo>
                    <a:pt x="2340" y="377"/>
                    <a:pt x="1322" y="736"/>
                    <a:pt x="304" y="1096"/>
                  </a:cubicBezTo>
                  <a:cubicBezTo>
                    <a:pt x="1" y="1203"/>
                    <a:pt x="113" y="1642"/>
                    <a:pt x="385" y="1642"/>
                  </a:cubicBezTo>
                  <a:cubicBezTo>
                    <a:pt x="415" y="1642"/>
                    <a:pt x="448" y="1636"/>
                    <a:pt x="482" y="1624"/>
                  </a:cubicBezTo>
                  <a:cubicBezTo>
                    <a:pt x="1498" y="1265"/>
                    <a:pt x="2516" y="905"/>
                    <a:pt x="3534" y="547"/>
                  </a:cubicBezTo>
                  <a:cubicBezTo>
                    <a:pt x="3837" y="439"/>
                    <a:pt x="3726" y="0"/>
                    <a:pt x="3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8"/>
            <p:cNvSpPr/>
            <p:nvPr/>
          </p:nvSpPr>
          <p:spPr>
            <a:xfrm>
              <a:off x="7076163" y="2585432"/>
              <a:ext cx="347496" cy="133973"/>
            </a:xfrm>
            <a:custGeom>
              <a:avLst/>
              <a:gdLst/>
              <a:ahLst/>
              <a:cxnLst/>
              <a:rect l="l" t="t" r="r" b="b"/>
              <a:pathLst>
                <a:path w="5753" h="2218" extrusionOk="0">
                  <a:moveTo>
                    <a:pt x="5361" y="0"/>
                  </a:moveTo>
                  <a:cubicBezTo>
                    <a:pt x="5331" y="0"/>
                    <a:pt x="5300" y="5"/>
                    <a:pt x="5267" y="16"/>
                  </a:cubicBezTo>
                  <a:lnTo>
                    <a:pt x="308" y="1673"/>
                  </a:lnTo>
                  <a:cubicBezTo>
                    <a:pt x="1" y="1775"/>
                    <a:pt x="115" y="2217"/>
                    <a:pt x="391" y="2217"/>
                  </a:cubicBezTo>
                  <a:cubicBezTo>
                    <a:pt x="421" y="2217"/>
                    <a:pt x="452" y="2212"/>
                    <a:pt x="485" y="2201"/>
                  </a:cubicBezTo>
                  <a:lnTo>
                    <a:pt x="5445" y="544"/>
                  </a:lnTo>
                  <a:cubicBezTo>
                    <a:pt x="5752" y="442"/>
                    <a:pt x="5638" y="0"/>
                    <a:pt x="53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8"/>
            <p:cNvSpPr/>
            <p:nvPr/>
          </p:nvSpPr>
          <p:spPr>
            <a:xfrm>
              <a:off x="7489809" y="2501048"/>
              <a:ext cx="169308" cy="80094"/>
            </a:xfrm>
            <a:custGeom>
              <a:avLst/>
              <a:gdLst/>
              <a:ahLst/>
              <a:cxnLst/>
              <a:rect l="l" t="t" r="r" b="b"/>
              <a:pathLst>
                <a:path w="2803" h="1326" extrusionOk="0">
                  <a:moveTo>
                    <a:pt x="2648" y="1"/>
                  </a:moveTo>
                  <a:lnTo>
                    <a:pt x="307" y="782"/>
                  </a:lnTo>
                  <a:cubicBezTo>
                    <a:pt x="1" y="884"/>
                    <a:pt x="115" y="1326"/>
                    <a:pt x="392" y="1326"/>
                  </a:cubicBezTo>
                  <a:cubicBezTo>
                    <a:pt x="421" y="1326"/>
                    <a:pt x="452" y="1321"/>
                    <a:pt x="485" y="1310"/>
                  </a:cubicBezTo>
                  <a:lnTo>
                    <a:pt x="2803" y="535"/>
                  </a:lnTo>
                  <a:cubicBezTo>
                    <a:pt x="2751" y="358"/>
                    <a:pt x="2700" y="180"/>
                    <a:pt x="26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8"/>
            <p:cNvSpPr/>
            <p:nvPr/>
          </p:nvSpPr>
          <p:spPr>
            <a:xfrm>
              <a:off x="7575038" y="2589962"/>
              <a:ext cx="109872" cy="62456"/>
            </a:xfrm>
            <a:custGeom>
              <a:avLst/>
              <a:gdLst/>
              <a:ahLst/>
              <a:cxnLst/>
              <a:rect l="l" t="t" r="r" b="b"/>
              <a:pathLst>
                <a:path w="1819" h="1034" extrusionOk="0">
                  <a:moveTo>
                    <a:pt x="1664" y="1"/>
                  </a:moveTo>
                  <a:cubicBezTo>
                    <a:pt x="1210" y="163"/>
                    <a:pt x="756" y="325"/>
                    <a:pt x="304" y="487"/>
                  </a:cubicBezTo>
                  <a:cubicBezTo>
                    <a:pt x="1" y="596"/>
                    <a:pt x="111" y="1034"/>
                    <a:pt x="382" y="1034"/>
                  </a:cubicBezTo>
                  <a:cubicBezTo>
                    <a:pt x="413" y="1034"/>
                    <a:pt x="446" y="1028"/>
                    <a:pt x="480" y="1016"/>
                  </a:cubicBezTo>
                  <a:cubicBezTo>
                    <a:pt x="926" y="856"/>
                    <a:pt x="1373" y="696"/>
                    <a:pt x="1819" y="537"/>
                  </a:cubicBezTo>
                  <a:cubicBezTo>
                    <a:pt x="1768" y="359"/>
                    <a:pt x="1716" y="181"/>
                    <a:pt x="1664" y="2"/>
                  </a:cubicBezTo>
                  <a:lnTo>
                    <a:pt x="16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8"/>
            <p:cNvSpPr/>
            <p:nvPr/>
          </p:nvSpPr>
          <p:spPr>
            <a:xfrm>
              <a:off x="7062029" y="2669635"/>
              <a:ext cx="435019" cy="163208"/>
            </a:xfrm>
            <a:custGeom>
              <a:avLst/>
              <a:gdLst/>
              <a:ahLst/>
              <a:cxnLst/>
              <a:rect l="l" t="t" r="r" b="b"/>
              <a:pathLst>
                <a:path w="7202" h="2702" extrusionOk="0">
                  <a:moveTo>
                    <a:pt x="6811" y="0"/>
                  </a:moveTo>
                  <a:cubicBezTo>
                    <a:pt x="6781" y="0"/>
                    <a:pt x="6750" y="5"/>
                    <a:pt x="6718" y="16"/>
                  </a:cubicBezTo>
                  <a:lnTo>
                    <a:pt x="308" y="2157"/>
                  </a:lnTo>
                  <a:cubicBezTo>
                    <a:pt x="1" y="2259"/>
                    <a:pt x="115" y="2701"/>
                    <a:pt x="390" y="2701"/>
                  </a:cubicBezTo>
                  <a:cubicBezTo>
                    <a:pt x="420" y="2701"/>
                    <a:pt x="451" y="2696"/>
                    <a:pt x="484" y="2685"/>
                  </a:cubicBezTo>
                  <a:lnTo>
                    <a:pt x="6894" y="545"/>
                  </a:lnTo>
                  <a:cubicBezTo>
                    <a:pt x="7201" y="442"/>
                    <a:pt x="7087" y="0"/>
                    <a:pt x="68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8"/>
            <p:cNvSpPr/>
            <p:nvPr/>
          </p:nvSpPr>
          <p:spPr>
            <a:xfrm>
              <a:off x="6451104" y="2944955"/>
              <a:ext cx="243180" cy="103711"/>
            </a:xfrm>
            <a:custGeom>
              <a:avLst/>
              <a:gdLst/>
              <a:ahLst/>
              <a:cxnLst/>
              <a:rect l="l" t="t" r="r" b="b"/>
              <a:pathLst>
                <a:path w="4026" h="1717" extrusionOk="0">
                  <a:moveTo>
                    <a:pt x="3635" y="1"/>
                  </a:moveTo>
                  <a:cubicBezTo>
                    <a:pt x="3606" y="1"/>
                    <a:pt x="3574" y="6"/>
                    <a:pt x="3541" y="17"/>
                  </a:cubicBezTo>
                  <a:cubicBezTo>
                    <a:pt x="2362" y="406"/>
                    <a:pt x="1181" y="796"/>
                    <a:pt x="0" y="1187"/>
                  </a:cubicBezTo>
                  <a:cubicBezTo>
                    <a:pt x="59" y="1365"/>
                    <a:pt x="115" y="1541"/>
                    <a:pt x="172" y="1717"/>
                  </a:cubicBezTo>
                  <a:cubicBezTo>
                    <a:pt x="1354" y="1326"/>
                    <a:pt x="2535" y="935"/>
                    <a:pt x="3719" y="545"/>
                  </a:cubicBezTo>
                  <a:cubicBezTo>
                    <a:pt x="4026" y="441"/>
                    <a:pt x="3912" y="1"/>
                    <a:pt x="3635"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8"/>
            <p:cNvSpPr/>
            <p:nvPr/>
          </p:nvSpPr>
          <p:spPr>
            <a:xfrm>
              <a:off x="6488313" y="3090105"/>
              <a:ext cx="157167" cy="74053"/>
            </a:xfrm>
            <a:custGeom>
              <a:avLst/>
              <a:gdLst/>
              <a:ahLst/>
              <a:cxnLst/>
              <a:rect l="l" t="t" r="r" b="b"/>
              <a:pathLst>
                <a:path w="2602" h="1226" extrusionOk="0">
                  <a:moveTo>
                    <a:pt x="2206" y="0"/>
                  </a:moveTo>
                  <a:cubicBezTo>
                    <a:pt x="2177" y="0"/>
                    <a:pt x="2147" y="5"/>
                    <a:pt x="2114" y="15"/>
                  </a:cubicBezTo>
                  <a:cubicBezTo>
                    <a:pt x="1411" y="241"/>
                    <a:pt x="705" y="468"/>
                    <a:pt x="1" y="695"/>
                  </a:cubicBezTo>
                  <a:cubicBezTo>
                    <a:pt x="58" y="872"/>
                    <a:pt x="114" y="1048"/>
                    <a:pt x="171" y="1226"/>
                  </a:cubicBezTo>
                  <a:cubicBezTo>
                    <a:pt x="878" y="998"/>
                    <a:pt x="1585" y="771"/>
                    <a:pt x="2292" y="544"/>
                  </a:cubicBezTo>
                  <a:cubicBezTo>
                    <a:pt x="2602" y="444"/>
                    <a:pt x="2486" y="0"/>
                    <a:pt x="220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8"/>
            <p:cNvSpPr/>
            <p:nvPr/>
          </p:nvSpPr>
          <p:spPr>
            <a:xfrm>
              <a:off x="6719237" y="3013150"/>
              <a:ext cx="155657" cy="65960"/>
            </a:xfrm>
            <a:custGeom>
              <a:avLst/>
              <a:gdLst/>
              <a:ahLst/>
              <a:cxnLst/>
              <a:rect l="l" t="t" r="r" b="b"/>
              <a:pathLst>
                <a:path w="2577" h="1092" extrusionOk="0">
                  <a:moveTo>
                    <a:pt x="2264" y="0"/>
                  </a:moveTo>
                  <a:cubicBezTo>
                    <a:pt x="2236" y="0"/>
                    <a:pt x="2208" y="4"/>
                    <a:pt x="2180" y="12"/>
                  </a:cubicBezTo>
                  <a:cubicBezTo>
                    <a:pt x="1527" y="192"/>
                    <a:pt x="875" y="371"/>
                    <a:pt x="223" y="552"/>
                  </a:cubicBezTo>
                  <a:cubicBezTo>
                    <a:pt x="77" y="592"/>
                    <a:pt x="0" y="767"/>
                    <a:pt x="47" y="904"/>
                  </a:cubicBezTo>
                  <a:cubicBezTo>
                    <a:pt x="87" y="1025"/>
                    <a:pt x="197" y="1092"/>
                    <a:pt x="315" y="1092"/>
                  </a:cubicBezTo>
                  <a:cubicBezTo>
                    <a:pt x="343" y="1092"/>
                    <a:pt x="371" y="1088"/>
                    <a:pt x="399" y="1080"/>
                  </a:cubicBezTo>
                  <a:cubicBezTo>
                    <a:pt x="1051" y="900"/>
                    <a:pt x="1704" y="721"/>
                    <a:pt x="2356" y="540"/>
                  </a:cubicBezTo>
                  <a:cubicBezTo>
                    <a:pt x="2501" y="500"/>
                    <a:pt x="2577" y="325"/>
                    <a:pt x="2532" y="188"/>
                  </a:cubicBezTo>
                  <a:cubicBezTo>
                    <a:pt x="2491" y="67"/>
                    <a:pt x="2381" y="0"/>
                    <a:pt x="226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8"/>
            <p:cNvSpPr/>
            <p:nvPr/>
          </p:nvSpPr>
          <p:spPr>
            <a:xfrm>
              <a:off x="7518078" y="2758609"/>
              <a:ext cx="215637" cy="96765"/>
            </a:xfrm>
            <a:custGeom>
              <a:avLst/>
              <a:gdLst/>
              <a:ahLst/>
              <a:cxnLst/>
              <a:rect l="l" t="t" r="r" b="b"/>
              <a:pathLst>
                <a:path w="3570" h="1602" extrusionOk="0">
                  <a:moveTo>
                    <a:pt x="3414" y="0"/>
                  </a:moveTo>
                  <a:cubicBezTo>
                    <a:pt x="2380" y="352"/>
                    <a:pt x="1342" y="705"/>
                    <a:pt x="308" y="1057"/>
                  </a:cubicBezTo>
                  <a:cubicBezTo>
                    <a:pt x="1" y="1161"/>
                    <a:pt x="114" y="1601"/>
                    <a:pt x="390" y="1601"/>
                  </a:cubicBezTo>
                  <a:cubicBezTo>
                    <a:pt x="420" y="1601"/>
                    <a:pt x="451" y="1596"/>
                    <a:pt x="484" y="1585"/>
                  </a:cubicBezTo>
                  <a:cubicBezTo>
                    <a:pt x="1513" y="1234"/>
                    <a:pt x="2541" y="885"/>
                    <a:pt x="3569" y="536"/>
                  </a:cubicBezTo>
                  <a:cubicBezTo>
                    <a:pt x="3519" y="358"/>
                    <a:pt x="3466" y="179"/>
                    <a:pt x="34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8"/>
            <p:cNvSpPr/>
            <p:nvPr/>
          </p:nvSpPr>
          <p:spPr>
            <a:xfrm>
              <a:off x="7616415" y="2865041"/>
              <a:ext cx="148047" cy="85349"/>
            </a:xfrm>
            <a:custGeom>
              <a:avLst/>
              <a:gdLst/>
              <a:ahLst/>
              <a:cxnLst/>
              <a:rect l="l" t="t" r="r" b="b"/>
              <a:pathLst>
                <a:path w="2451" h="1413" extrusionOk="0">
                  <a:moveTo>
                    <a:pt x="2297" y="1"/>
                  </a:moveTo>
                  <a:cubicBezTo>
                    <a:pt x="1628" y="287"/>
                    <a:pt x="959" y="574"/>
                    <a:pt x="291" y="861"/>
                  </a:cubicBezTo>
                  <a:cubicBezTo>
                    <a:pt x="0" y="985"/>
                    <a:pt x="103" y="1412"/>
                    <a:pt x="359" y="1412"/>
                  </a:cubicBezTo>
                  <a:cubicBezTo>
                    <a:pt x="393" y="1412"/>
                    <a:pt x="429" y="1405"/>
                    <a:pt x="467" y="1389"/>
                  </a:cubicBezTo>
                  <a:cubicBezTo>
                    <a:pt x="1128" y="1105"/>
                    <a:pt x="1789" y="822"/>
                    <a:pt x="2450" y="538"/>
                  </a:cubicBezTo>
                  <a:cubicBezTo>
                    <a:pt x="2400" y="347"/>
                    <a:pt x="2346" y="165"/>
                    <a:pt x="229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8"/>
            <p:cNvSpPr/>
            <p:nvPr/>
          </p:nvSpPr>
          <p:spPr>
            <a:xfrm>
              <a:off x="7080271" y="2978539"/>
              <a:ext cx="406509" cy="159463"/>
            </a:xfrm>
            <a:custGeom>
              <a:avLst/>
              <a:gdLst/>
              <a:ahLst/>
              <a:cxnLst/>
              <a:rect l="l" t="t" r="r" b="b"/>
              <a:pathLst>
                <a:path w="6730" h="2640" extrusionOk="0">
                  <a:moveTo>
                    <a:pt x="6344" y="0"/>
                  </a:moveTo>
                  <a:cubicBezTo>
                    <a:pt x="6314" y="0"/>
                    <a:pt x="6282" y="6"/>
                    <a:pt x="6248" y="18"/>
                  </a:cubicBezTo>
                  <a:cubicBezTo>
                    <a:pt x="4268" y="710"/>
                    <a:pt x="2287" y="1401"/>
                    <a:pt x="305" y="2094"/>
                  </a:cubicBezTo>
                  <a:cubicBezTo>
                    <a:pt x="1" y="2200"/>
                    <a:pt x="112" y="2639"/>
                    <a:pt x="386" y="2639"/>
                  </a:cubicBezTo>
                  <a:cubicBezTo>
                    <a:pt x="416" y="2639"/>
                    <a:pt x="448" y="2634"/>
                    <a:pt x="482" y="2622"/>
                  </a:cubicBezTo>
                  <a:cubicBezTo>
                    <a:pt x="2463" y="1931"/>
                    <a:pt x="4444" y="1239"/>
                    <a:pt x="6426" y="546"/>
                  </a:cubicBezTo>
                  <a:cubicBezTo>
                    <a:pt x="6730" y="440"/>
                    <a:pt x="6618" y="0"/>
                    <a:pt x="634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8"/>
            <p:cNvSpPr/>
            <p:nvPr/>
          </p:nvSpPr>
          <p:spPr>
            <a:xfrm>
              <a:off x="6794862" y="3160596"/>
              <a:ext cx="149859" cy="71033"/>
            </a:xfrm>
            <a:custGeom>
              <a:avLst/>
              <a:gdLst/>
              <a:ahLst/>
              <a:cxnLst/>
              <a:rect l="l" t="t" r="r" b="b"/>
              <a:pathLst>
                <a:path w="2481" h="1176" extrusionOk="0">
                  <a:moveTo>
                    <a:pt x="2165" y="0"/>
                  </a:moveTo>
                  <a:cubicBezTo>
                    <a:pt x="2137" y="0"/>
                    <a:pt x="2108" y="5"/>
                    <a:pt x="2080" y="14"/>
                  </a:cubicBezTo>
                  <a:lnTo>
                    <a:pt x="225" y="634"/>
                  </a:lnTo>
                  <a:cubicBezTo>
                    <a:pt x="81" y="681"/>
                    <a:pt x="1" y="844"/>
                    <a:pt x="49" y="986"/>
                  </a:cubicBezTo>
                  <a:cubicBezTo>
                    <a:pt x="87" y="1101"/>
                    <a:pt x="199" y="1176"/>
                    <a:pt x="316" y="1176"/>
                  </a:cubicBezTo>
                  <a:cubicBezTo>
                    <a:pt x="344" y="1176"/>
                    <a:pt x="373" y="1171"/>
                    <a:pt x="401" y="1162"/>
                  </a:cubicBezTo>
                  <a:lnTo>
                    <a:pt x="2256" y="543"/>
                  </a:lnTo>
                  <a:cubicBezTo>
                    <a:pt x="2400" y="495"/>
                    <a:pt x="2480" y="332"/>
                    <a:pt x="2432" y="190"/>
                  </a:cubicBezTo>
                  <a:cubicBezTo>
                    <a:pt x="2394" y="75"/>
                    <a:pt x="2282" y="0"/>
                    <a:pt x="2165"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8"/>
            <p:cNvSpPr/>
            <p:nvPr/>
          </p:nvSpPr>
          <p:spPr>
            <a:xfrm>
              <a:off x="6535549" y="3238094"/>
              <a:ext cx="147986" cy="72725"/>
            </a:xfrm>
            <a:custGeom>
              <a:avLst/>
              <a:gdLst/>
              <a:ahLst/>
              <a:cxnLst/>
              <a:rect l="l" t="t" r="r" b="b"/>
              <a:pathLst>
                <a:path w="2450" h="1204" extrusionOk="0">
                  <a:moveTo>
                    <a:pt x="2058" y="1"/>
                  </a:moveTo>
                  <a:cubicBezTo>
                    <a:pt x="2029" y="1"/>
                    <a:pt x="1998" y="6"/>
                    <a:pt x="1965" y="16"/>
                  </a:cubicBezTo>
                  <a:lnTo>
                    <a:pt x="1" y="673"/>
                  </a:lnTo>
                  <a:cubicBezTo>
                    <a:pt x="55" y="839"/>
                    <a:pt x="107" y="1005"/>
                    <a:pt x="161" y="1170"/>
                  </a:cubicBezTo>
                  <a:lnTo>
                    <a:pt x="173" y="1203"/>
                  </a:lnTo>
                  <a:lnTo>
                    <a:pt x="2141" y="545"/>
                  </a:lnTo>
                  <a:cubicBezTo>
                    <a:pt x="2449" y="442"/>
                    <a:pt x="2335" y="1"/>
                    <a:pt x="205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8"/>
            <p:cNvSpPr/>
            <p:nvPr/>
          </p:nvSpPr>
          <p:spPr>
            <a:xfrm>
              <a:off x="6681907" y="3274638"/>
              <a:ext cx="231221" cy="95194"/>
            </a:xfrm>
            <a:custGeom>
              <a:avLst/>
              <a:gdLst/>
              <a:ahLst/>
              <a:cxnLst/>
              <a:rect l="l" t="t" r="r" b="b"/>
              <a:pathLst>
                <a:path w="3828" h="1576" extrusionOk="0">
                  <a:moveTo>
                    <a:pt x="3437" y="0"/>
                  </a:moveTo>
                  <a:cubicBezTo>
                    <a:pt x="3408" y="0"/>
                    <a:pt x="3377" y="5"/>
                    <a:pt x="3344" y="16"/>
                  </a:cubicBezTo>
                  <a:lnTo>
                    <a:pt x="308" y="1029"/>
                  </a:lnTo>
                  <a:cubicBezTo>
                    <a:pt x="0" y="1133"/>
                    <a:pt x="115" y="1575"/>
                    <a:pt x="391" y="1575"/>
                  </a:cubicBezTo>
                  <a:cubicBezTo>
                    <a:pt x="420" y="1575"/>
                    <a:pt x="451" y="1570"/>
                    <a:pt x="484" y="1559"/>
                  </a:cubicBezTo>
                  <a:lnTo>
                    <a:pt x="3520" y="544"/>
                  </a:lnTo>
                  <a:cubicBezTo>
                    <a:pt x="3828" y="442"/>
                    <a:pt x="3713" y="0"/>
                    <a:pt x="343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8"/>
            <p:cNvSpPr/>
            <p:nvPr/>
          </p:nvSpPr>
          <p:spPr>
            <a:xfrm>
              <a:off x="7021558" y="3158240"/>
              <a:ext cx="273986" cy="109389"/>
            </a:xfrm>
            <a:custGeom>
              <a:avLst/>
              <a:gdLst/>
              <a:ahLst/>
              <a:cxnLst/>
              <a:rect l="l" t="t" r="r" b="b"/>
              <a:pathLst>
                <a:path w="4536" h="1811" extrusionOk="0">
                  <a:moveTo>
                    <a:pt x="4145" y="0"/>
                  </a:moveTo>
                  <a:cubicBezTo>
                    <a:pt x="4115" y="0"/>
                    <a:pt x="4084" y="5"/>
                    <a:pt x="4051" y="16"/>
                  </a:cubicBezTo>
                  <a:lnTo>
                    <a:pt x="306" y="1267"/>
                  </a:lnTo>
                  <a:cubicBezTo>
                    <a:pt x="0" y="1369"/>
                    <a:pt x="113" y="1811"/>
                    <a:pt x="391" y="1811"/>
                  </a:cubicBezTo>
                  <a:cubicBezTo>
                    <a:pt x="420" y="1811"/>
                    <a:pt x="451" y="1806"/>
                    <a:pt x="484" y="1795"/>
                  </a:cubicBezTo>
                  <a:lnTo>
                    <a:pt x="4228" y="544"/>
                  </a:lnTo>
                  <a:cubicBezTo>
                    <a:pt x="4535" y="442"/>
                    <a:pt x="4421" y="0"/>
                    <a:pt x="4145"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8"/>
            <p:cNvSpPr/>
            <p:nvPr/>
          </p:nvSpPr>
          <p:spPr>
            <a:xfrm>
              <a:off x="7455560" y="3030305"/>
              <a:ext cx="197758" cy="91449"/>
            </a:xfrm>
            <a:custGeom>
              <a:avLst/>
              <a:gdLst/>
              <a:ahLst/>
              <a:cxnLst/>
              <a:rect l="l" t="t" r="r" b="b"/>
              <a:pathLst>
                <a:path w="3274" h="1514" extrusionOk="0">
                  <a:moveTo>
                    <a:pt x="2897" y="1"/>
                  </a:moveTo>
                  <a:cubicBezTo>
                    <a:pt x="2866" y="1"/>
                    <a:pt x="2832" y="7"/>
                    <a:pt x="2797" y="20"/>
                  </a:cubicBezTo>
                  <a:cubicBezTo>
                    <a:pt x="1965" y="335"/>
                    <a:pt x="1132" y="650"/>
                    <a:pt x="300" y="965"/>
                  </a:cubicBezTo>
                  <a:cubicBezTo>
                    <a:pt x="1" y="1079"/>
                    <a:pt x="109" y="1513"/>
                    <a:pt x="376" y="1513"/>
                  </a:cubicBezTo>
                  <a:cubicBezTo>
                    <a:pt x="408" y="1513"/>
                    <a:pt x="441" y="1507"/>
                    <a:pt x="477" y="1494"/>
                  </a:cubicBezTo>
                  <a:cubicBezTo>
                    <a:pt x="1309" y="1179"/>
                    <a:pt x="2141" y="864"/>
                    <a:pt x="2973" y="549"/>
                  </a:cubicBezTo>
                  <a:cubicBezTo>
                    <a:pt x="3273" y="437"/>
                    <a:pt x="3164" y="1"/>
                    <a:pt x="289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8"/>
            <p:cNvSpPr/>
            <p:nvPr/>
          </p:nvSpPr>
          <p:spPr>
            <a:xfrm>
              <a:off x="7711189" y="2981378"/>
              <a:ext cx="67168" cy="50678"/>
            </a:xfrm>
            <a:custGeom>
              <a:avLst/>
              <a:gdLst/>
              <a:ahLst/>
              <a:cxnLst/>
              <a:rect l="l" t="t" r="r" b="b"/>
              <a:pathLst>
                <a:path w="1112" h="839" extrusionOk="0">
                  <a:moveTo>
                    <a:pt x="1108" y="0"/>
                  </a:moveTo>
                  <a:lnTo>
                    <a:pt x="225" y="296"/>
                  </a:lnTo>
                  <a:cubicBezTo>
                    <a:pt x="83" y="344"/>
                    <a:pt x="1" y="506"/>
                    <a:pt x="48" y="648"/>
                  </a:cubicBezTo>
                  <a:cubicBezTo>
                    <a:pt x="87" y="764"/>
                    <a:pt x="198" y="838"/>
                    <a:pt x="315" y="838"/>
                  </a:cubicBezTo>
                  <a:cubicBezTo>
                    <a:pt x="343" y="838"/>
                    <a:pt x="372" y="834"/>
                    <a:pt x="401" y="824"/>
                  </a:cubicBezTo>
                  <a:lnTo>
                    <a:pt x="1038" y="612"/>
                  </a:lnTo>
                  <a:cubicBezTo>
                    <a:pt x="1092" y="424"/>
                    <a:pt x="1111" y="215"/>
                    <a:pt x="1108"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8"/>
            <p:cNvSpPr/>
            <p:nvPr/>
          </p:nvSpPr>
          <p:spPr>
            <a:xfrm>
              <a:off x="6877253" y="2016067"/>
              <a:ext cx="397026" cy="148590"/>
            </a:xfrm>
            <a:custGeom>
              <a:avLst/>
              <a:gdLst/>
              <a:ahLst/>
              <a:cxnLst/>
              <a:rect l="l" t="t" r="r" b="b"/>
              <a:pathLst>
                <a:path w="6573" h="2460" extrusionOk="0">
                  <a:moveTo>
                    <a:pt x="6179" y="0"/>
                  </a:moveTo>
                  <a:cubicBezTo>
                    <a:pt x="6150" y="0"/>
                    <a:pt x="6119" y="5"/>
                    <a:pt x="6087" y="16"/>
                  </a:cubicBezTo>
                  <a:cubicBezTo>
                    <a:pt x="4161" y="649"/>
                    <a:pt x="2236" y="1283"/>
                    <a:pt x="310" y="1916"/>
                  </a:cubicBezTo>
                  <a:cubicBezTo>
                    <a:pt x="1" y="2017"/>
                    <a:pt x="116" y="2460"/>
                    <a:pt x="394" y="2460"/>
                  </a:cubicBezTo>
                  <a:cubicBezTo>
                    <a:pt x="423" y="2460"/>
                    <a:pt x="454" y="2455"/>
                    <a:pt x="486" y="2444"/>
                  </a:cubicBezTo>
                  <a:cubicBezTo>
                    <a:pt x="2412" y="1812"/>
                    <a:pt x="4337" y="1177"/>
                    <a:pt x="6264" y="544"/>
                  </a:cubicBezTo>
                  <a:cubicBezTo>
                    <a:pt x="6572" y="443"/>
                    <a:pt x="6457" y="0"/>
                    <a:pt x="6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8"/>
            <p:cNvSpPr/>
            <p:nvPr/>
          </p:nvSpPr>
          <p:spPr>
            <a:xfrm>
              <a:off x="6369378" y="2193835"/>
              <a:ext cx="361751" cy="138745"/>
            </a:xfrm>
            <a:custGeom>
              <a:avLst/>
              <a:gdLst/>
              <a:ahLst/>
              <a:cxnLst/>
              <a:rect l="l" t="t" r="r" b="b"/>
              <a:pathLst>
                <a:path w="5989" h="2297" extrusionOk="0">
                  <a:moveTo>
                    <a:pt x="5598" y="1"/>
                  </a:moveTo>
                  <a:cubicBezTo>
                    <a:pt x="5568" y="1"/>
                    <a:pt x="5537" y="6"/>
                    <a:pt x="5504" y="16"/>
                  </a:cubicBezTo>
                  <a:lnTo>
                    <a:pt x="308" y="1752"/>
                  </a:lnTo>
                  <a:cubicBezTo>
                    <a:pt x="1" y="1855"/>
                    <a:pt x="115" y="2297"/>
                    <a:pt x="391" y="2297"/>
                  </a:cubicBezTo>
                  <a:cubicBezTo>
                    <a:pt x="421" y="2297"/>
                    <a:pt x="452" y="2292"/>
                    <a:pt x="485" y="2281"/>
                  </a:cubicBezTo>
                  <a:lnTo>
                    <a:pt x="5681" y="545"/>
                  </a:lnTo>
                  <a:cubicBezTo>
                    <a:pt x="5988" y="442"/>
                    <a:pt x="5874" y="1"/>
                    <a:pt x="5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8"/>
            <p:cNvSpPr/>
            <p:nvPr/>
          </p:nvSpPr>
          <p:spPr>
            <a:xfrm>
              <a:off x="6712290" y="2079733"/>
              <a:ext cx="869554" cy="179395"/>
            </a:xfrm>
            <a:custGeom>
              <a:avLst/>
              <a:gdLst/>
              <a:ahLst/>
              <a:cxnLst/>
              <a:rect l="l" t="t" r="r" b="b"/>
              <a:pathLst>
                <a:path w="14396" h="2970" fill="none" extrusionOk="0">
                  <a:moveTo>
                    <a:pt x="1704" y="1"/>
                  </a:moveTo>
                  <a:cubicBezTo>
                    <a:pt x="5671" y="1738"/>
                    <a:pt x="10082" y="2449"/>
                    <a:pt x="14396" y="2047"/>
                  </a:cubicBezTo>
                  <a:cubicBezTo>
                    <a:pt x="9609" y="2970"/>
                    <a:pt x="4582" y="2519"/>
                    <a:pt x="1" y="852"/>
                  </a:cubicBezTo>
                </a:path>
              </a:pathLst>
            </a:custGeom>
            <a:noFill/>
            <a:ln w="8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8"/>
            <p:cNvSpPr/>
            <p:nvPr/>
          </p:nvSpPr>
          <p:spPr>
            <a:xfrm>
              <a:off x="6934093" y="1871582"/>
              <a:ext cx="587656" cy="307207"/>
            </a:xfrm>
            <a:custGeom>
              <a:avLst/>
              <a:gdLst/>
              <a:ahLst/>
              <a:cxnLst/>
              <a:rect l="l" t="t" r="r" b="b"/>
              <a:pathLst>
                <a:path w="9729" h="5086" fill="none" extrusionOk="0">
                  <a:moveTo>
                    <a:pt x="3222" y="5086"/>
                  </a:moveTo>
                  <a:cubicBezTo>
                    <a:pt x="3222" y="5086"/>
                    <a:pt x="0" y="2705"/>
                    <a:pt x="1259" y="1497"/>
                  </a:cubicBezTo>
                  <a:cubicBezTo>
                    <a:pt x="2517" y="290"/>
                    <a:pt x="3222" y="5086"/>
                    <a:pt x="3222" y="5086"/>
                  </a:cubicBezTo>
                  <a:cubicBezTo>
                    <a:pt x="3222" y="5086"/>
                    <a:pt x="6292" y="0"/>
                    <a:pt x="8010" y="1321"/>
                  </a:cubicBezTo>
                  <a:cubicBezTo>
                    <a:pt x="9728" y="2644"/>
                    <a:pt x="3222" y="5086"/>
                    <a:pt x="3222" y="5086"/>
                  </a:cubicBezTo>
                  <a:close/>
                </a:path>
              </a:pathLst>
            </a:custGeom>
            <a:noFill/>
            <a:ln w="8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8"/>
            <p:cNvSpPr/>
            <p:nvPr/>
          </p:nvSpPr>
          <p:spPr>
            <a:xfrm>
              <a:off x="5365828" y="1867535"/>
              <a:ext cx="1203882" cy="1139554"/>
            </a:xfrm>
            <a:custGeom>
              <a:avLst/>
              <a:gdLst/>
              <a:ahLst/>
              <a:cxnLst/>
              <a:rect l="l" t="t" r="r" b="b"/>
              <a:pathLst>
                <a:path w="19931" h="18866" extrusionOk="0">
                  <a:moveTo>
                    <a:pt x="5223" y="0"/>
                  </a:moveTo>
                  <a:cubicBezTo>
                    <a:pt x="5222" y="0"/>
                    <a:pt x="5220" y="0"/>
                    <a:pt x="5219" y="0"/>
                  </a:cubicBezTo>
                  <a:cubicBezTo>
                    <a:pt x="4247" y="0"/>
                    <a:pt x="3244" y="517"/>
                    <a:pt x="2839" y="1400"/>
                  </a:cubicBezTo>
                  <a:cubicBezTo>
                    <a:pt x="2393" y="2375"/>
                    <a:pt x="2730" y="3511"/>
                    <a:pt x="3071" y="4526"/>
                  </a:cubicBezTo>
                  <a:cubicBezTo>
                    <a:pt x="2812" y="4154"/>
                    <a:pt x="2372" y="3977"/>
                    <a:pt x="1919" y="3977"/>
                  </a:cubicBezTo>
                  <a:cubicBezTo>
                    <a:pt x="1512" y="3977"/>
                    <a:pt x="1094" y="4121"/>
                    <a:pt x="793" y="4396"/>
                  </a:cubicBezTo>
                  <a:cubicBezTo>
                    <a:pt x="157" y="4977"/>
                    <a:pt x="0" y="5950"/>
                    <a:pt x="208" y="6786"/>
                  </a:cubicBezTo>
                  <a:cubicBezTo>
                    <a:pt x="415" y="7622"/>
                    <a:pt x="932" y="8346"/>
                    <a:pt x="1478" y="9010"/>
                  </a:cubicBezTo>
                  <a:cubicBezTo>
                    <a:pt x="2026" y="9675"/>
                    <a:pt x="2621" y="10311"/>
                    <a:pt x="3036" y="11065"/>
                  </a:cubicBezTo>
                  <a:cubicBezTo>
                    <a:pt x="2902" y="10923"/>
                    <a:pt x="2724" y="10861"/>
                    <a:pt x="2538" y="10861"/>
                  </a:cubicBezTo>
                  <a:cubicBezTo>
                    <a:pt x="2172" y="10861"/>
                    <a:pt x="1777" y="11101"/>
                    <a:pt x="1626" y="11452"/>
                  </a:cubicBezTo>
                  <a:cubicBezTo>
                    <a:pt x="1397" y="11983"/>
                    <a:pt x="1584" y="12604"/>
                    <a:pt x="1879" y="13101"/>
                  </a:cubicBezTo>
                  <a:cubicBezTo>
                    <a:pt x="2444" y="14044"/>
                    <a:pt x="3366" y="14718"/>
                    <a:pt x="4317" y="15271"/>
                  </a:cubicBezTo>
                  <a:cubicBezTo>
                    <a:pt x="8302" y="17601"/>
                    <a:pt x="13018" y="18257"/>
                    <a:pt x="17594" y="18866"/>
                  </a:cubicBezTo>
                  <a:lnTo>
                    <a:pt x="19930" y="17667"/>
                  </a:lnTo>
                  <a:cubicBezTo>
                    <a:pt x="17439" y="14548"/>
                    <a:pt x="15466" y="10920"/>
                    <a:pt x="14819" y="6980"/>
                  </a:cubicBezTo>
                  <a:cubicBezTo>
                    <a:pt x="14655" y="5981"/>
                    <a:pt x="14573" y="4957"/>
                    <a:pt x="14215" y="4011"/>
                  </a:cubicBezTo>
                  <a:cubicBezTo>
                    <a:pt x="13857" y="3065"/>
                    <a:pt x="13156" y="2179"/>
                    <a:pt x="12182" y="1911"/>
                  </a:cubicBezTo>
                  <a:cubicBezTo>
                    <a:pt x="12019" y="1866"/>
                    <a:pt x="11850" y="1844"/>
                    <a:pt x="11680" y="1844"/>
                  </a:cubicBezTo>
                  <a:cubicBezTo>
                    <a:pt x="10830" y="1844"/>
                    <a:pt x="9962" y="2383"/>
                    <a:pt x="9829" y="3215"/>
                  </a:cubicBezTo>
                  <a:cubicBezTo>
                    <a:pt x="9234" y="2447"/>
                    <a:pt x="8631" y="1672"/>
                    <a:pt x="7875" y="1058"/>
                  </a:cubicBezTo>
                  <a:cubicBezTo>
                    <a:pt x="7123" y="446"/>
                    <a:pt x="6195" y="0"/>
                    <a:pt x="5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8"/>
            <p:cNvSpPr/>
            <p:nvPr/>
          </p:nvSpPr>
          <p:spPr>
            <a:xfrm>
              <a:off x="5641270" y="2224218"/>
              <a:ext cx="850467" cy="707857"/>
            </a:xfrm>
            <a:custGeom>
              <a:avLst/>
              <a:gdLst/>
              <a:ahLst/>
              <a:cxnLst/>
              <a:rect l="l" t="t" r="r" b="b"/>
              <a:pathLst>
                <a:path w="14080" h="11719" extrusionOk="0">
                  <a:moveTo>
                    <a:pt x="2528" y="0"/>
                  </a:moveTo>
                  <a:cubicBezTo>
                    <a:pt x="2454" y="0"/>
                    <a:pt x="2380" y="5"/>
                    <a:pt x="2306" y="16"/>
                  </a:cubicBezTo>
                  <a:cubicBezTo>
                    <a:pt x="1957" y="69"/>
                    <a:pt x="1615" y="275"/>
                    <a:pt x="1478" y="600"/>
                  </a:cubicBezTo>
                  <a:cubicBezTo>
                    <a:pt x="1350" y="905"/>
                    <a:pt x="1415" y="1254"/>
                    <a:pt x="1514" y="1569"/>
                  </a:cubicBezTo>
                  <a:cubicBezTo>
                    <a:pt x="1857" y="2684"/>
                    <a:pt x="2556" y="3651"/>
                    <a:pt x="3242" y="4594"/>
                  </a:cubicBezTo>
                  <a:cubicBezTo>
                    <a:pt x="2514" y="4394"/>
                    <a:pt x="1763" y="4274"/>
                    <a:pt x="1009" y="4235"/>
                  </a:cubicBezTo>
                  <a:cubicBezTo>
                    <a:pt x="961" y="4232"/>
                    <a:pt x="912" y="4230"/>
                    <a:pt x="863" y="4230"/>
                  </a:cubicBezTo>
                  <a:cubicBezTo>
                    <a:pt x="655" y="4230"/>
                    <a:pt x="443" y="4262"/>
                    <a:pt x="297" y="4405"/>
                  </a:cubicBezTo>
                  <a:lnTo>
                    <a:pt x="299" y="4405"/>
                  </a:lnTo>
                  <a:cubicBezTo>
                    <a:pt x="0" y="4696"/>
                    <a:pt x="191" y="5202"/>
                    <a:pt x="432" y="5542"/>
                  </a:cubicBezTo>
                  <a:cubicBezTo>
                    <a:pt x="1406" y="6932"/>
                    <a:pt x="2883" y="7871"/>
                    <a:pt x="4320" y="8774"/>
                  </a:cubicBezTo>
                  <a:cubicBezTo>
                    <a:pt x="4281" y="8764"/>
                    <a:pt x="4241" y="8759"/>
                    <a:pt x="4202" y="8759"/>
                  </a:cubicBezTo>
                  <a:cubicBezTo>
                    <a:pt x="3943" y="8759"/>
                    <a:pt x="3693" y="8962"/>
                    <a:pt x="3612" y="9216"/>
                  </a:cubicBezTo>
                  <a:cubicBezTo>
                    <a:pt x="3521" y="9508"/>
                    <a:pt x="3620" y="9835"/>
                    <a:pt x="3807" y="10077"/>
                  </a:cubicBezTo>
                  <a:cubicBezTo>
                    <a:pt x="3993" y="10320"/>
                    <a:pt x="4256" y="10492"/>
                    <a:pt x="4525" y="10641"/>
                  </a:cubicBezTo>
                  <a:cubicBezTo>
                    <a:pt x="6127" y="11530"/>
                    <a:pt x="7979" y="11719"/>
                    <a:pt x="9836" y="11719"/>
                  </a:cubicBezTo>
                  <a:cubicBezTo>
                    <a:pt x="10459" y="11719"/>
                    <a:pt x="11082" y="11697"/>
                    <a:pt x="11697" y="11674"/>
                  </a:cubicBezTo>
                  <a:lnTo>
                    <a:pt x="14079" y="10701"/>
                  </a:lnTo>
                  <a:cubicBezTo>
                    <a:pt x="11797" y="8142"/>
                    <a:pt x="10971" y="4296"/>
                    <a:pt x="8864" y="1591"/>
                  </a:cubicBezTo>
                  <a:cubicBezTo>
                    <a:pt x="8559" y="1202"/>
                    <a:pt x="8124" y="801"/>
                    <a:pt x="7659" y="801"/>
                  </a:cubicBezTo>
                  <a:cubicBezTo>
                    <a:pt x="7579" y="801"/>
                    <a:pt x="7498" y="813"/>
                    <a:pt x="7417" y="839"/>
                  </a:cubicBezTo>
                  <a:cubicBezTo>
                    <a:pt x="7023" y="964"/>
                    <a:pt x="6792" y="1396"/>
                    <a:pt x="6771" y="1808"/>
                  </a:cubicBezTo>
                  <a:cubicBezTo>
                    <a:pt x="6749" y="2221"/>
                    <a:pt x="6893" y="2621"/>
                    <a:pt x="7035" y="3009"/>
                  </a:cubicBezTo>
                  <a:cubicBezTo>
                    <a:pt x="5960" y="1866"/>
                    <a:pt x="4826" y="684"/>
                    <a:pt x="3345" y="163"/>
                  </a:cubicBezTo>
                  <a:cubicBezTo>
                    <a:pt x="3083" y="71"/>
                    <a:pt x="2805" y="0"/>
                    <a:pt x="2528"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8"/>
            <p:cNvSpPr/>
            <p:nvPr/>
          </p:nvSpPr>
          <p:spPr>
            <a:xfrm>
              <a:off x="6089164" y="2141405"/>
              <a:ext cx="385972" cy="736427"/>
            </a:xfrm>
            <a:custGeom>
              <a:avLst/>
              <a:gdLst/>
              <a:ahLst/>
              <a:cxnLst/>
              <a:rect l="l" t="t" r="r" b="b"/>
              <a:pathLst>
                <a:path w="6390" h="12192" fill="none" extrusionOk="0">
                  <a:moveTo>
                    <a:pt x="1" y="1"/>
                  </a:moveTo>
                  <a:cubicBezTo>
                    <a:pt x="743" y="2196"/>
                    <a:pt x="1487" y="4397"/>
                    <a:pt x="2483" y="6488"/>
                  </a:cubicBezTo>
                  <a:cubicBezTo>
                    <a:pt x="3477" y="8581"/>
                    <a:pt x="4733" y="10572"/>
                    <a:pt x="6389" y="12191"/>
                  </a:cubicBezTo>
                </a:path>
              </a:pathLst>
            </a:custGeom>
            <a:noFill/>
            <a:ln w="8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8"/>
            <p:cNvSpPr/>
            <p:nvPr/>
          </p:nvSpPr>
          <p:spPr>
            <a:xfrm>
              <a:off x="5665431" y="2643722"/>
              <a:ext cx="739447" cy="259066"/>
            </a:xfrm>
            <a:custGeom>
              <a:avLst/>
              <a:gdLst/>
              <a:ahLst/>
              <a:cxnLst/>
              <a:rect l="l" t="t" r="r" b="b"/>
              <a:pathLst>
                <a:path w="12242" h="4289" fill="none" extrusionOk="0">
                  <a:moveTo>
                    <a:pt x="12242" y="4289"/>
                  </a:moveTo>
                  <a:cubicBezTo>
                    <a:pt x="7837" y="4274"/>
                    <a:pt x="3451" y="2738"/>
                    <a:pt x="0" y="0"/>
                  </a:cubicBezTo>
                </a:path>
              </a:pathLst>
            </a:custGeom>
            <a:noFill/>
            <a:ln w="8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8"/>
            <p:cNvSpPr/>
            <p:nvPr/>
          </p:nvSpPr>
          <p:spPr>
            <a:xfrm>
              <a:off x="5548671" y="2295676"/>
              <a:ext cx="699401" cy="537159"/>
            </a:xfrm>
            <a:custGeom>
              <a:avLst/>
              <a:gdLst/>
              <a:ahLst/>
              <a:cxnLst/>
              <a:rect l="l" t="t" r="r" b="b"/>
              <a:pathLst>
                <a:path w="11579" h="8893" fill="none" extrusionOk="0">
                  <a:moveTo>
                    <a:pt x="11579" y="8892"/>
                  </a:moveTo>
                  <a:cubicBezTo>
                    <a:pt x="6944" y="7180"/>
                    <a:pt x="2850" y="4037"/>
                    <a:pt x="0" y="1"/>
                  </a:cubicBezTo>
                </a:path>
              </a:pathLst>
            </a:custGeom>
            <a:noFill/>
            <a:ln w="8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8"/>
            <p:cNvSpPr/>
            <p:nvPr/>
          </p:nvSpPr>
          <p:spPr>
            <a:xfrm>
              <a:off x="5747218" y="2016611"/>
              <a:ext cx="482858" cy="726159"/>
            </a:xfrm>
            <a:custGeom>
              <a:avLst/>
              <a:gdLst/>
              <a:ahLst/>
              <a:cxnLst/>
              <a:rect l="l" t="t" r="r" b="b"/>
              <a:pathLst>
                <a:path w="7994" h="12022" fill="none" extrusionOk="0">
                  <a:moveTo>
                    <a:pt x="7993" y="12021"/>
                  </a:moveTo>
                  <a:cubicBezTo>
                    <a:pt x="5039" y="8211"/>
                    <a:pt x="2061" y="4359"/>
                    <a:pt x="0" y="1"/>
                  </a:cubicBezTo>
                </a:path>
              </a:pathLst>
            </a:custGeom>
            <a:noFill/>
            <a:ln w="8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8"/>
            <p:cNvSpPr/>
            <p:nvPr/>
          </p:nvSpPr>
          <p:spPr>
            <a:xfrm>
              <a:off x="5926255" y="2499357"/>
              <a:ext cx="862729" cy="639904"/>
            </a:xfrm>
            <a:custGeom>
              <a:avLst/>
              <a:gdLst/>
              <a:ahLst/>
              <a:cxnLst/>
              <a:rect l="l" t="t" r="r" b="b"/>
              <a:pathLst>
                <a:path w="14283" h="10594" extrusionOk="0">
                  <a:moveTo>
                    <a:pt x="655" y="1"/>
                  </a:moveTo>
                  <a:cubicBezTo>
                    <a:pt x="639" y="1"/>
                    <a:pt x="623" y="2"/>
                    <a:pt x="607" y="4"/>
                  </a:cubicBezTo>
                  <a:cubicBezTo>
                    <a:pt x="1" y="77"/>
                    <a:pt x="421" y="689"/>
                    <a:pt x="626" y="917"/>
                  </a:cubicBezTo>
                  <a:cubicBezTo>
                    <a:pt x="3571" y="4208"/>
                    <a:pt x="6577" y="7552"/>
                    <a:pt x="10364" y="9822"/>
                  </a:cubicBezTo>
                  <a:cubicBezTo>
                    <a:pt x="11027" y="10221"/>
                    <a:pt x="11755" y="10594"/>
                    <a:pt x="12524" y="10594"/>
                  </a:cubicBezTo>
                  <a:cubicBezTo>
                    <a:pt x="12561" y="10594"/>
                    <a:pt x="12598" y="10593"/>
                    <a:pt x="12636" y="10591"/>
                  </a:cubicBezTo>
                  <a:cubicBezTo>
                    <a:pt x="13446" y="10552"/>
                    <a:pt x="14282" y="9927"/>
                    <a:pt x="14267" y="9115"/>
                  </a:cubicBezTo>
                  <a:cubicBezTo>
                    <a:pt x="14257" y="8597"/>
                    <a:pt x="13911" y="8134"/>
                    <a:pt x="13485" y="7842"/>
                  </a:cubicBezTo>
                  <a:cubicBezTo>
                    <a:pt x="13058" y="7549"/>
                    <a:pt x="12554" y="7395"/>
                    <a:pt x="12064" y="7230"/>
                  </a:cubicBezTo>
                  <a:cubicBezTo>
                    <a:pt x="11012" y="6876"/>
                    <a:pt x="9983" y="6453"/>
                    <a:pt x="8986" y="5967"/>
                  </a:cubicBezTo>
                  <a:cubicBezTo>
                    <a:pt x="7165" y="5079"/>
                    <a:pt x="5447" y="3979"/>
                    <a:pt x="3878" y="2696"/>
                  </a:cubicBezTo>
                  <a:cubicBezTo>
                    <a:pt x="3380" y="2290"/>
                    <a:pt x="2896" y="1863"/>
                    <a:pt x="2429" y="1420"/>
                  </a:cubicBezTo>
                  <a:cubicBezTo>
                    <a:pt x="1971" y="986"/>
                    <a:pt x="1610" y="528"/>
                    <a:pt x="1080" y="172"/>
                  </a:cubicBezTo>
                  <a:cubicBezTo>
                    <a:pt x="951" y="86"/>
                    <a:pt x="807" y="1"/>
                    <a:pt x="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8"/>
            <p:cNvSpPr/>
            <p:nvPr/>
          </p:nvSpPr>
          <p:spPr>
            <a:xfrm>
              <a:off x="5616625" y="2916746"/>
              <a:ext cx="2474630" cy="707313"/>
            </a:xfrm>
            <a:custGeom>
              <a:avLst/>
              <a:gdLst/>
              <a:ahLst/>
              <a:cxnLst/>
              <a:rect l="l" t="t" r="r" b="b"/>
              <a:pathLst>
                <a:path w="40969" h="11710" extrusionOk="0">
                  <a:moveTo>
                    <a:pt x="835" y="0"/>
                  </a:moveTo>
                  <a:cubicBezTo>
                    <a:pt x="1" y="7523"/>
                    <a:pt x="5342" y="11473"/>
                    <a:pt x="5342" y="11473"/>
                  </a:cubicBezTo>
                  <a:cubicBezTo>
                    <a:pt x="5786" y="11464"/>
                    <a:pt x="6233" y="11459"/>
                    <a:pt x="6680" y="11453"/>
                  </a:cubicBezTo>
                  <a:cubicBezTo>
                    <a:pt x="7276" y="11447"/>
                    <a:pt x="7873" y="11446"/>
                    <a:pt x="8473" y="11446"/>
                  </a:cubicBezTo>
                  <a:cubicBezTo>
                    <a:pt x="8565" y="11445"/>
                    <a:pt x="8656" y="11445"/>
                    <a:pt x="8748" y="11445"/>
                  </a:cubicBezTo>
                  <a:cubicBezTo>
                    <a:pt x="8951" y="11445"/>
                    <a:pt x="9154" y="11446"/>
                    <a:pt x="9358" y="11447"/>
                  </a:cubicBezTo>
                  <a:cubicBezTo>
                    <a:pt x="10531" y="11450"/>
                    <a:pt x="11718" y="11462"/>
                    <a:pt x="12914" y="11480"/>
                  </a:cubicBezTo>
                  <a:cubicBezTo>
                    <a:pt x="17779" y="11551"/>
                    <a:pt x="22799" y="11709"/>
                    <a:pt x="27812" y="11709"/>
                  </a:cubicBezTo>
                  <a:cubicBezTo>
                    <a:pt x="30897" y="11709"/>
                    <a:pt x="33979" y="11650"/>
                    <a:pt x="37020" y="11473"/>
                  </a:cubicBezTo>
                  <a:cubicBezTo>
                    <a:pt x="37020" y="11473"/>
                    <a:pt x="40968" y="8686"/>
                    <a:pt x="40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8"/>
            <p:cNvSpPr/>
            <p:nvPr/>
          </p:nvSpPr>
          <p:spPr>
            <a:xfrm>
              <a:off x="5779897" y="3005238"/>
              <a:ext cx="36060" cy="74899"/>
            </a:xfrm>
            <a:custGeom>
              <a:avLst/>
              <a:gdLst/>
              <a:ahLst/>
              <a:cxnLst/>
              <a:rect l="l" t="t" r="r" b="b"/>
              <a:pathLst>
                <a:path w="597" h="1240" fill="none" extrusionOk="0">
                  <a:moveTo>
                    <a:pt x="597" y="1"/>
                  </a:moveTo>
                  <a:lnTo>
                    <a:pt x="1" y="124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8"/>
            <p:cNvSpPr/>
            <p:nvPr/>
          </p:nvSpPr>
          <p:spPr>
            <a:xfrm>
              <a:off x="5809615" y="3009768"/>
              <a:ext cx="49832" cy="98698"/>
            </a:xfrm>
            <a:custGeom>
              <a:avLst/>
              <a:gdLst/>
              <a:ahLst/>
              <a:cxnLst/>
              <a:rect l="l" t="t" r="r" b="b"/>
              <a:pathLst>
                <a:path w="825" h="1634" fill="none" extrusionOk="0">
                  <a:moveTo>
                    <a:pt x="824" y="1"/>
                  </a:moveTo>
                  <a:lnTo>
                    <a:pt x="0" y="1634"/>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8"/>
            <p:cNvSpPr/>
            <p:nvPr/>
          </p:nvSpPr>
          <p:spPr>
            <a:xfrm>
              <a:off x="5888865" y="3039064"/>
              <a:ext cx="86315" cy="5134"/>
            </a:xfrm>
            <a:custGeom>
              <a:avLst/>
              <a:gdLst/>
              <a:ahLst/>
              <a:cxnLst/>
              <a:rect l="l" t="t" r="r" b="b"/>
              <a:pathLst>
                <a:path w="1429" h="85" fill="none" extrusionOk="0">
                  <a:moveTo>
                    <a:pt x="0" y="84"/>
                  </a:moveTo>
                  <a:lnTo>
                    <a:pt x="1429" y="1"/>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38"/>
            <p:cNvSpPr/>
            <p:nvPr/>
          </p:nvSpPr>
          <p:spPr>
            <a:xfrm>
              <a:off x="5896778" y="3089863"/>
              <a:ext cx="99241" cy="2114"/>
            </a:xfrm>
            <a:custGeom>
              <a:avLst/>
              <a:gdLst/>
              <a:ahLst/>
              <a:cxnLst/>
              <a:rect l="l" t="t" r="r" b="b"/>
              <a:pathLst>
                <a:path w="1643" h="35" fill="none" extrusionOk="0">
                  <a:moveTo>
                    <a:pt x="0" y="0"/>
                  </a:moveTo>
                  <a:lnTo>
                    <a:pt x="1642" y="34"/>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38"/>
            <p:cNvSpPr/>
            <p:nvPr/>
          </p:nvSpPr>
          <p:spPr>
            <a:xfrm>
              <a:off x="6062587" y="3005238"/>
              <a:ext cx="36060" cy="74899"/>
            </a:xfrm>
            <a:custGeom>
              <a:avLst/>
              <a:gdLst/>
              <a:ahLst/>
              <a:cxnLst/>
              <a:rect l="l" t="t" r="r" b="b"/>
              <a:pathLst>
                <a:path w="597" h="1240" fill="none" extrusionOk="0">
                  <a:moveTo>
                    <a:pt x="596" y="1"/>
                  </a:moveTo>
                  <a:lnTo>
                    <a:pt x="0" y="124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38"/>
            <p:cNvSpPr/>
            <p:nvPr/>
          </p:nvSpPr>
          <p:spPr>
            <a:xfrm>
              <a:off x="6092245" y="3009768"/>
              <a:ext cx="49832" cy="98698"/>
            </a:xfrm>
            <a:custGeom>
              <a:avLst/>
              <a:gdLst/>
              <a:ahLst/>
              <a:cxnLst/>
              <a:rect l="l" t="t" r="r" b="b"/>
              <a:pathLst>
                <a:path w="825" h="1634" fill="none" extrusionOk="0">
                  <a:moveTo>
                    <a:pt x="824" y="1"/>
                  </a:moveTo>
                  <a:lnTo>
                    <a:pt x="1" y="1634"/>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8"/>
            <p:cNvSpPr/>
            <p:nvPr/>
          </p:nvSpPr>
          <p:spPr>
            <a:xfrm>
              <a:off x="6171495" y="3039064"/>
              <a:ext cx="86376" cy="5134"/>
            </a:xfrm>
            <a:custGeom>
              <a:avLst/>
              <a:gdLst/>
              <a:ahLst/>
              <a:cxnLst/>
              <a:rect l="l" t="t" r="r" b="b"/>
              <a:pathLst>
                <a:path w="1430" h="85" fill="none" extrusionOk="0">
                  <a:moveTo>
                    <a:pt x="1" y="84"/>
                  </a:moveTo>
                  <a:lnTo>
                    <a:pt x="1429" y="1"/>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38"/>
            <p:cNvSpPr/>
            <p:nvPr/>
          </p:nvSpPr>
          <p:spPr>
            <a:xfrm>
              <a:off x="6179408" y="3089863"/>
              <a:ext cx="99241" cy="2114"/>
            </a:xfrm>
            <a:custGeom>
              <a:avLst/>
              <a:gdLst/>
              <a:ahLst/>
              <a:cxnLst/>
              <a:rect l="l" t="t" r="r" b="b"/>
              <a:pathLst>
                <a:path w="1643" h="35" fill="none" extrusionOk="0">
                  <a:moveTo>
                    <a:pt x="1" y="0"/>
                  </a:moveTo>
                  <a:lnTo>
                    <a:pt x="1643" y="34"/>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38"/>
            <p:cNvSpPr/>
            <p:nvPr/>
          </p:nvSpPr>
          <p:spPr>
            <a:xfrm>
              <a:off x="6345337" y="3005238"/>
              <a:ext cx="35939" cy="74899"/>
            </a:xfrm>
            <a:custGeom>
              <a:avLst/>
              <a:gdLst/>
              <a:ahLst/>
              <a:cxnLst/>
              <a:rect l="l" t="t" r="r" b="b"/>
              <a:pathLst>
                <a:path w="595" h="1240" fill="none" extrusionOk="0">
                  <a:moveTo>
                    <a:pt x="595" y="1"/>
                  </a:moveTo>
                  <a:lnTo>
                    <a:pt x="0" y="124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8"/>
            <p:cNvSpPr/>
            <p:nvPr/>
          </p:nvSpPr>
          <p:spPr>
            <a:xfrm>
              <a:off x="6374935" y="3009768"/>
              <a:ext cx="49772" cy="98698"/>
            </a:xfrm>
            <a:custGeom>
              <a:avLst/>
              <a:gdLst/>
              <a:ahLst/>
              <a:cxnLst/>
              <a:rect l="l" t="t" r="r" b="b"/>
              <a:pathLst>
                <a:path w="824" h="1634" fill="none" extrusionOk="0">
                  <a:moveTo>
                    <a:pt x="824" y="1"/>
                  </a:moveTo>
                  <a:lnTo>
                    <a:pt x="0" y="1634"/>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8"/>
            <p:cNvSpPr/>
            <p:nvPr/>
          </p:nvSpPr>
          <p:spPr>
            <a:xfrm>
              <a:off x="6454185" y="3039064"/>
              <a:ext cx="86315" cy="5134"/>
            </a:xfrm>
            <a:custGeom>
              <a:avLst/>
              <a:gdLst/>
              <a:ahLst/>
              <a:cxnLst/>
              <a:rect l="l" t="t" r="r" b="b"/>
              <a:pathLst>
                <a:path w="1429" h="85" fill="none" extrusionOk="0">
                  <a:moveTo>
                    <a:pt x="0" y="84"/>
                  </a:moveTo>
                  <a:lnTo>
                    <a:pt x="1429" y="1"/>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38"/>
            <p:cNvSpPr/>
            <p:nvPr/>
          </p:nvSpPr>
          <p:spPr>
            <a:xfrm>
              <a:off x="6462098" y="3089863"/>
              <a:ext cx="99241" cy="2114"/>
            </a:xfrm>
            <a:custGeom>
              <a:avLst/>
              <a:gdLst/>
              <a:ahLst/>
              <a:cxnLst/>
              <a:rect l="l" t="t" r="r" b="b"/>
              <a:pathLst>
                <a:path w="1643" h="35" fill="none" extrusionOk="0">
                  <a:moveTo>
                    <a:pt x="0" y="0"/>
                  </a:moveTo>
                  <a:lnTo>
                    <a:pt x="1642" y="34"/>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8"/>
            <p:cNvSpPr/>
            <p:nvPr/>
          </p:nvSpPr>
          <p:spPr>
            <a:xfrm>
              <a:off x="6627967" y="3005238"/>
              <a:ext cx="35939" cy="74899"/>
            </a:xfrm>
            <a:custGeom>
              <a:avLst/>
              <a:gdLst/>
              <a:ahLst/>
              <a:cxnLst/>
              <a:rect l="l" t="t" r="r" b="b"/>
              <a:pathLst>
                <a:path w="595" h="1240" fill="none" extrusionOk="0">
                  <a:moveTo>
                    <a:pt x="595" y="1"/>
                  </a:moveTo>
                  <a:lnTo>
                    <a:pt x="1" y="124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38"/>
            <p:cNvSpPr/>
            <p:nvPr/>
          </p:nvSpPr>
          <p:spPr>
            <a:xfrm>
              <a:off x="6657685" y="3009768"/>
              <a:ext cx="49772" cy="98698"/>
            </a:xfrm>
            <a:custGeom>
              <a:avLst/>
              <a:gdLst/>
              <a:ahLst/>
              <a:cxnLst/>
              <a:rect l="l" t="t" r="r" b="b"/>
              <a:pathLst>
                <a:path w="824" h="1634" fill="none" extrusionOk="0">
                  <a:moveTo>
                    <a:pt x="824" y="1"/>
                  </a:moveTo>
                  <a:lnTo>
                    <a:pt x="0" y="1634"/>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38"/>
            <p:cNvSpPr/>
            <p:nvPr/>
          </p:nvSpPr>
          <p:spPr>
            <a:xfrm>
              <a:off x="6736935" y="3039064"/>
              <a:ext cx="86315" cy="5134"/>
            </a:xfrm>
            <a:custGeom>
              <a:avLst/>
              <a:gdLst/>
              <a:ahLst/>
              <a:cxnLst/>
              <a:rect l="l" t="t" r="r" b="b"/>
              <a:pathLst>
                <a:path w="1429" h="85" fill="none" extrusionOk="0">
                  <a:moveTo>
                    <a:pt x="0" y="84"/>
                  </a:moveTo>
                  <a:lnTo>
                    <a:pt x="1429" y="1"/>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38"/>
            <p:cNvSpPr/>
            <p:nvPr/>
          </p:nvSpPr>
          <p:spPr>
            <a:xfrm>
              <a:off x="6744848" y="3089863"/>
              <a:ext cx="99241" cy="2114"/>
            </a:xfrm>
            <a:custGeom>
              <a:avLst/>
              <a:gdLst/>
              <a:ahLst/>
              <a:cxnLst/>
              <a:rect l="l" t="t" r="r" b="b"/>
              <a:pathLst>
                <a:path w="1643" h="35" fill="none" extrusionOk="0">
                  <a:moveTo>
                    <a:pt x="0" y="0"/>
                  </a:moveTo>
                  <a:lnTo>
                    <a:pt x="1642" y="34"/>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8"/>
            <p:cNvSpPr/>
            <p:nvPr/>
          </p:nvSpPr>
          <p:spPr>
            <a:xfrm>
              <a:off x="6910657" y="3005238"/>
              <a:ext cx="36000" cy="74899"/>
            </a:xfrm>
            <a:custGeom>
              <a:avLst/>
              <a:gdLst/>
              <a:ahLst/>
              <a:cxnLst/>
              <a:rect l="l" t="t" r="r" b="b"/>
              <a:pathLst>
                <a:path w="596" h="1240" fill="none" extrusionOk="0">
                  <a:moveTo>
                    <a:pt x="596" y="1"/>
                  </a:moveTo>
                  <a:lnTo>
                    <a:pt x="0" y="124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8"/>
            <p:cNvSpPr/>
            <p:nvPr/>
          </p:nvSpPr>
          <p:spPr>
            <a:xfrm>
              <a:off x="6940315" y="3009768"/>
              <a:ext cx="49832" cy="98698"/>
            </a:xfrm>
            <a:custGeom>
              <a:avLst/>
              <a:gdLst/>
              <a:ahLst/>
              <a:cxnLst/>
              <a:rect l="l" t="t" r="r" b="b"/>
              <a:pathLst>
                <a:path w="825" h="1634" fill="none" extrusionOk="0">
                  <a:moveTo>
                    <a:pt x="824" y="1"/>
                  </a:moveTo>
                  <a:lnTo>
                    <a:pt x="0" y="1634"/>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8"/>
            <p:cNvSpPr/>
            <p:nvPr/>
          </p:nvSpPr>
          <p:spPr>
            <a:xfrm>
              <a:off x="7019565" y="3039064"/>
              <a:ext cx="86376" cy="5134"/>
            </a:xfrm>
            <a:custGeom>
              <a:avLst/>
              <a:gdLst/>
              <a:ahLst/>
              <a:cxnLst/>
              <a:rect l="l" t="t" r="r" b="b"/>
              <a:pathLst>
                <a:path w="1430" h="85" fill="none" extrusionOk="0">
                  <a:moveTo>
                    <a:pt x="1" y="84"/>
                  </a:moveTo>
                  <a:lnTo>
                    <a:pt x="1429" y="1"/>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8"/>
            <p:cNvSpPr/>
            <p:nvPr/>
          </p:nvSpPr>
          <p:spPr>
            <a:xfrm>
              <a:off x="7027478" y="3089863"/>
              <a:ext cx="99241" cy="2114"/>
            </a:xfrm>
            <a:custGeom>
              <a:avLst/>
              <a:gdLst/>
              <a:ahLst/>
              <a:cxnLst/>
              <a:rect l="l" t="t" r="r" b="b"/>
              <a:pathLst>
                <a:path w="1643" h="35" fill="none" extrusionOk="0">
                  <a:moveTo>
                    <a:pt x="1" y="0"/>
                  </a:moveTo>
                  <a:lnTo>
                    <a:pt x="1643" y="34"/>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8"/>
            <p:cNvSpPr/>
            <p:nvPr/>
          </p:nvSpPr>
          <p:spPr>
            <a:xfrm>
              <a:off x="7193407" y="3005238"/>
              <a:ext cx="35939" cy="74899"/>
            </a:xfrm>
            <a:custGeom>
              <a:avLst/>
              <a:gdLst/>
              <a:ahLst/>
              <a:cxnLst/>
              <a:rect l="l" t="t" r="r" b="b"/>
              <a:pathLst>
                <a:path w="595" h="1240" fill="none" extrusionOk="0">
                  <a:moveTo>
                    <a:pt x="594" y="1"/>
                  </a:moveTo>
                  <a:lnTo>
                    <a:pt x="0" y="124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8"/>
            <p:cNvSpPr/>
            <p:nvPr/>
          </p:nvSpPr>
          <p:spPr>
            <a:xfrm>
              <a:off x="7222944" y="3009768"/>
              <a:ext cx="49953" cy="98698"/>
            </a:xfrm>
            <a:custGeom>
              <a:avLst/>
              <a:gdLst/>
              <a:ahLst/>
              <a:cxnLst/>
              <a:rect l="l" t="t" r="r" b="b"/>
              <a:pathLst>
                <a:path w="827" h="1634" fill="none" extrusionOk="0">
                  <a:moveTo>
                    <a:pt x="826" y="1"/>
                  </a:moveTo>
                  <a:lnTo>
                    <a:pt x="1" y="1634"/>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38"/>
            <p:cNvSpPr/>
            <p:nvPr/>
          </p:nvSpPr>
          <p:spPr>
            <a:xfrm>
              <a:off x="7302315" y="3039064"/>
              <a:ext cx="86255" cy="5134"/>
            </a:xfrm>
            <a:custGeom>
              <a:avLst/>
              <a:gdLst/>
              <a:ahLst/>
              <a:cxnLst/>
              <a:rect l="l" t="t" r="r" b="b"/>
              <a:pathLst>
                <a:path w="1428" h="85" fill="none" extrusionOk="0">
                  <a:moveTo>
                    <a:pt x="1" y="84"/>
                  </a:moveTo>
                  <a:lnTo>
                    <a:pt x="1427" y="1"/>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38"/>
            <p:cNvSpPr/>
            <p:nvPr/>
          </p:nvSpPr>
          <p:spPr>
            <a:xfrm>
              <a:off x="7310228" y="3089863"/>
              <a:ext cx="99241" cy="2114"/>
            </a:xfrm>
            <a:custGeom>
              <a:avLst/>
              <a:gdLst/>
              <a:ahLst/>
              <a:cxnLst/>
              <a:rect l="l" t="t" r="r" b="b"/>
              <a:pathLst>
                <a:path w="1643" h="35" fill="none" extrusionOk="0">
                  <a:moveTo>
                    <a:pt x="1" y="0"/>
                  </a:moveTo>
                  <a:lnTo>
                    <a:pt x="1643" y="34"/>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38"/>
            <p:cNvSpPr/>
            <p:nvPr/>
          </p:nvSpPr>
          <p:spPr>
            <a:xfrm>
              <a:off x="7476037" y="3005238"/>
              <a:ext cx="36060" cy="74899"/>
            </a:xfrm>
            <a:custGeom>
              <a:avLst/>
              <a:gdLst/>
              <a:ahLst/>
              <a:cxnLst/>
              <a:rect l="l" t="t" r="r" b="b"/>
              <a:pathLst>
                <a:path w="597" h="1240" fill="none" extrusionOk="0">
                  <a:moveTo>
                    <a:pt x="596" y="1"/>
                  </a:moveTo>
                  <a:lnTo>
                    <a:pt x="1" y="124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38"/>
            <p:cNvSpPr/>
            <p:nvPr/>
          </p:nvSpPr>
          <p:spPr>
            <a:xfrm>
              <a:off x="7505695" y="3009768"/>
              <a:ext cx="49832" cy="98698"/>
            </a:xfrm>
            <a:custGeom>
              <a:avLst/>
              <a:gdLst/>
              <a:ahLst/>
              <a:cxnLst/>
              <a:rect l="l" t="t" r="r" b="b"/>
              <a:pathLst>
                <a:path w="825" h="1634" fill="none" extrusionOk="0">
                  <a:moveTo>
                    <a:pt x="825" y="1"/>
                  </a:moveTo>
                  <a:lnTo>
                    <a:pt x="1" y="1634"/>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38"/>
            <p:cNvSpPr/>
            <p:nvPr/>
          </p:nvSpPr>
          <p:spPr>
            <a:xfrm>
              <a:off x="7584945" y="3039064"/>
              <a:ext cx="86376" cy="5134"/>
            </a:xfrm>
            <a:custGeom>
              <a:avLst/>
              <a:gdLst/>
              <a:ahLst/>
              <a:cxnLst/>
              <a:rect l="l" t="t" r="r" b="b"/>
              <a:pathLst>
                <a:path w="1430" h="85" fill="none" extrusionOk="0">
                  <a:moveTo>
                    <a:pt x="1" y="84"/>
                  </a:moveTo>
                  <a:lnTo>
                    <a:pt x="1429" y="1"/>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38"/>
            <p:cNvSpPr/>
            <p:nvPr/>
          </p:nvSpPr>
          <p:spPr>
            <a:xfrm>
              <a:off x="7592918" y="3089863"/>
              <a:ext cx="99241" cy="2114"/>
            </a:xfrm>
            <a:custGeom>
              <a:avLst/>
              <a:gdLst/>
              <a:ahLst/>
              <a:cxnLst/>
              <a:rect l="l" t="t" r="r" b="b"/>
              <a:pathLst>
                <a:path w="1643" h="35" fill="none" extrusionOk="0">
                  <a:moveTo>
                    <a:pt x="0" y="0"/>
                  </a:moveTo>
                  <a:lnTo>
                    <a:pt x="1642" y="34"/>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38"/>
            <p:cNvSpPr/>
            <p:nvPr/>
          </p:nvSpPr>
          <p:spPr>
            <a:xfrm>
              <a:off x="7758787" y="3005238"/>
              <a:ext cx="35939" cy="74899"/>
            </a:xfrm>
            <a:custGeom>
              <a:avLst/>
              <a:gdLst/>
              <a:ahLst/>
              <a:cxnLst/>
              <a:rect l="l" t="t" r="r" b="b"/>
              <a:pathLst>
                <a:path w="595" h="1240" fill="none" extrusionOk="0">
                  <a:moveTo>
                    <a:pt x="595" y="1"/>
                  </a:moveTo>
                  <a:lnTo>
                    <a:pt x="1" y="124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38"/>
            <p:cNvSpPr/>
            <p:nvPr/>
          </p:nvSpPr>
          <p:spPr>
            <a:xfrm>
              <a:off x="7788385" y="3009768"/>
              <a:ext cx="49832" cy="98698"/>
            </a:xfrm>
            <a:custGeom>
              <a:avLst/>
              <a:gdLst/>
              <a:ahLst/>
              <a:cxnLst/>
              <a:rect l="l" t="t" r="r" b="b"/>
              <a:pathLst>
                <a:path w="825" h="1634" fill="none" extrusionOk="0">
                  <a:moveTo>
                    <a:pt x="824" y="1"/>
                  </a:moveTo>
                  <a:lnTo>
                    <a:pt x="0" y="1634"/>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38"/>
            <p:cNvSpPr/>
            <p:nvPr/>
          </p:nvSpPr>
          <p:spPr>
            <a:xfrm>
              <a:off x="7867635" y="3039064"/>
              <a:ext cx="86315" cy="5134"/>
            </a:xfrm>
            <a:custGeom>
              <a:avLst/>
              <a:gdLst/>
              <a:ahLst/>
              <a:cxnLst/>
              <a:rect l="l" t="t" r="r" b="b"/>
              <a:pathLst>
                <a:path w="1429" h="85" fill="none" extrusionOk="0">
                  <a:moveTo>
                    <a:pt x="0" y="84"/>
                  </a:moveTo>
                  <a:lnTo>
                    <a:pt x="1429" y="1"/>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38"/>
            <p:cNvSpPr/>
            <p:nvPr/>
          </p:nvSpPr>
          <p:spPr>
            <a:xfrm>
              <a:off x="7875548" y="3089863"/>
              <a:ext cx="99241" cy="2114"/>
            </a:xfrm>
            <a:custGeom>
              <a:avLst/>
              <a:gdLst/>
              <a:ahLst/>
              <a:cxnLst/>
              <a:rect l="l" t="t" r="r" b="b"/>
              <a:pathLst>
                <a:path w="1643" h="35" fill="none" extrusionOk="0">
                  <a:moveTo>
                    <a:pt x="1" y="0"/>
                  </a:moveTo>
                  <a:lnTo>
                    <a:pt x="1643" y="34"/>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38"/>
            <p:cNvSpPr/>
            <p:nvPr/>
          </p:nvSpPr>
          <p:spPr>
            <a:xfrm>
              <a:off x="5892731" y="3144830"/>
              <a:ext cx="35939" cy="74899"/>
            </a:xfrm>
            <a:custGeom>
              <a:avLst/>
              <a:gdLst/>
              <a:ahLst/>
              <a:cxnLst/>
              <a:rect l="l" t="t" r="r" b="b"/>
              <a:pathLst>
                <a:path w="595" h="1240" fill="none" extrusionOk="0">
                  <a:moveTo>
                    <a:pt x="594" y="1"/>
                  </a:moveTo>
                  <a:lnTo>
                    <a:pt x="0" y="1239"/>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38"/>
            <p:cNvSpPr/>
            <p:nvPr/>
          </p:nvSpPr>
          <p:spPr>
            <a:xfrm>
              <a:off x="5922269" y="3149361"/>
              <a:ext cx="49832" cy="98758"/>
            </a:xfrm>
            <a:custGeom>
              <a:avLst/>
              <a:gdLst/>
              <a:ahLst/>
              <a:cxnLst/>
              <a:rect l="l" t="t" r="r" b="b"/>
              <a:pathLst>
                <a:path w="825" h="1635" fill="none" extrusionOk="0">
                  <a:moveTo>
                    <a:pt x="825" y="0"/>
                  </a:moveTo>
                  <a:lnTo>
                    <a:pt x="1" y="16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38"/>
            <p:cNvSpPr/>
            <p:nvPr/>
          </p:nvSpPr>
          <p:spPr>
            <a:xfrm>
              <a:off x="6001518" y="3178656"/>
              <a:ext cx="86376" cy="5195"/>
            </a:xfrm>
            <a:custGeom>
              <a:avLst/>
              <a:gdLst/>
              <a:ahLst/>
              <a:cxnLst/>
              <a:rect l="l" t="t" r="r" b="b"/>
              <a:pathLst>
                <a:path w="1430" h="86" fill="none" extrusionOk="0">
                  <a:moveTo>
                    <a:pt x="1" y="85"/>
                  </a:moveTo>
                  <a:lnTo>
                    <a:pt x="1429" y="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38"/>
            <p:cNvSpPr/>
            <p:nvPr/>
          </p:nvSpPr>
          <p:spPr>
            <a:xfrm>
              <a:off x="6009492" y="3229396"/>
              <a:ext cx="99241" cy="2114"/>
            </a:xfrm>
            <a:custGeom>
              <a:avLst/>
              <a:gdLst/>
              <a:ahLst/>
              <a:cxnLst/>
              <a:rect l="l" t="t" r="r" b="b"/>
              <a:pathLst>
                <a:path w="1643" h="35" fill="none" extrusionOk="0">
                  <a:moveTo>
                    <a:pt x="0" y="1"/>
                  </a:moveTo>
                  <a:lnTo>
                    <a:pt x="1642"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38"/>
            <p:cNvSpPr/>
            <p:nvPr/>
          </p:nvSpPr>
          <p:spPr>
            <a:xfrm>
              <a:off x="5737252" y="3178656"/>
              <a:ext cx="86376" cy="5195"/>
            </a:xfrm>
            <a:custGeom>
              <a:avLst/>
              <a:gdLst/>
              <a:ahLst/>
              <a:cxnLst/>
              <a:rect l="l" t="t" r="r" b="b"/>
              <a:pathLst>
                <a:path w="1430" h="86" fill="none" extrusionOk="0">
                  <a:moveTo>
                    <a:pt x="1" y="85"/>
                  </a:moveTo>
                  <a:lnTo>
                    <a:pt x="1429" y="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8"/>
            <p:cNvSpPr/>
            <p:nvPr/>
          </p:nvSpPr>
          <p:spPr>
            <a:xfrm>
              <a:off x="5745225" y="3229396"/>
              <a:ext cx="99241" cy="2114"/>
            </a:xfrm>
            <a:custGeom>
              <a:avLst/>
              <a:gdLst/>
              <a:ahLst/>
              <a:cxnLst/>
              <a:rect l="l" t="t" r="r" b="b"/>
              <a:pathLst>
                <a:path w="1643" h="35" fill="none" extrusionOk="0">
                  <a:moveTo>
                    <a:pt x="0" y="1"/>
                  </a:moveTo>
                  <a:lnTo>
                    <a:pt x="1642"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38"/>
            <p:cNvSpPr/>
            <p:nvPr/>
          </p:nvSpPr>
          <p:spPr>
            <a:xfrm>
              <a:off x="6175361" y="3144830"/>
              <a:ext cx="35939" cy="74899"/>
            </a:xfrm>
            <a:custGeom>
              <a:avLst/>
              <a:gdLst/>
              <a:ahLst/>
              <a:cxnLst/>
              <a:rect l="l" t="t" r="r" b="b"/>
              <a:pathLst>
                <a:path w="595" h="1240" fill="none" extrusionOk="0">
                  <a:moveTo>
                    <a:pt x="595" y="1"/>
                  </a:moveTo>
                  <a:lnTo>
                    <a:pt x="1" y="1239"/>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38"/>
            <p:cNvSpPr/>
            <p:nvPr/>
          </p:nvSpPr>
          <p:spPr>
            <a:xfrm>
              <a:off x="6205019" y="3149361"/>
              <a:ext cx="49832" cy="98758"/>
            </a:xfrm>
            <a:custGeom>
              <a:avLst/>
              <a:gdLst/>
              <a:ahLst/>
              <a:cxnLst/>
              <a:rect l="l" t="t" r="r" b="b"/>
              <a:pathLst>
                <a:path w="825" h="1635" fill="none" extrusionOk="0">
                  <a:moveTo>
                    <a:pt x="825" y="0"/>
                  </a:moveTo>
                  <a:lnTo>
                    <a:pt x="1" y="16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38"/>
            <p:cNvSpPr/>
            <p:nvPr/>
          </p:nvSpPr>
          <p:spPr>
            <a:xfrm>
              <a:off x="6284269" y="3178656"/>
              <a:ext cx="86376" cy="5195"/>
            </a:xfrm>
            <a:custGeom>
              <a:avLst/>
              <a:gdLst/>
              <a:ahLst/>
              <a:cxnLst/>
              <a:rect l="l" t="t" r="r" b="b"/>
              <a:pathLst>
                <a:path w="1430" h="86" fill="none" extrusionOk="0">
                  <a:moveTo>
                    <a:pt x="1" y="85"/>
                  </a:moveTo>
                  <a:lnTo>
                    <a:pt x="1429" y="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38"/>
            <p:cNvSpPr/>
            <p:nvPr/>
          </p:nvSpPr>
          <p:spPr>
            <a:xfrm>
              <a:off x="6292242" y="3229396"/>
              <a:ext cx="99241" cy="2114"/>
            </a:xfrm>
            <a:custGeom>
              <a:avLst/>
              <a:gdLst/>
              <a:ahLst/>
              <a:cxnLst/>
              <a:rect l="l" t="t" r="r" b="b"/>
              <a:pathLst>
                <a:path w="1643" h="35" fill="none" extrusionOk="0">
                  <a:moveTo>
                    <a:pt x="0" y="1"/>
                  </a:moveTo>
                  <a:lnTo>
                    <a:pt x="1642"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38"/>
            <p:cNvSpPr/>
            <p:nvPr/>
          </p:nvSpPr>
          <p:spPr>
            <a:xfrm>
              <a:off x="6458051" y="3144830"/>
              <a:ext cx="36000" cy="74899"/>
            </a:xfrm>
            <a:custGeom>
              <a:avLst/>
              <a:gdLst/>
              <a:ahLst/>
              <a:cxnLst/>
              <a:rect l="l" t="t" r="r" b="b"/>
              <a:pathLst>
                <a:path w="596" h="1240" fill="none" extrusionOk="0">
                  <a:moveTo>
                    <a:pt x="596" y="1"/>
                  </a:moveTo>
                  <a:lnTo>
                    <a:pt x="0" y="1239"/>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38"/>
            <p:cNvSpPr/>
            <p:nvPr/>
          </p:nvSpPr>
          <p:spPr>
            <a:xfrm>
              <a:off x="6487709" y="3149361"/>
              <a:ext cx="49832" cy="98758"/>
            </a:xfrm>
            <a:custGeom>
              <a:avLst/>
              <a:gdLst/>
              <a:ahLst/>
              <a:cxnLst/>
              <a:rect l="l" t="t" r="r" b="b"/>
              <a:pathLst>
                <a:path w="825" h="1635" fill="none" extrusionOk="0">
                  <a:moveTo>
                    <a:pt x="824" y="0"/>
                  </a:moveTo>
                  <a:lnTo>
                    <a:pt x="0" y="16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38"/>
            <p:cNvSpPr/>
            <p:nvPr/>
          </p:nvSpPr>
          <p:spPr>
            <a:xfrm>
              <a:off x="6566959" y="3178656"/>
              <a:ext cx="86315" cy="5195"/>
            </a:xfrm>
            <a:custGeom>
              <a:avLst/>
              <a:gdLst/>
              <a:ahLst/>
              <a:cxnLst/>
              <a:rect l="l" t="t" r="r" b="b"/>
              <a:pathLst>
                <a:path w="1429" h="86" fill="none" extrusionOk="0">
                  <a:moveTo>
                    <a:pt x="0" y="85"/>
                  </a:moveTo>
                  <a:lnTo>
                    <a:pt x="1429" y="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38"/>
            <p:cNvSpPr/>
            <p:nvPr/>
          </p:nvSpPr>
          <p:spPr>
            <a:xfrm>
              <a:off x="6574872" y="3229396"/>
              <a:ext cx="99241" cy="2114"/>
            </a:xfrm>
            <a:custGeom>
              <a:avLst/>
              <a:gdLst/>
              <a:ahLst/>
              <a:cxnLst/>
              <a:rect l="l" t="t" r="r" b="b"/>
              <a:pathLst>
                <a:path w="1643" h="35" fill="none" extrusionOk="0">
                  <a:moveTo>
                    <a:pt x="1" y="1"/>
                  </a:moveTo>
                  <a:lnTo>
                    <a:pt x="1643"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38"/>
            <p:cNvSpPr/>
            <p:nvPr/>
          </p:nvSpPr>
          <p:spPr>
            <a:xfrm>
              <a:off x="6740801" y="3144830"/>
              <a:ext cx="35939" cy="74899"/>
            </a:xfrm>
            <a:custGeom>
              <a:avLst/>
              <a:gdLst/>
              <a:ahLst/>
              <a:cxnLst/>
              <a:rect l="l" t="t" r="r" b="b"/>
              <a:pathLst>
                <a:path w="595" h="1240" fill="none" extrusionOk="0">
                  <a:moveTo>
                    <a:pt x="594" y="1"/>
                  </a:moveTo>
                  <a:lnTo>
                    <a:pt x="0" y="1239"/>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38"/>
            <p:cNvSpPr/>
            <p:nvPr/>
          </p:nvSpPr>
          <p:spPr>
            <a:xfrm>
              <a:off x="6770338" y="3149361"/>
              <a:ext cx="49832" cy="98758"/>
            </a:xfrm>
            <a:custGeom>
              <a:avLst/>
              <a:gdLst/>
              <a:ahLst/>
              <a:cxnLst/>
              <a:rect l="l" t="t" r="r" b="b"/>
              <a:pathLst>
                <a:path w="825" h="1635" fill="none" extrusionOk="0">
                  <a:moveTo>
                    <a:pt x="825" y="0"/>
                  </a:moveTo>
                  <a:lnTo>
                    <a:pt x="1" y="16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38"/>
            <p:cNvSpPr/>
            <p:nvPr/>
          </p:nvSpPr>
          <p:spPr>
            <a:xfrm>
              <a:off x="6849588" y="3178656"/>
              <a:ext cx="86376" cy="5195"/>
            </a:xfrm>
            <a:custGeom>
              <a:avLst/>
              <a:gdLst/>
              <a:ahLst/>
              <a:cxnLst/>
              <a:rect l="l" t="t" r="r" b="b"/>
              <a:pathLst>
                <a:path w="1430" h="86" fill="none" extrusionOk="0">
                  <a:moveTo>
                    <a:pt x="1" y="85"/>
                  </a:moveTo>
                  <a:lnTo>
                    <a:pt x="1429" y="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38"/>
            <p:cNvSpPr/>
            <p:nvPr/>
          </p:nvSpPr>
          <p:spPr>
            <a:xfrm>
              <a:off x="6857562" y="3229396"/>
              <a:ext cx="99241" cy="2114"/>
            </a:xfrm>
            <a:custGeom>
              <a:avLst/>
              <a:gdLst/>
              <a:ahLst/>
              <a:cxnLst/>
              <a:rect l="l" t="t" r="r" b="b"/>
              <a:pathLst>
                <a:path w="1643" h="35" fill="none" extrusionOk="0">
                  <a:moveTo>
                    <a:pt x="0" y="1"/>
                  </a:moveTo>
                  <a:lnTo>
                    <a:pt x="1642"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38"/>
            <p:cNvSpPr/>
            <p:nvPr/>
          </p:nvSpPr>
          <p:spPr>
            <a:xfrm>
              <a:off x="7023431" y="3144830"/>
              <a:ext cx="35939" cy="74899"/>
            </a:xfrm>
            <a:custGeom>
              <a:avLst/>
              <a:gdLst/>
              <a:ahLst/>
              <a:cxnLst/>
              <a:rect l="l" t="t" r="r" b="b"/>
              <a:pathLst>
                <a:path w="595" h="1240" fill="none" extrusionOk="0">
                  <a:moveTo>
                    <a:pt x="595" y="1"/>
                  </a:moveTo>
                  <a:lnTo>
                    <a:pt x="1" y="1239"/>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38"/>
            <p:cNvSpPr/>
            <p:nvPr/>
          </p:nvSpPr>
          <p:spPr>
            <a:xfrm>
              <a:off x="7053089" y="3149361"/>
              <a:ext cx="49832" cy="98758"/>
            </a:xfrm>
            <a:custGeom>
              <a:avLst/>
              <a:gdLst/>
              <a:ahLst/>
              <a:cxnLst/>
              <a:rect l="l" t="t" r="r" b="b"/>
              <a:pathLst>
                <a:path w="825" h="1635" fill="none" extrusionOk="0">
                  <a:moveTo>
                    <a:pt x="825" y="0"/>
                  </a:moveTo>
                  <a:lnTo>
                    <a:pt x="1" y="16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38"/>
            <p:cNvSpPr/>
            <p:nvPr/>
          </p:nvSpPr>
          <p:spPr>
            <a:xfrm>
              <a:off x="7132339" y="3178656"/>
              <a:ext cx="86376" cy="5195"/>
            </a:xfrm>
            <a:custGeom>
              <a:avLst/>
              <a:gdLst/>
              <a:ahLst/>
              <a:cxnLst/>
              <a:rect l="l" t="t" r="r" b="b"/>
              <a:pathLst>
                <a:path w="1430" h="86" fill="none" extrusionOk="0">
                  <a:moveTo>
                    <a:pt x="1" y="85"/>
                  </a:moveTo>
                  <a:lnTo>
                    <a:pt x="1429" y="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38"/>
            <p:cNvSpPr/>
            <p:nvPr/>
          </p:nvSpPr>
          <p:spPr>
            <a:xfrm>
              <a:off x="7140312" y="3229396"/>
              <a:ext cx="99241" cy="2114"/>
            </a:xfrm>
            <a:custGeom>
              <a:avLst/>
              <a:gdLst/>
              <a:ahLst/>
              <a:cxnLst/>
              <a:rect l="l" t="t" r="r" b="b"/>
              <a:pathLst>
                <a:path w="1643" h="35" fill="none" extrusionOk="0">
                  <a:moveTo>
                    <a:pt x="0" y="1"/>
                  </a:moveTo>
                  <a:lnTo>
                    <a:pt x="1642"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38"/>
            <p:cNvSpPr/>
            <p:nvPr/>
          </p:nvSpPr>
          <p:spPr>
            <a:xfrm>
              <a:off x="7306121" y="3144830"/>
              <a:ext cx="36000" cy="74899"/>
            </a:xfrm>
            <a:custGeom>
              <a:avLst/>
              <a:gdLst/>
              <a:ahLst/>
              <a:cxnLst/>
              <a:rect l="l" t="t" r="r" b="b"/>
              <a:pathLst>
                <a:path w="596" h="1240" fill="none" extrusionOk="0">
                  <a:moveTo>
                    <a:pt x="596" y="1"/>
                  </a:moveTo>
                  <a:lnTo>
                    <a:pt x="0" y="1239"/>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38"/>
            <p:cNvSpPr/>
            <p:nvPr/>
          </p:nvSpPr>
          <p:spPr>
            <a:xfrm>
              <a:off x="7335779" y="3149361"/>
              <a:ext cx="49832" cy="98758"/>
            </a:xfrm>
            <a:custGeom>
              <a:avLst/>
              <a:gdLst/>
              <a:ahLst/>
              <a:cxnLst/>
              <a:rect l="l" t="t" r="r" b="b"/>
              <a:pathLst>
                <a:path w="825" h="1635" fill="none" extrusionOk="0">
                  <a:moveTo>
                    <a:pt x="824" y="0"/>
                  </a:moveTo>
                  <a:lnTo>
                    <a:pt x="0" y="16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38"/>
            <p:cNvSpPr/>
            <p:nvPr/>
          </p:nvSpPr>
          <p:spPr>
            <a:xfrm>
              <a:off x="7415029" y="3178656"/>
              <a:ext cx="86315" cy="5195"/>
            </a:xfrm>
            <a:custGeom>
              <a:avLst/>
              <a:gdLst/>
              <a:ahLst/>
              <a:cxnLst/>
              <a:rect l="l" t="t" r="r" b="b"/>
              <a:pathLst>
                <a:path w="1429" h="86" fill="none" extrusionOk="0">
                  <a:moveTo>
                    <a:pt x="0" y="85"/>
                  </a:moveTo>
                  <a:lnTo>
                    <a:pt x="1429" y="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38"/>
            <p:cNvSpPr/>
            <p:nvPr/>
          </p:nvSpPr>
          <p:spPr>
            <a:xfrm>
              <a:off x="7422942" y="3229396"/>
              <a:ext cx="99241" cy="2114"/>
            </a:xfrm>
            <a:custGeom>
              <a:avLst/>
              <a:gdLst/>
              <a:ahLst/>
              <a:cxnLst/>
              <a:rect l="l" t="t" r="r" b="b"/>
              <a:pathLst>
                <a:path w="1643" h="35" fill="none" extrusionOk="0">
                  <a:moveTo>
                    <a:pt x="1" y="1"/>
                  </a:moveTo>
                  <a:lnTo>
                    <a:pt x="1643"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38"/>
            <p:cNvSpPr/>
            <p:nvPr/>
          </p:nvSpPr>
          <p:spPr>
            <a:xfrm>
              <a:off x="7588871" y="3144830"/>
              <a:ext cx="35939" cy="74899"/>
            </a:xfrm>
            <a:custGeom>
              <a:avLst/>
              <a:gdLst/>
              <a:ahLst/>
              <a:cxnLst/>
              <a:rect l="l" t="t" r="r" b="b"/>
              <a:pathLst>
                <a:path w="595" h="1240" fill="none" extrusionOk="0">
                  <a:moveTo>
                    <a:pt x="594" y="1"/>
                  </a:moveTo>
                  <a:lnTo>
                    <a:pt x="0" y="1239"/>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38"/>
            <p:cNvSpPr/>
            <p:nvPr/>
          </p:nvSpPr>
          <p:spPr>
            <a:xfrm>
              <a:off x="7618408" y="3149361"/>
              <a:ext cx="49953" cy="98758"/>
            </a:xfrm>
            <a:custGeom>
              <a:avLst/>
              <a:gdLst/>
              <a:ahLst/>
              <a:cxnLst/>
              <a:rect l="l" t="t" r="r" b="b"/>
              <a:pathLst>
                <a:path w="827" h="1635" fill="none" extrusionOk="0">
                  <a:moveTo>
                    <a:pt x="826" y="0"/>
                  </a:moveTo>
                  <a:lnTo>
                    <a:pt x="1" y="16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38"/>
            <p:cNvSpPr/>
            <p:nvPr/>
          </p:nvSpPr>
          <p:spPr>
            <a:xfrm>
              <a:off x="7697779" y="3178656"/>
              <a:ext cx="86315" cy="5195"/>
            </a:xfrm>
            <a:custGeom>
              <a:avLst/>
              <a:gdLst/>
              <a:ahLst/>
              <a:cxnLst/>
              <a:rect l="l" t="t" r="r" b="b"/>
              <a:pathLst>
                <a:path w="1429" h="86" fill="none" extrusionOk="0">
                  <a:moveTo>
                    <a:pt x="0" y="85"/>
                  </a:moveTo>
                  <a:lnTo>
                    <a:pt x="1429" y="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8"/>
            <p:cNvSpPr/>
            <p:nvPr/>
          </p:nvSpPr>
          <p:spPr>
            <a:xfrm>
              <a:off x="7705692" y="3229396"/>
              <a:ext cx="99241" cy="2114"/>
            </a:xfrm>
            <a:custGeom>
              <a:avLst/>
              <a:gdLst/>
              <a:ahLst/>
              <a:cxnLst/>
              <a:rect l="l" t="t" r="r" b="b"/>
              <a:pathLst>
                <a:path w="1643" h="35" fill="none" extrusionOk="0">
                  <a:moveTo>
                    <a:pt x="1" y="1"/>
                  </a:moveTo>
                  <a:lnTo>
                    <a:pt x="1643"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38"/>
            <p:cNvSpPr/>
            <p:nvPr/>
          </p:nvSpPr>
          <p:spPr>
            <a:xfrm>
              <a:off x="7871501" y="3144830"/>
              <a:ext cx="36060" cy="74899"/>
            </a:xfrm>
            <a:custGeom>
              <a:avLst/>
              <a:gdLst/>
              <a:ahLst/>
              <a:cxnLst/>
              <a:rect l="l" t="t" r="r" b="b"/>
              <a:pathLst>
                <a:path w="597" h="1240" fill="none" extrusionOk="0">
                  <a:moveTo>
                    <a:pt x="596" y="1"/>
                  </a:moveTo>
                  <a:lnTo>
                    <a:pt x="1" y="1239"/>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8"/>
            <p:cNvSpPr/>
            <p:nvPr/>
          </p:nvSpPr>
          <p:spPr>
            <a:xfrm>
              <a:off x="7901159" y="3149361"/>
              <a:ext cx="49832" cy="98758"/>
            </a:xfrm>
            <a:custGeom>
              <a:avLst/>
              <a:gdLst/>
              <a:ahLst/>
              <a:cxnLst/>
              <a:rect l="l" t="t" r="r" b="b"/>
              <a:pathLst>
                <a:path w="825" h="1635" fill="none" extrusionOk="0">
                  <a:moveTo>
                    <a:pt x="825" y="0"/>
                  </a:moveTo>
                  <a:lnTo>
                    <a:pt x="1" y="16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38"/>
            <p:cNvSpPr/>
            <p:nvPr/>
          </p:nvSpPr>
          <p:spPr>
            <a:xfrm>
              <a:off x="5820246" y="3334800"/>
              <a:ext cx="86436" cy="5195"/>
            </a:xfrm>
            <a:custGeom>
              <a:avLst/>
              <a:gdLst/>
              <a:ahLst/>
              <a:cxnLst/>
              <a:rect l="l" t="t" r="r" b="b"/>
              <a:pathLst>
                <a:path w="1431" h="86" fill="none" extrusionOk="0">
                  <a:moveTo>
                    <a:pt x="0" y="86"/>
                  </a:moveTo>
                  <a:lnTo>
                    <a:pt x="1430" y="1"/>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38"/>
            <p:cNvSpPr/>
            <p:nvPr/>
          </p:nvSpPr>
          <p:spPr>
            <a:xfrm>
              <a:off x="5828280" y="3385539"/>
              <a:ext cx="99181" cy="2174"/>
            </a:xfrm>
            <a:custGeom>
              <a:avLst/>
              <a:gdLst/>
              <a:ahLst/>
              <a:cxnLst/>
              <a:rect l="l" t="t" r="r" b="b"/>
              <a:pathLst>
                <a:path w="1642" h="36" fill="none" extrusionOk="0">
                  <a:moveTo>
                    <a:pt x="0" y="1"/>
                  </a:moveTo>
                  <a:lnTo>
                    <a:pt x="1642"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38"/>
            <p:cNvSpPr/>
            <p:nvPr/>
          </p:nvSpPr>
          <p:spPr>
            <a:xfrm>
              <a:off x="5994089" y="3300974"/>
              <a:ext cx="36000" cy="74899"/>
            </a:xfrm>
            <a:custGeom>
              <a:avLst/>
              <a:gdLst/>
              <a:ahLst/>
              <a:cxnLst/>
              <a:rect l="l" t="t" r="r" b="b"/>
              <a:pathLst>
                <a:path w="596" h="1240" fill="none" extrusionOk="0">
                  <a:moveTo>
                    <a:pt x="596" y="1"/>
                  </a:moveTo>
                  <a:lnTo>
                    <a:pt x="0" y="124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38"/>
            <p:cNvSpPr/>
            <p:nvPr/>
          </p:nvSpPr>
          <p:spPr>
            <a:xfrm>
              <a:off x="6023747" y="3305504"/>
              <a:ext cx="49832" cy="98698"/>
            </a:xfrm>
            <a:custGeom>
              <a:avLst/>
              <a:gdLst/>
              <a:ahLst/>
              <a:cxnLst/>
              <a:rect l="l" t="t" r="r" b="b"/>
              <a:pathLst>
                <a:path w="825" h="1634" fill="none" extrusionOk="0">
                  <a:moveTo>
                    <a:pt x="824" y="0"/>
                  </a:moveTo>
                  <a:lnTo>
                    <a:pt x="0" y="1633"/>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38"/>
            <p:cNvSpPr/>
            <p:nvPr/>
          </p:nvSpPr>
          <p:spPr>
            <a:xfrm>
              <a:off x="6102997" y="3334800"/>
              <a:ext cx="86315" cy="5195"/>
            </a:xfrm>
            <a:custGeom>
              <a:avLst/>
              <a:gdLst/>
              <a:ahLst/>
              <a:cxnLst/>
              <a:rect l="l" t="t" r="r" b="b"/>
              <a:pathLst>
                <a:path w="1429" h="86" fill="none" extrusionOk="0">
                  <a:moveTo>
                    <a:pt x="0" y="86"/>
                  </a:moveTo>
                  <a:lnTo>
                    <a:pt x="1429" y="1"/>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38"/>
            <p:cNvSpPr/>
            <p:nvPr/>
          </p:nvSpPr>
          <p:spPr>
            <a:xfrm>
              <a:off x="6110910" y="3385539"/>
              <a:ext cx="99241" cy="2174"/>
            </a:xfrm>
            <a:custGeom>
              <a:avLst/>
              <a:gdLst/>
              <a:ahLst/>
              <a:cxnLst/>
              <a:rect l="l" t="t" r="r" b="b"/>
              <a:pathLst>
                <a:path w="1643" h="36" fill="none" extrusionOk="0">
                  <a:moveTo>
                    <a:pt x="1" y="1"/>
                  </a:moveTo>
                  <a:lnTo>
                    <a:pt x="1642"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38"/>
            <p:cNvSpPr/>
            <p:nvPr/>
          </p:nvSpPr>
          <p:spPr>
            <a:xfrm>
              <a:off x="6276839" y="3300974"/>
              <a:ext cx="35939" cy="74899"/>
            </a:xfrm>
            <a:custGeom>
              <a:avLst/>
              <a:gdLst/>
              <a:ahLst/>
              <a:cxnLst/>
              <a:rect l="l" t="t" r="r" b="b"/>
              <a:pathLst>
                <a:path w="595" h="1240" fill="none" extrusionOk="0">
                  <a:moveTo>
                    <a:pt x="594" y="1"/>
                  </a:moveTo>
                  <a:lnTo>
                    <a:pt x="0" y="124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38"/>
            <p:cNvSpPr/>
            <p:nvPr/>
          </p:nvSpPr>
          <p:spPr>
            <a:xfrm>
              <a:off x="6306377" y="3305504"/>
              <a:ext cx="49832" cy="98698"/>
            </a:xfrm>
            <a:custGeom>
              <a:avLst/>
              <a:gdLst/>
              <a:ahLst/>
              <a:cxnLst/>
              <a:rect l="l" t="t" r="r" b="b"/>
              <a:pathLst>
                <a:path w="825" h="1634" fill="none" extrusionOk="0">
                  <a:moveTo>
                    <a:pt x="825" y="0"/>
                  </a:moveTo>
                  <a:lnTo>
                    <a:pt x="1" y="1633"/>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38"/>
            <p:cNvSpPr/>
            <p:nvPr/>
          </p:nvSpPr>
          <p:spPr>
            <a:xfrm>
              <a:off x="6385626" y="3334800"/>
              <a:ext cx="86376" cy="5195"/>
            </a:xfrm>
            <a:custGeom>
              <a:avLst/>
              <a:gdLst/>
              <a:ahLst/>
              <a:cxnLst/>
              <a:rect l="l" t="t" r="r" b="b"/>
              <a:pathLst>
                <a:path w="1430" h="86" fill="none" extrusionOk="0">
                  <a:moveTo>
                    <a:pt x="1" y="86"/>
                  </a:moveTo>
                  <a:lnTo>
                    <a:pt x="1429" y="1"/>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38"/>
            <p:cNvSpPr/>
            <p:nvPr/>
          </p:nvSpPr>
          <p:spPr>
            <a:xfrm>
              <a:off x="6393600" y="3385539"/>
              <a:ext cx="99181" cy="2174"/>
            </a:xfrm>
            <a:custGeom>
              <a:avLst/>
              <a:gdLst/>
              <a:ahLst/>
              <a:cxnLst/>
              <a:rect l="l" t="t" r="r" b="b"/>
              <a:pathLst>
                <a:path w="1642" h="36" fill="none" extrusionOk="0">
                  <a:moveTo>
                    <a:pt x="0" y="1"/>
                  </a:moveTo>
                  <a:lnTo>
                    <a:pt x="1642"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38"/>
            <p:cNvSpPr/>
            <p:nvPr/>
          </p:nvSpPr>
          <p:spPr>
            <a:xfrm>
              <a:off x="6559469" y="3300974"/>
              <a:ext cx="36060" cy="74899"/>
            </a:xfrm>
            <a:custGeom>
              <a:avLst/>
              <a:gdLst/>
              <a:ahLst/>
              <a:cxnLst/>
              <a:rect l="l" t="t" r="r" b="b"/>
              <a:pathLst>
                <a:path w="597" h="1240" fill="none" extrusionOk="0">
                  <a:moveTo>
                    <a:pt x="596" y="1"/>
                  </a:moveTo>
                  <a:lnTo>
                    <a:pt x="0" y="124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38"/>
            <p:cNvSpPr/>
            <p:nvPr/>
          </p:nvSpPr>
          <p:spPr>
            <a:xfrm>
              <a:off x="6589067" y="3305504"/>
              <a:ext cx="49892" cy="98698"/>
            </a:xfrm>
            <a:custGeom>
              <a:avLst/>
              <a:gdLst/>
              <a:ahLst/>
              <a:cxnLst/>
              <a:rect l="l" t="t" r="r" b="b"/>
              <a:pathLst>
                <a:path w="826" h="1634" fill="none" extrusionOk="0">
                  <a:moveTo>
                    <a:pt x="826" y="0"/>
                  </a:moveTo>
                  <a:lnTo>
                    <a:pt x="0" y="1633"/>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38"/>
            <p:cNvSpPr/>
            <p:nvPr/>
          </p:nvSpPr>
          <p:spPr>
            <a:xfrm>
              <a:off x="6668377" y="3334800"/>
              <a:ext cx="86376" cy="5195"/>
            </a:xfrm>
            <a:custGeom>
              <a:avLst/>
              <a:gdLst/>
              <a:ahLst/>
              <a:cxnLst/>
              <a:rect l="l" t="t" r="r" b="b"/>
              <a:pathLst>
                <a:path w="1430" h="86" fill="none" extrusionOk="0">
                  <a:moveTo>
                    <a:pt x="1" y="86"/>
                  </a:moveTo>
                  <a:lnTo>
                    <a:pt x="1429" y="1"/>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8"/>
            <p:cNvSpPr/>
            <p:nvPr/>
          </p:nvSpPr>
          <p:spPr>
            <a:xfrm>
              <a:off x="6676290" y="3385539"/>
              <a:ext cx="99241" cy="2174"/>
            </a:xfrm>
            <a:custGeom>
              <a:avLst/>
              <a:gdLst/>
              <a:ahLst/>
              <a:cxnLst/>
              <a:rect l="l" t="t" r="r" b="b"/>
              <a:pathLst>
                <a:path w="1643" h="36" fill="none" extrusionOk="0">
                  <a:moveTo>
                    <a:pt x="1" y="1"/>
                  </a:moveTo>
                  <a:lnTo>
                    <a:pt x="1643"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38"/>
            <p:cNvSpPr/>
            <p:nvPr/>
          </p:nvSpPr>
          <p:spPr>
            <a:xfrm>
              <a:off x="6842098" y="3300974"/>
              <a:ext cx="36060" cy="74899"/>
            </a:xfrm>
            <a:custGeom>
              <a:avLst/>
              <a:gdLst/>
              <a:ahLst/>
              <a:cxnLst/>
              <a:rect l="l" t="t" r="r" b="b"/>
              <a:pathLst>
                <a:path w="597" h="1240" fill="none" extrusionOk="0">
                  <a:moveTo>
                    <a:pt x="597" y="1"/>
                  </a:moveTo>
                  <a:lnTo>
                    <a:pt x="1" y="124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38"/>
            <p:cNvSpPr/>
            <p:nvPr/>
          </p:nvSpPr>
          <p:spPr>
            <a:xfrm>
              <a:off x="6871817" y="3305504"/>
              <a:ext cx="49832" cy="98698"/>
            </a:xfrm>
            <a:custGeom>
              <a:avLst/>
              <a:gdLst/>
              <a:ahLst/>
              <a:cxnLst/>
              <a:rect l="l" t="t" r="r" b="b"/>
              <a:pathLst>
                <a:path w="825" h="1634" fill="none" extrusionOk="0">
                  <a:moveTo>
                    <a:pt x="824" y="0"/>
                  </a:moveTo>
                  <a:lnTo>
                    <a:pt x="0" y="1633"/>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38"/>
            <p:cNvSpPr/>
            <p:nvPr/>
          </p:nvSpPr>
          <p:spPr>
            <a:xfrm>
              <a:off x="6951067" y="3334800"/>
              <a:ext cx="86315" cy="5195"/>
            </a:xfrm>
            <a:custGeom>
              <a:avLst/>
              <a:gdLst/>
              <a:ahLst/>
              <a:cxnLst/>
              <a:rect l="l" t="t" r="r" b="b"/>
              <a:pathLst>
                <a:path w="1429" h="86" fill="none" extrusionOk="0">
                  <a:moveTo>
                    <a:pt x="0" y="86"/>
                  </a:moveTo>
                  <a:lnTo>
                    <a:pt x="1429" y="1"/>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38"/>
            <p:cNvSpPr/>
            <p:nvPr/>
          </p:nvSpPr>
          <p:spPr>
            <a:xfrm>
              <a:off x="6958980" y="3385539"/>
              <a:ext cx="99241" cy="2174"/>
            </a:xfrm>
            <a:custGeom>
              <a:avLst/>
              <a:gdLst/>
              <a:ahLst/>
              <a:cxnLst/>
              <a:rect l="l" t="t" r="r" b="b"/>
              <a:pathLst>
                <a:path w="1643" h="36" fill="none" extrusionOk="0">
                  <a:moveTo>
                    <a:pt x="0" y="1"/>
                  </a:moveTo>
                  <a:lnTo>
                    <a:pt x="1642"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8"/>
            <p:cNvSpPr/>
            <p:nvPr/>
          </p:nvSpPr>
          <p:spPr>
            <a:xfrm>
              <a:off x="7124849" y="3300974"/>
              <a:ext cx="36000" cy="74899"/>
            </a:xfrm>
            <a:custGeom>
              <a:avLst/>
              <a:gdLst/>
              <a:ahLst/>
              <a:cxnLst/>
              <a:rect l="l" t="t" r="r" b="b"/>
              <a:pathLst>
                <a:path w="596" h="1240" fill="none" extrusionOk="0">
                  <a:moveTo>
                    <a:pt x="595" y="1"/>
                  </a:moveTo>
                  <a:lnTo>
                    <a:pt x="1" y="124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38"/>
            <p:cNvSpPr/>
            <p:nvPr/>
          </p:nvSpPr>
          <p:spPr>
            <a:xfrm>
              <a:off x="7154447" y="3305504"/>
              <a:ext cx="49892" cy="98698"/>
            </a:xfrm>
            <a:custGeom>
              <a:avLst/>
              <a:gdLst/>
              <a:ahLst/>
              <a:cxnLst/>
              <a:rect l="l" t="t" r="r" b="b"/>
              <a:pathLst>
                <a:path w="826" h="1634" fill="none" extrusionOk="0">
                  <a:moveTo>
                    <a:pt x="826" y="0"/>
                  </a:moveTo>
                  <a:lnTo>
                    <a:pt x="1" y="1633"/>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8"/>
            <p:cNvSpPr/>
            <p:nvPr/>
          </p:nvSpPr>
          <p:spPr>
            <a:xfrm>
              <a:off x="7233696" y="3334800"/>
              <a:ext cx="86436" cy="5195"/>
            </a:xfrm>
            <a:custGeom>
              <a:avLst/>
              <a:gdLst/>
              <a:ahLst/>
              <a:cxnLst/>
              <a:rect l="l" t="t" r="r" b="b"/>
              <a:pathLst>
                <a:path w="1431" h="86" fill="none" extrusionOk="0">
                  <a:moveTo>
                    <a:pt x="1" y="86"/>
                  </a:moveTo>
                  <a:lnTo>
                    <a:pt x="1431" y="1"/>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38"/>
            <p:cNvSpPr/>
            <p:nvPr/>
          </p:nvSpPr>
          <p:spPr>
            <a:xfrm>
              <a:off x="7241609" y="3385539"/>
              <a:ext cx="99241" cy="2174"/>
            </a:xfrm>
            <a:custGeom>
              <a:avLst/>
              <a:gdLst/>
              <a:ahLst/>
              <a:cxnLst/>
              <a:rect l="l" t="t" r="r" b="b"/>
              <a:pathLst>
                <a:path w="1643" h="36" fill="none" extrusionOk="0">
                  <a:moveTo>
                    <a:pt x="1" y="1"/>
                  </a:moveTo>
                  <a:lnTo>
                    <a:pt x="1643"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38"/>
            <p:cNvSpPr/>
            <p:nvPr/>
          </p:nvSpPr>
          <p:spPr>
            <a:xfrm>
              <a:off x="7407539" y="3300974"/>
              <a:ext cx="36060" cy="74899"/>
            </a:xfrm>
            <a:custGeom>
              <a:avLst/>
              <a:gdLst/>
              <a:ahLst/>
              <a:cxnLst/>
              <a:rect l="l" t="t" r="r" b="b"/>
              <a:pathLst>
                <a:path w="597" h="1240" fill="none" extrusionOk="0">
                  <a:moveTo>
                    <a:pt x="596" y="1"/>
                  </a:moveTo>
                  <a:lnTo>
                    <a:pt x="0" y="124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38"/>
            <p:cNvSpPr/>
            <p:nvPr/>
          </p:nvSpPr>
          <p:spPr>
            <a:xfrm>
              <a:off x="7437197" y="3305504"/>
              <a:ext cx="49832" cy="98698"/>
            </a:xfrm>
            <a:custGeom>
              <a:avLst/>
              <a:gdLst/>
              <a:ahLst/>
              <a:cxnLst/>
              <a:rect l="l" t="t" r="r" b="b"/>
              <a:pathLst>
                <a:path w="825" h="1634" fill="none" extrusionOk="0">
                  <a:moveTo>
                    <a:pt x="824" y="0"/>
                  </a:moveTo>
                  <a:lnTo>
                    <a:pt x="1" y="1633"/>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38"/>
            <p:cNvSpPr/>
            <p:nvPr/>
          </p:nvSpPr>
          <p:spPr>
            <a:xfrm>
              <a:off x="7516447" y="3334800"/>
              <a:ext cx="86376" cy="5195"/>
            </a:xfrm>
            <a:custGeom>
              <a:avLst/>
              <a:gdLst/>
              <a:ahLst/>
              <a:cxnLst/>
              <a:rect l="l" t="t" r="r" b="b"/>
              <a:pathLst>
                <a:path w="1430" h="86" fill="none" extrusionOk="0">
                  <a:moveTo>
                    <a:pt x="1" y="86"/>
                  </a:moveTo>
                  <a:lnTo>
                    <a:pt x="1429" y="1"/>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38"/>
            <p:cNvSpPr/>
            <p:nvPr/>
          </p:nvSpPr>
          <p:spPr>
            <a:xfrm>
              <a:off x="7524360" y="3385539"/>
              <a:ext cx="99241" cy="2174"/>
            </a:xfrm>
            <a:custGeom>
              <a:avLst/>
              <a:gdLst/>
              <a:ahLst/>
              <a:cxnLst/>
              <a:rect l="l" t="t" r="r" b="b"/>
              <a:pathLst>
                <a:path w="1643" h="36" fill="none" extrusionOk="0">
                  <a:moveTo>
                    <a:pt x="1" y="1"/>
                  </a:moveTo>
                  <a:lnTo>
                    <a:pt x="1643"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38"/>
            <p:cNvSpPr/>
            <p:nvPr/>
          </p:nvSpPr>
          <p:spPr>
            <a:xfrm>
              <a:off x="7690289" y="3300974"/>
              <a:ext cx="35939" cy="74899"/>
            </a:xfrm>
            <a:custGeom>
              <a:avLst/>
              <a:gdLst/>
              <a:ahLst/>
              <a:cxnLst/>
              <a:rect l="l" t="t" r="r" b="b"/>
              <a:pathLst>
                <a:path w="595" h="1240" fill="none" extrusionOk="0">
                  <a:moveTo>
                    <a:pt x="594" y="1"/>
                  </a:moveTo>
                  <a:lnTo>
                    <a:pt x="0" y="124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38"/>
            <p:cNvSpPr/>
            <p:nvPr/>
          </p:nvSpPr>
          <p:spPr>
            <a:xfrm>
              <a:off x="7719887" y="3305504"/>
              <a:ext cx="49772" cy="98698"/>
            </a:xfrm>
            <a:custGeom>
              <a:avLst/>
              <a:gdLst/>
              <a:ahLst/>
              <a:cxnLst/>
              <a:rect l="l" t="t" r="r" b="b"/>
              <a:pathLst>
                <a:path w="824" h="1634" fill="none" extrusionOk="0">
                  <a:moveTo>
                    <a:pt x="824" y="0"/>
                  </a:moveTo>
                  <a:lnTo>
                    <a:pt x="0" y="1633"/>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38"/>
            <p:cNvSpPr/>
            <p:nvPr/>
          </p:nvSpPr>
          <p:spPr>
            <a:xfrm>
              <a:off x="7799137" y="3334800"/>
              <a:ext cx="86315" cy="5195"/>
            </a:xfrm>
            <a:custGeom>
              <a:avLst/>
              <a:gdLst/>
              <a:ahLst/>
              <a:cxnLst/>
              <a:rect l="l" t="t" r="r" b="b"/>
              <a:pathLst>
                <a:path w="1429" h="86" fill="none" extrusionOk="0">
                  <a:moveTo>
                    <a:pt x="0" y="86"/>
                  </a:moveTo>
                  <a:lnTo>
                    <a:pt x="1429" y="1"/>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8"/>
            <p:cNvSpPr/>
            <p:nvPr/>
          </p:nvSpPr>
          <p:spPr>
            <a:xfrm>
              <a:off x="7807050" y="3385539"/>
              <a:ext cx="99241" cy="2174"/>
            </a:xfrm>
            <a:custGeom>
              <a:avLst/>
              <a:gdLst/>
              <a:ahLst/>
              <a:cxnLst/>
              <a:rect l="l" t="t" r="r" b="b"/>
              <a:pathLst>
                <a:path w="1643" h="36" fill="none" extrusionOk="0">
                  <a:moveTo>
                    <a:pt x="0" y="1"/>
                  </a:moveTo>
                  <a:lnTo>
                    <a:pt x="1642"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38"/>
            <p:cNvSpPr/>
            <p:nvPr/>
          </p:nvSpPr>
          <p:spPr>
            <a:xfrm>
              <a:off x="5947336" y="3478259"/>
              <a:ext cx="86376" cy="5195"/>
            </a:xfrm>
            <a:custGeom>
              <a:avLst/>
              <a:gdLst/>
              <a:ahLst/>
              <a:cxnLst/>
              <a:rect l="l" t="t" r="r" b="b"/>
              <a:pathLst>
                <a:path w="1430" h="86" fill="none" extrusionOk="0">
                  <a:moveTo>
                    <a:pt x="1" y="85"/>
                  </a:moveTo>
                  <a:lnTo>
                    <a:pt x="1429" y="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38"/>
            <p:cNvSpPr/>
            <p:nvPr/>
          </p:nvSpPr>
          <p:spPr>
            <a:xfrm>
              <a:off x="5955309" y="3528998"/>
              <a:ext cx="99241" cy="2174"/>
            </a:xfrm>
            <a:custGeom>
              <a:avLst/>
              <a:gdLst/>
              <a:ahLst/>
              <a:cxnLst/>
              <a:rect l="l" t="t" r="r" b="b"/>
              <a:pathLst>
                <a:path w="1643" h="36" fill="none" extrusionOk="0">
                  <a:moveTo>
                    <a:pt x="0" y="1"/>
                  </a:moveTo>
                  <a:lnTo>
                    <a:pt x="1642"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8"/>
            <p:cNvSpPr/>
            <p:nvPr/>
          </p:nvSpPr>
          <p:spPr>
            <a:xfrm>
              <a:off x="6121178" y="3444433"/>
              <a:ext cx="35939" cy="74899"/>
            </a:xfrm>
            <a:custGeom>
              <a:avLst/>
              <a:gdLst/>
              <a:ahLst/>
              <a:cxnLst/>
              <a:rect l="l" t="t" r="r" b="b"/>
              <a:pathLst>
                <a:path w="595" h="1240" fill="none" extrusionOk="0">
                  <a:moveTo>
                    <a:pt x="595" y="1"/>
                  </a:moveTo>
                  <a:lnTo>
                    <a:pt x="1" y="124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8"/>
            <p:cNvSpPr/>
            <p:nvPr/>
          </p:nvSpPr>
          <p:spPr>
            <a:xfrm>
              <a:off x="6150837" y="3448963"/>
              <a:ext cx="49832" cy="98758"/>
            </a:xfrm>
            <a:custGeom>
              <a:avLst/>
              <a:gdLst/>
              <a:ahLst/>
              <a:cxnLst/>
              <a:rect l="l" t="t" r="r" b="b"/>
              <a:pathLst>
                <a:path w="825" h="1635" fill="none" extrusionOk="0">
                  <a:moveTo>
                    <a:pt x="825" y="0"/>
                  </a:moveTo>
                  <a:lnTo>
                    <a:pt x="1" y="16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38"/>
            <p:cNvSpPr/>
            <p:nvPr/>
          </p:nvSpPr>
          <p:spPr>
            <a:xfrm>
              <a:off x="6230087" y="3478259"/>
              <a:ext cx="86376" cy="5195"/>
            </a:xfrm>
            <a:custGeom>
              <a:avLst/>
              <a:gdLst/>
              <a:ahLst/>
              <a:cxnLst/>
              <a:rect l="l" t="t" r="r" b="b"/>
              <a:pathLst>
                <a:path w="1430" h="86" fill="none" extrusionOk="0">
                  <a:moveTo>
                    <a:pt x="1" y="85"/>
                  </a:moveTo>
                  <a:lnTo>
                    <a:pt x="1429" y="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38"/>
            <p:cNvSpPr/>
            <p:nvPr/>
          </p:nvSpPr>
          <p:spPr>
            <a:xfrm>
              <a:off x="6238060" y="3528998"/>
              <a:ext cx="99241" cy="2174"/>
            </a:xfrm>
            <a:custGeom>
              <a:avLst/>
              <a:gdLst/>
              <a:ahLst/>
              <a:cxnLst/>
              <a:rect l="l" t="t" r="r" b="b"/>
              <a:pathLst>
                <a:path w="1643" h="36" fill="none" extrusionOk="0">
                  <a:moveTo>
                    <a:pt x="0" y="1"/>
                  </a:moveTo>
                  <a:lnTo>
                    <a:pt x="1642"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38"/>
            <p:cNvSpPr/>
            <p:nvPr/>
          </p:nvSpPr>
          <p:spPr>
            <a:xfrm>
              <a:off x="6403929" y="3444433"/>
              <a:ext cx="35939" cy="74899"/>
            </a:xfrm>
            <a:custGeom>
              <a:avLst/>
              <a:gdLst/>
              <a:ahLst/>
              <a:cxnLst/>
              <a:rect l="l" t="t" r="r" b="b"/>
              <a:pathLst>
                <a:path w="595" h="1240" fill="none" extrusionOk="0">
                  <a:moveTo>
                    <a:pt x="595" y="1"/>
                  </a:moveTo>
                  <a:lnTo>
                    <a:pt x="1" y="124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38"/>
            <p:cNvSpPr/>
            <p:nvPr/>
          </p:nvSpPr>
          <p:spPr>
            <a:xfrm>
              <a:off x="6433527" y="3448963"/>
              <a:ext cx="49832" cy="98758"/>
            </a:xfrm>
            <a:custGeom>
              <a:avLst/>
              <a:gdLst/>
              <a:ahLst/>
              <a:cxnLst/>
              <a:rect l="l" t="t" r="r" b="b"/>
              <a:pathLst>
                <a:path w="825" h="1635" fill="none" extrusionOk="0">
                  <a:moveTo>
                    <a:pt x="824" y="0"/>
                  </a:moveTo>
                  <a:lnTo>
                    <a:pt x="0" y="16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38"/>
            <p:cNvSpPr/>
            <p:nvPr/>
          </p:nvSpPr>
          <p:spPr>
            <a:xfrm>
              <a:off x="6512776" y="3478259"/>
              <a:ext cx="86315" cy="5195"/>
            </a:xfrm>
            <a:custGeom>
              <a:avLst/>
              <a:gdLst/>
              <a:ahLst/>
              <a:cxnLst/>
              <a:rect l="l" t="t" r="r" b="b"/>
              <a:pathLst>
                <a:path w="1429" h="86" fill="none" extrusionOk="0">
                  <a:moveTo>
                    <a:pt x="0" y="85"/>
                  </a:moveTo>
                  <a:lnTo>
                    <a:pt x="1429" y="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38"/>
            <p:cNvSpPr/>
            <p:nvPr/>
          </p:nvSpPr>
          <p:spPr>
            <a:xfrm>
              <a:off x="6520689" y="3528998"/>
              <a:ext cx="99241" cy="2174"/>
            </a:xfrm>
            <a:custGeom>
              <a:avLst/>
              <a:gdLst/>
              <a:ahLst/>
              <a:cxnLst/>
              <a:rect l="l" t="t" r="r" b="b"/>
              <a:pathLst>
                <a:path w="1643" h="36" fill="none" extrusionOk="0">
                  <a:moveTo>
                    <a:pt x="1" y="1"/>
                  </a:moveTo>
                  <a:lnTo>
                    <a:pt x="1643"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38"/>
            <p:cNvSpPr/>
            <p:nvPr/>
          </p:nvSpPr>
          <p:spPr>
            <a:xfrm>
              <a:off x="6686619" y="3444433"/>
              <a:ext cx="35939" cy="74899"/>
            </a:xfrm>
            <a:custGeom>
              <a:avLst/>
              <a:gdLst/>
              <a:ahLst/>
              <a:cxnLst/>
              <a:rect l="l" t="t" r="r" b="b"/>
              <a:pathLst>
                <a:path w="595" h="1240" fill="none" extrusionOk="0">
                  <a:moveTo>
                    <a:pt x="594" y="1"/>
                  </a:moveTo>
                  <a:lnTo>
                    <a:pt x="0" y="124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38"/>
            <p:cNvSpPr/>
            <p:nvPr/>
          </p:nvSpPr>
          <p:spPr>
            <a:xfrm>
              <a:off x="6716156" y="3448963"/>
              <a:ext cx="49953" cy="98758"/>
            </a:xfrm>
            <a:custGeom>
              <a:avLst/>
              <a:gdLst/>
              <a:ahLst/>
              <a:cxnLst/>
              <a:rect l="l" t="t" r="r" b="b"/>
              <a:pathLst>
                <a:path w="827" h="1635" fill="none" extrusionOk="0">
                  <a:moveTo>
                    <a:pt x="826" y="0"/>
                  </a:moveTo>
                  <a:lnTo>
                    <a:pt x="1" y="16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38"/>
            <p:cNvSpPr/>
            <p:nvPr/>
          </p:nvSpPr>
          <p:spPr>
            <a:xfrm>
              <a:off x="6795406" y="3478259"/>
              <a:ext cx="86436" cy="5195"/>
            </a:xfrm>
            <a:custGeom>
              <a:avLst/>
              <a:gdLst/>
              <a:ahLst/>
              <a:cxnLst/>
              <a:rect l="l" t="t" r="r" b="b"/>
              <a:pathLst>
                <a:path w="1431" h="86" fill="none" extrusionOk="0">
                  <a:moveTo>
                    <a:pt x="1" y="85"/>
                  </a:moveTo>
                  <a:lnTo>
                    <a:pt x="1431" y="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38"/>
            <p:cNvSpPr/>
            <p:nvPr/>
          </p:nvSpPr>
          <p:spPr>
            <a:xfrm>
              <a:off x="6803379" y="3528998"/>
              <a:ext cx="99241" cy="2174"/>
            </a:xfrm>
            <a:custGeom>
              <a:avLst/>
              <a:gdLst/>
              <a:ahLst/>
              <a:cxnLst/>
              <a:rect l="l" t="t" r="r" b="b"/>
              <a:pathLst>
                <a:path w="1643" h="36" fill="none" extrusionOk="0">
                  <a:moveTo>
                    <a:pt x="0" y="1"/>
                  </a:moveTo>
                  <a:lnTo>
                    <a:pt x="1642"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38"/>
            <p:cNvSpPr/>
            <p:nvPr/>
          </p:nvSpPr>
          <p:spPr>
            <a:xfrm>
              <a:off x="6969248" y="3444433"/>
              <a:ext cx="36060" cy="74899"/>
            </a:xfrm>
            <a:custGeom>
              <a:avLst/>
              <a:gdLst/>
              <a:ahLst/>
              <a:cxnLst/>
              <a:rect l="l" t="t" r="r" b="b"/>
              <a:pathLst>
                <a:path w="597" h="1240" fill="none" extrusionOk="0">
                  <a:moveTo>
                    <a:pt x="596" y="1"/>
                  </a:moveTo>
                  <a:lnTo>
                    <a:pt x="1" y="124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38"/>
            <p:cNvSpPr/>
            <p:nvPr/>
          </p:nvSpPr>
          <p:spPr>
            <a:xfrm>
              <a:off x="6998907" y="3448963"/>
              <a:ext cx="49832" cy="98758"/>
            </a:xfrm>
            <a:custGeom>
              <a:avLst/>
              <a:gdLst/>
              <a:ahLst/>
              <a:cxnLst/>
              <a:rect l="l" t="t" r="r" b="b"/>
              <a:pathLst>
                <a:path w="825" h="1635" fill="none" extrusionOk="0">
                  <a:moveTo>
                    <a:pt x="825" y="0"/>
                  </a:moveTo>
                  <a:lnTo>
                    <a:pt x="1" y="16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38"/>
            <p:cNvSpPr/>
            <p:nvPr/>
          </p:nvSpPr>
          <p:spPr>
            <a:xfrm>
              <a:off x="7078156" y="3478259"/>
              <a:ext cx="86376" cy="5195"/>
            </a:xfrm>
            <a:custGeom>
              <a:avLst/>
              <a:gdLst/>
              <a:ahLst/>
              <a:cxnLst/>
              <a:rect l="l" t="t" r="r" b="b"/>
              <a:pathLst>
                <a:path w="1430" h="86" fill="none" extrusionOk="0">
                  <a:moveTo>
                    <a:pt x="1" y="85"/>
                  </a:moveTo>
                  <a:lnTo>
                    <a:pt x="1429" y="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38"/>
            <p:cNvSpPr/>
            <p:nvPr/>
          </p:nvSpPr>
          <p:spPr>
            <a:xfrm>
              <a:off x="7086130" y="3528998"/>
              <a:ext cx="99241" cy="2174"/>
            </a:xfrm>
            <a:custGeom>
              <a:avLst/>
              <a:gdLst/>
              <a:ahLst/>
              <a:cxnLst/>
              <a:rect l="l" t="t" r="r" b="b"/>
              <a:pathLst>
                <a:path w="1643" h="36" fill="none" extrusionOk="0">
                  <a:moveTo>
                    <a:pt x="0" y="1"/>
                  </a:moveTo>
                  <a:lnTo>
                    <a:pt x="1642"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38"/>
            <p:cNvSpPr/>
            <p:nvPr/>
          </p:nvSpPr>
          <p:spPr>
            <a:xfrm>
              <a:off x="7251999" y="3444433"/>
              <a:ext cx="35939" cy="74899"/>
            </a:xfrm>
            <a:custGeom>
              <a:avLst/>
              <a:gdLst/>
              <a:ahLst/>
              <a:cxnLst/>
              <a:rect l="l" t="t" r="r" b="b"/>
              <a:pathLst>
                <a:path w="595" h="1240" fill="none" extrusionOk="0">
                  <a:moveTo>
                    <a:pt x="595" y="1"/>
                  </a:moveTo>
                  <a:lnTo>
                    <a:pt x="1" y="124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38"/>
            <p:cNvSpPr/>
            <p:nvPr/>
          </p:nvSpPr>
          <p:spPr>
            <a:xfrm>
              <a:off x="7281597" y="3448963"/>
              <a:ext cx="49832" cy="98758"/>
            </a:xfrm>
            <a:custGeom>
              <a:avLst/>
              <a:gdLst/>
              <a:ahLst/>
              <a:cxnLst/>
              <a:rect l="l" t="t" r="r" b="b"/>
              <a:pathLst>
                <a:path w="825" h="1635" fill="none" extrusionOk="0">
                  <a:moveTo>
                    <a:pt x="824" y="0"/>
                  </a:moveTo>
                  <a:lnTo>
                    <a:pt x="0" y="16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38"/>
            <p:cNvSpPr/>
            <p:nvPr/>
          </p:nvSpPr>
          <p:spPr>
            <a:xfrm>
              <a:off x="7360846" y="3478259"/>
              <a:ext cx="86315" cy="5195"/>
            </a:xfrm>
            <a:custGeom>
              <a:avLst/>
              <a:gdLst/>
              <a:ahLst/>
              <a:cxnLst/>
              <a:rect l="l" t="t" r="r" b="b"/>
              <a:pathLst>
                <a:path w="1429" h="86" fill="none" extrusionOk="0">
                  <a:moveTo>
                    <a:pt x="0" y="85"/>
                  </a:moveTo>
                  <a:lnTo>
                    <a:pt x="1429" y="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38"/>
            <p:cNvSpPr/>
            <p:nvPr/>
          </p:nvSpPr>
          <p:spPr>
            <a:xfrm>
              <a:off x="7368759" y="3528998"/>
              <a:ext cx="99241" cy="2174"/>
            </a:xfrm>
            <a:custGeom>
              <a:avLst/>
              <a:gdLst/>
              <a:ahLst/>
              <a:cxnLst/>
              <a:rect l="l" t="t" r="r" b="b"/>
              <a:pathLst>
                <a:path w="1643" h="36" fill="none" extrusionOk="0">
                  <a:moveTo>
                    <a:pt x="1" y="1"/>
                  </a:moveTo>
                  <a:lnTo>
                    <a:pt x="1643"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38"/>
            <p:cNvSpPr/>
            <p:nvPr/>
          </p:nvSpPr>
          <p:spPr>
            <a:xfrm>
              <a:off x="7534689" y="3444433"/>
              <a:ext cx="35939" cy="74899"/>
            </a:xfrm>
            <a:custGeom>
              <a:avLst/>
              <a:gdLst/>
              <a:ahLst/>
              <a:cxnLst/>
              <a:rect l="l" t="t" r="r" b="b"/>
              <a:pathLst>
                <a:path w="595" h="1240" fill="none" extrusionOk="0">
                  <a:moveTo>
                    <a:pt x="594" y="1"/>
                  </a:moveTo>
                  <a:lnTo>
                    <a:pt x="0" y="124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38"/>
            <p:cNvSpPr/>
            <p:nvPr/>
          </p:nvSpPr>
          <p:spPr>
            <a:xfrm>
              <a:off x="7564347" y="3448963"/>
              <a:ext cx="49832" cy="98758"/>
            </a:xfrm>
            <a:custGeom>
              <a:avLst/>
              <a:gdLst/>
              <a:ahLst/>
              <a:cxnLst/>
              <a:rect l="l" t="t" r="r" b="b"/>
              <a:pathLst>
                <a:path w="825" h="1635" fill="none" extrusionOk="0">
                  <a:moveTo>
                    <a:pt x="824" y="0"/>
                  </a:moveTo>
                  <a:lnTo>
                    <a:pt x="0" y="16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38"/>
            <p:cNvSpPr/>
            <p:nvPr/>
          </p:nvSpPr>
          <p:spPr>
            <a:xfrm>
              <a:off x="7643597" y="3478259"/>
              <a:ext cx="86315" cy="5195"/>
            </a:xfrm>
            <a:custGeom>
              <a:avLst/>
              <a:gdLst/>
              <a:ahLst/>
              <a:cxnLst/>
              <a:rect l="l" t="t" r="r" b="b"/>
              <a:pathLst>
                <a:path w="1429" h="86" fill="none" extrusionOk="0">
                  <a:moveTo>
                    <a:pt x="0" y="85"/>
                  </a:moveTo>
                  <a:lnTo>
                    <a:pt x="1429" y="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38"/>
            <p:cNvSpPr/>
            <p:nvPr/>
          </p:nvSpPr>
          <p:spPr>
            <a:xfrm>
              <a:off x="7651510" y="3528998"/>
              <a:ext cx="99241" cy="2174"/>
            </a:xfrm>
            <a:custGeom>
              <a:avLst/>
              <a:gdLst/>
              <a:ahLst/>
              <a:cxnLst/>
              <a:rect l="l" t="t" r="r" b="b"/>
              <a:pathLst>
                <a:path w="1643" h="36" fill="none" extrusionOk="0">
                  <a:moveTo>
                    <a:pt x="1" y="1"/>
                  </a:moveTo>
                  <a:lnTo>
                    <a:pt x="1642"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38"/>
            <p:cNvSpPr/>
            <p:nvPr/>
          </p:nvSpPr>
          <p:spPr>
            <a:xfrm>
              <a:off x="7817318" y="3444433"/>
              <a:ext cx="36060" cy="74899"/>
            </a:xfrm>
            <a:custGeom>
              <a:avLst/>
              <a:gdLst/>
              <a:ahLst/>
              <a:cxnLst/>
              <a:rect l="l" t="t" r="r" b="b"/>
              <a:pathLst>
                <a:path w="597" h="1240" fill="none" extrusionOk="0">
                  <a:moveTo>
                    <a:pt x="596" y="1"/>
                  </a:moveTo>
                  <a:lnTo>
                    <a:pt x="1" y="124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38"/>
            <p:cNvSpPr/>
            <p:nvPr/>
          </p:nvSpPr>
          <p:spPr>
            <a:xfrm>
              <a:off x="7846977" y="3448963"/>
              <a:ext cx="49832" cy="98758"/>
            </a:xfrm>
            <a:custGeom>
              <a:avLst/>
              <a:gdLst/>
              <a:ahLst/>
              <a:cxnLst/>
              <a:rect l="l" t="t" r="r" b="b"/>
              <a:pathLst>
                <a:path w="825" h="1635" fill="none" extrusionOk="0">
                  <a:moveTo>
                    <a:pt x="825" y="0"/>
                  </a:moveTo>
                  <a:lnTo>
                    <a:pt x="1" y="16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38"/>
            <p:cNvSpPr/>
            <p:nvPr/>
          </p:nvSpPr>
          <p:spPr>
            <a:xfrm>
              <a:off x="5772286" y="2916746"/>
              <a:ext cx="356194" cy="691850"/>
            </a:xfrm>
            <a:custGeom>
              <a:avLst/>
              <a:gdLst/>
              <a:ahLst/>
              <a:cxnLst/>
              <a:rect l="l" t="t" r="r" b="b"/>
              <a:pathLst>
                <a:path w="5897" h="11454" extrusionOk="0">
                  <a:moveTo>
                    <a:pt x="314" y="0"/>
                  </a:moveTo>
                  <a:cubicBezTo>
                    <a:pt x="0" y="5601"/>
                    <a:pt x="2993" y="10017"/>
                    <a:pt x="4103" y="11453"/>
                  </a:cubicBezTo>
                  <a:cubicBezTo>
                    <a:pt x="4699" y="11449"/>
                    <a:pt x="5296" y="11446"/>
                    <a:pt x="5896" y="11446"/>
                  </a:cubicBezTo>
                  <a:cubicBezTo>
                    <a:pt x="3800" y="7622"/>
                    <a:pt x="3397" y="2330"/>
                    <a:pt x="3323"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38"/>
            <p:cNvSpPr/>
            <p:nvPr/>
          </p:nvSpPr>
          <p:spPr>
            <a:xfrm>
              <a:off x="6034438" y="2916746"/>
              <a:ext cx="362234" cy="693481"/>
            </a:xfrm>
            <a:custGeom>
              <a:avLst/>
              <a:gdLst/>
              <a:ahLst/>
              <a:cxnLst/>
              <a:rect l="l" t="t" r="r" b="b"/>
              <a:pathLst>
                <a:path w="5997" h="11481" extrusionOk="0">
                  <a:moveTo>
                    <a:pt x="1" y="0"/>
                  </a:moveTo>
                  <a:cubicBezTo>
                    <a:pt x="187" y="4962"/>
                    <a:pt x="1865" y="9895"/>
                    <a:pt x="2441" y="11447"/>
                  </a:cubicBezTo>
                  <a:cubicBezTo>
                    <a:pt x="3614" y="11450"/>
                    <a:pt x="4801" y="11462"/>
                    <a:pt x="5997" y="11480"/>
                  </a:cubicBezTo>
                  <a:cubicBezTo>
                    <a:pt x="4428" y="5360"/>
                    <a:pt x="4103" y="1621"/>
                    <a:pt x="4046"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38"/>
            <p:cNvSpPr/>
            <p:nvPr/>
          </p:nvSpPr>
          <p:spPr>
            <a:xfrm>
              <a:off x="5597356" y="2859544"/>
              <a:ext cx="2552730" cy="98094"/>
            </a:xfrm>
            <a:custGeom>
              <a:avLst/>
              <a:gdLst/>
              <a:ahLst/>
              <a:cxnLst/>
              <a:rect l="l" t="t" r="r" b="b"/>
              <a:pathLst>
                <a:path w="42262" h="1624" extrusionOk="0">
                  <a:moveTo>
                    <a:pt x="41389" y="1"/>
                  </a:moveTo>
                  <a:cubicBezTo>
                    <a:pt x="41387" y="1"/>
                    <a:pt x="41385" y="1"/>
                    <a:pt x="41383" y="1"/>
                  </a:cubicBezTo>
                  <a:cubicBezTo>
                    <a:pt x="36109" y="34"/>
                    <a:pt x="30836" y="68"/>
                    <a:pt x="25564" y="101"/>
                  </a:cubicBezTo>
                  <a:cubicBezTo>
                    <a:pt x="20312" y="135"/>
                    <a:pt x="15063" y="168"/>
                    <a:pt x="9812" y="201"/>
                  </a:cubicBezTo>
                  <a:cubicBezTo>
                    <a:pt x="6835" y="220"/>
                    <a:pt x="3857" y="240"/>
                    <a:pt x="880" y="258"/>
                  </a:cubicBezTo>
                  <a:cubicBezTo>
                    <a:pt x="3" y="263"/>
                    <a:pt x="0" y="1623"/>
                    <a:pt x="875" y="1623"/>
                  </a:cubicBezTo>
                  <a:cubicBezTo>
                    <a:pt x="877" y="1623"/>
                    <a:pt x="878" y="1623"/>
                    <a:pt x="880" y="1623"/>
                  </a:cubicBezTo>
                  <a:cubicBezTo>
                    <a:pt x="6153" y="1589"/>
                    <a:pt x="11425" y="1555"/>
                    <a:pt x="16699" y="1522"/>
                  </a:cubicBezTo>
                  <a:cubicBezTo>
                    <a:pt x="21950" y="1489"/>
                    <a:pt x="27200" y="1455"/>
                    <a:pt x="32449" y="1422"/>
                  </a:cubicBezTo>
                  <a:cubicBezTo>
                    <a:pt x="35427" y="1402"/>
                    <a:pt x="38405" y="1384"/>
                    <a:pt x="41383" y="1365"/>
                  </a:cubicBezTo>
                  <a:cubicBezTo>
                    <a:pt x="42259" y="1359"/>
                    <a:pt x="42262" y="1"/>
                    <a:pt x="41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38"/>
            <p:cNvSpPr/>
            <p:nvPr/>
          </p:nvSpPr>
          <p:spPr>
            <a:xfrm>
              <a:off x="5333850" y="3063213"/>
              <a:ext cx="137718" cy="176375"/>
            </a:xfrm>
            <a:custGeom>
              <a:avLst/>
              <a:gdLst/>
              <a:ahLst/>
              <a:cxnLst/>
              <a:rect l="l" t="t" r="r" b="b"/>
              <a:pathLst>
                <a:path w="2280" h="2920" extrusionOk="0">
                  <a:moveTo>
                    <a:pt x="1103" y="0"/>
                  </a:moveTo>
                  <a:cubicBezTo>
                    <a:pt x="1087" y="0"/>
                    <a:pt x="1072" y="9"/>
                    <a:pt x="1068" y="27"/>
                  </a:cubicBezTo>
                  <a:cubicBezTo>
                    <a:pt x="838" y="945"/>
                    <a:pt x="301" y="1241"/>
                    <a:pt x="36" y="1333"/>
                  </a:cubicBezTo>
                  <a:cubicBezTo>
                    <a:pt x="1" y="1345"/>
                    <a:pt x="4" y="1393"/>
                    <a:pt x="39" y="1404"/>
                  </a:cubicBezTo>
                  <a:cubicBezTo>
                    <a:pt x="736" y="1595"/>
                    <a:pt x="990" y="2454"/>
                    <a:pt x="1074" y="2890"/>
                  </a:cubicBezTo>
                  <a:cubicBezTo>
                    <a:pt x="1077" y="2910"/>
                    <a:pt x="1093" y="2920"/>
                    <a:pt x="1109" y="2920"/>
                  </a:cubicBezTo>
                  <a:cubicBezTo>
                    <a:pt x="1126" y="2920"/>
                    <a:pt x="1142" y="2909"/>
                    <a:pt x="1145" y="2889"/>
                  </a:cubicBezTo>
                  <a:cubicBezTo>
                    <a:pt x="1325" y="1802"/>
                    <a:pt x="1957" y="1502"/>
                    <a:pt x="2244" y="1420"/>
                  </a:cubicBezTo>
                  <a:cubicBezTo>
                    <a:pt x="2278" y="1411"/>
                    <a:pt x="2280" y="1362"/>
                    <a:pt x="2246" y="1351"/>
                  </a:cubicBezTo>
                  <a:cubicBezTo>
                    <a:pt x="1431" y="1089"/>
                    <a:pt x="1202" y="387"/>
                    <a:pt x="1138" y="29"/>
                  </a:cubicBezTo>
                  <a:cubicBezTo>
                    <a:pt x="1134" y="10"/>
                    <a:pt x="1118" y="0"/>
                    <a:pt x="1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38"/>
            <p:cNvSpPr/>
            <p:nvPr/>
          </p:nvSpPr>
          <p:spPr>
            <a:xfrm>
              <a:off x="5505639" y="3005044"/>
              <a:ext cx="67228" cy="86134"/>
            </a:xfrm>
            <a:custGeom>
              <a:avLst/>
              <a:gdLst/>
              <a:ahLst/>
              <a:cxnLst/>
              <a:rect l="l" t="t" r="r" b="b"/>
              <a:pathLst>
                <a:path w="1113" h="1426" extrusionOk="0">
                  <a:moveTo>
                    <a:pt x="538" y="0"/>
                  </a:moveTo>
                  <a:cubicBezTo>
                    <a:pt x="530" y="0"/>
                    <a:pt x="523" y="4"/>
                    <a:pt x="521" y="13"/>
                  </a:cubicBezTo>
                  <a:cubicBezTo>
                    <a:pt x="409" y="462"/>
                    <a:pt x="146" y="605"/>
                    <a:pt x="18" y="650"/>
                  </a:cubicBezTo>
                  <a:cubicBezTo>
                    <a:pt x="0" y="656"/>
                    <a:pt x="2" y="680"/>
                    <a:pt x="19" y="684"/>
                  </a:cubicBezTo>
                  <a:cubicBezTo>
                    <a:pt x="360" y="778"/>
                    <a:pt x="484" y="1198"/>
                    <a:pt x="524" y="1411"/>
                  </a:cubicBezTo>
                  <a:cubicBezTo>
                    <a:pt x="526" y="1421"/>
                    <a:pt x="533" y="1425"/>
                    <a:pt x="541" y="1425"/>
                  </a:cubicBezTo>
                  <a:cubicBezTo>
                    <a:pt x="549" y="1425"/>
                    <a:pt x="557" y="1420"/>
                    <a:pt x="558" y="1410"/>
                  </a:cubicBezTo>
                  <a:cubicBezTo>
                    <a:pt x="646" y="880"/>
                    <a:pt x="955" y="734"/>
                    <a:pt x="1096" y="693"/>
                  </a:cubicBezTo>
                  <a:cubicBezTo>
                    <a:pt x="1112" y="689"/>
                    <a:pt x="1112" y="665"/>
                    <a:pt x="1096" y="659"/>
                  </a:cubicBezTo>
                  <a:cubicBezTo>
                    <a:pt x="699" y="531"/>
                    <a:pt x="587" y="189"/>
                    <a:pt x="555" y="14"/>
                  </a:cubicBezTo>
                  <a:cubicBezTo>
                    <a:pt x="554" y="5"/>
                    <a:pt x="546" y="0"/>
                    <a:pt x="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38"/>
            <p:cNvSpPr/>
            <p:nvPr/>
          </p:nvSpPr>
          <p:spPr>
            <a:xfrm>
              <a:off x="8270838" y="3104870"/>
              <a:ext cx="126966" cy="162543"/>
            </a:xfrm>
            <a:custGeom>
              <a:avLst/>
              <a:gdLst/>
              <a:ahLst/>
              <a:cxnLst/>
              <a:rect l="l" t="t" r="r" b="b"/>
              <a:pathLst>
                <a:path w="2102" h="2691" extrusionOk="0">
                  <a:moveTo>
                    <a:pt x="1080" y="0"/>
                  </a:moveTo>
                  <a:cubicBezTo>
                    <a:pt x="1065" y="0"/>
                    <a:pt x="1050" y="10"/>
                    <a:pt x="1046" y="28"/>
                  </a:cubicBezTo>
                  <a:cubicBezTo>
                    <a:pt x="882" y="1029"/>
                    <a:pt x="298" y="1307"/>
                    <a:pt x="34" y="1382"/>
                  </a:cubicBezTo>
                  <a:cubicBezTo>
                    <a:pt x="2" y="1391"/>
                    <a:pt x="1" y="1435"/>
                    <a:pt x="32" y="1444"/>
                  </a:cubicBezTo>
                  <a:cubicBezTo>
                    <a:pt x="783" y="1688"/>
                    <a:pt x="993" y="2334"/>
                    <a:pt x="1053" y="2664"/>
                  </a:cubicBezTo>
                  <a:cubicBezTo>
                    <a:pt x="1056" y="2681"/>
                    <a:pt x="1071" y="2690"/>
                    <a:pt x="1086" y="2690"/>
                  </a:cubicBezTo>
                  <a:cubicBezTo>
                    <a:pt x="1100" y="2690"/>
                    <a:pt x="1114" y="2682"/>
                    <a:pt x="1117" y="2665"/>
                  </a:cubicBezTo>
                  <a:cubicBezTo>
                    <a:pt x="1329" y="1819"/>
                    <a:pt x="1825" y="1546"/>
                    <a:pt x="2068" y="1462"/>
                  </a:cubicBezTo>
                  <a:cubicBezTo>
                    <a:pt x="2101" y="1450"/>
                    <a:pt x="2098" y="1407"/>
                    <a:pt x="2067" y="1398"/>
                  </a:cubicBezTo>
                  <a:cubicBezTo>
                    <a:pt x="1423" y="1222"/>
                    <a:pt x="1191" y="429"/>
                    <a:pt x="1111" y="26"/>
                  </a:cubicBezTo>
                  <a:cubicBezTo>
                    <a:pt x="1108" y="9"/>
                    <a:pt x="1094" y="0"/>
                    <a:pt x="10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38"/>
            <p:cNvSpPr/>
            <p:nvPr/>
          </p:nvSpPr>
          <p:spPr>
            <a:xfrm>
              <a:off x="8177514" y="3241564"/>
              <a:ext cx="62033" cy="79429"/>
            </a:xfrm>
            <a:custGeom>
              <a:avLst/>
              <a:gdLst/>
              <a:ahLst/>
              <a:cxnLst/>
              <a:rect l="l" t="t" r="r" b="b"/>
              <a:pathLst>
                <a:path w="1027" h="1315" extrusionOk="0">
                  <a:moveTo>
                    <a:pt x="527" y="1"/>
                  </a:moveTo>
                  <a:cubicBezTo>
                    <a:pt x="520" y="1"/>
                    <a:pt x="513" y="5"/>
                    <a:pt x="511" y="14"/>
                  </a:cubicBezTo>
                  <a:cubicBezTo>
                    <a:pt x="431" y="504"/>
                    <a:pt x="146" y="638"/>
                    <a:pt x="17" y="675"/>
                  </a:cubicBezTo>
                  <a:cubicBezTo>
                    <a:pt x="1" y="680"/>
                    <a:pt x="1" y="701"/>
                    <a:pt x="16" y="707"/>
                  </a:cubicBezTo>
                  <a:cubicBezTo>
                    <a:pt x="383" y="825"/>
                    <a:pt x="486" y="1141"/>
                    <a:pt x="514" y="1301"/>
                  </a:cubicBezTo>
                  <a:cubicBezTo>
                    <a:pt x="516" y="1310"/>
                    <a:pt x="523" y="1315"/>
                    <a:pt x="530" y="1315"/>
                  </a:cubicBezTo>
                  <a:cubicBezTo>
                    <a:pt x="537" y="1315"/>
                    <a:pt x="544" y="1310"/>
                    <a:pt x="546" y="1302"/>
                  </a:cubicBezTo>
                  <a:cubicBezTo>
                    <a:pt x="649" y="889"/>
                    <a:pt x="891" y="756"/>
                    <a:pt x="1010" y="714"/>
                  </a:cubicBezTo>
                  <a:cubicBezTo>
                    <a:pt x="1026" y="710"/>
                    <a:pt x="1025" y="687"/>
                    <a:pt x="1009" y="683"/>
                  </a:cubicBezTo>
                  <a:cubicBezTo>
                    <a:pt x="695" y="598"/>
                    <a:pt x="582" y="211"/>
                    <a:pt x="543" y="14"/>
                  </a:cubicBezTo>
                  <a:cubicBezTo>
                    <a:pt x="541" y="5"/>
                    <a:pt x="534"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38"/>
            <p:cNvSpPr/>
            <p:nvPr/>
          </p:nvSpPr>
          <p:spPr>
            <a:xfrm>
              <a:off x="6283725" y="1654974"/>
              <a:ext cx="160308" cy="205369"/>
            </a:xfrm>
            <a:custGeom>
              <a:avLst/>
              <a:gdLst/>
              <a:ahLst/>
              <a:cxnLst/>
              <a:rect l="l" t="t" r="r" b="b"/>
              <a:pathLst>
                <a:path w="2654" h="3400" extrusionOk="0">
                  <a:moveTo>
                    <a:pt x="1284" y="0"/>
                  </a:moveTo>
                  <a:cubicBezTo>
                    <a:pt x="1266" y="0"/>
                    <a:pt x="1248" y="11"/>
                    <a:pt x="1243" y="32"/>
                  </a:cubicBezTo>
                  <a:cubicBezTo>
                    <a:pt x="976" y="1101"/>
                    <a:pt x="350" y="1446"/>
                    <a:pt x="41" y="1553"/>
                  </a:cubicBezTo>
                  <a:cubicBezTo>
                    <a:pt x="1" y="1567"/>
                    <a:pt x="4" y="1622"/>
                    <a:pt x="46" y="1634"/>
                  </a:cubicBezTo>
                  <a:cubicBezTo>
                    <a:pt x="858" y="1856"/>
                    <a:pt x="1152" y="2858"/>
                    <a:pt x="1250" y="3365"/>
                  </a:cubicBezTo>
                  <a:cubicBezTo>
                    <a:pt x="1255" y="3388"/>
                    <a:pt x="1273" y="3399"/>
                    <a:pt x="1291" y="3399"/>
                  </a:cubicBezTo>
                  <a:cubicBezTo>
                    <a:pt x="1310" y="3399"/>
                    <a:pt x="1329" y="3387"/>
                    <a:pt x="1334" y="3364"/>
                  </a:cubicBezTo>
                  <a:cubicBezTo>
                    <a:pt x="1543" y="2100"/>
                    <a:pt x="2279" y="1749"/>
                    <a:pt x="2613" y="1653"/>
                  </a:cubicBezTo>
                  <a:cubicBezTo>
                    <a:pt x="2653" y="1643"/>
                    <a:pt x="2653" y="1586"/>
                    <a:pt x="2613" y="1574"/>
                  </a:cubicBezTo>
                  <a:cubicBezTo>
                    <a:pt x="1667" y="1267"/>
                    <a:pt x="1400" y="450"/>
                    <a:pt x="1325" y="34"/>
                  </a:cubicBezTo>
                  <a:cubicBezTo>
                    <a:pt x="1320" y="12"/>
                    <a:pt x="1302" y="0"/>
                    <a:pt x="12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38"/>
            <p:cNvSpPr/>
            <p:nvPr/>
          </p:nvSpPr>
          <p:spPr>
            <a:xfrm>
              <a:off x="6469044" y="1548180"/>
              <a:ext cx="100510" cy="128657"/>
            </a:xfrm>
            <a:custGeom>
              <a:avLst/>
              <a:gdLst/>
              <a:ahLst/>
              <a:cxnLst/>
              <a:rect l="l" t="t" r="r" b="b"/>
              <a:pathLst>
                <a:path w="1664" h="2130" extrusionOk="0">
                  <a:moveTo>
                    <a:pt x="804" y="0"/>
                  </a:moveTo>
                  <a:cubicBezTo>
                    <a:pt x="793" y="0"/>
                    <a:pt x="782" y="6"/>
                    <a:pt x="778" y="19"/>
                  </a:cubicBezTo>
                  <a:cubicBezTo>
                    <a:pt x="611" y="690"/>
                    <a:pt x="220" y="906"/>
                    <a:pt x="26" y="973"/>
                  </a:cubicBezTo>
                  <a:cubicBezTo>
                    <a:pt x="0" y="982"/>
                    <a:pt x="3" y="1017"/>
                    <a:pt x="29" y="1024"/>
                  </a:cubicBezTo>
                  <a:cubicBezTo>
                    <a:pt x="538" y="1163"/>
                    <a:pt x="721" y="1790"/>
                    <a:pt x="784" y="2109"/>
                  </a:cubicBezTo>
                  <a:cubicBezTo>
                    <a:pt x="786" y="2123"/>
                    <a:pt x="797" y="2130"/>
                    <a:pt x="808" y="2130"/>
                  </a:cubicBezTo>
                  <a:cubicBezTo>
                    <a:pt x="820" y="2130"/>
                    <a:pt x="832" y="2122"/>
                    <a:pt x="835" y="2108"/>
                  </a:cubicBezTo>
                  <a:cubicBezTo>
                    <a:pt x="966" y="1315"/>
                    <a:pt x="1427" y="1096"/>
                    <a:pt x="1636" y="1036"/>
                  </a:cubicBezTo>
                  <a:cubicBezTo>
                    <a:pt x="1662" y="1029"/>
                    <a:pt x="1663" y="994"/>
                    <a:pt x="1638" y="985"/>
                  </a:cubicBezTo>
                  <a:cubicBezTo>
                    <a:pt x="1044" y="794"/>
                    <a:pt x="877" y="282"/>
                    <a:pt x="830" y="21"/>
                  </a:cubicBezTo>
                  <a:cubicBezTo>
                    <a:pt x="827" y="7"/>
                    <a:pt x="815" y="0"/>
                    <a:pt x="8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38"/>
            <p:cNvSpPr/>
            <p:nvPr/>
          </p:nvSpPr>
          <p:spPr>
            <a:xfrm>
              <a:off x="6202059" y="1576751"/>
              <a:ext cx="61007" cy="78282"/>
            </a:xfrm>
            <a:custGeom>
              <a:avLst/>
              <a:gdLst/>
              <a:ahLst/>
              <a:cxnLst/>
              <a:rect l="l" t="t" r="r" b="b"/>
              <a:pathLst>
                <a:path w="1010" h="1296" extrusionOk="0">
                  <a:moveTo>
                    <a:pt x="488" y="1"/>
                  </a:moveTo>
                  <a:cubicBezTo>
                    <a:pt x="481" y="1"/>
                    <a:pt x="474" y="4"/>
                    <a:pt x="472" y="12"/>
                  </a:cubicBezTo>
                  <a:cubicBezTo>
                    <a:pt x="371" y="420"/>
                    <a:pt x="133" y="551"/>
                    <a:pt x="16" y="591"/>
                  </a:cubicBezTo>
                  <a:cubicBezTo>
                    <a:pt x="1" y="597"/>
                    <a:pt x="1" y="618"/>
                    <a:pt x="17" y="623"/>
                  </a:cubicBezTo>
                  <a:cubicBezTo>
                    <a:pt x="326" y="708"/>
                    <a:pt x="438" y="1088"/>
                    <a:pt x="475" y="1282"/>
                  </a:cubicBezTo>
                  <a:cubicBezTo>
                    <a:pt x="477" y="1291"/>
                    <a:pt x="484" y="1295"/>
                    <a:pt x="491" y="1295"/>
                  </a:cubicBezTo>
                  <a:cubicBezTo>
                    <a:pt x="498" y="1295"/>
                    <a:pt x="505" y="1290"/>
                    <a:pt x="507" y="1281"/>
                  </a:cubicBezTo>
                  <a:cubicBezTo>
                    <a:pt x="587" y="800"/>
                    <a:pt x="868" y="666"/>
                    <a:pt x="995" y="630"/>
                  </a:cubicBezTo>
                  <a:cubicBezTo>
                    <a:pt x="1010" y="626"/>
                    <a:pt x="1010" y="605"/>
                    <a:pt x="995" y="600"/>
                  </a:cubicBezTo>
                  <a:cubicBezTo>
                    <a:pt x="633" y="484"/>
                    <a:pt x="532" y="172"/>
                    <a:pt x="504" y="14"/>
                  </a:cubicBezTo>
                  <a:cubicBezTo>
                    <a:pt x="502" y="5"/>
                    <a:pt x="495" y="1"/>
                    <a:pt x="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Folded Corner 5">
            <a:extLst>
              <a:ext uri="{FF2B5EF4-FFF2-40B4-BE49-F238E27FC236}">
                <a16:creationId xmlns:a16="http://schemas.microsoft.com/office/drawing/2014/main" id="{2096157B-8311-D20B-CA1B-4B1FA1B3DAA4}"/>
              </a:ext>
            </a:extLst>
          </p:cNvPr>
          <p:cNvSpPr/>
          <p:nvPr/>
        </p:nvSpPr>
        <p:spPr>
          <a:xfrm>
            <a:off x="2030965" y="1186594"/>
            <a:ext cx="1403083" cy="1233232"/>
          </a:xfrm>
          <a:prstGeom prst="foldedCorne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t>I.</a:t>
            </a:r>
          </a:p>
        </p:txBody>
      </p:sp>
      <p:sp>
        <p:nvSpPr>
          <p:cNvPr id="8" name="TextBox 7">
            <a:extLst>
              <a:ext uri="{FF2B5EF4-FFF2-40B4-BE49-F238E27FC236}">
                <a16:creationId xmlns:a16="http://schemas.microsoft.com/office/drawing/2014/main" id="{F04E7253-1D7E-9A65-A925-8395350A5929}"/>
              </a:ext>
            </a:extLst>
          </p:cNvPr>
          <p:cNvSpPr txBox="1"/>
          <p:nvPr/>
        </p:nvSpPr>
        <p:spPr>
          <a:xfrm>
            <a:off x="253690" y="2833503"/>
            <a:ext cx="5217090" cy="584775"/>
          </a:xfrm>
          <a:prstGeom prst="rect">
            <a:avLst/>
          </a:prstGeom>
          <a:noFill/>
        </p:spPr>
        <p:txBody>
          <a:bodyPr wrap="square">
            <a:spAutoFit/>
          </a:bodyPr>
          <a:lstStyle/>
          <a:p>
            <a:pPr algn="ctr"/>
            <a:r>
              <a:rPr lang="en-US" sz="3200" b="1" dirty="0">
                <a:solidFill>
                  <a:srgbClr val="0070C0"/>
                </a:solidFill>
              </a:rPr>
              <a:t>GIỚI THIỆU BÀI HỌC.</a:t>
            </a:r>
            <a:endParaRPr lang="en-US" sz="3200" dirty="0">
              <a:solidFill>
                <a:srgbClr val="0070C0"/>
              </a:solidFill>
            </a:endParaRPr>
          </a:p>
        </p:txBody>
      </p:sp>
    </p:spTree>
  </p:cSld>
  <p:clrMapOvr>
    <a:masterClrMapping/>
  </p:clrMapOvr>
  <p:transition spd="med">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óm tắt Chuyện người con gái Nam Xương (Nguyễn Dữ)">
            <a:extLst>
              <a:ext uri="{FF2B5EF4-FFF2-40B4-BE49-F238E27FC236}">
                <a16:creationId xmlns:a16="http://schemas.microsoft.com/office/drawing/2014/main" id="{652318F6-9C69-D5E5-4BDB-898D87E297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569" y="671894"/>
            <a:ext cx="2361744" cy="24077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Arrow: Chevron 4">
            <a:extLst>
              <a:ext uri="{FF2B5EF4-FFF2-40B4-BE49-F238E27FC236}">
                <a16:creationId xmlns:a16="http://schemas.microsoft.com/office/drawing/2014/main" id="{CA5FF983-CFA2-4D66-815C-790222CAD966}"/>
              </a:ext>
            </a:extLst>
          </p:cNvPr>
          <p:cNvSpPr/>
          <p:nvPr/>
        </p:nvSpPr>
        <p:spPr>
          <a:xfrm>
            <a:off x="3053512" y="1485156"/>
            <a:ext cx="413359" cy="688931"/>
          </a:xfrm>
          <a:prstGeom prst="chevron">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Rounded Corners 7">
            <a:extLst>
              <a:ext uri="{FF2B5EF4-FFF2-40B4-BE49-F238E27FC236}">
                <a16:creationId xmlns:a16="http://schemas.microsoft.com/office/drawing/2014/main" id="{FC9ECB23-E4A6-2E2E-220B-22EB8EFD8F0F}"/>
              </a:ext>
            </a:extLst>
          </p:cNvPr>
          <p:cNvSpPr/>
          <p:nvPr/>
        </p:nvSpPr>
        <p:spPr>
          <a:xfrm>
            <a:off x="3745282" y="864296"/>
            <a:ext cx="4885149" cy="2029216"/>
          </a:xfrm>
          <a:prstGeom prst="roundRect">
            <a:avLst/>
          </a:prstGeom>
          <a:solidFill>
            <a:schemeClr val="accent6"/>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Câu nói ngây thơ của đứa trẻ: “</a:t>
            </a:r>
            <a:r>
              <a:rPr lang="vi-VN" sz="2000" i="1" dirty="0">
                <a:solidFill>
                  <a:srgbClr val="000000"/>
                </a:solidFill>
              </a:rPr>
              <a:t>Ô hay! Thế ra ông cũng là cha tôi ư? Ông lại biết nói, chứ không như cha tôi trước kia chỉ nín thin thít.” </a:t>
            </a:r>
            <a:endParaRPr lang="en-US" sz="2000" i="1" dirty="0">
              <a:solidFill>
                <a:srgbClr val="000000"/>
              </a:solidFill>
            </a:endParaRPr>
          </a:p>
        </p:txBody>
      </p:sp>
      <p:sp>
        <p:nvSpPr>
          <p:cNvPr id="9" name="Arrow: Chevron 8">
            <a:extLst>
              <a:ext uri="{FF2B5EF4-FFF2-40B4-BE49-F238E27FC236}">
                <a16:creationId xmlns:a16="http://schemas.microsoft.com/office/drawing/2014/main" id="{8C7F2029-1FFA-7572-7C06-F5E3FDBB5C33}"/>
              </a:ext>
            </a:extLst>
          </p:cNvPr>
          <p:cNvSpPr/>
          <p:nvPr/>
        </p:nvSpPr>
        <p:spPr>
          <a:xfrm rot="5400000">
            <a:off x="5981176" y="2941855"/>
            <a:ext cx="413359" cy="688931"/>
          </a:xfrm>
          <a:prstGeom prst="chevron">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6E9BF104-E033-5A21-0E7C-252C69349D88}"/>
              </a:ext>
            </a:extLst>
          </p:cNvPr>
          <p:cNvSpPr txBox="1"/>
          <p:nvPr/>
        </p:nvSpPr>
        <p:spPr>
          <a:xfrm>
            <a:off x="4169452" y="3679129"/>
            <a:ext cx="4036805" cy="958660"/>
          </a:xfrm>
          <a:prstGeom prst="rect">
            <a:avLst/>
          </a:prstGeom>
          <a:noFill/>
        </p:spPr>
        <p:txBody>
          <a:bodyPr wrap="square">
            <a:spAutoFit/>
          </a:bodyPr>
          <a:lstStyle/>
          <a:p>
            <a:pPr algn="just">
              <a:lnSpc>
                <a:spcPct val="150000"/>
              </a:lnSpc>
            </a:pPr>
            <a:r>
              <a:rPr lang="en-US" sz="2000" dirty="0"/>
              <a:t>T</a:t>
            </a:r>
            <a:r>
              <a:rPr lang="vi-VN" sz="2000" dirty="0"/>
              <a:t>hổi bùng lên ngọn lửa ghen tuông trong lòng Trương Sinh.</a:t>
            </a:r>
            <a:endParaRPr lang="en-US" sz="2000" dirty="0"/>
          </a:p>
        </p:txBody>
      </p:sp>
      <p:pic>
        <p:nvPicPr>
          <p:cNvPr id="2" name="Google Shape;249;p4">
            <a:extLst>
              <a:ext uri="{FF2B5EF4-FFF2-40B4-BE49-F238E27FC236}">
                <a16:creationId xmlns:a16="http://schemas.microsoft.com/office/drawing/2014/main" id="{63660DF6-AF21-EB05-D62B-1CFD28F4288B}"/>
              </a:ext>
            </a:extLst>
          </p:cNvPr>
          <p:cNvPicPr preferRelativeResize="0"/>
          <p:nvPr/>
        </p:nvPicPr>
        <p:blipFill rotWithShape="1">
          <a:blip r:embed="rId3">
            <a:alphaModFix/>
          </a:blip>
          <a:srcRect/>
          <a:stretch/>
        </p:blipFill>
        <p:spPr>
          <a:xfrm>
            <a:off x="128628" y="4615896"/>
            <a:ext cx="1618230" cy="363235"/>
          </a:xfrm>
          <a:prstGeom prst="rect">
            <a:avLst/>
          </a:prstGeom>
          <a:noFill/>
          <a:ln>
            <a:noFill/>
          </a:ln>
        </p:spPr>
      </p:pic>
    </p:spTree>
    <p:extLst>
      <p:ext uri="{BB962C8B-B14F-4D97-AF65-F5344CB8AC3E}">
        <p14:creationId xmlns:p14="http://schemas.microsoft.com/office/powerpoint/2010/main" val="172194504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ppt_x"/>
                                          </p:val>
                                        </p:tav>
                                        <p:tav tm="100000">
                                          <p:val>
                                            <p:strVal val="#ppt_x"/>
                                          </p:val>
                                        </p:tav>
                                      </p:tavLst>
                                    </p:anim>
                                    <p:anim calcmode="lin" valueType="num">
                                      <p:cBhvr additive="base">
                                        <p:cTn id="8"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Người con gái Nam Xương - Website của Trường THCS Mạc Đĩnh Chi">
            <a:extLst>
              <a:ext uri="{FF2B5EF4-FFF2-40B4-BE49-F238E27FC236}">
                <a16:creationId xmlns:a16="http://schemas.microsoft.com/office/drawing/2014/main" id="{42CE0089-127B-F471-B197-4C869C710B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4871" y="1484080"/>
            <a:ext cx="2522526" cy="25225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19C93A2-94D0-699F-13E3-8BE1FA787A92}"/>
              </a:ext>
            </a:extLst>
          </p:cNvPr>
          <p:cNvSpPr txBox="1"/>
          <p:nvPr/>
        </p:nvSpPr>
        <p:spPr>
          <a:xfrm>
            <a:off x="2563138" y="509593"/>
            <a:ext cx="3792255" cy="400110"/>
          </a:xfrm>
          <a:prstGeom prst="rect">
            <a:avLst/>
          </a:prstGeom>
          <a:noFill/>
        </p:spPr>
        <p:txBody>
          <a:bodyPr wrap="square">
            <a:spAutoFit/>
          </a:bodyPr>
          <a:lstStyle/>
          <a:p>
            <a:pPr algn="ctr"/>
            <a:r>
              <a:rPr lang="vi-VN" sz="2000" b="1" dirty="0"/>
              <a:t>Tính cách của Trương Sinh: </a:t>
            </a:r>
            <a:endParaRPr lang="en-US" sz="2000" b="1" dirty="0"/>
          </a:p>
        </p:txBody>
      </p:sp>
      <p:sp>
        <p:nvSpPr>
          <p:cNvPr id="7" name="Rectangle: Rounded Corners 6">
            <a:extLst>
              <a:ext uri="{FF2B5EF4-FFF2-40B4-BE49-F238E27FC236}">
                <a16:creationId xmlns:a16="http://schemas.microsoft.com/office/drawing/2014/main" id="{77821589-3571-BA10-0A29-6B0356777BDC}"/>
              </a:ext>
            </a:extLst>
          </p:cNvPr>
          <p:cNvSpPr/>
          <p:nvPr/>
        </p:nvSpPr>
        <p:spPr>
          <a:xfrm>
            <a:off x="4459266" y="1484080"/>
            <a:ext cx="1896128" cy="593518"/>
          </a:xfrm>
          <a:prstGeom prst="roundRect">
            <a:avLst/>
          </a:prstGeom>
          <a:solidFill>
            <a:schemeClr val="accent6"/>
          </a:solidFill>
          <a:ln>
            <a:prstDash val="lg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rPr>
              <a:t>Đ</a:t>
            </a:r>
            <a:r>
              <a:rPr lang="vi-VN" sz="2000" dirty="0">
                <a:solidFill>
                  <a:srgbClr val="000000"/>
                </a:solidFill>
              </a:rPr>
              <a:t>a nghi</a:t>
            </a:r>
            <a:endParaRPr lang="en-US" sz="2000" dirty="0">
              <a:solidFill>
                <a:srgbClr val="000000"/>
              </a:solidFill>
            </a:endParaRPr>
          </a:p>
        </p:txBody>
      </p:sp>
      <p:sp>
        <p:nvSpPr>
          <p:cNvPr id="8" name="Rectangle: Rounded Corners 7">
            <a:extLst>
              <a:ext uri="{FF2B5EF4-FFF2-40B4-BE49-F238E27FC236}">
                <a16:creationId xmlns:a16="http://schemas.microsoft.com/office/drawing/2014/main" id="{1ACBC55C-5DC3-1F86-E0AA-95272DF8334A}"/>
              </a:ext>
            </a:extLst>
          </p:cNvPr>
          <p:cNvSpPr/>
          <p:nvPr/>
        </p:nvSpPr>
        <p:spPr>
          <a:xfrm>
            <a:off x="6555809" y="1484080"/>
            <a:ext cx="1896129" cy="593518"/>
          </a:xfrm>
          <a:prstGeom prst="roundRect">
            <a:avLst/>
          </a:prstGeom>
          <a:solidFill>
            <a:schemeClr val="accent6"/>
          </a:solidFill>
          <a:ln>
            <a:prstDash val="lg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Ghen</a:t>
            </a:r>
            <a:r>
              <a:rPr lang="en-US" sz="2000" dirty="0">
                <a:solidFill>
                  <a:srgbClr val="000000"/>
                </a:solidFill>
              </a:rPr>
              <a:t> </a:t>
            </a:r>
            <a:r>
              <a:rPr lang="en-US" sz="2000" dirty="0" err="1">
                <a:solidFill>
                  <a:srgbClr val="000000"/>
                </a:solidFill>
              </a:rPr>
              <a:t>tuông</a:t>
            </a:r>
            <a:endParaRPr lang="en-US" sz="2000" dirty="0">
              <a:solidFill>
                <a:srgbClr val="000000"/>
              </a:solidFill>
            </a:endParaRPr>
          </a:p>
        </p:txBody>
      </p:sp>
      <p:sp>
        <p:nvSpPr>
          <p:cNvPr id="9" name="Rectangle: Rounded Corners 8">
            <a:extLst>
              <a:ext uri="{FF2B5EF4-FFF2-40B4-BE49-F238E27FC236}">
                <a16:creationId xmlns:a16="http://schemas.microsoft.com/office/drawing/2014/main" id="{6308666E-E077-CBCD-8303-A225FD669978}"/>
              </a:ext>
            </a:extLst>
          </p:cNvPr>
          <p:cNvSpPr/>
          <p:nvPr/>
        </p:nvSpPr>
        <p:spPr>
          <a:xfrm>
            <a:off x="4459266" y="2274991"/>
            <a:ext cx="1896128" cy="593518"/>
          </a:xfrm>
          <a:prstGeom prst="roundRect">
            <a:avLst/>
          </a:prstGeom>
          <a:solidFill>
            <a:schemeClr val="accent6"/>
          </a:solidFill>
          <a:ln>
            <a:prstDash val="lg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Mù</a:t>
            </a:r>
            <a:r>
              <a:rPr lang="en-US" sz="2000" dirty="0">
                <a:solidFill>
                  <a:srgbClr val="000000"/>
                </a:solidFill>
              </a:rPr>
              <a:t> </a:t>
            </a:r>
            <a:r>
              <a:rPr lang="en-US" sz="2000" dirty="0" err="1">
                <a:solidFill>
                  <a:srgbClr val="000000"/>
                </a:solidFill>
              </a:rPr>
              <a:t>quáng</a:t>
            </a:r>
            <a:endParaRPr lang="en-US" sz="2000" dirty="0">
              <a:solidFill>
                <a:srgbClr val="000000"/>
              </a:solidFill>
            </a:endParaRPr>
          </a:p>
        </p:txBody>
      </p:sp>
      <p:sp>
        <p:nvSpPr>
          <p:cNvPr id="10" name="Rectangle: Rounded Corners 9">
            <a:extLst>
              <a:ext uri="{FF2B5EF4-FFF2-40B4-BE49-F238E27FC236}">
                <a16:creationId xmlns:a16="http://schemas.microsoft.com/office/drawing/2014/main" id="{B66DF59F-68A8-64A0-E325-5406D53D985E}"/>
              </a:ext>
            </a:extLst>
          </p:cNvPr>
          <p:cNvSpPr/>
          <p:nvPr/>
        </p:nvSpPr>
        <p:spPr>
          <a:xfrm>
            <a:off x="6555809" y="2274991"/>
            <a:ext cx="1896129" cy="593518"/>
          </a:xfrm>
          <a:prstGeom prst="roundRect">
            <a:avLst/>
          </a:prstGeom>
          <a:solidFill>
            <a:schemeClr val="accent6"/>
          </a:solidFill>
          <a:ln>
            <a:prstDash val="lg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Hồ</a:t>
            </a:r>
            <a:r>
              <a:rPr lang="en-US" sz="2000" dirty="0">
                <a:solidFill>
                  <a:srgbClr val="000000"/>
                </a:solidFill>
              </a:rPr>
              <a:t> </a:t>
            </a:r>
            <a:r>
              <a:rPr lang="en-US" sz="2000" dirty="0" err="1">
                <a:solidFill>
                  <a:srgbClr val="000000"/>
                </a:solidFill>
              </a:rPr>
              <a:t>đồ</a:t>
            </a:r>
            <a:endParaRPr lang="en-US" sz="2000" dirty="0">
              <a:solidFill>
                <a:srgbClr val="000000"/>
              </a:solidFill>
            </a:endParaRPr>
          </a:p>
        </p:txBody>
      </p:sp>
      <p:sp>
        <p:nvSpPr>
          <p:cNvPr id="11" name="Rectangle: Rounded Corners 10">
            <a:extLst>
              <a:ext uri="{FF2B5EF4-FFF2-40B4-BE49-F238E27FC236}">
                <a16:creationId xmlns:a16="http://schemas.microsoft.com/office/drawing/2014/main" id="{F0439586-A7AF-27E6-6218-C6AF53328D07}"/>
              </a:ext>
            </a:extLst>
          </p:cNvPr>
          <p:cNvSpPr/>
          <p:nvPr/>
        </p:nvSpPr>
        <p:spPr>
          <a:xfrm>
            <a:off x="4459265" y="3065902"/>
            <a:ext cx="3992673" cy="593518"/>
          </a:xfrm>
          <a:prstGeom prst="roundRect">
            <a:avLst/>
          </a:prstGeom>
          <a:solidFill>
            <a:schemeClr val="accent6"/>
          </a:solidFill>
          <a:ln>
            <a:prstDash val="lg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rPr>
              <a:t>Gia </a:t>
            </a:r>
            <a:r>
              <a:rPr lang="en-US" sz="2000" dirty="0" err="1">
                <a:solidFill>
                  <a:srgbClr val="000000"/>
                </a:solidFill>
              </a:rPr>
              <a:t>trưởng</a:t>
            </a:r>
            <a:endParaRPr lang="en-US" sz="2000" dirty="0">
              <a:solidFill>
                <a:srgbClr val="000000"/>
              </a:solidFill>
            </a:endParaRPr>
          </a:p>
        </p:txBody>
      </p:sp>
      <p:pic>
        <p:nvPicPr>
          <p:cNvPr id="2" name="Google Shape;249;p4">
            <a:extLst>
              <a:ext uri="{FF2B5EF4-FFF2-40B4-BE49-F238E27FC236}">
                <a16:creationId xmlns:a16="http://schemas.microsoft.com/office/drawing/2014/main" id="{07CB541B-9310-005E-1877-9EF06F9DCC3A}"/>
              </a:ext>
            </a:extLst>
          </p:cNvPr>
          <p:cNvPicPr preferRelativeResize="0"/>
          <p:nvPr/>
        </p:nvPicPr>
        <p:blipFill rotWithShape="1">
          <a:blip r:embed="rId3">
            <a:alphaModFix/>
          </a:blip>
          <a:srcRect/>
          <a:stretch/>
        </p:blipFill>
        <p:spPr>
          <a:xfrm>
            <a:off x="7294037" y="4536438"/>
            <a:ext cx="1618230" cy="363235"/>
          </a:xfrm>
          <a:prstGeom prst="rect">
            <a:avLst/>
          </a:prstGeom>
          <a:noFill/>
          <a:ln>
            <a:noFill/>
          </a:ln>
        </p:spPr>
      </p:pic>
    </p:spTree>
    <p:extLst>
      <p:ext uri="{BB962C8B-B14F-4D97-AF65-F5344CB8AC3E}">
        <p14:creationId xmlns:p14="http://schemas.microsoft.com/office/powerpoint/2010/main" val="327436727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500"/>
                                        <p:tgtEl>
                                          <p:spTgt spid="102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3182EEE-B6FB-DC9A-603E-45E76D36868C}"/>
              </a:ext>
            </a:extLst>
          </p:cNvPr>
          <p:cNvSpPr/>
          <p:nvPr/>
        </p:nvSpPr>
        <p:spPr>
          <a:xfrm>
            <a:off x="3056351" y="463463"/>
            <a:ext cx="3031298" cy="613776"/>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FF0000"/>
                </a:solidFill>
              </a:rPr>
              <a:t>Nguyên</a:t>
            </a:r>
            <a:r>
              <a:rPr lang="en-US" sz="2000" b="1" dirty="0">
                <a:solidFill>
                  <a:srgbClr val="FF0000"/>
                </a:solidFill>
              </a:rPr>
              <a:t> </a:t>
            </a:r>
            <a:r>
              <a:rPr lang="en-US" sz="2000" b="1" dirty="0" err="1">
                <a:solidFill>
                  <a:srgbClr val="FF0000"/>
                </a:solidFill>
              </a:rPr>
              <a:t>nhân</a:t>
            </a:r>
            <a:r>
              <a:rPr lang="en-US" sz="2000" b="1" dirty="0">
                <a:solidFill>
                  <a:srgbClr val="FF0000"/>
                </a:solidFill>
              </a:rPr>
              <a:t> </a:t>
            </a:r>
            <a:r>
              <a:rPr lang="en-US" sz="2000" b="1" dirty="0" err="1">
                <a:solidFill>
                  <a:srgbClr val="FF0000"/>
                </a:solidFill>
              </a:rPr>
              <a:t>gián</a:t>
            </a:r>
            <a:r>
              <a:rPr lang="en-US" sz="2000" b="1" dirty="0">
                <a:solidFill>
                  <a:srgbClr val="FF0000"/>
                </a:solidFill>
              </a:rPr>
              <a:t> </a:t>
            </a:r>
            <a:r>
              <a:rPr lang="en-US" sz="2000" b="1" dirty="0" err="1">
                <a:solidFill>
                  <a:srgbClr val="FF0000"/>
                </a:solidFill>
              </a:rPr>
              <a:t>tiếp</a:t>
            </a:r>
            <a:endParaRPr lang="en-US" sz="2000" b="1" dirty="0">
              <a:solidFill>
                <a:srgbClr val="FF0000"/>
              </a:solidFill>
            </a:endParaRPr>
          </a:p>
        </p:txBody>
      </p:sp>
      <p:sp>
        <p:nvSpPr>
          <p:cNvPr id="6" name="TextBox 5">
            <a:extLst>
              <a:ext uri="{FF2B5EF4-FFF2-40B4-BE49-F238E27FC236}">
                <a16:creationId xmlns:a16="http://schemas.microsoft.com/office/drawing/2014/main" id="{1BA7E616-ABFB-B42A-60CE-9FEFEE2C9BD2}"/>
              </a:ext>
            </a:extLst>
          </p:cNvPr>
          <p:cNvSpPr txBox="1"/>
          <p:nvPr/>
        </p:nvSpPr>
        <p:spPr>
          <a:xfrm>
            <a:off x="1947796" y="1304384"/>
            <a:ext cx="5248406" cy="400110"/>
          </a:xfrm>
          <a:prstGeom prst="rect">
            <a:avLst/>
          </a:prstGeom>
          <a:noFill/>
        </p:spPr>
        <p:txBody>
          <a:bodyPr wrap="square" rtlCol="0">
            <a:spAutoFit/>
          </a:bodyPr>
          <a:lstStyle/>
          <a:p>
            <a:pPr algn="ctr"/>
            <a:r>
              <a:rPr lang="en-US" sz="2000" dirty="0" err="1"/>
              <a:t>Cuộc</a:t>
            </a:r>
            <a:r>
              <a:rPr lang="en-US" sz="2000" dirty="0"/>
              <a:t> </a:t>
            </a:r>
            <a:r>
              <a:rPr lang="en-US" sz="2000" dirty="0" err="1"/>
              <a:t>hôn</a:t>
            </a:r>
            <a:r>
              <a:rPr lang="en-US" sz="2000" dirty="0"/>
              <a:t> </a:t>
            </a:r>
            <a:r>
              <a:rPr lang="en-US" sz="2000" dirty="0" err="1"/>
              <a:t>nhân</a:t>
            </a:r>
            <a:r>
              <a:rPr lang="en-US" sz="2000" dirty="0"/>
              <a:t> </a:t>
            </a:r>
            <a:r>
              <a:rPr lang="en-US" sz="2000" dirty="0" err="1"/>
              <a:t>không</a:t>
            </a:r>
            <a:r>
              <a:rPr lang="en-US" sz="2000" dirty="0"/>
              <a:t> </a:t>
            </a:r>
            <a:r>
              <a:rPr lang="en-US" sz="2000" dirty="0" err="1"/>
              <a:t>bình</a:t>
            </a:r>
            <a:r>
              <a:rPr lang="en-US" sz="2000" dirty="0"/>
              <a:t> </a:t>
            </a:r>
            <a:r>
              <a:rPr lang="en-US" sz="2000" dirty="0" err="1"/>
              <a:t>đẳng</a:t>
            </a:r>
            <a:endParaRPr lang="en-US" sz="2000" dirty="0"/>
          </a:p>
        </p:txBody>
      </p:sp>
      <p:pic>
        <p:nvPicPr>
          <p:cNvPr id="11266" name="Picture 2" descr="Phân tích vẻ đẹp và số phận bi kịch của Vũ Nương chọn lọc hay nhất">
            <a:extLst>
              <a:ext uri="{FF2B5EF4-FFF2-40B4-BE49-F238E27FC236}">
                <a16:creationId xmlns:a16="http://schemas.microsoft.com/office/drawing/2014/main" id="{E8B3DB73-E541-4C92-8635-786508ABF9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1618" y="1931640"/>
            <a:ext cx="2740763" cy="274839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1DC3A6D9-EC35-D593-612E-0DCF79D8578D}"/>
              </a:ext>
            </a:extLst>
          </p:cNvPr>
          <p:cNvSpPr/>
          <p:nvPr/>
        </p:nvSpPr>
        <p:spPr>
          <a:xfrm>
            <a:off x="488515" y="2789330"/>
            <a:ext cx="2167003" cy="1377863"/>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rPr>
              <a:t>Vũ Nương là “con kẻ khó” </a:t>
            </a:r>
            <a:endParaRPr lang="en-US" sz="2000" dirty="0">
              <a:solidFill>
                <a:srgbClr val="000000"/>
              </a:solidFill>
            </a:endParaRPr>
          </a:p>
        </p:txBody>
      </p:sp>
      <p:sp>
        <p:nvSpPr>
          <p:cNvPr id="8" name="Rectangle: Rounded Corners 7">
            <a:extLst>
              <a:ext uri="{FF2B5EF4-FFF2-40B4-BE49-F238E27FC236}">
                <a16:creationId xmlns:a16="http://schemas.microsoft.com/office/drawing/2014/main" id="{CA9FCDBE-2822-9B55-0F05-D391BAF97F5C}"/>
              </a:ext>
            </a:extLst>
          </p:cNvPr>
          <p:cNvSpPr/>
          <p:nvPr/>
        </p:nvSpPr>
        <p:spPr>
          <a:xfrm>
            <a:off x="6377835" y="1931640"/>
            <a:ext cx="2565749" cy="2413006"/>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Trương Sinh, là con nhà khá giả, đem trăm lạng vàng để xin cưới</a:t>
            </a:r>
            <a:r>
              <a:rPr lang="en-US" sz="2000" dirty="0">
                <a:solidFill>
                  <a:srgbClr val="000000"/>
                </a:solidFill>
              </a:rPr>
              <a:t> Vũ </a:t>
            </a:r>
            <a:r>
              <a:rPr lang="en-US" sz="2000" dirty="0" err="1">
                <a:solidFill>
                  <a:srgbClr val="000000"/>
                </a:solidFill>
              </a:rPr>
              <a:t>Nương</a:t>
            </a:r>
            <a:r>
              <a:rPr lang="en-US" sz="2000" dirty="0">
                <a:solidFill>
                  <a:srgbClr val="000000"/>
                </a:solidFill>
              </a:rPr>
              <a:t>.</a:t>
            </a:r>
          </a:p>
        </p:txBody>
      </p:sp>
      <p:cxnSp>
        <p:nvCxnSpPr>
          <p:cNvPr id="10" name="Connector: Elbow 9">
            <a:extLst>
              <a:ext uri="{FF2B5EF4-FFF2-40B4-BE49-F238E27FC236}">
                <a16:creationId xmlns:a16="http://schemas.microsoft.com/office/drawing/2014/main" id="{94647543-1459-7CA4-0144-97C9662B4970}"/>
              </a:ext>
            </a:extLst>
          </p:cNvPr>
          <p:cNvCxnSpPr>
            <a:stCxn id="7" idx="0"/>
          </p:cNvCxnSpPr>
          <p:nvPr/>
        </p:nvCxnSpPr>
        <p:spPr>
          <a:xfrm rot="5400000" flipH="1" flipV="1">
            <a:off x="2278027" y="1865740"/>
            <a:ext cx="217580" cy="1629601"/>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12" name="Connector: Elbow 11">
            <a:extLst>
              <a:ext uri="{FF2B5EF4-FFF2-40B4-BE49-F238E27FC236}">
                <a16:creationId xmlns:a16="http://schemas.microsoft.com/office/drawing/2014/main" id="{61DC87E3-B5EB-F5DE-42F6-DCEF401C03B0}"/>
              </a:ext>
            </a:extLst>
          </p:cNvPr>
          <p:cNvCxnSpPr>
            <a:stCxn id="8" idx="2"/>
            <a:endCxn id="11266" idx="2"/>
          </p:cNvCxnSpPr>
          <p:nvPr/>
        </p:nvCxnSpPr>
        <p:spPr>
          <a:xfrm rot="5400000">
            <a:off x="5948660" y="2967986"/>
            <a:ext cx="335391" cy="3088710"/>
          </a:xfrm>
          <a:prstGeom prst="bentConnector3">
            <a:avLst>
              <a:gd name="adj1" fmla="val 168159"/>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3079130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66"/>
                                        </p:tgtEl>
                                        <p:attrNameLst>
                                          <p:attrName>style.visibility</p:attrName>
                                        </p:attrNameLst>
                                      </p:cBhvr>
                                      <p:to>
                                        <p:strVal val="visible"/>
                                      </p:to>
                                    </p:set>
                                    <p:animEffect transition="in" filter="fade">
                                      <p:cBhvr>
                                        <p:cTn id="17" dur="500"/>
                                        <p:tgtEl>
                                          <p:spTgt spid="1126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22" presetClass="entr" presetSubtype="8"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right)">
                                      <p:cBhvr>
                                        <p:cTn id="30" dur="500"/>
                                        <p:tgtEl>
                                          <p:spTgt spid="8"/>
                                        </p:tgtEl>
                                      </p:cBhvr>
                                    </p:animEffect>
                                  </p:childTnLst>
                                </p:cTn>
                              </p:par>
                              <p:par>
                                <p:cTn id="31" presetID="22" presetClass="entr" presetSubtype="2"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righ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5FB7F52-2B2A-D61F-7FC5-954B8DD7BD07}"/>
              </a:ext>
            </a:extLst>
          </p:cNvPr>
          <p:cNvSpPr/>
          <p:nvPr/>
        </p:nvSpPr>
        <p:spPr>
          <a:xfrm>
            <a:off x="839243" y="1014608"/>
            <a:ext cx="3068877" cy="651353"/>
          </a:xfrm>
          <a:prstGeom prst="roundRect">
            <a:avLst/>
          </a:prstGeom>
          <a:solidFill>
            <a:schemeClr val="accent6"/>
          </a:solidFill>
          <a:ln w="19050">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0000"/>
                </a:solidFill>
              </a:rPr>
              <a:t>Lễ giáo phong </a:t>
            </a:r>
            <a:r>
              <a:rPr lang="vi-VN" sz="2000">
                <a:solidFill>
                  <a:srgbClr val="000000"/>
                </a:solidFill>
              </a:rPr>
              <a:t>kiến </a:t>
            </a:r>
            <a:endParaRPr lang="en-US" sz="2000" dirty="0">
              <a:solidFill>
                <a:srgbClr val="000000"/>
              </a:solidFill>
            </a:endParaRPr>
          </a:p>
        </p:txBody>
      </p:sp>
      <p:sp>
        <p:nvSpPr>
          <p:cNvPr id="6" name="Rectangle: Rounded Corners 5">
            <a:extLst>
              <a:ext uri="{FF2B5EF4-FFF2-40B4-BE49-F238E27FC236}">
                <a16:creationId xmlns:a16="http://schemas.microsoft.com/office/drawing/2014/main" id="{5551899C-B002-65B0-5AD3-E8BB4390408D}"/>
              </a:ext>
            </a:extLst>
          </p:cNvPr>
          <p:cNvSpPr/>
          <p:nvPr/>
        </p:nvSpPr>
        <p:spPr>
          <a:xfrm>
            <a:off x="839243" y="1956147"/>
            <a:ext cx="3068877" cy="651353"/>
          </a:xfrm>
          <a:prstGeom prst="roundRect">
            <a:avLst/>
          </a:prstGeom>
          <a:solidFill>
            <a:schemeClr val="accent6"/>
          </a:solidFill>
          <a:ln w="19050">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rPr>
              <a:t>C</a:t>
            </a:r>
            <a:r>
              <a:rPr lang="vi-VN" sz="2000" dirty="0">
                <a:solidFill>
                  <a:srgbClr val="000000"/>
                </a:solidFill>
              </a:rPr>
              <a:t>hế độ </a:t>
            </a:r>
            <a:r>
              <a:rPr lang="vi-VN" sz="2000">
                <a:solidFill>
                  <a:srgbClr val="000000"/>
                </a:solidFill>
              </a:rPr>
              <a:t>nam quyền</a:t>
            </a:r>
            <a:endParaRPr lang="en-US" sz="2000" dirty="0">
              <a:solidFill>
                <a:srgbClr val="000000"/>
              </a:solidFill>
            </a:endParaRPr>
          </a:p>
        </p:txBody>
      </p:sp>
      <p:sp>
        <p:nvSpPr>
          <p:cNvPr id="7" name="Right Brace 6">
            <a:extLst>
              <a:ext uri="{FF2B5EF4-FFF2-40B4-BE49-F238E27FC236}">
                <a16:creationId xmlns:a16="http://schemas.microsoft.com/office/drawing/2014/main" id="{D7C01CC2-A2BE-6F8A-0802-876FBF3BDDD9}"/>
              </a:ext>
            </a:extLst>
          </p:cNvPr>
          <p:cNvSpPr/>
          <p:nvPr/>
        </p:nvSpPr>
        <p:spPr>
          <a:xfrm>
            <a:off x="4003631" y="855943"/>
            <a:ext cx="513567" cy="1816274"/>
          </a:xfrm>
          <a:prstGeom prst="rightBrace">
            <a:avLst>
              <a:gd name="adj1" fmla="val 25406"/>
              <a:gd name="adj2" fmla="val 50000"/>
            </a:avLst>
          </a:prstGeom>
          <a:ln>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C79A9A1F-5090-94C7-E24D-D74EF75A156A}"/>
              </a:ext>
            </a:extLst>
          </p:cNvPr>
          <p:cNvSpPr txBox="1"/>
          <p:nvPr/>
        </p:nvSpPr>
        <p:spPr>
          <a:xfrm>
            <a:off x="4612710" y="1014608"/>
            <a:ext cx="3554260" cy="1420325"/>
          </a:xfrm>
          <a:prstGeom prst="rect">
            <a:avLst/>
          </a:prstGeom>
          <a:noFill/>
        </p:spPr>
        <p:txBody>
          <a:bodyPr wrap="square">
            <a:spAutoFit/>
          </a:bodyPr>
          <a:lstStyle/>
          <a:p>
            <a:pPr algn="just">
              <a:lnSpc>
                <a:spcPct val="150000"/>
              </a:lnSpc>
            </a:pPr>
            <a:r>
              <a:rPr lang="en-US" sz="2000" dirty="0"/>
              <a:t>H</a:t>
            </a:r>
            <a:r>
              <a:rPr lang="vi-VN" sz="2000" dirty="0"/>
              <a:t>ạn chế tiếng nói bình đẳng, quyền được bảo vệ bản thân của người</a:t>
            </a:r>
            <a:r>
              <a:rPr lang="en-US" sz="2000" dirty="0"/>
              <a:t> </a:t>
            </a:r>
            <a:r>
              <a:rPr lang="en-US" sz="2000" dirty="0" err="1"/>
              <a:t>phụ</a:t>
            </a:r>
            <a:r>
              <a:rPr lang="en-US" sz="2000" dirty="0"/>
              <a:t> </a:t>
            </a:r>
            <a:r>
              <a:rPr lang="en-US" sz="2000" dirty="0" err="1"/>
              <a:t>nữ</a:t>
            </a:r>
            <a:r>
              <a:rPr lang="en-US" sz="2000" dirty="0"/>
              <a:t>.</a:t>
            </a:r>
            <a:r>
              <a:rPr lang="vi-VN" sz="2000" dirty="0"/>
              <a:t> </a:t>
            </a:r>
            <a:endParaRPr lang="en-US" sz="2000" dirty="0"/>
          </a:p>
        </p:txBody>
      </p:sp>
      <p:sp>
        <p:nvSpPr>
          <p:cNvPr id="10" name="Rectangle: Rounded Corners 9">
            <a:extLst>
              <a:ext uri="{FF2B5EF4-FFF2-40B4-BE49-F238E27FC236}">
                <a16:creationId xmlns:a16="http://schemas.microsoft.com/office/drawing/2014/main" id="{44D327E9-77D8-B28F-DC28-E0C145A4CA52}"/>
              </a:ext>
            </a:extLst>
          </p:cNvPr>
          <p:cNvSpPr/>
          <p:nvPr/>
        </p:nvSpPr>
        <p:spPr>
          <a:xfrm>
            <a:off x="839243" y="3281037"/>
            <a:ext cx="3068877" cy="651353"/>
          </a:xfrm>
          <a:prstGeom prst="roundRect">
            <a:avLst/>
          </a:prstGeom>
          <a:solidFill>
            <a:schemeClr val="accent6"/>
          </a:solidFill>
          <a:ln w="19050">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Chiến</a:t>
            </a:r>
            <a:r>
              <a:rPr lang="en-US" sz="2000" dirty="0">
                <a:solidFill>
                  <a:srgbClr val="000000"/>
                </a:solidFill>
              </a:rPr>
              <a:t> </a:t>
            </a:r>
            <a:r>
              <a:rPr lang="en-US" sz="2000" dirty="0" err="1">
                <a:solidFill>
                  <a:srgbClr val="000000"/>
                </a:solidFill>
              </a:rPr>
              <a:t>tranh</a:t>
            </a:r>
            <a:r>
              <a:rPr lang="en-US" sz="2000" dirty="0">
                <a:solidFill>
                  <a:srgbClr val="000000"/>
                </a:solidFill>
              </a:rPr>
              <a:t> phi </a:t>
            </a:r>
            <a:r>
              <a:rPr lang="en-US" sz="2000" dirty="0" err="1">
                <a:solidFill>
                  <a:srgbClr val="000000"/>
                </a:solidFill>
              </a:rPr>
              <a:t>nghĩa</a:t>
            </a:r>
            <a:endParaRPr lang="en-US" sz="2000" dirty="0">
              <a:solidFill>
                <a:srgbClr val="000000"/>
              </a:solidFill>
            </a:endParaRPr>
          </a:p>
        </p:txBody>
      </p:sp>
      <p:sp>
        <p:nvSpPr>
          <p:cNvPr id="11" name="Arrow: Chevron 10">
            <a:extLst>
              <a:ext uri="{FF2B5EF4-FFF2-40B4-BE49-F238E27FC236}">
                <a16:creationId xmlns:a16="http://schemas.microsoft.com/office/drawing/2014/main" id="{8FDE9598-80E4-24B8-5FBF-61DA56A5298D}"/>
              </a:ext>
            </a:extLst>
          </p:cNvPr>
          <p:cNvSpPr/>
          <p:nvPr/>
        </p:nvSpPr>
        <p:spPr>
          <a:xfrm>
            <a:off x="4099142" y="3331531"/>
            <a:ext cx="317848" cy="550363"/>
          </a:xfrm>
          <a:prstGeom prst="chevron">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8AE733D1-C638-00B1-357B-A564C34A7D79}"/>
              </a:ext>
            </a:extLst>
          </p:cNvPr>
          <p:cNvSpPr txBox="1"/>
          <p:nvPr/>
        </p:nvSpPr>
        <p:spPr>
          <a:xfrm>
            <a:off x="4805297" y="3127382"/>
            <a:ext cx="2715016" cy="958660"/>
          </a:xfrm>
          <a:prstGeom prst="rect">
            <a:avLst/>
          </a:prstGeom>
          <a:noFill/>
        </p:spPr>
        <p:txBody>
          <a:bodyPr wrap="square">
            <a:spAutoFit/>
          </a:bodyPr>
          <a:lstStyle/>
          <a:p>
            <a:pPr algn="just">
              <a:lnSpc>
                <a:spcPct val="150000"/>
              </a:lnSpc>
            </a:pPr>
            <a:r>
              <a:rPr lang="en-US" sz="2000" dirty="0"/>
              <a:t>C</a:t>
            </a:r>
            <a:r>
              <a:rPr lang="vi-VN" sz="2000" dirty="0"/>
              <a:t>ảnh sinh li tử biệt, vợ chồng xa cách.</a:t>
            </a:r>
            <a:endParaRPr lang="en-US" sz="2000" dirty="0"/>
          </a:p>
        </p:txBody>
      </p:sp>
      <p:pic>
        <p:nvPicPr>
          <p:cNvPr id="2" name="Google Shape;249;p4">
            <a:extLst>
              <a:ext uri="{FF2B5EF4-FFF2-40B4-BE49-F238E27FC236}">
                <a16:creationId xmlns:a16="http://schemas.microsoft.com/office/drawing/2014/main" id="{56B5BA00-8426-F963-4ED4-6E1BCC7ED6BC}"/>
              </a:ext>
            </a:extLst>
          </p:cNvPr>
          <p:cNvPicPr preferRelativeResize="0"/>
          <p:nvPr/>
        </p:nvPicPr>
        <p:blipFill rotWithShape="1">
          <a:blip r:embed="rId2">
            <a:alphaModFix/>
          </a:blip>
          <a:srcRect/>
          <a:stretch/>
        </p:blipFill>
        <p:spPr>
          <a:xfrm>
            <a:off x="7294037" y="4536438"/>
            <a:ext cx="1618230" cy="363235"/>
          </a:xfrm>
          <a:prstGeom prst="rect">
            <a:avLst/>
          </a:prstGeom>
          <a:noFill/>
          <a:ln>
            <a:noFill/>
          </a:ln>
        </p:spPr>
      </p:pic>
    </p:spTree>
    <p:extLst>
      <p:ext uri="{BB962C8B-B14F-4D97-AF65-F5344CB8AC3E}">
        <p14:creationId xmlns:p14="http://schemas.microsoft.com/office/powerpoint/2010/main" val="317007969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Horizontal)">
                                      <p:cBhvr>
                                        <p:cTn id="15" dur="500"/>
                                        <p:tgtEl>
                                          <p:spTgt spid="7"/>
                                        </p:tgtEl>
                                      </p:cBhvr>
                                    </p:animEffect>
                                  </p:childTnLst>
                                </p:cTn>
                              </p:par>
                              <p:par>
                                <p:cTn id="16" presetID="16" presetClass="entr" presetSubtype="2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p:bldP spid="10" grpId="0" animBg="1"/>
      <p:bldP spid="11" grpId="0" animBg="1"/>
      <p:bldP spid="1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7DF8969-0454-566B-601F-60E160D68F55}"/>
              </a:ext>
            </a:extLst>
          </p:cNvPr>
          <p:cNvSpPr txBox="1"/>
          <p:nvPr/>
        </p:nvSpPr>
        <p:spPr>
          <a:xfrm>
            <a:off x="2076189" y="356465"/>
            <a:ext cx="4991622" cy="496996"/>
          </a:xfrm>
          <a:prstGeom prst="rect">
            <a:avLst/>
          </a:prstGeom>
          <a:noFill/>
        </p:spPr>
        <p:txBody>
          <a:bodyPr wrap="square">
            <a:spAutoFit/>
          </a:bodyPr>
          <a:lstStyle/>
          <a:p>
            <a:pPr algn="ctr">
              <a:lnSpc>
                <a:spcPct val="150000"/>
              </a:lnSpc>
            </a:pPr>
            <a:r>
              <a:rPr lang="en-US" sz="2000" b="1" dirty="0">
                <a:solidFill>
                  <a:srgbClr val="0070C0"/>
                </a:solidFill>
              </a:rPr>
              <a:t>c</a:t>
            </a:r>
            <a:r>
              <a:rPr lang="vi-VN" sz="2000" b="1" dirty="0">
                <a:solidFill>
                  <a:srgbClr val="0070C0"/>
                </a:solidFill>
              </a:rPr>
              <a:t>. Tính cách nhân vật Vũ Nương</a:t>
            </a:r>
            <a:endParaRPr lang="en-US" sz="2000" b="1" dirty="0">
              <a:solidFill>
                <a:srgbClr val="0070C0"/>
              </a:solidFill>
            </a:endParaRPr>
          </a:p>
        </p:txBody>
      </p:sp>
      <p:graphicFrame>
        <p:nvGraphicFramePr>
          <p:cNvPr id="7" name="Table 6">
            <a:extLst>
              <a:ext uri="{FF2B5EF4-FFF2-40B4-BE49-F238E27FC236}">
                <a16:creationId xmlns:a16="http://schemas.microsoft.com/office/drawing/2014/main" id="{56181899-C0CE-940D-625E-1F1B20DA16A6}"/>
              </a:ext>
            </a:extLst>
          </p:cNvPr>
          <p:cNvGraphicFramePr>
            <a:graphicFrameLocks noGrp="1"/>
          </p:cNvGraphicFramePr>
          <p:nvPr>
            <p:extLst>
              <p:ext uri="{D42A27DB-BD31-4B8C-83A1-F6EECF244321}">
                <p14:modId xmlns:p14="http://schemas.microsoft.com/office/powerpoint/2010/main" val="136809731"/>
              </p:ext>
            </p:extLst>
          </p:nvPr>
        </p:nvGraphicFramePr>
        <p:xfrm>
          <a:off x="275572" y="987023"/>
          <a:ext cx="8592855" cy="3898128"/>
        </p:xfrm>
        <a:graphic>
          <a:graphicData uri="http://schemas.openxmlformats.org/drawingml/2006/table">
            <a:tbl>
              <a:tblPr firstRow="1" firstCol="1" bandRow="1">
                <a:tableStyleId>{FD8607D9-1263-4F96-9E5F-43F1EAE1C7EE}</a:tableStyleId>
              </a:tblPr>
              <a:tblGrid>
                <a:gridCol w="3620022">
                  <a:extLst>
                    <a:ext uri="{9D8B030D-6E8A-4147-A177-3AD203B41FA5}">
                      <a16:colId xmlns:a16="http://schemas.microsoft.com/office/drawing/2014/main" val="3337433829"/>
                    </a:ext>
                  </a:extLst>
                </a:gridCol>
                <a:gridCol w="4972833">
                  <a:extLst>
                    <a:ext uri="{9D8B030D-6E8A-4147-A177-3AD203B41FA5}">
                      <a16:colId xmlns:a16="http://schemas.microsoft.com/office/drawing/2014/main" val="2706393170"/>
                    </a:ext>
                  </a:extLst>
                </a:gridCol>
              </a:tblGrid>
              <a:tr h="462467">
                <a:tc>
                  <a:txBody>
                    <a:bodyPr/>
                    <a:lstStyle/>
                    <a:p>
                      <a:pPr algn="ctr">
                        <a:lnSpc>
                          <a:spcPct val="100000"/>
                        </a:lnSpc>
                      </a:pPr>
                      <a:r>
                        <a:rPr lang="vi-VN" sz="2000" b="1" dirty="0">
                          <a:effectLst/>
                        </a:rPr>
                        <a:t>Chi tiết, hành động tiêu biểu</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lnSpc>
                          <a:spcPct val="100000"/>
                        </a:lnSpc>
                      </a:pPr>
                      <a:r>
                        <a:rPr lang="vi-VN" sz="2000" b="1" dirty="0">
                          <a:effectLst/>
                        </a:rPr>
                        <a:t>Đặc điểm tính cách</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673173467"/>
                  </a:ext>
                </a:extLst>
              </a:tr>
              <a:tr h="1563863">
                <a:tc>
                  <a:txBody>
                    <a:bodyPr/>
                    <a:lstStyle/>
                    <a:p>
                      <a:pPr algn="just">
                        <a:lnSpc>
                          <a:spcPct val="150000"/>
                        </a:lnSpc>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50000"/>
                        </a:lnSpc>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49664799"/>
                  </a:ext>
                </a:extLst>
              </a:tr>
              <a:tr h="1871798">
                <a:tc>
                  <a:txBody>
                    <a:bodyPr/>
                    <a:lstStyle/>
                    <a:p>
                      <a:pPr algn="just">
                        <a:lnSpc>
                          <a:spcPct val="150000"/>
                        </a:lnSpc>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50000"/>
                        </a:lnSpc>
                      </a:pPr>
                      <a:r>
                        <a:rPr lang="vi-VN" sz="2000" dirty="0">
                          <a:effectLst/>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3741175"/>
                  </a:ext>
                </a:extLst>
              </a:tr>
            </a:tbl>
          </a:graphicData>
        </a:graphic>
      </p:graphicFrame>
      <p:sp>
        <p:nvSpPr>
          <p:cNvPr id="9" name="TextBox 8">
            <a:extLst>
              <a:ext uri="{FF2B5EF4-FFF2-40B4-BE49-F238E27FC236}">
                <a16:creationId xmlns:a16="http://schemas.microsoft.com/office/drawing/2014/main" id="{37C651A7-7559-8D01-9B0F-8C173A685F1F}"/>
              </a:ext>
            </a:extLst>
          </p:cNvPr>
          <p:cNvSpPr txBox="1"/>
          <p:nvPr/>
        </p:nvSpPr>
        <p:spPr>
          <a:xfrm>
            <a:off x="275572" y="1697891"/>
            <a:ext cx="3532339" cy="95866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i="1" dirty="0"/>
              <a:t>“Tính đã thuỳ mị, nết na" </a:t>
            </a:r>
            <a:r>
              <a:rPr lang="vi-VN" sz="2000" dirty="0"/>
              <a:t>lại thêm </a:t>
            </a:r>
            <a:r>
              <a:rPr lang="vi-VN" sz="2000" i="1" dirty="0"/>
              <a:t>"tư dung tốt đẹp". </a:t>
            </a:r>
            <a:endParaRPr lang="en-US" sz="2000" i="1" dirty="0"/>
          </a:p>
        </p:txBody>
      </p:sp>
      <p:sp>
        <p:nvSpPr>
          <p:cNvPr id="11" name="TextBox 10">
            <a:extLst>
              <a:ext uri="{FF2B5EF4-FFF2-40B4-BE49-F238E27FC236}">
                <a16:creationId xmlns:a16="http://schemas.microsoft.com/office/drawing/2014/main" id="{78384CE5-6D1C-716B-BF92-255D5C289A96}"/>
              </a:ext>
            </a:extLst>
          </p:cNvPr>
          <p:cNvSpPr txBox="1"/>
          <p:nvPr/>
        </p:nvSpPr>
        <p:spPr>
          <a:xfrm>
            <a:off x="3933172" y="1495709"/>
            <a:ext cx="4860099" cy="1420325"/>
          </a:xfrm>
          <a:prstGeom prst="rect">
            <a:avLst/>
          </a:prstGeom>
          <a:noFill/>
        </p:spPr>
        <p:txBody>
          <a:bodyPr wrap="square">
            <a:spAutoFit/>
          </a:bodyPr>
          <a:lstStyle/>
          <a:p>
            <a:pPr algn="just">
              <a:lnSpc>
                <a:spcPct val="150000"/>
              </a:lnSpc>
            </a:pPr>
            <a:r>
              <a:rPr lang="vi-VN" sz="2000" dirty="0"/>
              <a:t>Một người vợ "đẹp người" lẫn “đẹp nết", vẻ đẹp toàn diện, xứng đáng được quý trọng và được hưởng hạnh phúc.</a:t>
            </a:r>
            <a:endParaRPr lang="en-US" sz="2000" dirty="0"/>
          </a:p>
        </p:txBody>
      </p:sp>
      <p:sp>
        <p:nvSpPr>
          <p:cNvPr id="13" name="TextBox 12">
            <a:extLst>
              <a:ext uri="{FF2B5EF4-FFF2-40B4-BE49-F238E27FC236}">
                <a16:creationId xmlns:a16="http://schemas.microsoft.com/office/drawing/2014/main" id="{14FA8A52-80A7-E57B-6183-E1790BA21208}"/>
              </a:ext>
            </a:extLst>
          </p:cNvPr>
          <p:cNvSpPr txBox="1"/>
          <p:nvPr/>
        </p:nvSpPr>
        <p:spPr>
          <a:xfrm>
            <a:off x="250521" y="2966279"/>
            <a:ext cx="3682652" cy="1883336"/>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2000" dirty="0">
                <a:effectLst/>
              </a:rPr>
              <a:t>Phụng dưỡng mẹ chồng già yếu, bệnh tật; lo tang mẹ chu toàn khi về già; chăm nuôi con nhỏ khôn lớn,...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154AE3A4-DF95-8363-F3B4-A072605CD8BF}"/>
              </a:ext>
            </a:extLst>
          </p:cNvPr>
          <p:cNvSpPr txBox="1"/>
          <p:nvPr/>
        </p:nvSpPr>
        <p:spPr>
          <a:xfrm>
            <a:off x="3958224" y="3329135"/>
            <a:ext cx="4728577" cy="958660"/>
          </a:xfrm>
          <a:prstGeom prst="rect">
            <a:avLst/>
          </a:prstGeom>
          <a:noFill/>
        </p:spPr>
        <p:txBody>
          <a:bodyPr wrap="square">
            <a:spAutoFit/>
          </a:bodyPr>
          <a:lstStyle/>
          <a:p>
            <a:pPr algn="just">
              <a:lnSpc>
                <a:spcPct val="150000"/>
              </a:lnSpc>
            </a:pPr>
            <a:r>
              <a:rPr lang="vi-VN" sz="2000" dirty="0">
                <a:effectLst/>
              </a:rPr>
              <a:t>Người con dâu hiếu nghĩa; người vợ thuỷ chung, người mẹ hiền thảo.</a:t>
            </a:r>
            <a:endParaRPr lang="en-US" sz="2000" dirty="0">
              <a:effectLst/>
            </a:endParaRPr>
          </a:p>
        </p:txBody>
      </p:sp>
    </p:spTree>
    <p:extLst>
      <p:ext uri="{BB962C8B-B14F-4D97-AF65-F5344CB8AC3E}">
        <p14:creationId xmlns:p14="http://schemas.microsoft.com/office/powerpoint/2010/main" val="427018375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5">
                                            <p:txEl>
                                              <p:pRg st="0" end="0"/>
                                            </p:txEl>
                                          </p:spTgt>
                                        </p:tgtEl>
                                        <p:attrNameLst>
                                          <p:attrName>style.visibility</p:attrName>
                                        </p:attrNameLst>
                                      </p:cBhvr>
                                      <p:to>
                                        <p:strVal val="visible"/>
                                      </p:to>
                                    </p:set>
                                    <p:animEffect transition="in" filter="fade">
                                      <p:cBhvr>
                                        <p:cTn id="38"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66729E1-689C-D165-F908-C91A7234D563}"/>
              </a:ext>
            </a:extLst>
          </p:cNvPr>
          <p:cNvGraphicFramePr>
            <a:graphicFrameLocks noGrp="1"/>
          </p:cNvGraphicFramePr>
          <p:nvPr>
            <p:extLst>
              <p:ext uri="{D42A27DB-BD31-4B8C-83A1-F6EECF244321}">
                <p14:modId xmlns:p14="http://schemas.microsoft.com/office/powerpoint/2010/main" val="1263930043"/>
              </p:ext>
            </p:extLst>
          </p:nvPr>
        </p:nvGraphicFramePr>
        <p:xfrm>
          <a:off x="275572" y="423601"/>
          <a:ext cx="8592855" cy="4296297"/>
        </p:xfrm>
        <a:graphic>
          <a:graphicData uri="http://schemas.openxmlformats.org/drawingml/2006/table">
            <a:tbl>
              <a:tblPr firstRow="1" firstCol="1" bandRow="1">
                <a:tableStyleId>{FD8607D9-1263-4F96-9E5F-43F1EAE1C7EE}</a:tableStyleId>
              </a:tblPr>
              <a:tblGrid>
                <a:gridCol w="4008329">
                  <a:extLst>
                    <a:ext uri="{9D8B030D-6E8A-4147-A177-3AD203B41FA5}">
                      <a16:colId xmlns:a16="http://schemas.microsoft.com/office/drawing/2014/main" val="3773788206"/>
                    </a:ext>
                  </a:extLst>
                </a:gridCol>
                <a:gridCol w="4584526">
                  <a:extLst>
                    <a:ext uri="{9D8B030D-6E8A-4147-A177-3AD203B41FA5}">
                      <a16:colId xmlns:a16="http://schemas.microsoft.com/office/drawing/2014/main" val="3818444907"/>
                    </a:ext>
                  </a:extLst>
                </a:gridCol>
              </a:tblGrid>
              <a:tr h="462467">
                <a:tc>
                  <a:txBody>
                    <a:bodyPr/>
                    <a:lstStyle/>
                    <a:p>
                      <a:pPr algn="ctr">
                        <a:lnSpc>
                          <a:spcPct val="100000"/>
                        </a:lnSpc>
                      </a:pPr>
                      <a:r>
                        <a:rPr lang="vi-VN" sz="2000" b="1" dirty="0">
                          <a:effectLst/>
                        </a:rPr>
                        <a:t>Chi tiết, hành động tiêu biểu</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lnSpc>
                          <a:spcPct val="100000"/>
                        </a:lnSpc>
                      </a:pPr>
                      <a:r>
                        <a:rPr lang="vi-VN" sz="2000" b="1" dirty="0">
                          <a:effectLst/>
                        </a:rPr>
                        <a:t>Đặc điểm tính cách</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682141056"/>
                  </a:ext>
                </a:extLst>
              </a:tr>
              <a:tr h="3833830">
                <a:tc>
                  <a:txBody>
                    <a:bodyPr/>
                    <a:lstStyle/>
                    <a:p>
                      <a:pPr algn="just">
                        <a:lnSpc>
                          <a:spcPct val="150000"/>
                        </a:lnSpc>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50000"/>
                        </a:lnSpc>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031315332"/>
                  </a:ext>
                </a:extLst>
              </a:tr>
            </a:tbl>
          </a:graphicData>
        </a:graphic>
      </p:graphicFrame>
      <p:sp>
        <p:nvSpPr>
          <p:cNvPr id="8" name="TextBox 7">
            <a:extLst>
              <a:ext uri="{FF2B5EF4-FFF2-40B4-BE49-F238E27FC236}">
                <a16:creationId xmlns:a16="http://schemas.microsoft.com/office/drawing/2014/main" id="{0C56ADAB-B997-D6A6-A19C-8C1D2E937B37}"/>
              </a:ext>
            </a:extLst>
          </p:cNvPr>
          <p:cNvSpPr txBox="1"/>
          <p:nvPr/>
        </p:nvSpPr>
        <p:spPr>
          <a:xfrm>
            <a:off x="275572" y="928681"/>
            <a:ext cx="3995803" cy="3728649"/>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dirty="0"/>
              <a:t>Chịu oan một bề, mọi lời phân trần (với Trương Sinh) đều vô hiệu; phải kêu oan cùng trời đất (lời độc thoại, mình nói với mình, với trời đất); phải tìm cái chết trên bến Hoàng Giang, khi sự thật sáng tỏ thì đã quá muộn màng. </a:t>
            </a:r>
            <a:endParaRPr lang="en-US" sz="2000" dirty="0"/>
          </a:p>
        </p:txBody>
      </p:sp>
      <p:sp>
        <p:nvSpPr>
          <p:cNvPr id="10" name="TextBox 9">
            <a:extLst>
              <a:ext uri="{FF2B5EF4-FFF2-40B4-BE49-F238E27FC236}">
                <a16:creationId xmlns:a16="http://schemas.microsoft.com/office/drawing/2014/main" id="{D27FA0F1-03C7-E2AA-1241-C02E60F030C7}"/>
              </a:ext>
            </a:extLst>
          </p:cNvPr>
          <p:cNvSpPr txBox="1"/>
          <p:nvPr/>
        </p:nvSpPr>
        <p:spPr>
          <a:xfrm>
            <a:off x="4271375" y="1630754"/>
            <a:ext cx="4597052" cy="1881990"/>
          </a:xfrm>
          <a:prstGeom prst="rect">
            <a:avLst/>
          </a:prstGeom>
          <a:noFill/>
        </p:spPr>
        <p:txBody>
          <a:bodyPr wrap="square">
            <a:spAutoFit/>
          </a:bodyPr>
          <a:lstStyle/>
          <a:p>
            <a:pPr algn="just">
              <a:lnSpc>
                <a:spcPct val="150000"/>
              </a:lnSpc>
            </a:pPr>
            <a:r>
              <a:rPr lang="vi-VN" sz="2000" dirty="0"/>
              <a:t>Trọng danh dự, phẩm giá, là tiếng nói cảm thương, thái độ phê phán thói ghen tuông gia trưởng chà đạp nhân phẩm của người phụ nữ.</a:t>
            </a:r>
            <a:endParaRPr lang="en-US" sz="2000" dirty="0"/>
          </a:p>
        </p:txBody>
      </p:sp>
    </p:spTree>
    <p:extLst>
      <p:ext uri="{BB962C8B-B14F-4D97-AF65-F5344CB8AC3E}">
        <p14:creationId xmlns:p14="http://schemas.microsoft.com/office/powerpoint/2010/main" val="78102924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EA1306D-E7B1-8D7C-939A-5B22CF81406A}"/>
              </a:ext>
            </a:extLst>
          </p:cNvPr>
          <p:cNvGraphicFramePr>
            <a:graphicFrameLocks noGrp="1"/>
          </p:cNvGraphicFramePr>
          <p:nvPr>
            <p:extLst>
              <p:ext uri="{D42A27DB-BD31-4B8C-83A1-F6EECF244321}">
                <p14:modId xmlns:p14="http://schemas.microsoft.com/office/powerpoint/2010/main" val="4270077645"/>
              </p:ext>
            </p:extLst>
          </p:nvPr>
        </p:nvGraphicFramePr>
        <p:xfrm>
          <a:off x="275572" y="272082"/>
          <a:ext cx="8592855" cy="4599336"/>
        </p:xfrm>
        <a:graphic>
          <a:graphicData uri="http://schemas.openxmlformats.org/drawingml/2006/table">
            <a:tbl>
              <a:tblPr firstRow="1" firstCol="1" bandRow="1">
                <a:tableStyleId>{FD8607D9-1263-4F96-9E5F-43F1EAE1C7EE}</a:tableStyleId>
              </a:tblPr>
              <a:tblGrid>
                <a:gridCol w="5611661">
                  <a:extLst>
                    <a:ext uri="{9D8B030D-6E8A-4147-A177-3AD203B41FA5}">
                      <a16:colId xmlns:a16="http://schemas.microsoft.com/office/drawing/2014/main" val="3773788206"/>
                    </a:ext>
                  </a:extLst>
                </a:gridCol>
                <a:gridCol w="2981194">
                  <a:extLst>
                    <a:ext uri="{9D8B030D-6E8A-4147-A177-3AD203B41FA5}">
                      <a16:colId xmlns:a16="http://schemas.microsoft.com/office/drawing/2014/main" val="3818444907"/>
                    </a:ext>
                  </a:extLst>
                </a:gridCol>
              </a:tblGrid>
              <a:tr h="462467">
                <a:tc>
                  <a:txBody>
                    <a:bodyPr/>
                    <a:lstStyle/>
                    <a:p>
                      <a:pPr algn="ctr">
                        <a:lnSpc>
                          <a:spcPct val="100000"/>
                        </a:lnSpc>
                      </a:pPr>
                      <a:r>
                        <a:rPr lang="vi-VN" sz="2000" b="1" dirty="0">
                          <a:effectLst/>
                        </a:rPr>
                        <a:t>Chi tiết, hành động tiêu biểu</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lnSpc>
                          <a:spcPct val="100000"/>
                        </a:lnSpc>
                      </a:pPr>
                      <a:r>
                        <a:rPr lang="vi-VN" sz="2000" b="1" dirty="0">
                          <a:effectLst/>
                        </a:rPr>
                        <a:t>Đặc điểm tính cách</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682141056"/>
                  </a:ext>
                </a:extLst>
              </a:tr>
              <a:tr h="4136869">
                <a:tc>
                  <a:txBody>
                    <a:bodyPr/>
                    <a:lstStyle/>
                    <a:p>
                      <a:pPr algn="just">
                        <a:lnSpc>
                          <a:spcPct val="150000"/>
                        </a:lnSpc>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50000"/>
                        </a:lnSpc>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031315332"/>
                  </a:ext>
                </a:extLst>
              </a:tr>
            </a:tbl>
          </a:graphicData>
        </a:graphic>
      </p:graphicFrame>
      <p:sp>
        <p:nvSpPr>
          <p:cNvPr id="6" name="TextBox 5">
            <a:extLst>
              <a:ext uri="{FF2B5EF4-FFF2-40B4-BE49-F238E27FC236}">
                <a16:creationId xmlns:a16="http://schemas.microsoft.com/office/drawing/2014/main" id="{53B3C130-7FED-F088-689B-020DED017CA2}"/>
              </a:ext>
            </a:extLst>
          </p:cNvPr>
          <p:cNvSpPr txBox="1"/>
          <p:nvPr/>
        </p:nvSpPr>
        <p:spPr>
          <a:xfrm>
            <a:off x="275571" y="676954"/>
            <a:ext cx="5549031" cy="4190314"/>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dirty="0"/>
              <a:t>Mẹ chồng cảm kích thấy nàng xứng đáng có cuộc sống tương lại hạnh phúc: </a:t>
            </a:r>
            <a:r>
              <a:rPr lang="vi-VN" sz="2000" i="1" dirty="0"/>
              <a:t>“Sau này, trời xét lòng lành, ban cho phúc đức, giống dòng tươi tốt, con cháu đông đàn, xanh kia quyết chẳng phụ con, cũng như con đã chẳng phụ mẹ”</a:t>
            </a:r>
            <a:r>
              <a:rPr lang="vi-VN" sz="2000" dirty="0"/>
              <a:t>; hàng xóm bênh vực, thanh minh giúp nàng; Linh Phi cứu nàng; cuộc trở về trang trọng như một sự tôn vinh </a:t>
            </a:r>
            <a:r>
              <a:rPr lang="vi-VN" sz="2000" i="1" dirty="0"/>
              <a:t>(cảnh tượng Vũ Thị hiển linh giữa dòng sông...).</a:t>
            </a:r>
            <a:endParaRPr lang="en-US" sz="2000" i="1" dirty="0"/>
          </a:p>
        </p:txBody>
      </p:sp>
      <p:sp>
        <p:nvSpPr>
          <p:cNvPr id="7" name="TextBox 6">
            <a:extLst>
              <a:ext uri="{FF2B5EF4-FFF2-40B4-BE49-F238E27FC236}">
                <a16:creationId xmlns:a16="http://schemas.microsoft.com/office/drawing/2014/main" id="{489546B4-6BB6-C2AA-058B-A4C37BA19D1F}"/>
              </a:ext>
            </a:extLst>
          </p:cNvPr>
          <p:cNvSpPr txBox="1"/>
          <p:nvPr/>
        </p:nvSpPr>
        <p:spPr>
          <a:xfrm>
            <a:off x="5924810" y="1399922"/>
            <a:ext cx="2943617" cy="2805320"/>
          </a:xfrm>
          <a:prstGeom prst="rect">
            <a:avLst/>
          </a:prstGeom>
          <a:noFill/>
        </p:spPr>
        <p:txBody>
          <a:bodyPr wrap="square">
            <a:spAutoFit/>
          </a:bodyPr>
          <a:lstStyle/>
          <a:p>
            <a:pPr algn="just">
              <a:lnSpc>
                <a:spcPct val="150000"/>
              </a:lnSpc>
            </a:pPr>
            <a:r>
              <a:rPr lang="vi-VN" sz="2000" dirty="0"/>
              <a:t>Người tốt đẹp bị vu oan được thần nhân cứu thoát; giải oan, khẳng định sự trong sạch thuỷ chung, vị tha, độ lượng của Vũ Thị.</a:t>
            </a:r>
            <a:endParaRPr lang="en-US" sz="2000" dirty="0"/>
          </a:p>
        </p:txBody>
      </p:sp>
    </p:spTree>
    <p:extLst>
      <p:ext uri="{BB962C8B-B14F-4D97-AF65-F5344CB8AC3E}">
        <p14:creationId xmlns:p14="http://schemas.microsoft.com/office/powerpoint/2010/main" val="309156385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FC549877-654B-2E7B-1E66-7158C9E60B0D}"/>
              </a:ext>
            </a:extLst>
          </p:cNvPr>
          <p:cNvGraphicFramePr>
            <a:graphicFrameLocks noGrp="1"/>
          </p:cNvGraphicFramePr>
          <p:nvPr>
            <p:extLst>
              <p:ext uri="{D42A27DB-BD31-4B8C-83A1-F6EECF244321}">
                <p14:modId xmlns:p14="http://schemas.microsoft.com/office/powerpoint/2010/main" val="179675809"/>
              </p:ext>
            </p:extLst>
          </p:nvPr>
        </p:nvGraphicFramePr>
        <p:xfrm>
          <a:off x="707721" y="300625"/>
          <a:ext cx="7728558" cy="3093929"/>
        </p:xfrm>
        <a:graphic>
          <a:graphicData uri="http://schemas.openxmlformats.org/drawingml/2006/table">
            <a:tbl>
              <a:tblPr firstRow="1" firstCol="1" bandRow="1">
                <a:tableStyleId>{FD8607D9-1263-4F96-9E5F-43F1EAE1C7EE}</a:tableStyleId>
              </a:tblPr>
              <a:tblGrid>
                <a:gridCol w="3814175">
                  <a:extLst>
                    <a:ext uri="{9D8B030D-6E8A-4147-A177-3AD203B41FA5}">
                      <a16:colId xmlns:a16="http://schemas.microsoft.com/office/drawing/2014/main" val="1310655457"/>
                    </a:ext>
                  </a:extLst>
                </a:gridCol>
                <a:gridCol w="3914383">
                  <a:extLst>
                    <a:ext uri="{9D8B030D-6E8A-4147-A177-3AD203B41FA5}">
                      <a16:colId xmlns:a16="http://schemas.microsoft.com/office/drawing/2014/main" val="3579419020"/>
                    </a:ext>
                  </a:extLst>
                </a:gridCol>
              </a:tblGrid>
              <a:tr h="887438">
                <a:tc gridSpan="2">
                  <a:txBody>
                    <a:bodyPr/>
                    <a:lstStyle/>
                    <a:p>
                      <a:pPr marL="0" indent="0" algn="ctr">
                        <a:lnSpc>
                          <a:spcPct val="150000"/>
                        </a:lnSpc>
                      </a:pPr>
                      <a:r>
                        <a:rPr lang="vi-VN" sz="2000" b="1" dirty="0"/>
                        <a:t>Điểm khác biệt trong cách ứng xử của nàng lúc còn sống với gia đình ở trần gian và khi đã về thủy phủ.</a:t>
                      </a:r>
                      <a:endParaRPr lang="en-US" sz="2000" b="1"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hMerge="1">
                  <a:txBody>
                    <a:bodyPr/>
                    <a:lstStyle/>
                    <a:p>
                      <a:endParaRPr lang="en-US"/>
                    </a:p>
                  </a:txBody>
                  <a:tcPr/>
                </a:tc>
                <a:extLst>
                  <a:ext uri="{0D108BD9-81ED-4DB2-BD59-A6C34878D82A}">
                    <a16:rowId xmlns:a16="http://schemas.microsoft.com/office/drawing/2014/main" val="704027607"/>
                  </a:ext>
                </a:extLst>
              </a:tr>
              <a:tr h="2206491">
                <a:tc>
                  <a:txBody>
                    <a:bodyPr/>
                    <a:lstStyle/>
                    <a:p>
                      <a:pPr algn="just">
                        <a:lnSpc>
                          <a:spcPct val="150000"/>
                        </a:lnSpc>
                      </a:pPr>
                      <a:endParaRPr lang="en-US" sz="2000" dirty="0"/>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457200" algn="just">
                        <a:lnSpc>
                          <a:spcPct val="150000"/>
                        </a:lnSpc>
                      </a:pPr>
                      <a:endParaRPr lang="en-US" sz="2000" dirty="0"/>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453518722"/>
                  </a:ext>
                </a:extLst>
              </a:tr>
            </a:tbl>
          </a:graphicData>
        </a:graphic>
      </p:graphicFrame>
      <p:sp>
        <p:nvSpPr>
          <p:cNvPr id="7" name="TextBox 6">
            <a:extLst>
              <a:ext uri="{FF2B5EF4-FFF2-40B4-BE49-F238E27FC236}">
                <a16:creationId xmlns:a16="http://schemas.microsoft.com/office/drawing/2014/main" id="{3248C59D-D77E-493F-FD58-5C0E0151FF66}"/>
              </a:ext>
            </a:extLst>
          </p:cNvPr>
          <p:cNvSpPr txBox="1"/>
          <p:nvPr/>
        </p:nvSpPr>
        <p:spPr>
          <a:xfrm>
            <a:off x="792272" y="1336845"/>
            <a:ext cx="3729624" cy="1881990"/>
          </a:xfrm>
          <a:prstGeom prst="rect">
            <a:avLst/>
          </a:prstGeom>
          <a:noFill/>
        </p:spPr>
        <p:txBody>
          <a:bodyPr wrap="square">
            <a:spAutoFit/>
          </a:bodyPr>
          <a:lstStyle/>
          <a:p>
            <a:pPr algn="just">
              <a:lnSpc>
                <a:spcPct val="150000"/>
              </a:lnSpc>
            </a:pPr>
            <a:r>
              <a:rPr lang="vi-VN" sz="2000" b="1" dirty="0"/>
              <a:t>Lúc còn sống với gia đình ở trần gian: </a:t>
            </a:r>
            <a:r>
              <a:rPr lang="vi-VN" sz="2000" dirty="0"/>
              <a:t>Vũ Nương nặng tình với mẹ chồng, chịu thương chịu khó, gánh vác việc nhà.</a:t>
            </a:r>
            <a:endParaRPr lang="en-US" sz="2000" dirty="0"/>
          </a:p>
        </p:txBody>
      </p:sp>
      <p:sp>
        <p:nvSpPr>
          <p:cNvPr id="9" name="TextBox 8">
            <a:extLst>
              <a:ext uri="{FF2B5EF4-FFF2-40B4-BE49-F238E27FC236}">
                <a16:creationId xmlns:a16="http://schemas.microsoft.com/office/drawing/2014/main" id="{F6AE09EE-022B-F5F7-8B8A-AC1C3A197F64}"/>
              </a:ext>
            </a:extLst>
          </p:cNvPr>
          <p:cNvSpPr txBox="1"/>
          <p:nvPr/>
        </p:nvSpPr>
        <p:spPr>
          <a:xfrm>
            <a:off x="4572000" y="1336845"/>
            <a:ext cx="3867410" cy="1881990"/>
          </a:xfrm>
          <a:prstGeom prst="rect">
            <a:avLst/>
          </a:prstGeom>
          <a:noFill/>
        </p:spPr>
        <p:txBody>
          <a:bodyPr wrap="square">
            <a:spAutoFit/>
          </a:bodyPr>
          <a:lstStyle/>
          <a:p>
            <a:pPr algn="just">
              <a:lnSpc>
                <a:spcPct val="150000"/>
              </a:lnSpc>
            </a:pPr>
            <a:r>
              <a:rPr lang="vi-VN" sz="2000" b="1" dirty="0"/>
              <a:t>Khi đã về thủy phủ: </a:t>
            </a:r>
            <a:r>
              <a:rPr lang="vi-VN" sz="2000" dirty="0"/>
              <a:t>Vũ Nương vẫn thương chồng con sẵn sàng tha thứ tất cả; nặng ân nghĩa, sống báo đáp ân nhân.</a:t>
            </a:r>
            <a:endParaRPr lang="en-US" sz="2000" dirty="0"/>
          </a:p>
        </p:txBody>
      </p:sp>
      <p:pic>
        <p:nvPicPr>
          <p:cNvPr id="13314" name="Picture 2" descr="Lớp văn cô Thu - 🌿DÀN Ý CHI TIẾT I/ Mở bài Cảm thương cho... | Facebook">
            <a:extLst>
              <a:ext uri="{FF2B5EF4-FFF2-40B4-BE49-F238E27FC236}">
                <a16:creationId xmlns:a16="http://schemas.microsoft.com/office/drawing/2014/main" id="{6D49D29D-0CB5-E7D5-DF16-B45BD2633E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488" b="37908"/>
          <a:stretch/>
        </p:blipFill>
        <p:spPr bwMode="auto">
          <a:xfrm>
            <a:off x="1458697" y="3589708"/>
            <a:ext cx="2111222" cy="13306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16" name="Picture 4" descr="PHÂN TÍCH VẺ ĐẸP NHÂN VẬT VŨ NƯƠNG">
            <a:extLst>
              <a:ext uri="{FF2B5EF4-FFF2-40B4-BE49-F238E27FC236}">
                <a16:creationId xmlns:a16="http://schemas.microsoft.com/office/drawing/2014/main" id="{18FD57A8-9EB1-211F-78A0-D9EBDE7720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91" t="5845" r="4000" b="30209"/>
          <a:stretch/>
        </p:blipFill>
        <p:spPr bwMode="auto">
          <a:xfrm>
            <a:off x="5574083" y="3505743"/>
            <a:ext cx="2004163" cy="14146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68893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3314"/>
                                        </p:tgtEl>
                                        <p:attrNameLst>
                                          <p:attrName>style.visibility</p:attrName>
                                        </p:attrNameLst>
                                      </p:cBhvr>
                                      <p:to>
                                        <p:strVal val="visible"/>
                                      </p:to>
                                    </p:set>
                                    <p:anim calcmode="lin" valueType="num">
                                      <p:cBhvr additive="base">
                                        <p:cTn id="22" dur="500" fill="hold"/>
                                        <p:tgtEl>
                                          <p:spTgt spid="13314"/>
                                        </p:tgtEl>
                                        <p:attrNameLst>
                                          <p:attrName>ppt_x</p:attrName>
                                        </p:attrNameLst>
                                      </p:cBhvr>
                                      <p:tavLst>
                                        <p:tav tm="0">
                                          <p:val>
                                            <p:strVal val="#ppt_x"/>
                                          </p:val>
                                        </p:tav>
                                        <p:tav tm="100000">
                                          <p:val>
                                            <p:strVal val="#ppt_x"/>
                                          </p:val>
                                        </p:tav>
                                      </p:tavLst>
                                    </p:anim>
                                    <p:anim calcmode="lin" valueType="num">
                                      <p:cBhvr additive="base">
                                        <p:cTn id="23" dur="500" fill="hold"/>
                                        <p:tgtEl>
                                          <p:spTgt spid="1331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3316"/>
                                        </p:tgtEl>
                                        <p:attrNameLst>
                                          <p:attrName>style.visibility</p:attrName>
                                        </p:attrNameLst>
                                      </p:cBhvr>
                                      <p:to>
                                        <p:strVal val="visible"/>
                                      </p:to>
                                    </p:set>
                                    <p:anim calcmode="lin" valueType="num">
                                      <p:cBhvr additive="base">
                                        <p:cTn id="26" dur="500" fill="hold"/>
                                        <p:tgtEl>
                                          <p:spTgt spid="13316"/>
                                        </p:tgtEl>
                                        <p:attrNameLst>
                                          <p:attrName>ppt_x</p:attrName>
                                        </p:attrNameLst>
                                      </p:cBhvr>
                                      <p:tavLst>
                                        <p:tav tm="0">
                                          <p:val>
                                            <p:strVal val="#ppt_x"/>
                                          </p:val>
                                        </p:tav>
                                        <p:tav tm="100000">
                                          <p:val>
                                            <p:strVal val="#ppt_x"/>
                                          </p:val>
                                        </p:tav>
                                      </p:tavLst>
                                    </p:anim>
                                    <p:anim calcmode="lin" valueType="num">
                                      <p:cBhvr additive="base">
                                        <p:cTn id="27" dur="500" fill="hold"/>
                                        <p:tgtEl>
                                          <p:spTgt spid="133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46B0BBB-248A-184B-D206-AE4AC7D9A670}"/>
              </a:ext>
            </a:extLst>
          </p:cNvPr>
          <p:cNvSpPr txBox="1"/>
          <p:nvPr/>
        </p:nvSpPr>
        <p:spPr>
          <a:xfrm>
            <a:off x="2076189" y="356465"/>
            <a:ext cx="4991622" cy="496996"/>
          </a:xfrm>
          <a:prstGeom prst="rect">
            <a:avLst/>
          </a:prstGeom>
          <a:noFill/>
        </p:spPr>
        <p:txBody>
          <a:bodyPr wrap="square">
            <a:spAutoFit/>
          </a:bodyPr>
          <a:lstStyle/>
          <a:p>
            <a:pPr algn="ctr">
              <a:lnSpc>
                <a:spcPct val="150000"/>
              </a:lnSpc>
            </a:pPr>
            <a:r>
              <a:rPr lang="en-US" sz="2000" b="1" dirty="0">
                <a:solidFill>
                  <a:srgbClr val="0070C0"/>
                </a:solidFill>
              </a:rPr>
              <a:t>d. </a:t>
            </a:r>
            <a:r>
              <a:rPr lang="en-US" sz="2000" b="1" dirty="0" err="1">
                <a:solidFill>
                  <a:srgbClr val="0070C0"/>
                </a:solidFill>
              </a:rPr>
              <a:t>Tính</a:t>
            </a:r>
            <a:r>
              <a:rPr lang="en-US" sz="2000" b="1" dirty="0">
                <a:solidFill>
                  <a:srgbClr val="0070C0"/>
                </a:solidFill>
              </a:rPr>
              <a:t> </a:t>
            </a:r>
            <a:r>
              <a:rPr lang="en-US" sz="2000" b="1" dirty="0" err="1">
                <a:solidFill>
                  <a:srgbClr val="0070C0"/>
                </a:solidFill>
              </a:rPr>
              <a:t>cách</a:t>
            </a:r>
            <a:r>
              <a:rPr lang="en-US" sz="2000" b="1" dirty="0">
                <a:solidFill>
                  <a:srgbClr val="0070C0"/>
                </a:solidFill>
              </a:rPr>
              <a:t> </a:t>
            </a:r>
            <a:r>
              <a:rPr lang="en-US" sz="2000" b="1" dirty="0" err="1">
                <a:solidFill>
                  <a:srgbClr val="0070C0"/>
                </a:solidFill>
              </a:rPr>
              <a:t>nhân</a:t>
            </a:r>
            <a:r>
              <a:rPr lang="en-US" sz="2000" b="1" dirty="0">
                <a:solidFill>
                  <a:srgbClr val="0070C0"/>
                </a:solidFill>
              </a:rPr>
              <a:t> </a:t>
            </a:r>
            <a:r>
              <a:rPr lang="en-US" sz="2000" b="1" dirty="0" err="1">
                <a:solidFill>
                  <a:srgbClr val="0070C0"/>
                </a:solidFill>
              </a:rPr>
              <a:t>vật</a:t>
            </a:r>
            <a:r>
              <a:rPr lang="en-US" sz="2000" b="1" dirty="0">
                <a:solidFill>
                  <a:srgbClr val="0070C0"/>
                </a:solidFill>
              </a:rPr>
              <a:t> </a:t>
            </a:r>
            <a:r>
              <a:rPr lang="en-US" sz="2000" b="1" dirty="0" err="1">
                <a:solidFill>
                  <a:srgbClr val="0070C0"/>
                </a:solidFill>
              </a:rPr>
              <a:t>Trương</a:t>
            </a:r>
            <a:r>
              <a:rPr lang="en-US" sz="2000" b="1" dirty="0">
                <a:solidFill>
                  <a:srgbClr val="0070C0"/>
                </a:solidFill>
              </a:rPr>
              <a:t> Sinh.</a:t>
            </a:r>
          </a:p>
        </p:txBody>
      </p:sp>
      <p:sp>
        <p:nvSpPr>
          <p:cNvPr id="8" name="Rectangle: Rounded Corners 7">
            <a:extLst>
              <a:ext uri="{FF2B5EF4-FFF2-40B4-BE49-F238E27FC236}">
                <a16:creationId xmlns:a16="http://schemas.microsoft.com/office/drawing/2014/main" id="{4789FF6D-3712-0D8A-E6EA-86085888B395}"/>
              </a:ext>
            </a:extLst>
          </p:cNvPr>
          <p:cNvSpPr/>
          <p:nvPr/>
        </p:nvSpPr>
        <p:spPr>
          <a:xfrm>
            <a:off x="560540" y="1276997"/>
            <a:ext cx="2834014" cy="2755851"/>
          </a:xfrm>
          <a:prstGeom prst="round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Một số chi tiết Nguyễn Dữ sử dụng để khắc hoạ nhân vật Trương Sinh</a:t>
            </a:r>
            <a:r>
              <a:rPr lang="en-US" sz="2000" dirty="0">
                <a:solidFill>
                  <a:srgbClr val="000000"/>
                </a:solidFill>
              </a:rPr>
              <a:t>.</a:t>
            </a:r>
          </a:p>
        </p:txBody>
      </p:sp>
      <p:sp>
        <p:nvSpPr>
          <p:cNvPr id="9" name="Rectangle: Rounded Corners 8">
            <a:extLst>
              <a:ext uri="{FF2B5EF4-FFF2-40B4-BE49-F238E27FC236}">
                <a16:creationId xmlns:a16="http://schemas.microsoft.com/office/drawing/2014/main" id="{996A3E5F-B25D-0F74-9FF7-55618F4A442E}"/>
              </a:ext>
            </a:extLst>
          </p:cNvPr>
          <p:cNvSpPr/>
          <p:nvPr/>
        </p:nvSpPr>
        <p:spPr>
          <a:xfrm>
            <a:off x="4271376" y="1276998"/>
            <a:ext cx="4312084" cy="1060798"/>
          </a:xfrm>
          <a:prstGeom prst="roundRect">
            <a:avLst/>
          </a:prstGeom>
          <a:solidFill>
            <a:schemeClr val="tx1">
              <a:lumMod val="10000"/>
              <a:lumOff val="9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en-US" sz="2000" i="1" dirty="0">
                <a:solidFill>
                  <a:srgbClr val="000000"/>
                </a:solidFill>
              </a:rPr>
              <a:t>C</a:t>
            </a:r>
            <a:r>
              <a:rPr lang="vi-VN" sz="2000" i="1" dirty="0">
                <a:solidFill>
                  <a:srgbClr val="000000"/>
                </a:solidFill>
              </a:rPr>
              <a:t>ó tính đa nghi,</a:t>
            </a:r>
            <a:r>
              <a:rPr lang="en-US" sz="2000" i="1" dirty="0">
                <a:solidFill>
                  <a:srgbClr val="000000"/>
                </a:solidFill>
              </a:rPr>
              <a:t> </a:t>
            </a:r>
            <a:r>
              <a:rPr lang="vi-VN" sz="2000" i="1" dirty="0">
                <a:solidFill>
                  <a:srgbClr val="000000"/>
                </a:solidFill>
              </a:rPr>
              <a:t>đối với vợ phòng ngừa quá sức</a:t>
            </a:r>
            <a:r>
              <a:rPr lang="en-US" sz="2000" i="1" dirty="0">
                <a:solidFill>
                  <a:srgbClr val="000000"/>
                </a:solidFill>
              </a:rPr>
              <a:t>.</a:t>
            </a:r>
          </a:p>
        </p:txBody>
      </p:sp>
      <p:sp>
        <p:nvSpPr>
          <p:cNvPr id="10" name="Rectangle: Rounded Corners 9">
            <a:extLst>
              <a:ext uri="{FF2B5EF4-FFF2-40B4-BE49-F238E27FC236}">
                <a16:creationId xmlns:a16="http://schemas.microsoft.com/office/drawing/2014/main" id="{0068B058-4775-CC22-9258-DFA4F6954F4E}"/>
              </a:ext>
            </a:extLst>
          </p:cNvPr>
          <p:cNvSpPr/>
          <p:nvPr/>
        </p:nvSpPr>
        <p:spPr>
          <a:xfrm>
            <a:off x="4271376" y="2571750"/>
            <a:ext cx="4312084" cy="1461098"/>
          </a:xfrm>
          <a:prstGeom prst="roundRect">
            <a:avLst/>
          </a:prstGeom>
          <a:solidFill>
            <a:schemeClr val="tx1">
              <a:lumMod val="10000"/>
              <a:lumOff val="9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en-US" sz="2000" i="1" dirty="0">
                <a:solidFill>
                  <a:srgbClr val="000000"/>
                </a:solidFill>
              </a:rPr>
              <a:t>T</a:t>
            </a:r>
            <a:r>
              <a:rPr lang="vi-VN" sz="2000" i="1" dirty="0">
                <a:solidFill>
                  <a:srgbClr val="000000"/>
                </a:solidFill>
              </a:rPr>
              <a:t>uy con nhà hào phú nhưng không có học, nên tên phải ghi trong số lính đi vào loại đầu,...</a:t>
            </a:r>
            <a:endParaRPr lang="en-US" sz="2000" i="1" dirty="0">
              <a:solidFill>
                <a:srgbClr val="000000"/>
              </a:solidFill>
            </a:endParaRPr>
          </a:p>
        </p:txBody>
      </p:sp>
      <p:pic>
        <p:nvPicPr>
          <p:cNvPr id="12" name="Picture 11">
            <a:extLst>
              <a:ext uri="{FF2B5EF4-FFF2-40B4-BE49-F238E27FC236}">
                <a16:creationId xmlns:a16="http://schemas.microsoft.com/office/drawing/2014/main" id="{21846B6B-36EF-3C50-E0DF-7805013B23A6}"/>
              </a:ext>
            </a:extLst>
          </p:cNvPr>
          <p:cNvPicPr>
            <a:picLocks noChangeAspect="1"/>
          </p:cNvPicPr>
          <p:nvPr/>
        </p:nvPicPr>
        <p:blipFill>
          <a:blip r:embed="rId2"/>
          <a:srcRect t="31659" r="82466" b="48128"/>
          <a:stretch/>
        </p:blipFill>
        <p:spPr>
          <a:xfrm rot="14498297">
            <a:off x="3253849" y="2993925"/>
            <a:ext cx="1215263" cy="788021"/>
          </a:xfrm>
          <a:prstGeom prst="rect">
            <a:avLst/>
          </a:prstGeom>
        </p:spPr>
      </p:pic>
      <p:pic>
        <p:nvPicPr>
          <p:cNvPr id="13" name="Picture 12">
            <a:extLst>
              <a:ext uri="{FF2B5EF4-FFF2-40B4-BE49-F238E27FC236}">
                <a16:creationId xmlns:a16="http://schemas.microsoft.com/office/drawing/2014/main" id="{B4ADE79C-5210-00AA-3131-A2150529A103}"/>
              </a:ext>
            </a:extLst>
          </p:cNvPr>
          <p:cNvPicPr>
            <a:picLocks noChangeAspect="1"/>
          </p:cNvPicPr>
          <p:nvPr/>
        </p:nvPicPr>
        <p:blipFill>
          <a:blip r:embed="rId2"/>
          <a:srcRect t="31659" r="82466" b="48128"/>
          <a:stretch/>
        </p:blipFill>
        <p:spPr>
          <a:xfrm rot="7101703" flipV="1">
            <a:off x="3225335" y="1503035"/>
            <a:ext cx="1215263" cy="788021"/>
          </a:xfrm>
          <a:prstGeom prst="rect">
            <a:avLst/>
          </a:prstGeom>
        </p:spPr>
      </p:pic>
      <p:pic>
        <p:nvPicPr>
          <p:cNvPr id="2" name="Google Shape;249;p4">
            <a:extLst>
              <a:ext uri="{FF2B5EF4-FFF2-40B4-BE49-F238E27FC236}">
                <a16:creationId xmlns:a16="http://schemas.microsoft.com/office/drawing/2014/main" id="{30A6B5C6-FC44-4973-2C71-D4DF42848002}"/>
              </a:ext>
            </a:extLst>
          </p:cNvPr>
          <p:cNvPicPr preferRelativeResize="0"/>
          <p:nvPr/>
        </p:nvPicPr>
        <p:blipFill rotWithShape="1">
          <a:blip r:embed="rId3">
            <a:alphaModFix/>
          </a:blip>
          <a:srcRect/>
          <a:stretch/>
        </p:blipFill>
        <p:spPr>
          <a:xfrm>
            <a:off x="7294037" y="4536438"/>
            <a:ext cx="1618230" cy="363235"/>
          </a:xfrm>
          <a:prstGeom prst="rect">
            <a:avLst/>
          </a:prstGeom>
          <a:noFill/>
          <a:ln>
            <a:noFill/>
          </a:ln>
        </p:spPr>
      </p:pic>
    </p:spTree>
    <p:extLst>
      <p:ext uri="{BB962C8B-B14F-4D97-AF65-F5344CB8AC3E}">
        <p14:creationId xmlns:p14="http://schemas.microsoft.com/office/powerpoint/2010/main" val="9902344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Right 1">
            <a:extLst>
              <a:ext uri="{FF2B5EF4-FFF2-40B4-BE49-F238E27FC236}">
                <a16:creationId xmlns:a16="http://schemas.microsoft.com/office/drawing/2014/main" id="{4605B037-8C58-EEA1-B16B-43CA44C7F94D}"/>
              </a:ext>
            </a:extLst>
          </p:cNvPr>
          <p:cNvSpPr/>
          <p:nvPr/>
        </p:nvSpPr>
        <p:spPr>
          <a:xfrm>
            <a:off x="713983" y="663878"/>
            <a:ext cx="713984" cy="475989"/>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C741A96-9C3B-A8F3-06FA-30AF4AB34931}"/>
              </a:ext>
            </a:extLst>
          </p:cNvPr>
          <p:cNvSpPr txBox="1"/>
          <p:nvPr/>
        </p:nvSpPr>
        <p:spPr>
          <a:xfrm>
            <a:off x="1427967" y="422543"/>
            <a:ext cx="6447773" cy="958660"/>
          </a:xfrm>
          <a:prstGeom prst="rect">
            <a:avLst/>
          </a:prstGeom>
          <a:noFill/>
        </p:spPr>
        <p:txBody>
          <a:bodyPr wrap="square">
            <a:spAutoFit/>
          </a:bodyPr>
          <a:lstStyle/>
          <a:p>
            <a:pPr algn="ctr">
              <a:lnSpc>
                <a:spcPct val="150000"/>
              </a:lnSpc>
            </a:pPr>
            <a:r>
              <a:rPr lang="vi-VN" sz="2000" b="1" dirty="0"/>
              <a:t>Qua lớp ngôn ngữ này, hầu như mọi nét thuộc về bản chất của nhân vật</a:t>
            </a:r>
            <a:r>
              <a:rPr lang="en-US" sz="2000" b="1" dirty="0"/>
              <a:t> </a:t>
            </a:r>
            <a:r>
              <a:rPr lang="en-US" sz="2000" b="1" dirty="0" err="1"/>
              <a:t>Trương</a:t>
            </a:r>
            <a:r>
              <a:rPr lang="en-US" sz="2000" b="1" dirty="0"/>
              <a:t> Sinh</a:t>
            </a:r>
            <a:r>
              <a:rPr lang="vi-VN" sz="2000" b="1" dirty="0"/>
              <a:t> đã phát lộ: </a:t>
            </a:r>
            <a:endParaRPr lang="en-US" sz="2000" b="1" dirty="0"/>
          </a:p>
        </p:txBody>
      </p:sp>
      <p:sp>
        <p:nvSpPr>
          <p:cNvPr id="5" name="Rectangle: Rounded Corners 4">
            <a:extLst>
              <a:ext uri="{FF2B5EF4-FFF2-40B4-BE49-F238E27FC236}">
                <a16:creationId xmlns:a16="http://schemas.microsoft.com/office/drawing/2014/main" id="{DFFF7F13-283D-AE3F-0588-DCDEFDA18608}"/>
              </a:ext>
            </a:extLst>
          </p:cNvPr>
          <p:cNvSpPr/>
          <p:nvPr/>
        </p:nvSpPr>
        <p:spPr>
          <a:xfrm>
            <a:off x="851770" y="1640909"/>
            <a:ext cx="2091847" cy="576197"/>
          </a:xfrm>
          <a:prstGeom prst="roundRect">
            <a:avLst/>
          </a:prstGeom>
          <a:solidFill>
            <a:srgbClr val="FFEF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Ít</a:t>
            </a:r>
            <a:r>
              <a:rPr lang="en-US" sz="2000" dirty="0">
                <a:solidFill>
                  <a:srgbClr val="000000"/>
                </a:solidFill>
              </a:rPr>
              <a:t> </a:t>
            </a:r>
            <a:r>
              <a:rPr lang="en-US" sz="2000" dirty="0" err="1">
                <a:solidFill>
                  <a:srgbClr val="000000"/>
                </a:solidFill>
              </a:rPr>
              <a:t>học</a:t>
            </a:r>
            <a:endParaRPr lang="en-US" sz="2000" dirty="0">
              <a:solidFill>
                <a:srgbClr val="000000"/>
              </a:solidFill>
            </a:endParaRPr>
          </a:p>
        </p:txBody>
      </p:sp>
      <p:sp>
        <p:nvSpPr>
          <p:cNvPr id="6" name="Rectangle: Rounded Corners 5">
            <a:extLst>
              <a:ext uri="{FF2B5EF4-FFF2-40B4-BE49-F238E27FC236}">
                <a16:creationId xmlns:a16="http://schemas.microsoft.com/office/drawing/2014/main" id="{86D93418-7812-00EE-BEA8-19E7F713E1FB}"/>
              </a:ext>
            </a:extLst>
          </p:cNvPr>
          <p:cNvSpPr/>
          <p:nvPr/>
        </p:nvSpPr>
        <p:spPr>
          <a:xfrm>
            <a:off x="3133595" y="1653432"/>
            <a:ext cx="2091847" cy="576197"/>
          </a:xfrm>
          <a:prstGeom prst="roundRect">
            <a:avLst/>
          </a:prstGeom>
          <a:solidFill>
            <a:srgbClr val="FFEF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Đa</a:t>
            </a:r>
            <a:r>
              <a:rPr lang="en-US" sz="2000" dirty="0">
                <a:solidFill>
                  <a:srgbClr val="000000"/>
                </a:solidFill>
              </a:rPr>
              <a:t> </a:t>
            </a:r>
            <a:r>
              <a:rPr lang="en-US" sz="2000" dirty="0" err="1">
                <a:solidFill>
                  <a:srgbClr val="000000"/>
                </a:solidFill>
              </a:rPr>
              <a:t>nghi</a:t>
            </a:r>
            <a:endParaRPr lang="en-US" sz="2000" dirty="0">
              <a:solidFill>
                <a:srgbClr val="000000"/>
              </a:solidFill>
            </a:endParaRPr>
          </a:p>
        </p:txBody>
      </p:sp>
      <p:sp>
        <p:nvSpPr>
          <p:cNvPr id="7" name="Rectangle: Rounded Corners 6">
            <a:extLst>
              <a:ext uri="{FF2B5EF4-FFF2-40B4-BE49-F238E27FC236}">
                <a16:creationId xmlns:a16="http://schemas.microsoft.com/office/drawing/2014/main" id="{0041C132-D6AF-2E0F-B0D1-96B7A1E4529E}"/>
              </a:ext>
            </a:extLst>
          </p:cNvPr>
          <p:cNvSpPr/>
          <p:nvPr/>
        </p:nvSpPr>
        <p:spPr>
          <a:xfrm>
            <a:off x="5415420" y="1640908"/>
            <a:ext cx="2851758" cy="576197"/>
          </a:xfrm>
          <a:prstGeom prst="roundRect">
            <a:avLst/>
          </a:prstGeom>
          <a:solidFill>
            <a:srgbClr val="FFEF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Ghen</a:t>
            </a:r>
            <a:r>
              <a:rPr lang="en-US" sz="2000" dirty="0">
                <a:solidFill>
                  <a:srgbClr val="000000"/>
                </a:solidFill>
              </a:rPr>
              <a:t> </a:t>
            </a:r>
            <a:r>
              <a:rPr lang="en-US" sz="2000" dirty="0" err="1">
                <a:solidFill>
                  <a:srgbClr val="000000"/>
                </a:solidFill>
              </a:rPr>
              <a:t>tuông</a:t>
            </a:r>
            <a:r>
              <a:rPr lang="en-US" sz="2000" dirty="0">
                <a:solidFill>
                  <a:srgbClr val="000000"/>
                </a:solidFill>
              </a:rPr>
              <a:t> </a:t>
            </a:r>
            <a:r>
              <a:rPr lang="en-US" sz="2000" dirty="0" err="1">
                <a:solidFill>
                  <a:srgbClr val="000000"/>
                </a:solidFill>
              </a:rPr>
              <a:t>mù</a:t>
            </a:r>
            <a:r>
              <a:rPr lang="en-US" sz="2000" dirty="0">
                <a:solidFill>
                  <a:srgbClr val="000000"/>
                </a:solidFill>
              </a:rPr>
              <a:t> </a:t>
            </a:r>
            <a:r>
              <a:rPr lang="en-US" sz="2000" dirty="0" err="1">
                <a:solidFill>
                  <a:srgbClr val="000000"/>
                </a:solidFill>
              </a:rPr>
              <a:t>quáng</a:t>
            </a:r>
            <a:endParaRPr lang="en-US" sz="2000" dirty="0">
              <a:solidFill>
                <a:srgbClr val="000000"/>
              </a:solidFill>
            </a:endParaRPr>
          </a:p>
        </p:txBody>
      </p:sp>
      <p:sp>
        <p:nvSpPr>
          <p:cNvPr id="8" name="Rectangle: Rounded Corners 7">
            <a:extLst>
              <a:ext uri="{FF2B5EF4-FFF2-40B4-BE49-F238E27FC236}">
                <a16:creationId xmlns:a16="http://schemas.microsoft.com/office/drawing/2014/main" id="{253D8A44-395C-75F3-0A86-CF9088DF032A}"/>
              </a:ext>
            </a:extLst>
          </p:cNvPr>
          <p:cNvSpPr/>
          <p:nvPr/>
        </p:nvSpPr>
        <p:spPr>
          <a:xfrm>
            <a:off x="3344973" y="3269294"/>
            <a:ext cx="4568869" cy="155322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rgbClr val="000000"/>
                </a:solidFill>
              </a:rPr>
              <a:t>Đ</a:t>
            </a:r>
            <a:r>
              <a:rPr lang="vi-VN" sz="2000" dirty="0">
                <a:solidFill>
                  <a:srgbClr val="000000"/>
                </a:solidFill>
              </a:rPr>
              <a:t>ẩy Vũ </a:t>
            </a:r>
            <a:r>
              <a:rPr lang="en-US" sz="2000" dirty="0">
                <a:solidFill>
                  <a:srgbClr val="000000"/>
                </a:solidFill>
              </a:rPr>
              <a:t>N</a:t>
            </a:r>
            <a:r>
              <a:rPr lang="vi-VN" sz="2000" dirty="0">
                <a:solidFill>
                  <a:srgbClr val="000000"/>
                </a:solidFill>
              </a:rPr>
              <a:t>ương vào thế cùng đường, không còn cách nào khác ngoài việc tự vẫn.</a:t>
            </a:r>
            <a:endParaRPr lang="en-US" sz="2000" dirty="0">
              <a:solidFill>
                <a:srgbClr val="000000"/>
              </a:solidFill>
            </a:endParaRPr>
          </a:p>
        </p:txBody>
      </p:sp>
      <p:cxnSp>
        <p:nvCxnSpPr>
          <p:cNvPr id="10" name="Straight Arrow Connector 9">
            <a:extLst>
              <a:ext uri="{FF2B5EF4-FFF2-40B4-BE49-F238E27FC236}">
                <a16:creationId xmlns:a16="http://schemas.microsoft.com/office/drawing/2014/main" id="{5E2FEC31-97C0-FCCF-DC4D-0CF8F2EE4213}"/>
              </a:ext>
            </a:extLst>
          </p:cNvPr>
          <p:cNvCxnSpPr>
            <a:cxnSpLocks/>
            <a:stCxn id="6" idx="2"/>
            <a:endCxn id="8" idx="0"/>
          </p:cNvCxnSpPr>
          <p:nvPr/>
        </p:nvCxnSpPr>
        <p:spPr>
          <a:xfrm>
            <a:off x="4179519" y="2229629"/>
            <a:ext cx="1449889" cy="10396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0DC26B36-D696-DFDF-1019-6AA034059D5F}"/>
              </a:ext>
            </a:extLst>
          </p:cNvPr>
          <p:cNvCxnSpPr>
            <a:cxnSpLocks/>
            <a:stCxn id="7" idx="2"/>
            <a:endCxn id="8" idx="0"/>
          </p:cNvCxnSpPr>
          <p:nvPr/>
        </p:nvCxnSpPr>
        <p:spPr>
          <a:xfrm flipH="1">
            <a:off x="5629408" y="2217105"/>
            <a:ext cx="1211891" cy="10521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A6C1CC03-B368-6C02-C303-FCC45ACD6618}"/>
              </a:ext>
            </a:extLst>
          </p:cNvPr>
          <p:cNvSpPr txBox="1"/>
          <p:nvPr/>
        </p:nvSpPr>
        <p:spPr>
          <a:xfrm>
            <a:off x="4915688" y="2174135"/>
            <a:ext cx="1249992" cy="872034"/>
          </a:xfrm>
          <a:prstGeom prst="rect">
            <a:avLst/>
          </a:prstGeom>
          <a:noFill/>
        </p:spPr>
        <p:txBody>
          <a:bodyPr wrap="square" rtlCol="0">
            <a:spAutoFit/>
          </a:bodyPr>
          <a:lstStyle/>
          <a:p>
            <a:pPr algn="ctr">
              <a:lnSpc>
                <a:spcPct val="150000"/>
              </a:lnSpc>
            </a:pPr>
            <a:r>
              <a:rPr lang="en-US" sz="1800" i="1" dirty="0" err="1">
                <a:solidFill>
                  <a:srgbClr val="FF0000"/>
                </a:solidFill>
              </a:rPr>
              <a:t>Nguyên</a:t>
            </a:r>
            <a:r>
              <a:rPr lang="en-US" sz="1800" i="1" dirty="0">
                <a:solidFill>
                  <a:srgbClr val="FF0000"/>
                </a:solidFill>
              </a:rPr>
              <a:t> </a:t>
            </a:r>
            <a:r>
              <a:rPr lang="en-US" sz="1800" i="1" dirty="0" err="1">
                <a:solidFill>
                  <a:srgbClr val="FF0000"/>
                </a:solidFill>
              </a:rPr>
              <a:t>nhân</a:t>
            </a:r>
            <a:endParaRPr lang="en-US" sz="1800" i="1" dirty="0">
              <a:solidFill>
                <a:srgbClr val="FF0000"/>
              </a:solidFill>
            </a:endParaRPr>
          </a:p>
        </p:txBody>
      </p:sp>
      <p:pic>
        <p:nvPicPr>
          <p:cNvPr id="24" name="Google Shape;249;p4">
            <a:extLst>
              <a:ext uri="{FF2B5EF4-FFF2-40B4-BE49-F238E27FC236}">
                <a16:creationId xmlns:a16="http://schemas.microsoft.com/office/drawing/2014/main" id="{63591480-3D4E-3BB8-3ECD-0DD81D93C7DF}"/>
              </a:ext>
            </a:extLst>
          </p:cNvPr>
          <p:cNvPicPr preferRelativeResize="0"/>
          <p:nvPr/>
        </p:nvPicPr>
        <p:blipFill rotWithShape="1">
          <a:blip r:embed="rId2">
            <a:alphaModFix/>
          </a:blip>
          <a:srcRect/>
          <a:stretch/>
        </p:blipFill>
        <p:spPr>
          <a:xfrm>
            <a:off x="261860" y="4539339"/>
            <a:ext cx="1618230" cy="363235"/>
          </a:xfrm>
          <a:prstGeom prst="rect">
            <a:avLst/>
          </a:prstGeom>
          <a:noFill/>
          <a:ln>
            <a:noFill/>
          </a:ln>
        </p:spPr>
      </p:pic>
    </p:spTree>
    <p:extLst>
      <p:ext uri="{BB962C8B-B14F-4D97-AF65-F5344CB8AC3E}">
        <p14:creationId xmlns:p14="http://schemas.microsoft.com/office/powerpoint/2010/main" val="378600257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par>
                                <p:cTn id="31" presetID="22" presetClass="entr" presetSubtype="1"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up)">
                                      <p:cBhvr>
                                        <p:cTn id="33" dur="500"/>
                                        <p:tgtEl>
                                          <p:spTgt spid="12"/>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up)">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6" grpId="0" animBg="1"/>
      <p:bldP spid="7" grpId="0" animBg="1"/>
      <p:bldP spid="8" grpId="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43"/>
        <p:cNvGrpSpPr/>
        <p:nvPr/>
      </p:nvGrpSpPr>
      <p:grpSpPr>
        <a:xfrm>
          <a:off x="0" y="0"/>
          <a:ext cx="0" cy="0"/>
          <a:chOff x="0" y="0"/>
          <a:chExt cx="0" cy="0"/>
        </a:xfrm>
      </p:grpSpPr>
      <p:grpSp>
        <p:nvGrpSpPr>
          <p:cNvPr id="3" name="Group 2">
            <a:extLst>
              <a:ext uri="{FF2B5EF4-FFF2-40B4-BE49-F238E27FC236}">
                <a16:creationId xmlns:a16="http://schemas.microsoft.com/office/drawing/2014/main" id="{DE25BD1E-F8E3-0CDF-A078-764FDE72FB37}"/>
              </a:ext>
            </a:extLst>
          </p:cNvPr>
          <p:cNvGrpSpPr/>
          <p:nvPr/>
        </p:nvGrpSpPr>
        <p:grpSpPr>
          <a:xfrm>
            <a:off x="3394553" y="572020"/>
            <a:ext cx="5448821" cy="3862193"/>
            <a:chOff x="3394553" y="572020"/>
            <a:chExt cx="5448821" cy="3862193"/>
          </a:xfrm>
        </p:grpSpPr>
        <p:sp>
          <p:nvSpPr>
            <p:cNvPr id="17" name="Rectangle: Rounded Corners 16">
              <a:extLst>
                <a:ext uri="{FF2B5EF4-FFF2-40B4-BE49-F238E27FC236}">
                  <a16:creationId xmlns:a16="http://schemas.microsoft.com/office/drawing/2014/main" id="{2CF31448-6CE1-1E43-4119-6A9307E8056B}"/>
                </a:ext>
              </a:extLst>
            </p:cNvPr>
            <p:cNvSpPr/>
            <p:nvPr/>
          </p:nvSpPr>
          <p:spPr>
            <a:xfrm>
              <a:off x="3394553" y="891434"/>
              <a:ext cx="5448821" cy="3542779"/>
            </a:xfrm>
            <a:prstGeom prst="roundRect">
              <a:avLst>
                <a:gd name="adj" fmla="val 10303"/>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just">
                <a:lnSpc>
                  <a:spcPct val="150000"/>
                </a:lnSpc>
                <a:buFont typeface="+mj-lt"/>
                <a:buAutoNum type="arabicPeriod"/>
              </a:pPr>
              <a:r>
                <a:rPr lang="vi-VN" sz="2000" dirty="0">
                  <a:solidFill>
                    <a:srgbClr val="000000"/>
                  </a:solidFill>
                </a:rPr>
                <a:t>Đọc phần Giới thiệu bài học, khái quát chủ đề </a:t>
              </a:r>
              <a:r>
                <a:rPr lang="vi-VN" sz="2000" b="1" i="1" dirty="0">
                  <a:solidFill>
                    <a:srgbClr val="000000"/>
                  </a:solidFill>
                </a:rPr>
                <a:t>Con người trong thế giới kì ảo.</a:t>
              </a:r>
              <a:endParaRPr lang="en-US" sz="2000" b="1" i="1" dirty="0">
                <a:solidFill>
                  <a:srgbClr val="000000"/>
                </a:solidFill>
              </a:endParaRPr>
            </a:p>
            <a:p>
              <a:pPr marL="457200" indent="-457200" algn="just">
                <a:lnSpc>
                  <a:spcPct val="150000"/>
                </a:lnSpc>
                <a:buFont typeface="+mj-lt"/>
                <a:buAutoNum type="arabicPeriod"/>
              </a:pPr>
              <a:r>
                <a:rPr lang="vi-VN" sz="2000" dirty="0">
                  <a:solidFill>
                    <a:srgbClr val="000000"/>
                  </a:solidFill>
                </a:rPr>
                <a:t>Nêu tên và thể loại các </a:t>
              </a:r>
              <a:r>
                <a:rPr lang="en-US" sz="2000" dirty="0" err="1">
                  <a:solidFill>
                    <a:srgbClr val="000000"/>
                  </a:solidFill>
                </a:rPr>
                <a:t>văn</a:t>
              </a:r>
              <a:r>
                <a:rPr lang="en-US" sz="2000" dirty="0">
                  <a:solidFill>
                    <a:srgbClr val="000000"/>
                  </a:solidFill>
                </a:rPr>
                <a:t> </a:t>
              </a:r>
              <a:r>
                <a:rPr lang="en-US" sz="2000" dirty="0" err="1">
                  <a:solidFill>
                    <a:srgbClr val="000000"/>
                  </a:solidFill>
                </a:rPr>
                <a:t>bản</a:t>
              </a:r>
              <a:r>
                <a:rPr lang="vi-VN" sz="2000" dirty="0">
                  <a:solidFill>
                    <a:srgbClr val="000000"/>
                  </a:solidFill>
                </a:rPr>
                <a:t> đọc chính và </a:t>
              </a:r>
              <a:r>
                <a:rPr lang="en-US" sz="2000" dirty="0" err="1">
                  <a:solidFill>
                    <a:srgbClr val="000000"/>
                  </a:solidFill>
                </a:rPr>
                <a:t>văn</a:t>
              </a:r>
              <a:r>
                <a:rPr lang="en-US" sz="2000" dirty="0">
                  <a:solidFill>
                    <a:srgbClr val="000000"/>
                  </a:solidFill>
                </a:rPr>
                <a:t> </a:t>
              </a:r>
              <a:r>
                <a:rPr lang="en-US" sz="2000" dirty="0" err="1">
                  <a:solidFill>
                    <a:srgbClr val="000000"/>
                  </a:solidFill>
                </a:rPr>
                <a:t>bản</a:t>
              </a:r>
              <a:r>
                <a:rPr lang="vi-VN" sz="2000" dirty="0">
                  <a:solidFill>
                    <a:srgbClr val="000000"/>
                  </a:solidFill>
                </a:rPr>
                <a:t> đọc kết nối chủ điểm, VB đọc mở rộng theo thể loại.</a:t>
              </a:r>
              <a:endParaRPr lang="en-US" sz="2000" dirty="0">
                <a:solidFill>
                  <a:srgbClr val="000000"/>
                </a:solidFill>
              </a:endParaRPr>
            </a:p>
          </p:txBody>
        </p:sp>
        <p:sp>
          <p:nvSpPr>
            <p:cNvPr id="16" name="Rectangle: Rounded Corners 15">
              <a:extLst>
                <a:ext uri="{FF2B5EF4-FFF2-40B4-BE49-F238E27FC236}">
                  <a16:creationId xmlns:a16="http://schemas.microsoft.com/office/drawing/2014/main" id="{02B187AE-B406-D1AA-ACF9-1441DEF94282}"/>
                </a:ext>
              </a:extLst>
            </p:cNvPr>
            <p:cNvSpPr/>
            <p:nvPr/>
          </p:nvSpPr>
          <p:spPr>
            <a:xfrm>
              <a:off x="4828782" y="572020"/>
              <a:ext cx="2317315" cy="638827"/>
            </a:xfrm>
            <a:prstGeom prst="roundRect">
              <a:avLst/>
            </a:prstGeom>
            <a:solidFill>
              <a:schemeClr val="tx1">
                <a:lumMod val="10000"/>
                <a:lumOff val="90000"/>
              </a:schemeClr>
            </a:solidFill>
            <a:ln>
              <a:solidFill>
                <a:schemeClr val="tx1">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rPr>
                <a:t>Yêu</a:t>
              </a:r>
              <a:r>
                <a:rPr lang="en-US" sz="2400" b="1" dirty="0">
                  <a:solidFill>
                    <a:srgbClr val="C00000"/>
                  </a:solidFill>
                </a:rPr>
                <a:t> </a:t>
              </a:r>
              <a:r>
                <a:rPr lang="en-US" sz="2400" b="1" dirty="0" err="1">
                  <a:solidFill>
                    <a:srgbClr val="C00000"/>
                  </a:solidFill>
                </a:rPr>
                <a:t>cầu</a:t>
              </a:r>
              <a:r>
                <a:rPr lang="en-US" sz="2400" b="1" dirty="0">
                  <a:solidFill>
                    <a:srgbClr val="C00000"/>
                  </a:solidFill>
                </a:rPr>
                <a:t>:</a:t>
              </a:r>
            </a:p>
          </p:txBody>
        </p:sp>
      </p:grpSp>
      <p:pic>
        <p:nvPicPr>
          <p:cNvPr id="19" name="Picture 18">
            <a:extLst>
              <a:ext uri="{FF2B5EF4-FFF2-40B4-BE49-F238E27FC236}">
                <a16:creationId xmlns:a16="http://schemas.microsoft.com/office/drawing/2014/main" id="{2C6EB0BA-E031-5BEB-1918-5D79CF3539E0}"/>
              </a:ext>
            </a:extLst>
          </p:cNvPr>
          <p:cNvPicPr>
            <a:picLocks noChangeAspect="1"/>
          </p:cNvPicPr>
          <p:nvPr/>
        </p:nvPicPr>
        <p:blipFill>
          <a:blip r:embed="rId3"/>
          <a:srcRect r="67397" b="43257"/>
          <a:stretch/>
        </p:blipFill>
        <p:spPr>
          <a:xfrm>
            <a:off x="275573" y="1515649"/>
            <a:ext cx="2981195" cy="2918564"/>
          </a:xfrm>
          <a:prstGeom prst="rect">
            <a:avLst/>
          </a:prstGeom>
        </p:spPr>
      </p:pic>
      <p:pic>
        <p:nvPicPr>
          <p:cNvPr id="2" name="Google Shape;225;p3">
            <a:extLst>
              <a:ext uri="{FF2B5EF4-FFF2-40B4-BE49-F238E27FC236}">
                <a16:creationId xmlns:a16="http://schemas.microsoft.com/office/drawing/2014/main" id="{9B0088B7-329E-B1D1-0FF4-F98BA0E7F9B2}"/>
              </a:ext>
            </a:extLst>
          </p:cNvPr>
          <p:cNvPicPr preferRelativeResize="0"/>
          <p:nvPr/>
        </p:nvPicPr>
        <p:blipFill rotWithShape="1">
          <a:blip r:embed="rId4">
            <a:alphaModFix/>
          </a:blip>
          <a:srcRect/>
          <a:stretch/>
        </p:blipFill>
        <p:spPr>
          <a:xfrm>
            <a:off x="7534403" y="4564761"/>
            <a:ext cx="1308971" cy="377732"/>
          </a:xfrm>
          <a:prstGeom prst="rect">
            <a:avLst/>
          </a:prstGeom>
          <a:noFill/>
          <a:ln>
            <a:noFill/>
          </a:ln>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SzPts val="2400"/>
              </a:pPr>
              <a:r>
                <a:rPr lang="en-US" sz="1800" u="sng">
                  <a:hlinkClick r:id="rId3">
                    <a:extLst>
                      <a:ext uri="{A12FA001-AC4F-418D-AE19-62706E023703}">
                        <ahyp:hlinkClr xmlns:ahyp="http://schemas.microsoft.com/office/drawing/2018/hyperlinkcolor"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defTabSz="685800">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defTabSz="685800">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defTabSz="685800">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353285" y="4283295"/>
            <a:ext cx="3253877" cy="577051"/>
          </a:xfrm>
          <a:prstGeom prst="rect">
            <a:avLst/>
          </a:prstGeom>
          <a:noFill/>
          <a:ln>
            <a:noFill/>
          </a:ln>
        </p:spPr>
        <p:txBody>
          <a:bodyPr spcFirstLastPara="1" wrap="square" lIns="68569" tIns="34275" rIns="68569" bIns="34275" anchor="t" anchorCtr="0">
            <a:spAutoFit/>
          </a:bodyPr>
          <a:lstStyle/>
          <a:p>
            <a:pPr algn="ctr" defTabSz="685800">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cSld>
  <p:clrMapOvr>
    <a:masterClrMapping/>
  </p:clrMapOvr>
  <p:transition spd="med">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008;p38">
            <a:extLst>
              <a:ext uri="{FF2B5EF4-FFF2-40B4-BE49-F238E27FC236}">
                <a16:creationId xmlns:a16="http://schemas.microsoft.com/office/drawing/2014/main" id="{4B9887B8-6120-D8AB-96A6-B5A11A047566}"/>
              </a:ext>
            </a:extLst>
          </p:cNvPr>
          <p:cNvGrpSpPr/>
          <p:nvPr/>
        </p:nvGrpSpPr>
        <p:grpSpPr>
          <a:xfrm>
            <a:off x="5410050" y="1497562"/>
            <a:ext cx="3379304" cy="2148376"/>
            <a:chOff x="5333850" y="1497562"/>
            <a:chExt cx="3379304" cy="2148376"/>
          </a:xfrm>
        </p:grpSpPr>
        <p:sp>
          <p:nvSpPr>
            <p:cNvPr id="6" name="Google Shape;2009;p38">
              <a:extLst>
                <a:ext uri="{FF2B5EF4-FFF2-40B4-BE49-F238E27FC236}">
                  <a16:creationId xmlns:a16="http://schemas.microsoft.com/office/drawing/2014/main" id="{E5829419-6054-9D45-7C1A-99ED5BC01D75}"/>
                </a:ext>
              </a:extLst>
            </p:cNvPr>
            <p:cNvSpPr/>
            <p:nvPr/>
          </p:nvSpPr>
          <p:spPr>
            <a:xfrm>
              <a:off x="6071224" y="1522147"/>
              <a:ext cx="2328033" cy="1988994"/>
            </a:xfrm>
            <a:custGeom>
              <a:avLst/>
              <a:gdLst/>
              <a:ahLst/>
              <a:cxnLst/>
              <a:rect l="l" t="t" r="r" b="b"/>
              <a:pathLst>
                <a:path w="38542" h="32929" extrusionOk="0">
                  <a:moveTo>
                    <a:pt x="17831" y="1"/>
                  </a:moveTo>
                  <a:cubicBezTo>
                    <a:pt x="16990" y="1"/>
                    <a:pt x="16159" y="71"/>
                    <a:pt x="15347" y="218"/>
                  </a:cubicBezTo>
                  <a:cubicBezTo>
                    <a:pt x="6462" y="1821"/>
                    <a:pt x="1" y="14532"/>
                    <a:pt x="1604" y="23417"/>
                  </a:cubicBezTo>
                  <a:cubicBezTo>
                    <a:pt x="2861" y="30385"/>
                    <a:pt x="8705" y="32929"/>
                    <a:pt x="15454" y="32929"/>
                  </a:cubicBezTo>
                  <a:cubicBezTo>
                    <a:pt x="17311" y="32929"/>
                    <a:pt x="19236" y="32736"/>
                    <a:pt x="21153" y="32390"/>
                  </a:cubicBezTo>
                  <a:cubicBezTo>
                    <a:pt x="30038" y="30787"/>
                    <a:pt x="38541" y="23900"/>
                    <a:pt x="36938" y="15016"/>
                  </a:cubicBezTo>
                  <a:cubicBezTo>
                    <a:pt x="35482" y="6944"/>
                    <a:pt x="26182" y="1"/>
                    <a:pt x="178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010;p38">
              <a:extLst>
                <a:ext uri="{FF2B5EF4-FFF2-40B4-BE49-F238E27FC236}">
                  <a16:creationId xmlns:a16="http://schemas.microsoft.com/office/drawing/2014/main" id="{29C7B83F-A646-0030-B95B-7EC1909DEF14}"/>
                </a:ext>
              </a:extLst>
            </p:cNvPr>
            <p:cNvSpPr/>
            <p:nvPr/>
          </p:nvSpPr>
          <p:spPr>
            <a:xfrm>
              <a:off x="5403581" y="3574482"/>
              <a:ext cx="3003937" cy="71456"/>
            </a:xfrm>
            <a:custGeom>
              <a:avLst/>
              <a:gdLst/>
              <a:ahLst/>
              <a:cxnLst/>
              <a:rect l="l" t="t" r="r" b="b"/>
              <a:pathLst>
                <a:path w="49732" h="1183" extrusionOk="0">
                  <a:moveTo>
                    <a:pt x="24867" y="0"/>
                  </a:moveTo>
                  <a:cubicBezTo>
                    <a:pt x="11134" y="0"/>
                    <a:pt x="1" y="266"/>
                    <a:pt x="1" y="591"/>
                  </a:cubicBezTo>
                  <a:cubicBezTo>
                    <a:pt x="1" y="918"/>
                    <a:pt x="11134" y="1182"/>
                    <a:pt x="24867" y="1182"/>
                  </a:cubicBezTo>
                  <a:cubicBezTo>
                    <a:pt x="38599" y="1182"/>
                    <a:pt x="49732" y="918"/>
                    <a:pt x="49732" y="591"/>
                  </a:cubicBezTo>
                  <a:cubicBezTo>
                    <a:pt x="49732" y="266"/>
                    <a:pt x="38599" y="0"/>
                    <a:pt x="248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011;p38">
              <a:extLst>
                <a:ext uri="{FF2B5EF4-FFF2-40B4-BE49-F238E27FC236}">
                  <a16:creationId xmlns:a16="http://schemas.microsoft.com/office/drawing/2014/main" id="{2D9E4263-72F6-A3BA-84B8-F0AC825BD439}"/>
                </a:ext>
              </a:extLst>
            </p:cNvPr>
            <p:cNvSpPr/>
            <p:nvPr/>
          </p:nvSpPr>
          <p:spPr>
            <a:xfrm>
              <a:off x="8107257" y="1740143"/>
              <a:ext cx="605897" cy="406750"/>
            </a:xfrm>
            <a:custGeom>
              <a:avLst/>
              <a:gdLst/>
              <a:ahLst/>
              <a:cxnLst/>
              <a:rect l="l" t="t" r="r" b="b"/>
              <a:pathLst>
                <a:path w="10031" h="6734" extrusionOk="0">
                  <a:moveTo>
                    <a:pt x="6954" y="0"/>
                  </a:moveTo>
                  <a:cubicBezTo>
                    <a:pt x="4418" y="0"/>
                    <a:pt x="1" y="6466"/>
                    <a:pt x="1" y="6466"/>
                  </a:cubicBezTo>
                  <a:lnTo>
                    <a:pt x="505" y="6733"/>
                  </a:lnTo>
                  <a:cubicBezTo>
                    <a:pt x="505" y="6733"/>
                    <a:pt x="10030" y="2585"/>
                    <a:pt x="7852" y="375"/>
                  </a:cubicBezTo>
                  <a:cubicBezTo>
                    <a:pt x="7596" y="115"/>
                    <a:pt x="7292" y="0"/>
                    <a:pt x="69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012;p38">
              <a:extLst>
                <a:ext uri="{FF2B5EF4-FFF2-40B4-BE49-F238E27FC236}">
                  <a16:creationId xmlns:a16="http://schemas.microsoft.com/office/drawing/2014/main" id="{9EB4F79C-F3AA-E82D-C6C4-CCE9BAEB2D28}"/>
                </a:ext>
              </a:extLst>
            </p:cNvPr>
            <p:cNvSpPr/>
            <p:nvPr/>
          </p:nvSpPr>
          <p:spPr>
            <a:xfrm>
              <a:off x="8033685" y="1497562"/>
              <a:ext cx="676266" cy="633199"/>
            </a:xfrm>
            <a:custGeom>
              <a:avLst/>
              <a:gdLst/>
              <a:ahLst/>
              <a:cxnLst/>
              <a:rect l="l" t="t" r="r" b="b"/>
              <a:pathLst>
                <a:path w="11196" h="10483" extrusionOk="0">
                  <a:moveTo>
                    <a:pt x="8810" y="0"/>
                  </a:moveTo>
                  <a:cubicBezTo>
                    <a:pt x="6576" y="0"/>
                    <a:pt x="1750" y="8460"/>
                    <a:pt x="1750" y="8460"/>
                  </a:cubicBezTo>
                  <a:cubicBezTo>
                    <a:pt x="1750" y="8460"/>
                    <a:pt x="4609" y="2462"/>
                    <a:pt x="2295" y="2080"/>
                  </a:cubicBezTo>
                  <a:cubicBezTo>
                    <a:pt x="2243" y="2071"/>
                    <a:pt x="2193" y="2067"/>
                    <a:pt x="2144" y="2067"/>
                  </a:cubicBezTo>
                  <a:cubicBezTo>
                    <a:pt x="0" y="2067"/>
                    <a:pt x="370" y="10028"/>
                    <a:pt x="370" y="10028"/>
                  </a:cubicBezTo>
                  <a:lnTo>
                    <a:pt x="1220" y="10482"/>
                  </a:lnTo>
                  <a:cubicBezTo>
                    <a:pt x="1220" y="10482"/>
                    <a:pt x="11196" y="2390"/>
                    <a:pt x="9406" y="284"/>
                  </a:cubicBezTo>
                  <a:cubicBezTo>
                    <a:pt x="9240" y="89"/>
                    <a:pt x="9038" y="0"/>
                    <a:pt x="88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013;p38">
              <a:extLst>
                <a:ext uri="{FF2B5EF4-FFF2-40B4-BE49-F238E27FC236}">
                  <a16:creationId xmlns:a16="http://schemas.microsoft.com/office/drawing/2014/main" id="{A440AA69-D4A5-5037-9473-A26C8704B968}"/>
                </a:ext>
              </a:extLst>
            </p:cNvPr>
            <p:cNvSpPr/>
            <p:nvPr/>
          </p:nvSpPr>
          <p:spPr>
            <a:xfrm>
              <a:off x="8083095" y="1620906"/>
              <a:ext cx="429220" cy="465764"/>
            </a:xfrm>
            <a:custGeom>
              <a:avLst/>
              <a:gdLst/>
              <a:ahLst/>
              <a:cxnLst/>
              <a:rect l="l" t="t" r="r" b="b"/>
              <a:pathLst>
                <a:path w="7106" h="7711" fill="none" extrusionOk="0">
                  <a:moveTo>
                    <a:pt x="1498" y="1140"/>
                  </a:moveTo>
                  <a:lnTo>
                    <a:pt x="1" y="7710"/>
                  </a:lnTo>
                  <a:lnTo>
                    <a:pt x="7106" y="1"/>
                  </a:lnTo>
                </a:path>
              </a:pathLst>
            </a:custGeom>
            <a:noFill/>
            <a:ln w="8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014;p38">
              <a:extLst>
                <a:ext uri="{FF2B5EF4-FFF2-40B4-BE49-F238E27FC236}">
                  <a16:creationId xmlns:a16="http://schemas.microsoft.com/office/drawing/2014/main" id="{60DD59EA-075A-B1D0-071A-2276325BF7CF}"/>
                </a:ext>
              </a:extLst>
            </p:cNvPr>
            <p:cNvSpPr/>
            <p:nvPr/>
          </p:nvSpPr>
          <p:spPr>
            <a:xfrm>
              <a:off x="7370632" y="1993839"/>
              <a:ext cx="933339" cy="1225567"/>
            </a:xfrm>
            <a:custGeom>
              <a:avLst/>
              <a:gdLst/>
              <a:ahLst/>
              <a:cxnLst/>
              <a:rect l="l" t="t" r="r" b="b"/>
              <a:pathLst>
                <a:path w="15452" h="20290" extrusionOk="0">
                  <a:moveTo>
                    <a:pt x="9851" y="0"/>
                  </a:moveTo>
                  <a:cubicBezTo>
                    <a:pt x="8777" y="0"/>
                    <a:pt x="7748" y="385"/>
                    <a:pt x="6990" y="1344"/>
                  </a:cubicBezTo>
                  <a:cubicBezTo>
                    <a:pt x="6136" y="2423"/>
                    <a:pt x="5886" y="3851"/>
                    <a:pt x="5743" y="5219"/>
                  </a:cubicBezTo>
                  <a:cubicBezTo>
                    <a:pt x="5600" y="6587"/>
                    <a:pt x="5525" y="8001"/>
                    <a:pt x="4934" y="9244"/>
                  </a:cubicBezTo>
                  <a:cubicBezTo>
                    <a:pt x="4198" y="10792"/>
                    <a:pt x="2759" y="11876"/>
                    <a:pt x="1762" y="13270"/>
                  </a:cubicBezTo>
                  <a:cubicBezTo>
                    <a:pt x="520" y="15006"/>
                    <a:pt x="1" y="17242"/>
                    <a:pt x="350" y="19347"/>
                  </a:cubicBezTo>
                  <a:cubicBezTo>
                    <a:pt x="405" y="19684"/>
                    <a:pt x="513" y="20057"/>
                    <a:pt x="814" y="20218"/>
                  </a:cubicBezTo>
                  <a:cubicBezTo>
                    <a:pt x="906" y="20268"/>
                    <a:pt x="1006" y="20290"/>
                    <a:pt x="1108" y="20290"/>
                  </a:cubicBezTo>
                  <a:cubicBezTo>
                    <a:pt x="1354" y="20290"/>
                    <a:pt x="1609" y="20160"/>
                    <a:pt x="1783" y="19977"/>
                  </a:cubicBezTo>
                  <a:cubicBezTo>
                    <a:pt x="2029" y="19715"/>
                    <a:pt x="2156" y="19369"/>
                    <a:pt x="2303" y="19042"/>
                  </a:cubicBezTo>
                  <a:cubicBezTo>
                    <a:pt x="2843" y="17829"/>
                    <a:pt x="3716" y="16767"/>
                    <a:pt x="4804" y="16003"/>
                  </a:cubicBezTo>
                  <a:cubicBezTo>
                    <a:pt x="6151" y="15058"/>
                    <a:pt x="7827" y="14548"/>
                    <a:pt x="8918" y="13316"/>
                  </a:cubicBezTo>
                  <a:cubicBezTo>
                    <a:pt x="9726" y="12406"/>
                    <a:pt x="10127" y="11186"/>
                    <a:pt x="10965" y="10303"/>
                  </a:cubicBezTo>
                  <a:cubicBezTo>
                    <a:pt x="11829" y="9391"/>
                    <a:pt x="13035" y="8901"/>
                    <a:pt x="13939" y="8031"/>
                  </a:cubicBezTo>
                  <a:cubicBezTo>
                    <a:pt x="14811" y="7195"/>
                    <a:pt x="15451" y="5854"/>
                    <a:pt x="15423" y="4622"/>
                  </a:cubicBezTo>
                  <a:cubicBezTo>
                    <a:pt x="15395" y="3408"/>
                    <a:pt x="14692" y="2281"/>
                    <a:pt x="13754" y="1509"/>
                  </a:cubicBezTo>
                  <a:cubicBezTo>
                    <a:pt x="12915" y="818"/>
                    <a:pt x="11821" y="273"/>
                    <a:pt x="10712" y="78"/>
                  </a:cubicBezTo>
                  <a:cubicBezTo>
                    <a:pt x="10425" y="27"/>
                    <a:pt x="10136" y="0"/>
                    <a:pt x="98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015;p38">
              <a:extLst>
                <a:ext uri="{FF2B5EF4-FFF2-40B4-BE49-F238E27FC236}">
                  <a16:creationId xmlns:a16="http://schemas.microsoft.com/office/drawing/2014/main" id="{FBBFDD6E-B55C-1934-1AEB-AB38AA75D9F4}"/>
                </a:ext>
              </a:extLst>
            </p:cNvPr>
            <p:cNvSpPr/>
            <p:nvPr/>
          </p:nvSpPr>
          <p:spPr>
            <a:xfrm>
              <a:off x="7798412" y="2104921"/>
              <a:ext cx="298570" cy="107516"/>
            </a:xfrm>
            <a:custGeom>
              <a:avLst/>
              <a:gdLst/>
              <a:ahLst/>
              <a:cxnLst/>
              <a:rect l="l" t="t" r="r" b="b"/>
              <a:pathLst>
                <a:path w="4943" h="1780" fill="none" extrusionOk="0">
                  <a:moveTo>
                    <a:pt x="0" y="0"/>
                  </a:moveTo>
                  <a:cubicBezTo>
                    <a:pt x="1785" y="17"/>
                    <a:pt x="3557" y="654"/>
                    <a:pt x="4942" y="1779"/>
                  </a:cubicBezTo>
                </a:path>
              </a:pathLst>
            </a:custGeom>
            <a:noFill/>
            <a:ln w="8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016;p38">
              <a:extLst>
                <a:ext uri="{FF2B5EF4-FFF2-40B4-BE49-F238E27FC236}">
                  <a16:creationId xmlns:a16="http://schemas.microsoft.com/office/drawing/2014/main" id="{BD767422-188D-642B-AFE2-C1767DA6DF9F}"/>
                </a:ext>
              </a:extLst>
            </p:cNvPr>
            <p:cNvSpPr/>
            <p:nvPr/>
          </p:nvSpPr>
          <p:spPr>
            <a:xfrm>
              <a:off x="7972012" y="2350583"/>
              <a:ext cx="187006" cy="120322"/>
            </a:xfrm>
            <a:custGeom>
              <a:avLst/>
              <a:gdLst/>
              <a:ahLst/>
              <a:cxnLst/>
              <a:rect l="l" t="t" r="r" b="b"/>
              <a:pathLst>
                <a:path w="3096" h="1992" fill="none" extrusionOk="0">
                  <a:moveTo>
                    <a:pt x="3095" y="1992"/>
                  </a:moveTo>
                  <a:cubicBezTo>
                    <a:pt x="2185" y="1162"/>
                    <a:pt x="1134" y="486"/>
                    <a:pt x="1" y="1"/>
                  </a:cubicBezTo>
                </a:path>
              </a:pathLst>
            </a:custGeom>
            <a:noFill/>
            <a:ln w="8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017;p38">
              <a:extLst>
                <a:ext uri="{FF2B5EF4-FFF2-40B4-BE49-F238E27FC236}">
                  <a16:creationId xmlns:a16="http://schemas.microsoft.com/office/drawing/2014/main" id="{06959197-7C96-D4D3-41FE-D72719F396B2}"/>
                </a:ext>
              </a:extLst>
            </p:cNvPr>
            <p:cNvSpPr/>
            <p:nvPr/>
          </p:nvSpPr>
          <p:spPr>
            <a:xfrm>
              <a:off x="7713122" y="2508719"/>
              <a:ext cx="184711" cy="84382"/>
            </a:xfrm>
            <a:custGeom>
              <a:avLst/>
              <a:gdLst/>
              <a:ahLst/>
              <a:cxnLst/>
              <a:rect l="l" t="t" r="r" b="b"/>
              <a:pathLst>
                <a:path w="3058" h="1397" fill="none" extrusionOk="0">
                  <a:moveTo>
                    <a:pt x="0" y="1"/>
                  </a:moveTo>
                  <a:cubicBezTo>
                    <a:pt x="1130" y="137"/>
                    <a:pt x="2214" y="632"/>
                    <a:pt x="3057" y="1396"/>
                  </a:cubicBezTo>
                </a:path>
              </a:pathLst>
            </a:custGeom>
            <a:noFill/>
            <a:ln w="8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018;p38">
              <a:extLst>
                <a:ext uri="{FF2B5EF4-FFF2-40B4-BE49-F238E27FC236}">
                  <a16:creationId xmlns:a16="http://schemas.microsoft.com/office/drawing/2014/main" id="{DC5617B5-21CE-9356-BACD-47519E0CDB2E}"/>
                </a:ext>
              </a:extLst>
            </p:cNvPr>
            <p:cNvSpPr/>
            <p:nvPr/>
          </p:nvSpPr>
          <p:spPr>
            <a:xfrm>
              <a:off x="7735471" y="2708716"/>
              <a:ext cx="143758" cy="81121"/>
            </a:xfrm>
            <a:custGeom>
              <a:avLst/>
              <a:gdLst/>
              <a:ahLst/>
              <a:cxnLst/>
              <a:rect l="l" t="t" r="r" b="b"/>
              <a:pathLst>
                <a:path w="2380" h="1343" fill="none" extrusionOk="0">
                  <a:moveTo>
                    <a:pt x="2380" y="1342"/>
                  </a:moveTo>
                  <a:cubicBezTo>
                    <a:pt x="1696" y="730"/>
                    <a:pt x="878" y="269"/>
                    <a:pt x="0" y="1"/>
                  </a:cubicBezTo>
                </a:path>
              </a:pathLst>
            </a:custGeom>
            <a:noFill/>
            <a:ln w="8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019;p38">
              <a:extLst>
                <a:ext uri="{FF2B5EF4-FFF2-40B4-BE49-F238E27FC236}">
                  <a16:creationId xmlns:a16="http://schemas.microsoft.com/office/drawing/2014/main" id="{FAA43364-C06F-F391-F257-E6010DD29549}"/>
                </a:ext>
              </a:extLst>
            </p:cNvPr>
            <p:cNvSpPr/>
            <p:nvPr/>
          </p:nvSpPr>
          <p:spPr>
            <a:xfrm>
              <a:off x="7469755" y="2829523"/>
              <a:ext cx="123221" cy="44094"/>
            </a:xfrm>
            <a:custGeom>
              <a:avLst/>
              <a:gdLst/>
              <a:ahLst/>
              <a:cxnLst/>
              <a:rect l="l" t="t" r="r" b="b"/>
              <a:pathLst>
                <a:path w="2040" h="730" fill="none" extrusionOk="0">
                  <a:moveTo>
                    <a:pt x="0" y="1"/>
                  </a:moveTo>
                  <a:cubicBezTo>
                    <a:pt x="724" y="81"/>
                    <a:pt x="1429" y="332"/>
                    <a:pt x="2039" y="729"/>
                  </a:cubicBezTo>
                </a:path>
              </a:pathLst>
            </a:custGeom>
            <a:noFill/>
            <a:ln w="8250" cap="rnd" cmpd="sng">
              <a:solidFill>
                <a:srgbClr val="0C17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020;p38">
              <a:extLst>
                <a:ext uri="{FF2B5EF4-FFF2-40B4-BE49-F238E27FC236}">
                  <a16:creationId xmlns:a16="http://schemas.microsoft.com/office/drawing/2014/main" id="{BC98E047-6EC1-76DD-4023-E3A953BB2DC0}"/>
                </a:ext>
              </a:extLst>
            </p:cNvPr>
            <p:cNvSpPr/>
            <p:nvPr/>
          </p:nvSpPr>
          <p:spPr>
            <a:xfrm>
              <a:off x="7781982" y="2029235"/>
              <a:ext cx="247107" cy="260093"/>
            </a:xfrm>
            <a:custGeom>
              <a:avLst/>
              <a:gdLst/>
              <a:ahLst/>
              <a:cxnLst/>
              <a:rect l="l" t="t" r="r" b="b"/>
              <a:pathLst>
                <a:path w="4091" h="4306" extrusionOk="0">
                  <a:moveTo>
                    <a:pt x="3076" y="1"/>
                  </a:moveTo>
                  <a:cubicBezTo>
                    <a:pt x="2688" y="1"/>
                    <a:pt x="2259" y="216"/>
                    <a:pt x="1933" y="446"/>
                  </a:cubicBezTo>
                  <a:cubicBezTo>
                    <a:pt x="1160" y="992"/>
                    <a:pt x="547" y="1765"/>
                    <a:pt x="206" y="2650"/>
                  </a:cubicBezTo>
                  <a:cubicBezTo>
                    <a:pt x="89" y="2959"/>
                    <a:pt x="0" y="3295"/>
                    <a:pt x="63" y="3621"/>
                  </a:cubicBezTo>
                  <a:cubicBezTo>
                    <a:pt x="124" y="3946"/>
                    <a:pt x="371" y="4255"/>
                    <a:pt x="699" y="4300"/>
                  </a:cubicBezTo>
                  <a:cubicBezTo>
                    <a:pt x="728" y="4304"/>
                    <a:pt x="756" y="4305"/>
                    <a:pt x="784" y="4305"/>
                  </a:cubicBezTo>
                  <a:cubicBezTo>
                    <a:pt x="1112" y="4305"/>
                    <a:pt x="1405" y="4061"/>
                    <a:pt x="1651" y="3833"/>
                  </a:cubicBezTo>
                  <a:cubicBezTo>
                    <a:pt x="2275" y="3253"/>
                    <a:pt x="2901" y="2673"/>
                    <a:pt x="3443" y="2017"/>
                  </a:cubicBezTo>
                  <a:cubicBezTo>
                    <a:pt x="3775" y="1616"/>
                    <a:pt x="4090" y="1083"/>
                    <a:pt x="3892" y="601"/>
                  </a:cubicBezTo>
                  <a:cubicBezTo>
                    <a:pt x="3709" y="158"/>
                    <a:pt x="3408" y="1"/>
                    <a:pt x="3076"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021;p38">
              <a:extLst>
                <a:ext uri="{FF2B5EF4-FFF2-40B4-BE49-F238E27FC236}">
                  <a16:creationId xmlns:a16="http://schemas.microsoft.com/office/drawing/2014/main" id="{8414822C-893C-E8EC-DE42-44200EA50F02}"/>
                </a:ext>
              </a:extLst>
            </p:cNvPr>
            <p:cNvSpPr/>
            <p:nvPr/>
          </p:nvSpPr>
          <p:spPr>
            <a:xfrm>
              <a:off x="6147998" y="1853098"/>
              <a:ext cx="1691814" cy="1633827"/>
            </a:xfrm>
            <a:custGeom>
              <a:avLst/>
              <a:gdLst/>
              <a:ahLst/>
              <a:cxnLst/>
              <a:rect l="l" t="t" r="r" b="b"/>
              <a:pathLst>
                <a:path w="28009" h="27049" extrusionOk="0">
                  <a:moveTo>
                    <a:pt x="17834" y="1"/>
                  </a:moveTo>
                  <a:cubicBezTo>
                    <a:pt x="17381" y="1"/>
                    <a:pt x="16907" y="172"/>
                    <a:pt x="16485" y="409"/>
                  </a:cubicBezTo>
                  <a:cubicBezTo>
                    <a:pt x="16379" y="470"/>
                    <a:pt x="16274" y="535"/>
                    <a:pt x="16176" y="602"/>
                  </a:cubicBezTo>
                  <a:cubicBezTo>
                    <a:pt x="13280" y="2559"/>
                    <a:pt x="10384" y="4519"/>
                    <a:pt x="7490" y="6478"/>
                  </a:cubicBezTo>
                  <a:cubicBezTo>
                    <a:pt x="6057" y="7446"/>
                    <a:pt x="4626" y="8414"/>
                    <a:pt x="3194" y="9385"/>
                  </a:cubicBezTo>
                  <a:cubicBezTo>
                    <a:pt x="2441" y="9894"/>
                    <a:pt x="0" y="10924"/>
                    <a:pt x="425" y="12127"/>
                  </a:cubicBezTo>
                  <a:cubicBezTo>
                    <a:pt x="591" y="12591"/>
                    <a:pt x="869" y="13004"/>
                    <a:pt x="1185" y="13400"/>
                  </a:cubicBezTo>
                  <a:cubicBezTo>
                    <a:pt x="1302" y="13545"/>
                    <a:pt x="1423" y="13686"/>
                    <a:pt x="1545" y="13828"/>
                  </a:cubicBezTo>
                  <a:cubicBezTo>
                    <a:pt x="1884" y="14222"/>
                    <a:pt x="2230" y="14607"/>
                    <a:pt x="2505" y="15019"/>
                  </a:cubicBezTo>
                  <a:cubicBezTo>
                    <a:pt x="2517" y="15036"/>
                    <a:pt x="2529" y="15054"/>
                    <a:pt x="2539" y="15073"/>
                  </a:cubicBezTo>
                  <a:cubicBezTo>
                    <a:pt x="2642" y="15227"/>
                    <a:pt x="2746" y="15381"/>
                    <a:pt x="2848" y="15536"/>
                  </a:cubicBezTo>
                  <a:cubicBezTo>
                    <a:pt x="3044" y="15827"/>
                    <a:pt x="3236" y="16116"/>
                    <a:pt x="3430" y="16408"/>
                  </a:cubicBezTo>
                  <a:cubicBezTo>
                    <a:pt x="3533" y="16561"/>
                    <a:pt x="3636" y="16717"/>
                    <a:pt x="3739" y="16872"/>
                  </a:cubicBezTo>
                  <a:cubicBezTo>
                    <a:pt x="4032" y="17311"/>
                    <a:pt x="4326" y="17751"/>
                    <a:pt x="4617" y="18191"/>
                  </a:cubicBezTo>
                  <a:cubicBezTo>
                    <a:pt x="4718" y="18342"/>
                    <a:pt x="4818" y="18493"/>
                    <a:pt x="4918" y="18644"/>
                  </a:cubicBezTo>
                  <a:lnTo>
                    <a:pt x="4927" y="18654"/>
                  </a:lnTo>
                  <a:cubicBezTo>
                    <a:pt x="5596" y="19659"/>
                    <a:pt x="6263" y="20662"/>
                    <a:pt x="6932" y="21665"/>
                  </a:cubicBezTo>
                  <a:cubicBezTo>
                    <a:pt x="7036" y="21818"/>
                    <a:pt x="7138" y="21974"/>
                    <a:pt x="7241" y="22127"/>
                  </a:cubicBezTo>
                  <a:cubicBezTo>
                    <a:pt x="7510" y="22530"/>
                    <a:pt x="7777" y="22932"/>
                    <a:pt x="8045" y="23333"/>
                  </a:cubicBezTo>
                  <a:cubicBezTo>
                    <a:pt x="8148" y="23490"/>
                    <a:pt x="8251" y="23644"/>
                    <a:pt x="8354" y="23798"/>
                  </a:cubicBezTo>
                  <a:cubicBezTo>
                    <a:pt x="8723" y="24351"/>
                    <a:pt x="9090" y="24904"/>
                    <a:pt x="9459" y="25458"/>
                  </a:cubicBezTo>
                  <a:cubicBezTo>
                    <a:pt x="9556" y="25602"/>
                    <a:pt x="9653" y="25747"/>
                    <a:pt x="9750" y="25892"/>
                  </a:cubicBezTo>
                  <a:lnTo>
                    <a:pt x="9769" y="25920"/>
                  </a:lnTo>
                  <a:cubicBezTo>
                    <a:pt x="10050" y="26344"/>
                    <a:pt x="10364" y="26783"/>
                    <a:pt x="10837" y="26962"/>
                  </a:cubicBezTo>
                  <a:cubicBezTo>
                    <a:pt x="10996" y="27022"/>
                    <a:pt x="11157" y="27049"/>
                    <a:pt x="11319" y="27049"/>
                  </a:cubicBezTo>
                  <a:cubicBezTo>
                    <a:pt x="11908" y="27049"/>
                    <a:pt x="12508" y="26700"/>
                    <a:pt x="13025" y="26362"/>
                  </a:cubicBezTo>
                  <a:cubicBezTo>
                    <a:pt x="17131" y="23677"/>
                    <a:pt x="21239" y="20990"/>
                    <a:pt x="25347" y="18303"/>
                  </a:cubicBezTo>
                  <a:cubicBezTo>
                    <a:pt x="26117" y="17800"/>
                    <a:pt x="27765" y="17008"/>
                    <a:pt x="27978" y="16016"/>
                  </a:cubicBezTo>
                  <a:cubicBezTo>
                    <a:pt x="27999" y="15921"/>
                    <a:pt x="28008" y="15822"/>
                    <a:pt x="28008" y="15719"/>
                  </a:cubicBezTo>
                  <a:cubicBezTo>
                    <a:pt x="28008" y="15524"/>
                    <a:pt x="27971" y="15318"/>
                    <a:pt x="27910" y="15112"/>
                  </a:cubicBezTo>
                  <a:cubicBezTo>
                    <a:pt x="27780" y="14676"/>
                    <a:pt x="27544" y="14230"/>
                    <a:pt x="27311" y="13839"/>
                  </a:cubicBezTo>
                  <a:cubicBezTo>
                    <a:pt x="27211" y="13669"/>
                    <a:pt x="27110" y="13507"/>
                    <a:pt x="27017" y="13363"/>
                  </a:cubicBezTo>
                  <a:cubicBezTo>
                    <a:pt x="26984" y="13310"/>
                    <a:pt x="26951" y="13260"/>
                    <a:pt x="26922" y="13210"/>
                  </a:cubicBezTo>
                  <a:cubicBezTo>
                    <a:pt x="26729" y="12900"/>
                    <a:pt x="26535" y="12589"/>
                    <a:pt x="26341" y="12280"/>
                  </a:cubicBezTo>
                  <a:cubicBezTo>
                    <a:pt x="26242" y="12122"/>
                    <a:pt x="26145" y="11965"/>
                    <a:pt x="26045" y="11807"/>
                  </a:cubicBezTo>
                  <a:cubicBezTo>
                    <a:pt x="25632" y="11143"/>
                    <a:pt x="25218" y="10479"/>
                    <a:pt x="24802" y="9816"/>
                  </a:cubicBezTo>
                  <a:cubicBezTo>
                    <a:pt x="24705" y="9658"/>
                    <a:pt x="24606" y="9501"/>
                    <a:pt x="24506" y="9343"/>
                  </a:cubicBezTo>
                  <a:cubicBezTo>
                    <a:pt x="24335" y="9067"/>
                    <a:pt x="24165" y="8791"/>
                    <a:pt x="23991" y="8514"/>
                  </a:cubicBezTo>
                  <a:cubicBezTo>
                    <a:pt x="23891" y="8356"/>
                    <a:pt x="23794" y="8199"/>
                    <a:pt x="23696" y="8041"/>
                  </a:cubicBezTo>
                  <a:cubicBezTo>
                    <a:pt x="23317" y="7434"/>
                    <a:pt x="22938" y="6828"/>
                    <a:pt x="22559" y="6220"/>
                  </a:cubicBezTo>
                  <a:cubicBezTo>
                    <a:pt x="22460" y="6062"/>
                    <a:pt x="22362" y="5904"/>
                    <a:pt x="22263" y="5747"/>
                  </a:cubicBezTo>
                  <a:cubicBezTo>
                    <a:pt x="22087" y="5465"/>
                    <a:pt x="21912" y="5184"/>
                    <a:pt x="21736" y="4904"/>
                  </a:cubicBezTo>
                  <a:cubicBezTo>
                    <a:pt x="21672" y="4799"/>
                    <a:pt x="21605" y="4695"/>
                    <a:pt x="21541" y="4590"/>
                  </a:cubicBezTo>
                  <a:cubicBezTo>
                    <a:pt x="21508" y="4536"/>
                    <a:pt x="21475" y="4483"/>
                    <a:pt x="21444" y="4429"/>
                  </a:cubicBezTo>
                  <a:cubicBezTo>
                    <a:pt x="21205" y="4042"/>
                    <a:pt x="20973" y="3638"/>
                    <a:pt x="20740" y="3229"/>
                  </a:cubicBezTo>
                  <a:cubicBezTo>
                    <a:pt x="20649" y="3066"/>
                    <a:pt x="20555" y="2906"/>
                    <a:pt x="20463" y="2744"/>
                  </a:cubicBezTo>
                  <a:cubicBezTo>
                    <a:pt x="20242" y="2362"/>
                    <a:pt x="20015" y="1983"/>
                    <a:pt x="19778" y="1617"/>
                  </a:cubicBezTo>
                  <a:cubicBezTo>
                    <a:pt x="19675" y="1460"/>
                    <a:pt x="19572" y="1306"/>
                    <a:pt x="19463" y="1156"/>
                  </a:cubicBezTo>
                  <a:lnTo>
                    <a:pt x="19463" y="1156"/>
                  </a:lnTo>
                  <a:lnTo>
                    <a:pt x="19464" y="1157"/>
                  </a:lnTo>
                  <a:cubicBezTo>
                    <a:pt x="19314" y="944"/>
                    <a:pt x="19157" y="739"/>
                    <a:pt x="18993" y="542"/>
                  </a:cubicBezTo>
                  <a:cubicBezTo>
                    <a:pt x="18665" y="152"/>
                    <a:pt x="18259" y="1"/>
                    <a:pt x="178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22;p38">
              <a:extLst>
                <a:ext uri="{FF2B5EF4-FFF2-40B4-BE49-F238E27FC236}">
                  <a16:creationId xmlns:a16="http://schemas.microsoft.com/office/drawing/2014/main" id="{F7E3F84E-D64F-0D9E-EA36-E9EFE3C2D02B}"/>
                </a:ext>
              </a:extLst>
            </p:cNvPr>
            <p:cNvSpPr/>
            <p:nvPr/>
          </p:nvSpPr>
          <p:spPr>
            <a:xfrm>
              <a:off x="6270315" y="1966899"/>
              <a:ext cx="1457210" cy="1407257"/>
            </a:xfrm>
            <a:custGeom>
              <a:avLst/>
              <a:gdLst/>
              <a:ahLst/>
              <a:cxnLst/>
              <a:rect l="l" t="t" r="r" b="b"/>
              <a:pathLst>
                <a:path w="24125" h="23298" extrusionOk="0">
                  <a:moveTo>
                    <a:pt x="15361" y="0"/>
                  </a:moveTo>
                  <a:cubicBezTo>
                    <a:pt x="14972" y="0"/>
                    <a:pt x="14564" y="148"/>
                    <a:pt x="14200" y="352"/>
                  </a:cubicBezTo>
                  <a:cubicBezTo>
                    <a:pt x="14108" y="404"/>
                    <a:pt x="14018" y="460"/>
                    <a:pt x="13933" y="518"/>
                  </a:cubicBezTo>
                  <a:cubicBezTo>
                    <a:pt x="11439" y="2205"/>
                    <a:pt x="8945" y="3893"/>
                    <a:pt x="6452" y="5580"/>
                  </a:cubicBezTo>
                  <a:cubicBezTo>
                    <a:pt x="5219" y="6414"/>
                    <a:pt x="3984" y="7247"/>
                    <a:pt x="2752" y="8083"/>
                  </a:cubicBezTo>
                  <a:cubicBezTo>
                    <a:pt x="2102" y="8522"/>
                    <a:pt x="1" y="9408"/>
                    <a:pt x="368" y="10444"/>
                  </a:cubicBezTo>
                  <a:cubicBezTo>
                    <a:pt x="510" y="10844"/>
                    <a:pt x="750" y="11201"/>
                    <a:pt x="1022" y="11541"/>
                  </a:cubicBezTo>
                  <a:cubicBezTo>
                    <a:pt x="1123" y="11665"/>
                    <a:pt x="1226" y="11788"/>
                    <a:pt x="1332" y="11910"/>
                  </a:cubicBezTo>
                  <a:cubicBezTo>
                    <a:pt x="1623" y="12249"/>
                    <a:pt x="1922" y="12582"/>
                    <a:pt x="2159" y="12935"/>
                  </a:cubicBezTo>
                  <a:cubicBezTo>
                    <a:pt x="2168" y="12950"/>
                    <a:pt x="2180" y="12967"/>
                    <a:pt x="2189" y="12982"/>
                  </a:cubicBezTo>
                  <a:cubicBezTo>
                    <a:pt x="2277" y="13114"/>
                    <a:pt x="2366" y="13247"/>
                    <a:pt x="2454" y="13380"/>
                  </a:cubicBezTo>
                  <a:cubicBezTo>
                    <a:pt x="2623" y="13631"/>
                    <a:pt x="2789" y="13880"/>
                    <a:pt x="2955" y="14131"/>
                  </a:cubicBezTo>
                  <a:cubicBezTo>
                    <a:pt x="3044" y="14264"/>
                    <a:pt x="3132" y="14398"/>
                    <a:pt x="3222" y="14531"/>
                  </a:cubicBezTo>
                  <a:cubicBezTo>
                    <a:pt x="3474" y="14909"/>
                    <a:pt x="3726" y="15288"/>
                    <a:pt x="3978" y="15667"/>
                  </a:cubicBezTo>
                  <a:cubicBezTo>
                    <a:pt x="4065" y="15797"/>
                    <a:pt x="4150" y="15927"/>
                    <a:pt x="4238" y="16057"/>
                  </a:cubicBezTo>
                  <a:lnTo>
                    <a:pt x="4244" y="16067"/>
                  </a:lnTo>
                  <a:cubicBezTo>
                    <a:pt x="4820" y="16931"/>
                    <a:pt x="5395" y="17795"/>
                    <a:pt x="5971" y="18658"/>
                  </a:cubicBezTo>
                  <a:cubicBezTo>
                    <a:pt x="6061" y="18793"/>
                    <a:pt x="6149" y="18925"/>
                    <a:pt x="6238" y="19058"/>
                  </a:cubicBezTo>
                  <a:cubicBezTo>
                    <a:pt x="6468" y="19405"/>
                    <a:pt x="6700" y="19751"/>
                    <a:pt x="6931" y="20097"/>
                  </a:cubicBezTo>
                  <a:cubicBezTo>
                    <a:pt x="7019" y="20231"/>
                    <a:pt x="7109" y="20364"/>
                    <a:pt x="7197" y="20497"/>
                  </a:cubicBezTo>
                  <a:cubicBezTo>
                    <a:pt x="7513" y="20973"/>
                    <a:pt x="7831" y="21449"/>
                    <a:pt x="8149" y="21926"/>
                  </a:cubicBezTo>
                  <a:cubicBezTo>
                    <a:pt x="8233" y="22051"/>
                    <a:pt x="8315" y="22175"/>
                    <a:pt x="8398" y="22300"/>
                  </a:cubicBezTo>
                  <a:lnTo>
                    <a:pt x="8415" y="22326"/>
                  </a:lnTo>
                  <a:cubicBezTo>
                    <a:pt x="8658" y="22690"/>
                    <a:pt x="8927" y="23068"/>
                    <a:pt x="9336" y="23223"/>
                  </a:cubicBezTo>
                  <a:cubicBezTo>
                    <a:pt x="9472" y="23275"/>
                    <a:pt x="9611" y="23297"/>
                    <a:pt x="9750" y="23297"/>
                  </a:cubicBezTo>
                  <a:cubicBezTo>
                    <a:pt x="10258" y="23297"/>
                    <a:pt x="10774" y="22997"/>
                    <a:pt x="11219" y="22706"/>
                  </a:cubicBezTo>
                  <a:cubicBezTo>
                    <a:pt x="14757" y="20393"/>
                    <a:pt x="18295" y="18078"/>
                    <a:pt x="21832" y="15764"/>
                  </a:cubicBezTo>
                  <a:cubicBezTo>
                    <a:pt x="22495" y="15331"/>
                    <a:pt x="23914" y="14649"/>
                    <a:pt x="24100" y="13794"/>
                  </a:cubicBezTo>
                  <a:cubicBezTo>
                    <a:pt x="24117" y="13712"/>
                    <a:pt x="24125" y="13626"/>
                    <a:pt x="24125" y="13538"/>
                  </a:cubicBezTo>
                  <a:cubicBezTo>
                    <a:pt x="24123" y="13370"/>
                    <a:pt x="24092" y="13194"/>
                    <a:pt x="24040" y="13016"/>
                  </a:cubicBezTo>
                  <a:cubicBezTo>
                    <a:pt x="23928" y="12640"/>
                    <a:pt x="23725" y="12256"/>
                    <a:pt x="23525" y="11919"/>
                  </a:cubicBezTo>
                  <a:cubicBezTo>
                    <a:pt x="23438" y="11773"/>
                    <a:pt x="23350" y="11634"/>
                    <a:pt x="23271" y="11508"/>
                  </a:cubicBezTo>
                  <a:cubicBezTo>
                    <a:pt x="23243" y="11464"/>
                    <a:pt x="23214" y="11420"/>
                    <a:pt x="23189" y="11379"/>
                  </a:cubicBezTo>
                  <a:cubicBezTo>
                    <a:pt x="23023" y="11111"/>
                    <a:pt x="22855" y="10843"/>
                    <a:pt x="22689" y="10575"/>
                  </a:cubicBezTo>
                  <a:cubicBezTo>
                    <a:pt x="22604" y="10441"/>
                    <a:pt x="22520" y="10305"/>
                    <a:pt x="22435" y="10169"/>
                  </a:cubicBezTo>
                  <a:cubicBezTo>
                    <a:pt x="22078" y="9598"/>
                    <a:pt x="21722" y="9026"/>
                    <a:pt x="21363" y="8453"/>
                  </a:cubicBezTo>
                  <a:cubicBezTo>
                    <a:pt x="21280" y="8317"/>
                    <a:pt x="21195" y="8183"/>
                    <a:pt x="21110" y="8047"/>
                  </a:cubicBezTo>
                  <a:cubicBezTo>
                    <a:pt x="20962" y="7808"/>
                    <a:pt x="20814" y="7571"/>
                    <a:pt x="20665" y="7333"/>
                  </a:cubicBezTo>
                  <a:cubicBezTo>
                    <a:pt x="20580" y="7198"/>
                    <a:pt x="20496" y="7062"/>
                    <a:pt x="20410" y="6926"/>
                  </a:cubicBezTo>
                  <a:cubicBezTo>
                    <a:pt x="20084" y="6403"/>
                    <a:pt x="19759" y="5880"/>
                    <a:pt x="19430" y="5357"/>
                  </a:cubicBezTo>
                  <a:cubicBezTo>
                    <a:pt x="19347" y="5221"/>
                    <a:pt x="19260" y="5085"/>
                    <a:pt x="19175" y="4950"/>
                  </a:cubicBezTo>
                  <a:cubicBezTo>
                    <a:pt x="19024" y="4708"/>
                    <a:pt x="18875" y="4466"/>
                    <a:pt x="18723" y="4224"/>
                  </a:cubicBezTo>
                  <a:cubicBezTo>
                    <a:pt x="18668" y="4133"/>
                    <a:pt x="18610" y="4044"/>
                    <a:pt x="18554" y="3953"/>
                  </a:cubicBezTo>
                  <a:cubicBezTo>
                    <a:pt x="18526" y="3908"/>
                    <a:pt x="18498" y="3861"/>
                    <a:pt x="18471" y="3815"/>
                  </a:cubicBezTo>
                  <a:cubicBezTo>
                    <a:pt x="18265" y="3481"/>
                    <a:pt x="18066" y="3133"/>
                    <a:pt x="17865" y="2781"/>
                  </a:cubicBezTo>
                  <a:cubicBezTo>
                    <a:pt x="17786" y="2642"/>
                    <a:pt x="17706" y="2503"/>
                    <a:pt x="17626" y="2363"/>
                  </a:cubicBezTo>
                  <a:cubicBezTo>
                    <a:pt x="17436" y="2034"/>
                    <a:pt x="17241" y="1708"/>
                    <a:pt x="17036" y="1393"/>
                  </a:cubicBezTo>
                  <a:cubicBezTo>
                    <a:pt x="16948" y="1257"/>
                    <a:pt x="16859" y="1125"/>
                    <a:pt x="16766" y="996"/>
                  </a:cubicBezTo>
                  <a:lnTo>
                    <a:pt x="16765" y="996"/>
                  </a:lnTo>
                  <a:cubicBezTo>
                    <a:pt x="16636" y="813"/>
                    <a:pt x="16500" y="636"/>
                    <a:pt x="16359" y="467"/>
                  </a:cubicBezTo>
                  <a:cubicBezTo>
                    <a:pt x="16077" y="130"/>
                    <a:pt x="15727" y="0"/>
                    <a:pt x="15361"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23;p38">
              <a:extLst>
                <a:ext uri="{FF2B5EF4-FFF2-40B4-BE49-F238E27FC236}">
                  <a16:creationId xmlns:a16="http://schemas.microsoft.com/office/drawing/2014/main" id="{EBC910FC-E274-A583-8D76-444D5021993D}"/>
                </a:ext>
              </a:extLst>
            </p:cNvPr>
            <p:cNvSpPr/>
            <p:nvPr/>
          </p:nvSpPr>
          <p:spPr>
            <a:xfrm>
              <a:off x="6219455" y="2400476"/>
              <a:ext cx="420160" cy="287939"/>
            </a:xfrm>
            <a:custGeom>
              <a:avLst/>
              <a:gdLst/>
              <a:ahLst/>
              <a:cxnLst/>
              <a:rect l="l" t="t" r="r" b="b"/>
              <a:pathLst>
                <a:path w="6956" h="4767" extrusionOk="0">
                  <a:moveTo>
                    <a:pt x="6548" y="0"/>
                  </a:moveTo>
                  <a:cubicBezTo>
                    <a:pt x="6499" y="0"/>
                    <a:pt x="6447" y="15"/>
                    <a:pt x="6395" y="49"/>
                  </a:cubicBezTo>
                  <a:cubicBezTo>
                    <a:pt x="4264" y="1479"/>
                    <a:pt x="2132" y="2908"/>
                    <a:pt x="1" y="4338"/>
                  </a:cubicBezTo>
                  <a:cubicBezTo>
                    <a:pt x="119" y="4481"/>
                    <a:pt x="240" y="4623"/>
                    <a:pt x="362" y="4766"/>
                  </a:cubicBezTo>
                  <a:cubicBezTo>
                    <a:pt x="2477" y="3347"/>
                    <a:pt x="4592" y="1929"/>
                    <a:pt x="6709" y="509"/>
                  </a:cubicBezTo>
                  <a:cubicBezTo>
                    <a:pt x="6956" y="344"/>
                    <a:pt x="6784" y="0"/>
                    <a:pt x="6548"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024;p38">
              <a:extLst>
                <a:ext uri="{FF2B5EF4-FFF2-40B4-BE49-F238E27FC236}">
                  <a16:creationId xmlns:a16="http://schemas.microsoft.com/office/drawing/2014/main" id="{E5037C99-19DE-3A8B-CD47-8B4E5CED96AB}"/>
                </a:ext>
              </a:extLst>
            </p:cNvPr>
            <p:cNvSpPr/>
            <p:nvPr/>
          </p:nvSpPr>
          <p:spPr>
            <a:xfrm>
              <a:off x="6701599" y="2222587"/>
              <a:ext cx="211892" cy="145268"/>
            </a:xfrm>
            <a:custGeom>
              <a:avLst/>
              <a:gdLst/>
              <a:ahLst/>
              <a:cxnLst/>
              <a:rect l="l" t="t" r="r" b="b"/>
              <a:pathLst>
                <a:path w="3508" h="2405" extrusionOk="0">
                  <a:moveTo>
                    <a:pt x="3102" y="0"/>
                  </a:moveTo>
                  <a:cubicBezTo>
                    <a:pt x="3053" y="0"/>
                    <a:pt x="3001" y="16"/>
                    <a:pt x="2949" y="51"/>
                  </a:cubicBezTo>
                  <a:lnTo>
                    <a:pt x="245" y="1894"/>
                  </a:lnTo>
                  <a:cubicBezTo>
                    <a:pt x="1" y="2061"/>
                    <a:pt x="172" y="2405"/>
                    <a:pt x="407" y="2405"/>
                  </a:cubicBezTo>
                  <a:cubicBezTo>
                    <a:pt x="456" y="2405"/>
                    <a:pt x="508" y="2389"/>
                    <a:pt x="560" y="2354"/>
                  </a:cubicBezTo>
                  <a:lnTo>
                    <a:pt x="3263" y="511"/>
                  </a:lnTo>
                  <a:cubicBezTo>
                    <a:pt x="3507" y="344"/>
                    <a:pt x="3336" y="0"/>
                    <a:pt x="3102"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025;p38">
              <a:extLst>
                <a:ext uri="{FF2B5EF4-FFF2-40B4-BE49-F238E27FC236}">
                  <a16:creationId xmlns:a16="http://schemas.microsoft.com/office/drawing/2014/main" id="{859DBF46-1985-F7BB-6CE0-BC16D8FEFFD9}"/>
                </a:ext>
              </a:extLst>
            </p:cNvPr>
            <p:cNvSpPr/>
            <p:nvPr/>
          </p:nvSpPr>
          <p:spPr>
            <a:xfrm>
              <a:off x="6996249" y="1922864"/>
              <a:ext cx="346408" cy="244087"/>
            </a:xfrm>
            <a:custGeom>
              <a:avLst/>
              <a:gdLst/>
              <a:ahLst/>
              <a:cxnLst/>
              <a:rect l="l" t="t" r="r" b="b"/>
              <a:pathLst>
                <a:path w="5735" h="4041" extrusionOk="0">
                  <a:moveTo>
                    <a:pt x="5420" y="1"/>
                  </a:moveTo>
                  <a:lnTo>
                    <a:pt x="245" y="3531"/>
                  </a:lnTo>
                  <a:cubicBezTo>
                    <a:pt x="0" y="3697"/>
                    <a:pt x="172" y="4040"/>
                    <a:pt x="406" y="4040"/>
                  </a:cubicBezTo>
                  <a:cubicBezTo>
                    <a:pt x="455" y="4040"/>
                    <a:pt x="507" y="4025"/>
                    <a:pt x="558" y="3990"/>
                  </a:cubicBezTo>
                  <a:lnTo>
                    <a:pt x="5735" y="462"/>
                  </a:lnTo>
                  <a:cubicBezTo>
                    <a:pt x="5632" y="305"/>
                    <a:pt x="5529" y="151"/>
                    <a:pt x="5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026;p38">
              <a:extLst>
                <a:ext uri="{FF2B5EF4-FFF2-40B4-BE49-F238E27FC236}">
                  <a16:creationId xmlns:a16="http://schemas.microsoft.com/office/drawing/2014/main" id="{A505D594-12E0-85DC-5860-6C424092B34F}"/>
                </a:ext>
              </a:extLst>
            </p:cNvPr>
            <p:cNvSpPr/>
            <p:nvPr/>
          </p:nvSpPr>
          <p:spPr>
            <a:xfrm>
              <a:off x="7263053" y="2018785"/>
              <a:ext cx="137778" cy="104617"/>
            </a:xfrm>
            <a:custGeom>
              <a:avLst/>
              <a:gdLst/>
              <a:ahLst/>
              <a:cxnLst/>
              <a:rect l="l" t="t" r="r" b="b"/>
              <a:pathLst>
                <a:path w="2281" h="1732" extrusionOk="0">
                  <a:moveTo>
                    <a:pt x="2001" y="1"/>
                  </a:moveTo>
                  <a:cubicBezTo>
                    <a:pt x="1416" y="407"/>
                    <a:pt x="830" y="814"/>
                    <a:pt x="243" y="1219"/>
                  </a:cubicBezTo>
                  <a:cubicBezTo>
                    <a:pt x="0" y="1388"/>
                    <a:pt x="170" y="1731"/>
                    <a:pt x="403" y="1731"/>
                  </a:cubicBezTo>
                  <a:cubicBezTo>
                    <a:pt x="453" y="1731"/>
                    <a:pt x="505" y="1716"/>
                    <a:pt x="556" y="1680"/>
                  </a:cubicBezTo>
                  <a:cubicBezTo>
                    <a:pt x="1133" y="1281"/>
                    <a:pt x="1706" y="884"/>
                    <a:pt x="2280" y="486"/>
                  </a:cubicBezTo>
                  <a:cubicBezTo>
                    <a:pt x="2189" y="325"/>
                    <a:pt x="2095" y="163"/>
                    <a:pt x="2003"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027;p38">
              <a:extLst>
                <a:ext uri="{FF2B5EF4-FFF2-40B4-BE49-F238E27FC236}">
                  <a16:creationId xmlns:a16="http://schemas.microsoft.com/office/drawing/2014/main" id="{3489B5AD-A97E-85FA-D1BC-1175F105F143}"/>
                </a:ext>
              </a:extLst>
            </p:cNvPr>
            <p:cNvSpPr/>
            <p:nvPr/>
          </p:nvSpPr>
          <p:spPr>
            <a:xfrm>
              <a:off x="6924006" y="2165929"/>
              <a:ext cx="286368" cy="192624"/>
            </a:xfrm>
            <a:custGeom>
              <a:avLst/>
              <a:gdLst/>
              <a:ahLst/>
              <a:cxnLst/>
              <a:rect l="l" t="t" r="r" b="b"/>
              <a:pathLst>
                <a:path w="4741" h="3189" extrusionOk="0">
                  <a:moveTo>
                    <a:pt x="4332" y="1"/>
                  </a:moveTo>
                  <a:cubicBezTo>
                    <a:pt x="4283" y="1"/>
                    <a:pt x="4231" y="16"/>
                    <a:pt x="4180" y="50"/>
                  </a:cubicBezTo>
                  <a:cubicBezTo>
                    <a:pt x="2869" y="926"/>
                    <a:pt x="1559" y="1802"/>
                    <a:pt x="248" y="2679"/>
                  </a:cubicBezTo>
                  <a:cubicBezTo>
                    <a:pt x="1" y="2844"/>
                    <a:pt x="174" y="3189"/>
                    <a:pt x="410" y="3189"/>
                  </a:cubicBezTo>
                  <a:cubicBezTo>
                    <a:pt x="459" y="3189"/>
                    <a:pt x="510" y="3174"/>
                    <a:pt x="562" y="3140"/>
                  </a:cubicBezTo>
                  <a:cubicBezTo>
                    <a:pt x="1872" y="2262"/>
                    <a:pt x="3183" y="1386"/>
                    <a:pt x="4493" y="510"/>
                  </a:cubicBezTo>
                  <a:cubicBezTo>
                    <a:pt x="4740" y="344"/>
                    <a:pt x="4568" y="1"/>
                    <a:pt x="4332"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028;p38">
              <a:extLst>
                <a:ext uri="{FF2B5EF4-FFF2-40B4-BE49-F238E27FC236}">
                  <a16:creationId xmlns:a16="http://schemas.microsoft.com/office/drawing/2014/main" id="{5DAE13CA-08E4-F313-4DB7-8188E8BDE836}"/>
                </a:ext>
              </a:extLst>
            </p:cNvPr>
            <p:cNvSpPr/>
            <p:nvPr/>
          </p:nvSpPr>
          <p:spPr>
            <a:xfrm>
              <a:off x="6721049" y="2444390"/>
              <a:ext cx="76047" cy="58953"/>
            </a:xfrm>
            <a:custGeom>
              <a:avLst/>
              <a:gdLst/>
              <a:ahLst/>
              <a:cxnLst/>
              <a:rect l="l" t="t" r="r" b="b"/>
              <a:pathLst>
                <a:path w="1259" h="976" extrusionOk="0">
                  <a:moveTo>
                    <a:pt x="934" y="0"/>
                  </a:moveTo>
                  <a:cubicBezTo>
                    <a:pt x="882" y="0"/>
                    <a:pt x="829" y="15"/>
                    <a:pt x="781" y="48"/>
                  </a:cubicBezTo>
                  <a:lnTo>
                    <a:pt x="165" y="469"/>
                  </a:lnTo>
                  <a:cubicBezTo>
                    <a:pt x="44" y="551"/>
                    <a:pt x="0" y="736"/>
                    <a:pt x="91" y="855"/>
                  </a:cubicBezTo>
                  <a:cubicBezTo>
                    <a:pt x="148" y="932"/>
                    <a:pt x="236" y="976"/>
                    <a:pt x="326" y="976"/>
                  </a:cubicBezTo>
                  <a:cubicBezTo>
                    <a:pt x="378" y="976"/>
                    <a:pt x="431" y="961"/>
                    <a:pt x="478" y="929"/>
                  </a:cubicBezTo>
                  <a:lnTo>
                    <a:pt x="1094" y="508"/>
                  </a:lnTo>
                  <a:cubicBezTo>
                    <a:pt x="1215" y="426"/>
                    <a:pt x="1259" y="242"/>
                    <a:pt x="1168" y="121"/>
                  </a:cubicBezTo>
                  <a:cubicBezTo>
                    <a:pt x="1111" y="45"/>
                    <a:pt x="1023" y="0"/>
                    <a:pt x="934"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029;p38">
              <a:extLst>
                <a:ext uri="{FF2B5EF4-FFF2-40B4-BE49-F238E27FC236}">
                  <a16:creationId xmlns:a16="http://schemas.microsoft.com/office/drawing/2014/main" id="{087E2321-DC25-C1CE-56F0-180F9BCA23E4}"/>
                </a:ext>
              </a:extLst>
            </p:cNvPr>
            <p:cNvSpPr/>
            <p:nvPr/>
          </p:nvSpPr>
          <p:spPr>
            <a:xfrm>
              <a:off x="6301363" y="2557284"/>
              <a:ext cx="335959" cy="234241"/>
            </a:xfrm>
            <a:custGeom>
              <a:avLst/>
              <a:gdLst/>
              <a:ahLst/>
              <a:cxnLst/>
              <a:rect l="l" t="t" r="r" b="b"/>
              <a:pathLst>
                <a:path w="5562" h="3878" extrusionOk="0">
                  <a:moveTo>
                    <a:pt x="5154" y="1"/>
                  </a:moveTo>
                  <a:cubicBezTo>
                    <a:pt x="5105" y="1"/>
                    <a:pt x="5053" y="16"/>
                    <a:pt x="5002" y="51"/>
                  </a:cubicBezTo>
                  <a:cubicBezTo>
                    <a:pt x="3335" y="1172"/>
                    <a:pt x="1667" y="2294"/>
                    <a:pt x="0" y="3414"/>
                  </a:cubicBezTo>
                  <a:cubicBezTo>
                    <a:pt x="103" y="3567"/>
                    <a:pt x="207" y="3723"/>
                    <a:pt x="309" y="3878"/>
                  </a:cubicBezTo>
                  <a:cubicBezTo>
                    <a:pt x="1979" y="2755"/>
                    <a:pt x="3647" y="1633"/>
                    <a:pt x="5315" y="510"/>
                  </a:cubicBezTo>
                  <a:cubicBezTo>
                    <a:pt x="5561" y="345"/>
                    <a:pt x="5389" y="1"/>
                    <a:pt x="5154"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030;p38">
              <a:extLst>
                <a:ext uri="{FF2B5EF4-FFF2-40B4-BE49-F238E27FC236}">
                  <a16:creationId xmlns:a16="http://schemas.microsoft.com/office/drawing/2014/main" id="{04CBAC78-DAB6-D219-105E-ECE54E964235}"/>
                </a:ext>
              </a:extLst>
            </p:cNvPr>
            <p:cNvSpPr/>
            <p:nvPr/>
          </p:nvSpPr>
          <p:spPr>
            <a:xfrm>
              <a:off x="6590637" y="2557586"/>
              <a:ext cx="197697" cy="135604"/>
            </a:xfrm>
            <a:custGeom>
              <a:avLst/>
              <a:gdLst/>
              <a:ahLst/>
              <a:cxnLst/>
              <a:rect l="l" t="t" r="r" b="b"/>
              <a:pathLst>
                <a:path w="3273" h="2245" extrusionOk="0">
                  <a:moveTo>
                    <a:pt x="2866" y="0"/>
                  </a:moveTo>
                  <a:cubicBezTo>
                    <a:pt x="2816" y="0"/>
                    <a:pt x="2765" y="15"/>
                    <a:pt x="2713" y="50"/>
                  </a:cubicBezTo>
                  <a:lnTo>
                    <a:pt x="244" y="1734"/>
                  </a:lnTo>
                  <a:cubicBezTo>
                    <a:pt x="0" y="1900"/>
                    <a:pt x="172" y="2244"/>
                    <a:pt x="406" y="2244"/>
                  </a:cubicBezTo>
                  <a:cubicBezTo>
                    <a:pt x="455" y="2244"/>
                    <a:pt x="508" y="2229"/>
                    <a:pt x="559" y="2194"/>
                  </a:cubicBezTo>
                  <a:lnTo>
                    <a:pt x="3027" y="511"/>
                  </a:lnTo>
                  <a:cubicBezTo>
                    <a:pt x="3272" y="344"/>
                    <a:pt x="3100" y="0"/>
                    <a:pt x="2866"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031;p38">
              <a:extLst>
                <a:ext uri="{FF2B5EF4-FFF2-40B4-BE49-F238E27FC236}">
                  <a16:creationId xmlns:a16="http://schemas.microsoft.com/office/drawing/2014/main" id="{EFF6F9AD-A110-A8FB-9574-7ED8A260B69A}"/>
                </a:ext>
              </a:extLst>
            </p:cNvPr>
            <p:cNvSpPr/>
            <p:nvPr/>
          </p:nvSpPr>
          <p:spPr>
            <a:xfrm>
              <a:off x="6355062" y="2794731"/>
              <a:ext cx="103590" cy="77436"/>
            </a:xfrm>
            <a:custGeom>
              <a:avLst/>
              <a:gdLst/>
              <a:ahLst/>
              <a:cxnLst/>
              <a:rect l="l" t="t" r="r" b="b"/>
              <a:pathLst>
                <a:path w="1715" h="1282" extrusionOk="0">
                  <a:moveTo>
                    <a:pt x="1306" y="1"/>
                  </a:moveTo>
                  <a:cubicBezTo>
                    <a:pt x="1257" y="1"/>
                    <a:pt x="1205" y="15"/>
                    <a:pt x="1153" y="50"/>
                  </a:cubicBezTo>
                  <a:cubicBezTo>
                    <a:pt x="769" y="305"/>
                    <a:pt x="384" y="562"/>
                    <a:pt x="1" y="819"/>
                  </a:cubicBezTo>
                  <a:cubicBezTo>
                    <a:pt x="105" y="972"/>
                    <a:pt x="208" y="1128"/>
                    <a:pt x="311" y="1281"/>
                  </a:cubicBezTo>
                  <a:cubicBezTo>
                    <a:pt x="696" y="1023"/>
                    <a:pt x="1081" y="768"/>
                    <a:pt x="1466" y="510"/>
                  </a:cubicBezTo>
                  <a:cubicBezTo>
                    <a:pt x="1715" y="345"/>
                    <a:pt x="1543" y="1"/>
                    <a:pt x="1306"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032;p38">
              <a:extLst>
                <a:ext uri="{FF2B5EF4-FFF2-40B4-BE49-F238E27FC236}">
                  <a16:creationId xmlns:a16="http://schemas.microsoft.com/office/drawing/2014/main" id="{700B5FA0-F7E1-0A92-BAC3-82E830947E2A}"/>
                </a:ext>
              </a:extLst>
            </p:cNvPr>
            <p:cNvSpPr/>
            <p:nvPr/>
          </p:nvSpPr>
          <p:spPr>
            <a:xfrm>
              <a:off x="6855145" y="2344059"/>
              <a:ext cx="260758" cy="180241"/>
            </a:xfrm>
            <a:custGeom>
              <a:avLst/>
              <a:gdLst/>
              <a:ahLst/>
              <a:cxnLst/>
              <a:rect l="l" t="t" r="r" b="b"/>
              <a:pathLst>
                <a:path w="4317" h="2984" extrusionOk="0">
                  <a:moveTo>
                    <a:pt x="3911" y="0"/>
                  </a:moveTo>
                  <a:cubicBezTo>
                    <a:pt x="3862" y="0"/>
                    <a:pt x="3810" y="15"/>
                    <a:pt x="3758" y="51"/>
                  </a:cubicBezTo>
                  <a:lnTo>
                    <a:pt x="245" y="2473"/>
                  </a:lnTo>
                  <a:cubicBezTo>
                    <a:pt x="1" y="2641"/>
                    <a:pt x="172" y="2984"/>
                    <a:pt x="405" y="2984"/>
                  </a:cubicBezTo>
                  <a:cubicBezTo>
                    <a:pt x="454" y="2984"/>
                    <a:pt x="507" y="2969"/>
                    <a:pt x="558" y="2933"/>
                  </a:cubicBezTo>
                  <a:lnTo>
                    <a:pt x="4073" y="512"/>
                  </a:lnTo>
                  <a:cubicBezTo>
                    <a:pt x="4316" y="344"/>
                    <a:pt x="4145" y="0"/>
                    <a:pt x="3911"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33;p38">
              <a:extLst>
                <a:ext uri="{FF2B5EF4-FFF2-40B4-BE49-F238E27FC236}">
                  <a16:creationId xmlns:a16="http://schemas.microsoft.com/office/drawing/2014/main" id="{2419FD9F-3755-DD18-CE41-A479EA23757B}"/>
                </a:ext>
              </a:extLst>
            </p:cNvPr>
            <p:cNvSpPr/>
            <p:nvPr/>
          </p:nvSpPr>
          <p:spPr>
            <a:xfrm>
              <a:off x="7228743" y="2208272"/>
              <a:ext cx="93805" cy="71094"/>
            </a:xfrm>
            <a:custGeom>
              <a:avLst/>
              <a:gdLst/>
              <a:ahLst/>
              <a:cxnLst/>
              <a:rect l="l" t="t" r="r" b="b"/>
              <a:pathLst>
                <a:path w="1553" h="1177" extrusionOk="0">
                  <a:moveTo>
                    <a:pt x="1228" y="0"/>
                  </a:moveTo>
                  <a:cubicBezTo>
                    <a:pt x="1176" y="0"/>
                    <a:pt x="1123" y="15"/>
                    <a:pt x="1075" y="48"/>
                  </a:cubicBezTo>
                  <a:lnTo>
                    <a:pt x="165" y="669"/>
                  </a:lnTo>
                  <a:cubicBezTo>
                    <a:pt x="44" y="751"/>
                    <a:pt x="0" y="936"/>
                    <a:pt x="92" y="1057"/>
                  </a:cubicBezTo>
                  <a:cubicBezTo>
                    <a:pt x="149" y="1133"/>
                    <a:pt x="237" y="1177"/>
                    <a:pt x="326" y="1177"/>
                  </a:cubicBezTo>
                  <a:cubicBezTo>
                    <a:pt x="378" y="1177"/>
                    <a:pt x="431" y="1162"/>
                    <a:pt x="478" y="1130"/>
                  </a:cubicBezTo>
                  <a:lnTo>
                    <a:pt x="1389" y="507"/>
                  </a:lnTo>
                  <a:cubicBezTo>
                    <a:pt x="1510" y="425"/>
                    <a:pt x="1553" y="242"/>
                    <a:pt x="1462" y="121"/>
                  </a:cubicBezTo>
                  <a:cubicBezTo>
                    <a:pt x="1405" y="44"/>
                    <a:pt x="1318" y="0"/>
                    <a:pt x="1228"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034;p38">
              <a:extLst>
                <a:ext uri="{FF2B5EF4-FFF2-40B4-BE49-F238E27FC236}">
                  <a16:creationId xmlns:a16="http://schemas.microsoft.com/office/drawing/2014/main" id="{EFEEF6EE-317A-038E-5D57-0BF942722573}"/>
                </a:ext>
              </a:extLst>
            </p:cNvPr>
            <p:cNvSpPr/>
            <p:nvPr/>
          </p:nvSpPr>
          <p:spPr>
            <a:xfrm>
              <a:off x="7378726" y="2120566"/>
              <a:ext cx="82268" cy="65597"/>
            </a:xfrm>
            <a:custGeom>
              <a:avLst/>
              <a:gdLst/>
              <a:ahLst/>
              <a:cxnLst/>
              <a:rect l="l" t="t" r="r" b="b"/>
              <a:pathLst>
                <a:path w="1362" h="1086" extrusionOk="0">
                  <a:moveTo>
                    <a:pt x="1069" y="1"/>
                  </a:moveTo>
                  <a:cubicBezTo>
                    <a:pt x="794" y="192"/>
                    <a:pt x="518" y="383"/>
                    <a:pt x="243" y="574"/>
                  </a:cubicBezTo>
                  <a:cubicBezTo>
                    <a:pt x="1" y="743"/>
                    <a:pt x="171" y="1086"/>
                    <a:pt x="403" y="1086"/>
                  </a:cubicBezTo>
                  <a:cubicBezTo>
                    <a:pt x="453" y="1086"/>
                    <a:pt x="505" y="1070"/>
                    <a:pt x="557" y="1034"/>
                  </a:cubicBezTo>
                  <a:cubicBezTo>
                    <a:pt x="825" y="849"/>
                    <a:pt x="1094" y="662"/>
                    <a:pt x="1361" y="476"/>
                  </a:cubicBezTo>
                  <a:cubicBezTo>
                    <a:pt x="1297" y="371"/>
                    <a:pt x="1230" y="267"/>
                    <a:pt x="1166" y="162"/>
                  </a:cubicBezTo>
                  <a:cubicBezTo>
                    <a:pt x="1133" y="108"/>
                    <a:pt x="1100" y="55"/>
                    <a:pt x="1069"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035;p38">
              <a:extLst>
                <a:ext uri="{FF2B5EF4-FFF2-40B4-BE49-F238E27FC236}">
                  <a16:creationId xmlns:a16="http://schemas.microsoft.com/office/drawing/2014/main" id="{7A003BE5-BDAF-86B0-4C8E-F7DD588F988D}"/>
                </a:ext>
              </a:extLst>
            </p:cNvPr>
            <p:cNvSpPr/>
            <p:nvPr/>
          </p:nvSpPr>
          <p:spPr>
            <a:xfrm>
              <a:off x="7328108" y="2200178"/>
              <a:ext cx="182536" cy="133127"/>
            </a:xfrm>
            <a:custGeom>
              <a:avLst/>
              <a:gdLst/>
              <a:ahLst/>
              <a:cxnLst/>
              <a:rect l="l" t="t" r="r" b="b"/>
              <a:pathLst>
                <a:path w="3022" h="2204" extrusionOk="0">
                  <a:moveTo>
                    <a:pt x="2725" y="1"/>
                  </a:moveTo>
                  <a:lnTo>
                    <a:pt x="245" y="1692"/>
                  </a:lnTo>
                  <a:cubicBezTo>
                    <a:pt x="1" y="1859"/>
                    <a:pt x="172" y="2203"/>
                    <a:pt x="407" y="2203"/>
                  </a:cubicBezTo>
                  <a:cubicBezTo>
                    <a:pt x="456" y="2203"/>
                    <a:pt x="507" y="2188"/>
                    <a:pt x="559" y="2153"/>
                  </a:cubicBezTo>
                  <a:lnTo>
                    <a:pt x="3022" y="474"/>
                  </a:lnTo>
                  <a:cubicBezTo>
                    <a:pt x="2923" y="316"/>
                    <a:pt x="2825" y="158"/>
                    <a:pt x="2726"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036;p38">
              <a:extLst>
                <a:ext uri="{FF2B5EF4-FFF2-40B4-BE49-F238E27FC236}">
                  <a16:creationId xmlns:a16="http://schemas.microsoft.com/office/drawing/2014/main" id="{CA8D5801-B59E-2B23-79FD-44B42F822011}"/>
                </a:ext>
              </a:extLst>
            </p:cNvPr>
            <p:cNvSpPr/>
            <p:nvPr/>
          </p:nvSpPr>
          <p:spPr>
            <a:xfrm>
              <a:off x="7151124" y="2380966"/>
              <a:ext cx="101839" cy="74235"/>
            </a:xfrm>
            <a:custGeom>
              <a:avLst/>
              <a:gdLst/>
              <a:ahLst/>
              <a:cxnLst/>
              <a:rect l="l" t="t" r="r" b="b"/>
              <a:pathLst>
                <a:path w="1686" h="1229" extrusionOk="0">
                  <a:moveTo>
                    <a:pt x="1365" y="0"/>
                  </a:moveTo>
                  <a:cubicBezTo>
                    <a:pt x="1312" y="0"/>
                    <a:pt x="1258" y="15"/>
                    <a:pt x="1209" y="47"/>
                  </a:cubicBezTo>
                  <a:cubicBezTo>
                    <a:pt x="860" y="271"/>
                    <a:pt x="512" y="496"/>
                    <a:pt x="163" y="722"/>
                  </a:cubicBezTo>
                  <a:cubicBezTo>
                    <a:pt x="41" y="799"/>
                    <a:pt x="0" y="990"/>
                    <a:pt x="90" y="1108"/>
                  </a:cubicBezTo>
                  <a:cubicBezTo>
                    <a:pt x="148" y="1186"/>
                    <a:pt x="233" y="1228"/>
                    <a:pt x="321" y="1228"/>
                  </a:cubicBezTo>
                  <a:cubicBezTo>
                    <a:pt x="374" y="1228"/>
                    <a:pt x="427" y="1213"/>
                    <a:pt x="476" y="1181"/>
                  </a:cubicBezTo>
                  <a:cubicBezTo>
                    <a:pt x="826" y="956"/>
                    <a:pt x="1175" y="732"/>
                    <a:pt x="1524" y="507"/>
                  </a:cubicBezTo>
                  <a:cubicBezTo>
                    <a:pt x="1647" y="428"/>
                    <a:pt x="1686" y="238"/>
                    <a:pt x="1597" y="120"/>
                  </a:cubicBezTo>
                  <a:cubicBezTo>
                    <a:pt x="1540" y="43"/>
                    <a:pt x="1453" y="0"/>
                    <a:pt x="1365"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037;p38">
              <a:extLst>
                <a:ext uri="{FF2B5EF4-FFF2-40B4-BE49-F238E27FC236}">
                  <a16:creationId xmlns:a16="http://schemas.microsoft.com/office/drawing/2014/main" id="{C3781505-627A-8557-9383-2C0C4CD988D2}"/>
                </a:ext>
              </a:extLst>
            </p:cNvPr>
            <p:cNvSpPr/>
            <p:nvPr/>
          </p:nvSpPr>
          <p:spPr>
            <a:xfrm>
              <a:off x="6786225" y="2516632"/>
              <a:ext cx="273019" cy="199751"/>
            </a:xfrm>
            <a:custGeom>
              <a:avLst/>
              <a:gdLst/>
              <a:ahLst/>
              <a:cxnLst/>
              <a:rect l="l" t="t" r="r" b="b"/>
              <a:pathLst>
                <a:path w="4520" h="3307" extrusionOk="0">
                  <a:moveTo>
                    <a:pt x="4124" y="1"/>
                  </a:moveTo>
                  <a:cubicBezTo>
                    <a:pt x="4074" y="1"/>
                    <a:pt x="4021" y="17"/>
                    <a:pt x="3970" y="55"/>
                  </a:cubicBezTo>
                  <a:cubicBezTo>
                    <a:pt x="2725" y="967"/>
                    <a:pt x="1481" y="1879"/>
                    <a:pt x="238" y="2791"/>
                  </a:cubicBezTo>
                  <a:cubicBezTo>
                    <a:pt x="0" y="2965"/>
                    <a:pt x="169" y="3307"/>
                    <a:pt x="397" y="3307"/>
                  </a:cubicBezTo>
                  <a:cubicBezTo>
                    <a:pt x="447" y="3307"/>
                    <a:pt x="499" y="3290"/>
                    <a:pt x="551" y="3252"/>
                  </a:cubicBezTo>
                  <a:cubicBezTo>
                    <a:pt x="1795" y="2340"/>
                    <a:pt x="3040" y="1428"/>
                    <a:pt x="4283" y="516"/>
                  </a:cubicBezTo>
                  <a:cubicBezTo>
                    <a:pt x="4519" y="342"/>
                    <a:pt x="4352" y="1"/>
                    <a:pt x="4124"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038;p38">
              <a:extLst>
                <a:ext uri="{FF2B5EF4-FFF2-40B4-BE49-F238E27FC236}">
                  <a16:creationId xmlns:a16="http://schemas.microsoft.com/office/drawing/2014/main" id="{537B61F2-DA10-9A9B-7A00-AB5AE8501455}"/>
                </a:ext>
              </a:extLst>
            </p:cNvPr>
            <p:cNvSpPr/>
            <p:nvPr/>
          </p:nvSpPr>
          <p:spPr>
            <a:xfrm>
              <a:off x="6584355" y="2802583"/>
              <a:ext cx="95557" cy="72362"/>
            </a:xfrm>
            <a:custGeom>
              <a:avLst/>
              <a:gdLst/>
              <a:ahLst/>
              <a:cxnLst/>
              <a:rect l="l" t="t" r="r" b="b"/>
              <a:pathLst>
                <a:path w="1582" h="1198" extrusionOk="0">
                  <a:moveTo>
                    <a:pt x="1257" y="1"/>
                  </a:moveTo>
                  <a:cubicBezTo>
                    <a:pt x="1204" y="1"/>
                    <a:pt x="1151" y="16"/>
                    <a:pt x="1104" y="48"/>
                  </a:cubicBezTo>
                  <a:lnTo>
                    <a:pt x="163" y="689"/>
                  </a:lnTo>
                  <a:cubicBezTo>
                    <a:pt x="44" y="771"/>
                    <a:pt x="0" y="956"/>
                    <a:pt x="90" y="1077"/>
                  </a:cubicBezTo>
                  <a:cubicBezTo>
                    <a:pt x="148" y="1153"/>
                    <a:pt x="235" y="1197"/>
                    <a:pt x="325" y="1197"/>
                  </a:cubicBezTo>
                  <a:cubicBezTo>
                    <a:pt x="377" y="1197"/>
                    <a:pt x="430" y="1182"/>
                    <a:pt x="478" y="1150"/>
                  </a:cubicBezTo>
                  <a:lnTo>
                    <a:pt x="1418" y="508"/>
                  </a:lnTo>
                  <a:cubicBezTo>
                    <a:pt x="1538" y="426"/>
                    <a:pt x="1581" y="241"/>
                    <a:pt x="1492" y="121"/>
                  </a:cubicBezTo>
                  <a:cubicBezTo>
                    <a:pt x="1434" y="45"/>
                    <a:pt x="1346" y="1"/>
                    <a:pt x="1257"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039;p38">
              <a:extLst>
                <a:ext uri="{FF2B5EF4-FFF2-40B4-BE49-F238E27FC236}">
                  <a16:creationId xmlns:a16="http://schemas.microsoft.com/office/drawing/2014/main" id="{00B4994B-FCBB-724D-1AC8-EBAE2FB92775}"/>
                </a:ext>
              </a:extLst>
            </p:cNvPr>
            <p:cNvSpPr/>
            <p:nvPr/>
          </p:nvSpPr>
          <p:spPr>
            <a:xfrm>
              <a:off x="6426822" y="2905451"/>
              <a:ext cx="88973" cy="74416"/>
            </a:xfrm>
            <a:custGeom>
              <a:avLst/>
              <a:gdLst/>
              <a:ahLst/>
              <a:cxnLst/>
              <a:rect l="l" t="t" r="r" b="b"/>
              <a:pathLst>
                <a:path w="1473" h="1232" extrusionOk="0">
                  <a:moveTo>
                    <a:pt x="1151" y="0"/>
                  </a:moveTo>
                  <a:cubicBezTo>
                    <a:pt x="1097" y="0"/>
                    <a:pt x="1044" y="16"/>
                    <a:pt x="998" y="48"/>
                  </a:cubicBezTo>
                  <a:cubicBezTo>
                    <a:pt x="665" y="289"/>
                    <a:pt x="334" y="529"/>
                    <a:pt x="1" y="768"/>
                  </a:cubicBezTo>
                  <a:cubicBezTo>
                    <a:pt x="102" y="919"/>
                    <a:pt x="201" y="1069"/>
                    <a:pt x="302" y="1220"/>
                  </a:cubicBezTo>
                  <a:lnTo>
                    <a:pt x="310" y="1232"/>
                  </a:lnTo>
                  <a:cubicBezTo>
                    <a:pt x="644" y="990"/>
                    <a:pt x="978" y="750"/>
                    <a:pt x="1313" y="508"/>
                  </a:cubicBezTo>
                  <a:cubicBezTo>
                    <a:pt x="1435" y="421"/>
                    <a:pt x="1473" y="248"/>
                    <a:pt x="1386" y="121"/>
                  </a:cubicBezTo>
                  <a:cubicBezTo>
                    <a:pt x="1333" y="44"/>
                    <a:pt x="1242" y="0"/>
                    <a:pt x="115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040;p38">
              <a:extLst>
                <a:ext uri="{FF2B5EF4-FFF2-40B4-BE49-F238E27FC236}">
                  <a16:creationId xmlns:a16="http://schemas.microsoft.com/office/drawing/2014/main" id="{3F575B9A-D392-EF0C-314A-4D3FC4DC3A69}"/>
                </a:ext>
              </a:extLst>
            </p:cNvPr>
            <p:cNvSpPr/>
            <p:nvPr/>
          </p:nvSpPr>
          <p:spPr>
            <a:xfrm>
              <a:off x="6520146" y="2934867"/>
              <a:ext cx="203013" cy="139228"/>
            </a:xfrm>
            <a:custGeom>
              <a:avLst/>
              <a:gdLst/>
              <a:ahLst/>
              <a:cxnLst/>
              <a:rect l="l" t="t" r="r" b="b"/>
              <a:pathLst>
                <a:path w="3361" h="2305" extrusionOk="0">
                  <a:moveTo>
                    <a:pt x="2954" y="0"/>
                  </a:moveTo>
                  <a:cubicBezTo>
                    <a:pt x="2905" y="0"/>
                    <a:pt x="2853" y="16"/>
                    <a:pt x="2801" y="51"/>
                  </a:cubicBezTo>
                  <a:lnTo>
                    <a:pt x="245" y="1794"/>
                  </a:lnTo>
                  <a:cubicBezTo>
                    <a:pt x="0" y="1961"/>
                    <a:pt x="171" y="2305"/>
                    <a:pt x="406" y="2305"/>
                  </a:cubicBezTo>
                  <a:cubicBezTo>
                    <a:pt x="455" y="2305"/>
                    <a:pt x="507" y="2289"/>
                    <a:pt x="559" y="2254"/>
                  </a:cubicBezTo>
                  <a:lnTo>
                    <a:pt x="3116" y="511"/>
                  </a:lnTo>
                  <a:cubicBezTo>
                    <a:pt x="3360" y="344"/>
                    <a:pt x="3189" y="0"/>
                    <a:pt x="295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041;p38">
              <a:extLst>
                <a:ext uri="{FF2B5EF4-FFF2-40B4-BE49-F238E27FC236}">
                  <a16:creationId xmlns:a16="http://schemas.microsoft.com/office/drawing/2014/main" id="{432A0BA1-F8E2-36A7-8B62-9B28BCEDD1D3}"/>
                </a:ext>
              </a:extLst>
            </p:cNvPr>
            <p:cNvSpPr/>
            <p:nvPr/>
          </p:nvSpPr>
          <p:spPr>
            <a:xfrm>
              <a:off x="6784473" y="2750092"/>
              <a:ext cx="207785" cy="147140"/>
            </a:xfrm>
            <a:custGeom>
              <a:avLst/>
              <a:gdLst/>
              <a:ahLst/>
              <a:cxnLst/>
              <a:rect l="l" t="t" r="r" b="b"/>
              <a:pathLst>
                <a:path w="3440" h="2436" extrusionOk="0">
                  <a:moveTo>
                    <a:pt x="3038" y="0"/>
                  </a:moveTo>
                  <a:cubicBezTo>
                    <a:pt x="2988" y="0"/>
                    <a:pt x="2936" y="16"/>
                    <a:pt x="2883" y="53"/>
                  </a:cubicBezTo>
                  <a:cubicBezTo>
                    <a:pt x="2003" y="675"/>
                    <a:pt x="1122" y="1299"/>
                    <a:pt x="241" y="1922"/>
                  </a:cubicBezTo>
                  <a:cubicBezTo>
                    <a:pt x="1" y="2093"/>
                    <a:pt x="171" y="2435"/>
                    <a:pt x="401" y="2435"/>
                  </a:cubicBezTo>
                  <a:cubicBezTo>
                    <a:pt x="451" y="2435"/>
                    <a:pt x="503" y="2420"/>
                    <a:pt x="555" y="2383"/>
                  </a:cubicBezTo>
                  <a:cubicBezTo>
                    <a:pt x="1436" y="1759"/>
                    <a:pt x="2318" y="1137"/>
                    <a:pt x="3198" y="513"/>
                  </a:cubicBezTo>
                  <a:cubicBezTo>
                    <a:pt x="3439" y="342"/>
                    <a:pt x="3270" y="0"/>
                    <a:pt x="3038"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042;p38">
              <a:extLst>
                <a:ext uri="{FF2B5EF4-FFF2-40B4-BE49-F238E27FC236}">
                  <a16:creationId xmlns:a16="http://schemas.microsoft.com/office/drawing/2014/main" id="{53966978-50E2-00BF-DB7C-D201803542F4}"/>
                </a:ext>
              </a:extLst>
            </p:cNvPr>
            <p:cNvSpPr/>
            <p:nvPr/>
          </p:nvSpPr>
          <p:spPr>
            <a:xfrm>
              <a:off x="7081056" y="2487457"/>
              <a:ext cx="309502" cy="211892"/>
            </a:xfrm>
            <a:custGeom>
              <a:avLst/>
              <a:gdLst/>
              <a:ahLst/>
              <a:cxnLst/>
              <a:rect l="l" t="t" r="r" b="b"/>
              <a:pathLst>
                <a:path w="5124" h="3508" extrusionOk="0">
                  <a:moveTo>
                    <a:pt x="4718" y="1"/>
                  </a:moveTo>
                  <a:cubicBezTo>
                    <a:pt x="4669" y="1"/>
                    <a:pt x="4617" y="16"/>
                    <a:pt x="4565" y="51"/>
                  </a:cubicBezTo>
                  <a:lnTo>
                    <a:pt x="245" y="2996"/>
                  </a:lnTo>
                  <a:cubicBezTo>
                    <a:pt x="1" y="3164"/>
                    <a:pt x="173" y="3508"/>
                    <a:pt x="408" y="3508"/>
                  </a:cubicBezTo>
                  <a:cubicBezTo>
                    <a:pt x="457" y="3508"/>
                    <a:pt x="509" y="3492"/>
                    <a:pt x="560" y="3458"/>
                  </a:cubicBezTo>
                  <a:lnTo>
                    <a:pt x="4879" y="511"/>
                  </a:lnTo>
                  <a:cubicBezTo>
                    <a:pt x="5124" y="345"/>
                    <a:pt x="4953" y="1"/>
                    <a:pt x="4718"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43;p38">
              <a:extLst>
                <a:ext uri="{FF2B5EF4-FFF2-40B4-BE49-F238E27FC236}">
                  <a16:creationId xmlns:a16="http://schemas.microsoft.com/office/drawing/2014/main" id="{6F949C23-D79F-BF11-89B2-890F6CCB77E0}"/>
                </a:ext>
              </a:extLst>
            </p:cNvPr>
            <p:cNvSpPr/>
            <p:nvPr/>
          </p:nvSpPr>
          <p:spPr>
            <a:xfrm>
              <a:off x="7441365" y="2338804"/>
              <a:ext cx="155778" cy="114825"/>
            </a:xfrm>
            <a:custGeom>
              <a:avLst/>
              <a:gdLst/>
              <a:ahLst/>
              <a:cxnLst/>
              <a:rect l="l" t="t" r="r" b="b"/>
              <a:pathLst>
                <a:path w="2579" h="1901" extrusionOk="0">
                  <a:moveTo>
                    <a:pt x="2282" y="0"/>
                  </a:moveTo>
                  <a:lnTo>
                    <a:pt x="245" y="1390"/>
                  </a:lnTo>
                  <a:cubicBezTo>
                    <a:pt x="1" y="1556"/>
                    <a:pt x="172" y="1900"/>
                    <a:pt x="406" y="1900"/>
                  </a:cubicBezTo>
                  <a:cubicBezTo>
                    <a:pt x="455" y="1900"/>
                    <a:pt x="507" y="1885"/>
                    <a:pt x="558" y="1850"/>
                  </a:cubicBezTo>
                  <a:lnTo>
                    <a:pt x="2578" y="473"/>
                  </a:lnTo>
                  <a:cubicBezTo>
                    <a:pt x="2479" y="315"/>
                    <a:pt x="2382" y="158"/>
                    <a:pt x="2282"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4;p38">
              <a:extLst>
                <a:ext uri="{FF2B5EF4-FFF2-40B4-BE49-F238E27FC236}">
                  <a16:creationId xmlns:a16="http://schemas.microsoft.com/office/drawing/2014/main" id="{92C0FA4A-789F-9407-A6A9-8AC9A4B28A3F}"/>
                </a:ext>
              </a:extLst>
            </p:cNvPr>
            <p:cNvSpPr/>
            <p:nvPr/>
          </p:nvSpPr>
          <p:spPr>
            <a:xfrm>
              <a:off x="7542722" y="2417389"/>
              <a:ext cx="103469" cy="81664"/>
            </a:xfrm>
            <a:custGeom>
              <a:avLst/>
              <a:gdLst/>
              <a:ahLst/>
              <a:cxnLst/>
              <a:rect l="l" t="t" r="r" b="b"/>
              <a:pathLst>
                <a:path w="1713" h="1352" extrusionOk="0">
                  <a:moveTo>
                    <a:pt x="1416" y="1"/>
                  </a:moveTo>
                  <a:cubicBezTo>
                    <a:pt x="1025" y="278"/>
                    <a:pt x="633" y="559"/>
                    <a:pt x="242" y="838"/>
                  </a:cubicBezTo>
                  <a:cubicBezTo>
                    <a:pt x="1" y="1009"/>
                    <a:pt x="171" y="1352"/>
                    <a:pt x="402" y="1352"/>
                  </a:cubicBezTo>
                  <a:cubicBezTo>
                    <a:pt x="451" y="1352"/>
                    <a:pt x="504" y="1336"/>
                    <a:pt x="555" y="1299"/>
                  </a:cubicBezTo>
                  <a:cubicBezTo>
                    <a:pt x="940" y="1023"/>
                    <a:pt x="1327" y="749"/>
                    <a:pt x="1712" y="472"/>
                  </a:cubicBezTo>
                  <a:cubicBezTo>
                    <a:pt x="1615" y="316"/>
                    <a:pt x="1516" y="159"/>
                    <a:pt x="14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45;p38">
              <a:extLst>
                <a:ext uri="{FF2B5EF4-FFF2-40B4-BE49-F238E27FC236}">
                  <a16:creationId xmlns:a16="http://schemas.microsoft.com/office/drawing/2014/main" id="{E8D68ECE-55CF-CA6A-1FEC-9C2EF1F2E651}"/>
                </a:ext>
              </a:extLst>
            </p:cNvPr>
            <p:cNvSpPr/>
            <p:nvPr/>
          </p:nvSpPr>
          <p:spPr>
            <a:xfrm>
              <a:off x="7098331" y="2548465"/>
              <a:ext cx="385851" cy="263899"/>
            </a:xfrm>
            <a:custGeom>
              <a:avLst/>
              <a:gdLst/>
              <a:ahLst/>
              <a:cxnLst/>
              <a:rect l="l" t="t" r="r" b="b"/>
              <a:pathLst>
                <a:path w="6388" h="4369" extrusionOk="0">
                  <a:moveTo>
                    <a:pt x="5981" y="0"/>
                  </a:moveTo>
                  <a:cubicBezTo>
                    <a:pt x="5932" y="0"/>
                    <a:pt x="5880" y="15"/>
                    <a:pt x="5828" y="50"/>
                  </a:cubicBezTo>
                  <a:lnTo>
                    <a:pt x="246" y="3858"/>
                  </a:lnTo>
                  <a:cubicBezTo>
                    <a:pt x="1" y="4025"/>
                    <a:pt x="173" y="4368"/>
                    <a:pt x="407" y="4368"/>
                  </a:cubicBezTo>
                  <a:cubicBezTo>
                    <a:pt x="456" y="4368"/>
                    <a:pt x="508" y="4353"/>
                    <a:pt x="559" y="4318"/>
                  </a:cubicBezTo>
                  <a:lnTo>
                    <a:pt x="6143" y="512"/>
                  </a:lnTo>
                  <a:cubicBezTo>
                    <a:pt x="6388" y="344"/>
                    <a:pt x="6216" y="0"/>
                    <a:pt x="5981"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46;p38">
              <a:extLst>
                <a:ext uri="{FF2B5EF4-FFF2-40B4-BE49-F238E27FC236}">
                  <a16:creationId xmlns:a16="http://schemas.microsoft.com/office/drawing/2014/main" id="{99F743AD-9D3C-7C63-0246-D7B8E9B0BCD1}"/>
                </a:ext>
              </a:extLst>
            </p:cNvPr>
            <p:cNvSpPr/>
            <p:nvPr/>
          </p:nvSpPr>
          <p:spPr>
            <a:xfrm>
              <a:off x="6883958" y="2885820"/>
              <a:ext cx="104678" cy="73389"/>
            </a:xfrm>
            <a:custGeom>
              <a:avLst/>
              <a:gdLst/>
              <a:ahLst/>
              <a:cxnLst/>
              <a:rect l="l" t="t" r="r" b="b"/>
              <a:pathLst>
                <a:path w="1733" h="1215" extrusionOk="0">
                  <a:moveTo>
                    <a:pt x="1417" y="0"/>
                  </a:moveTo>
                  <a:cubicBezTo>
                    <a:pt x="1364" y="0"/>
                    <a:pt x="1310" y="15"/>
                    <a:pt x="1259" y="46"/>
                  </a:cubicBezTo>
                  <a:cubicBezTo>
                    <a:pt x="893" y="267"/>
                    <a:pt x="526" y="488"/>
                    <a:pt x="160" y="709"/>
                  </a:cubicBezTo>
                  <a:cubicBezTo>
                    <a:pt x="36" y="784"/>
                    <a:pt x="1" y="979"/>
                    <a:pt x="87" y="1096"/>
                  </a:cubicBezTo>
                  <a:cubicBezTo>
                    <a:pt x="146" y="1174"/>
                    <a:pt x="230" y="1215"/>
                    <a:pt x="316" y="1215"/>
                  </a:cubicBezTo>
                  <a:cubicBezTo>
                    <a:pt x="370" y="1215"/>
                    <a:pt x="424" y="1200"/>
                    <a:pt x="475" y="1169"/>
                  </a:cubicBezTo>
                  <a:cubicBezTo>
                    <a:pt x="841" y="948"/>
                    <a:pt x="1207" y="727"/>
                    <a:pt x="1572" y="506"/>
                  </a:cubicBezTo>
                  <a:cubicBezTo>
                    <a:pt x="1698" y="432"/>
                    <a:pt x="1732" y="235"/>
                    <a:pt x="1645" y="120"/>
                  </a:cubicBezTo>
                  <a:cubicBezTo>
                    <a:pt x="1587" y="41"/>
                    <a:pt x="1504" y="0"/>
                    <a:pt x="141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47;p38">
              <a:extLst>
                <a:ext uri="{FF2B5EF4-FFF2-40B4-BE49-F238E27FC236}">
                  <a16:creationId xmlns:a16="http://schemas.microsoft.com/office/drawing/2014/main" id="{8ED162BC-DF5B-1250-F64F-9B6629F240BE}"/>
                </a:ext>
              </a:extLst>
            </p:cNvPr>
            <p:cNvSpPr/>
            <p:nvPr/>
          </p:nvSpPr>
          <p:spPr>
            <a:xfrm>
              <a:off x="6566657" y="3032238"/>
              <a:ext cx="220288" cy="157469"/>
            </a:xfrm>
            <a:custGeom>
              <a:avLst/>
              <a:gdLst/>
              <a:ahLst/>
              <a:cxnLst/>
              <a:rect l="l" t="t" r="r" b="b"/>
              <a:pathLst>
                <a:path w="3647" h="2607" extrusionOk="0">
                  <a:moveTo>
                    <a:pt x="3241" y="0"/>
                  </a:moveTo>
                  <a:cubicBezTo>
                    <a:pt x="3192" y="0"/>
                    <a:pt x="3139" y="16"/>
                    <a:pt x="3088" y="51"/>
                  </a:cubicBezTo>
                  <a:cubicBezTo>
                    <a:pt x="2059" y="747"/>
                    <a:pt x="1029" y="1445"/>
                    <a:pt x="1" y="2142"/>
                  </a:cubicBezTo>
                  <a:cubicBezTo>
                    <a:pt x="105" y="2297"/>
                    <a:pt x="207" y="2451"/>
                    <a:pt x="310" y="2606"/>
                  </a:cubicBezTo>
                  <a:cubicBezTo>
                    <a:pt x="1340" y="1906"/>
                    <a:pt x="2370" y="1209"/>
                    <a:pt x="3401" y="511"/>
                  </a:cubicBezTo>
                  <a:cubicBezTo>
                    <a:pt x="3646" y="343"/>
                    <a:pt x="3475" y="0"/>
                    <a:pt x="324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48;p38">
              <a:extLst>
                <a:ext uri="{FF2B5EF4-FFF2-40B4-BE49-F238E27FC236}">
                  <a16:creationId xmlns:a16="http://schemas.microsoft.com/office/drawing/2014/main" id="{E471CB74-F667-52AC-8148-E25D9956A9C5}"/>
                </a:ext>
              </a:extLst>
            </p:cNvPr>
            <p:cNvSpPr/>
            <p:nvPr/>
          </p:nvSpPr>
          <p:spPr>
            <a:xfrm>
              <a:off x="6633947" y="3185240"/>
              <a:ext cx="145630" cy="105342"/>
            </a:xfrm>
            <a:custGeom>
              <a:avLst/>
              <a:gdLst/>
              <a:ahLst/>
              <a:cxnLst/>
              <a:rect l="l" t="t" r="r" b="b"/>
              <a:pathLst>
                <a:path w="2411" h="1744" extrusionOk="0">
                  <a:moveTo>
                    <a:pt x="2001" y="1"/>
                  </a:moveTo>
                  <a:cubicBezTo>
                    <a:pt x="1952" y="1"/>
                    <a:pt x="1900" y="16"/>
                    <a:pt x="1848" y="50"/>
                  </a:cubicBezTo>
                  <a:cubicBezTo>
                    <a:pt x="1233" y="459"/>
                    <a:pt x="615" y="869"/>
                    <a:pt x="0" y="1279"/>
                  </a:cubicBezTo>
                  <a:cubicBezTo>
                    <a:pt x="103" y="1436"/>
                    <a:pt x="206" y="1590"/>
                    <a:pt x="308" y="1744"/>
                  </a:cubicBezTo>
                  <a:lnTo>
                    <a:pt x="2163" y="509"/>
                  </a:lnTo>
                  <a:cubicBezTo>
                    <a:pt x="2411" y="345"/>
                    <a:pt x="2238" y="1"/>
                    <a:pt x="200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49;p38">
              <a:extLst>
                <a:ext uri="{FF2B5EF4-FFF2-40B4-BE49-F238E27FC236}">
                  <a16:creationId xmlns:a16="http://schemas.microsoft.com/office/drawing/2014/main" id="{3AAA9E21-8242-80B6-022E-7440E506AC1F}"/>
                </a:ext>
              </a:extLst>
            </p:cNvPr>
            <p:cNvSpPr/>
            <p:nvPr/>
          </p:nvSpPr>
          <p:spPr>
            <a:xfrm>
              <a:off x="6836239" y="3047218"/>
              <a:ext cx="142610" cy="97006"/>
            </a:xfrm>
            <a:custGeom>
              <a:avLst/>
              <a:gdLst/>
              <a:ahLst/>
              <a:cxnLst/>
              <a:rect l="l" t="t" r="r" b="b"/>
              <a:pathLst>
                <a:path w="2361" h="1606" extrusionOk="0">
                  <a:moveTo>
                    <a:pt x="2051" y="0"/>
                  </a:moveTo>
                  <a:cubicBezTo>
                    <a:pt x="1997" y="0"/>
                    <a:pt x="1941" y="16"/>
                    <a:pt x="1891" y="46"/>
                  </a:cubicBezTo>
                  <a:cubicBezTo>
                    <a:pt x="1313" y="397"/>
                    <a:pt x="735" y="748"/>
                    <a:pt x="156" y="1100"/>
                  </a:cubicBezTo>
                  <a:cubicBezTo>
                    <a:pt x="28" y="1178"/>
                    <a:pt x="1" y="1367"/>
                    <a:pt x="83" y="1487"/>
                  </a:cubicBezTo>
                  <a:cubicBezTo>
                    <a:pt x="138" y="1567"/>
                    <a:pt x="223" y="1606"/>
                    <a:pt x="310" y="1606"/>
                  </a:cubicBezTo>
                  <a:cubicBezTo>
                    <a:pt x="365" y="1606"/>
                    <a:pt x="420" y="1590"/>
                    <a:pt x="470" y="1560"/>
                  </a:cubicBezTo>
                  <a:cubicBezTo>
                    <a:pt x="1049" y="1209"/>
                    <a:pt x="1626" y="857"/>
                    <a:pt x="2206" y="506"/>
                  </a:cubicBezTo>
                  <a:cubicBezTo>
                    <a:pt x="2334" y="428"/>
                    <a:pt x="2361" y="239"/>
                    <a:pt x="2279" y="119"/>
                  </a:cubicBezTo>
                  <a:cubicBezTo>
                    <a:pt x="2224" y="40"/>
                    <a:pt x="2139" y="0"/>
                    <a:pt x="205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050;p38">
              <a:extLst>
                <a:ext uri="{FF2B5EF4-FFF2-40B4-BE49-F238E27FC236}">
                  <a16:creationId xmlns:a16="http://schemas.microsoft.com/office/drawing/2014/main" id="{9052311C-AEF8-0614-619B-3231F8708315}"/>
                </a:ext>
              </a:extLst>
            </p:cNvPr>
            <p:cNvSpPr/>
            <p:nvPr/>
          </p:nvSpPr>
          <p:spPr>
            <a:xfrm>
              <a:off x="7134151" y="2752992"/>
              <a:ext cx="336140" cy="230013"/>
            </a:xfrm>
            <a:custGeom>
              <a:avLst/>
              <a:gdLst/>
              <a:ahLst/>
              <a:cxnLst/>
              <a:rect l="l" t="t" r="r" b="b"/>
              <a:pathLst>
                <a:path w="5565" h="3808" extrusionOk="0">
                  <a:moveTo>
                    <a:pt x="5159" y="1"/>
                  </a:moveTo>
                  <a:cubicBezTo>
                    <a:pt x="5109" y="1"/>
                    <a:pt x="5057" y="16"/>
                    <a:pt x="5006" y="51"/>
                  </a:cubicBezTo>
                  <a:lnTo>
                    <a:pt x="245" y="3298"/>
                  </a:lnTo>
                  <a:cubicBezTo>
                    <a:pt x="0" y="3464"/>
                    <a:pt x="171" y="3808"/>
                    <a:pt x="406" y="3808"/>
                  </a:cubicBezTo>
                  <a:cubicBezTo>
                    <a:pt x="455" y="3808"/>
                    <a:pt x="507" y="3793"/>
                    <a:pt x="559" y="3757"/>
                  </a:cubicBezTo>
                  <a:lnTo>
                    <a:pt x="5319" y="511"/>
                  </a:lnTo>
                  <a:cubicBezTo>
                    <a:pt x="5564" y="344"/>
                    <a:pt x="5393" y="1"/>
                    <a:pt x="515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051;p38">
              <a:extLst>
                <a:ext uri="{FF2B5EF4-FFF2-40B4-BE49-F238E27FC236}">
                  <a16:creationId xmlns:a16="http://schemas.microsoft.com/office/drawing/2014/main" id="{DD06E12E-0ED3-CD5E-9261-BF1568DC6F44}"/>
                </a:ext>
              </a:extLst>
            </p:cNvPr>
            <p:cNvSpPr/>
            <p:nvPr/>
          </p:nvSpPr>
          <p:spPr>
            <a:xfrm>
              <a:off x="7543266" y="2566284"/>
              <a:ext cx="195825" cy="143456"/>
            </a:xfrm>
            <a:custGeom>
              <a:avLst/>
              <a:gdLst/>
              <a:ahLst/>
              <a:cxnLst/>
              <a:rect l="l" t="t" r="r" b="b"/>
              <a:pathLst>
                <a:path w="3242" h="2375" extrusionOk="0">
                  <a:moveTo>
                    <a:pt x="2946" y="0"/>
                  </a:moveTo>
                  <a:cubicBezTo>
                    <a:pt x="2046" y="621"/>
                    <a:pt x="1145" y="1242"/>
                    <a:pt x="245" y="1865"/>
                  </a:cubicBezTo>
                  <a:cubicBezTo>
                    <a:pt x="1" y="2032"/>
                    <a:pt x="172" y="2375"/>
                    <a:pt x="406" y="2375"/>
                  </a:cubicBezTo>
                  <a:cubicBezTo>
                    <a:pt x="456" y="2375"/>
                    <a:pt x="508" y="2360"/>
                    <a:pt x="560" y="2324"/>
                  </a:cubicBezTo>
                  <a:cubicBezTo>
                    <a:pt x="1454" y="1706"/>
                    <a:pt x="2348" y="1090"/>
                    <a:pt x="3242" y="472"/>
                  </a:cubicBezTo>
                  <a:cubicBezTo>
                    <a:pt x="3143" y="315"/>
                    <a:pt x="3046" y="158"/>
                    <a:pt x="29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052;p38">
              <a:extLst>
                <a:ext uri="{FF2B5EF4-FFF2-40B4-BE49-F238E27FC236}">
                  <a16:creationId xmlns:a16="http://schemas.microsoft.com/office/drawing/2014/main" id="{DB91ADD1-3AFF-A7A8-8B15-EF3E1259CD27}"/>
                </a:ext>
              </a:extLst>
            </p:cNvPr>
            <p:cNvSpPr/>
            <p:nvPr/>
          </p:nvSpPr>
          <p:spPr>
            <a:xfrm>
              <a:off x="7663892" y="2660212"/>
              <a:ext cx="133852" cy="114584"/>
            </a:xfrm>
            <a:custGeom>
              <a:avLst/>
              <a:gdLst/>
              <a:ahLst/>
              <a:cxnLst/>
              <a:rect l="l" t="t" r="r" b="b"/>
              <a:pathLst>
                <a:path w="2216" h="1897" extrusionOk="0">
                  <a:moveTo>
                    <a:pt x="1921" y="1"/>
                  </a:moveTo>
                  <a:cubicBezTo>
                    <a:pt x="1355" y="459"/>
                    <a:pt x="791" y="917"/>
                    <a:pt x="225" y="1375"/>
                  </a:cubicBezTo>
                  <a:cubicBezTo>
                    <a:pt x="0" y="1557"/>
                    <a:pt x="163" y="1896"/>
                    <a:pt x="382" y="1896"/>
                  </a:cubicBezTo>
                  <a:cubicBezTo>
                    <a:pt x="433" y="1896"/>
                    <a:pt x="486" y="1878"/>
                    <a:pt x="539" y="1835"/>
                  </a:cubicBezTo>
                  <a:cubicBezTo>
                    <a:pt x="1099" y="1381"/>
                    <a:pt x="1657" y="930"/>
                    <a:pt x="2215" y="477"/>
                  </a:cubicBezTo>
                  <a:cubicBezTo>
                    <a:pt x="2115" y="305"/>
                    <a:pt x="2014" y="145"/>
                    <a:pt x="19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053;p38">
              <a:extLst>
                <a:ext uri="{FF2B5EF4-FFF2-40B4-BE49-F238E27FC236}">
                  <a16:creationId xmlns:a16="http://schemas.microsoft.com/office/drawing/2014/main" id="{4F491102-49B3-E56C-FAD7-B75DF4C3B316}"/>
                </a:ext>
              </a:extLst>
            </p:cNvPr>
            <p:cNvSpPr/>
            <p:nvPr/>
          </p:nvSpPr>
          <p:spPr>
            <a:xfrm>
              <a:off x="7199145" y="2848430"/>
              <a:ext cx="359516" cy="252603"/>
            </a:xfrm>
            <a:custGeom>
              <a:avLst/>
              <a:gdLst/>
              <a:ahLst/>
              <a:cxnLst/>
              <a:rect l="l" t="t" r="r" b="b"/>
              <a:pathLst>
                <a:path w="5952" h="4182" extrusionOk="0">
                  <a:moveTo>
                    <a:pt x="5549" y="0"/>
                  </a:moveTo>
                  <a:cubicBezTo>
                    <a:pt x="5499" y="0"/>
                    <a:pt x="5447" y="16"/>
                    <a:pt x="5395" y="52"/>
                  </a:cubicBezTo>
                  <a:lnTo>
                    <a:pt x="243" y="3670"/>
                  </a:lnTo>
                  <a:cubicBezTo>
                    <a:pt x="0" y="3840"/>
                    <a:pt x="171" y="4182"/>
                    <a:pt x="402" y="4182"/>
                  </a:cubicBezTo>
                  <a:cubicBezTo>
                    <a:pt x="452" y="4182"/>
                    <a:pt x="504" y="4166"/>
                    <a:pt x="556" y="4130"/>
                  </a:cubicBezTo>
                  <a:lnTo>
                    <a:pt x="5709" y="513"/>
                  </a:lnTo>
                  <a:cubicBezTo>
                    <a:pt x="5951" y="343"/>
                    <a:pt x="5781" y="0"/>
                    <a:pt x="5549"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054;p38">
              <a:extLst>
                <a:ext uri="{FF2B5EF4-FFF2-40B4-BE49-F238E27FC236}">
                  <a16:creationId xmlns:a16="http://schemas.microsoft.com/office/drawing/2014/main" id="{C8EB08CF-E559-CA0E-F74B-C3671A9F8F39}"/>
                </a:ext>
              </a:extLst>
            </p:cNvPr>
            <p:cNvSpPr/>
            <p:nvPr/>
          </p:nvSpPr>
          <p:spPr>
            <a:xfrm>
              <a:off x="6950523" y="3170079"/>
              <a:ext cx="135724" cy="100147"/>
            </a:xfrm>
            <a:custGeom>
              <a:avLst/>
              <a:gdLst/>
              <a:ahLst/>
              <a:cxnLst/>
              <a:rect l="l" t="t" r="r" b="b"/>
              <a:pathLst>
                <a:path w="2247" h="1658" extrusionOk="0">
                  <a:moveTo>
                    <a:pt x="1930" y="1"/>
                  </a:moveTo>
                  <a:cubicBezTo>
                    <a:pt x="1876" y="1"/>
                    <a:pt x="1822" y="16"/>
                    <a:pt x="1775" y="48"/>
                  </a:cubicBezTo>
                  <a:lnTo>
                    <a:pt x="158" y="1150"/>
                  </a:lnTo>
                  <a:cubicBezTo>
                    <a:pt x="34" y="1235"/>
                    <a:pt x="0" y="1413"/>
                    <a:pt x="85" y="1538"/>
                  </a:cubicBezTo>
                  <a:cubicBezTo>
                    <a:pt x="139" y="1616"/>
                    <a:pt x="228" y="1658"/>
                    <a:pt x="318" y="1658"/>
                  </a:cubicBezTo>
                  <a:cubicBezTo>
                    <a:pt x="372" y="1658"/>
                    <a:pt x="426" y="1643"/>
                    <a:pt x="472" y="1611"/>
                  </a:cubicBezTo>
                  <a:lnTo>
                    <a:pt x="2088" y="508"/>
                  </a:lnTo>
                  <a:cubicBezTo>
                    <a:pt x="2212" y="424"/>
                    <a:pt x="2247" y="245"/>
                    <a:pt x="2162" y="121"/>
                  </a:cubicBezTo>
                  <a:cubicBezTo>
                    <a:pt x="2108" y="43"/>
                    <a:pt x="2019" y="1"/>
                    <a:pt x="193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55;p38">
              <a:extLst>
                <a:ext uri="{FF2B5EF4-FFF2-40B4-BE49-F238E27FC236}">
                  <a16:creationId xmlns:a16="http://schemas.microsoft.com/office/drawing/2014/main" id="{BFC007D3-2293-97DD-43DC-7515126ED8C7}"/>
                </a:ext>
              </a:extLst>
            </p:cNvPr>
            <p:cNvSpPr/>
            <p:nvPr/>
          </p:nvSpPr>
          <p:spPr>
            <a:xfrm>
              <a:off x="6719297" y="3317222"/>
              <a:ext cx="137174" cy="101597"/>
            </a:xfrm>
            <a:custGeom>
              <a:avLst/>
              <a:gdLst/>
              <a:ahLst/>
              <a:cxnLst/>
              <a:rect l="l" t="t" r="r" b="b"/>
              <a:pathLst>
                <a:path w="2271" h="1682" extrusionOk="0">
                  <a:moveTo>
                    <a:pt x="1866" y="1"/>
                  </a:moveTo>
                  <a:cubicBezTo>
                    <a:pt x="1816" y="1"/>
                    <a:pt x="1764" y="16"/>
                    <a:pt x="1713" y="51"/>
                  </a:cubicBezTo>
                  <a:lnTo>
                    <a:pt x="1" y="1217"/>
                  </a:lnTo>
                  <a:cubicBezTo>
                    <a:pt x="98" y="1362"/>
                    <a:pt x="194" y="1508"/>
                    <a:pt x="291" y="1653"/>
                  </a:cubicBezTo>
                  <a:lnTo>
                    <a:pt x="310" y="1681"/>
                  </a:lnTo>
                  <a:lnTo>
                    <a:pt x="2027" y="511"/>
                  </a:lnTo>
                  <a:cubicBezTo>
                    <a:pt x="2271" y="345"/>
                    <a:pt x="2099" y="1"/>
                    <a:pt x="1866"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56;p38">
              <a:extLst>
                <a:ext uri="{FF2B5EF4-FFF2-40B4-BE49-F238E27FC236}">
                  <a16:creationId xmlns:a16="http://schemas.microsoft.com/office/drawing/2014/main" id="{73225646-49B6-5920-860C-7D37834224AF}"/>
                </a:ext>
              </a:extLst>
            </p:cNvPr>
            <p:cNvSpPr/>
            <p:nvPr/>
          </p:nvSpPr>
          <p:spPr>
            <a:xfrm>
              <a:off x="6879065" y="3289739"/>
              <a:ext cx="208328" cy="142912"/>
            </a:xfrm>
            <a:custGeom>
              <a:avLst/>
              <a:gdLst/>
              <a:ahLst/>
              <a:cxnLst/>
              <a:rect l="l" t="t" r="r" b="b"/>
              <a:pathLst>
                <a:path w="3449" h="2366" extrusionOk="0">
                  <a:moveTo>
                    <a:pt x="3042" y="1"/>
                  </a:moveTo>
                  <a:cubicBezTo>
                    <a:pt x="2993" y="1"/>
                    <a:pt x="2941" y="16"/>
                    <a:pt x="2889" y="51"/>
                  </a:cubicBezTo>
                  <a:lnTo>
                    <a:pt x="246" y="1854"/>
                  </a:lnTo>
                  <a:cubicBezTo>
                    <a:pt x="0" y="2022"/>
                    <a:pt x="172" y="2365"/>
                    <a:pt x="407" y="2365"/>
                  </a:cubicBezTo>
                  <a:cubicBezTo>
                    <a:pt x="456" y="2365"/>
                    <a:pt x="508" y="2350"/>
                    <a:pt x="559" y="2315"/>
                  </a:cubicBezTo>
                  <a:lnTo>
                    <a:pt x="3204" y="511"/>
                  </a:lnTo>
                  <a:cubicBezTo>
                    <a:pt x="3448" y="344"/>
                    <a:pt x="3277" y="1"/>
                    <a:pt x="304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57;p38">
              <a:extLst>
                <a:ext uri="{FF2B5EF4-FFF2-40B4-BE49-F238E27FC236}">
                  <a16:creationId xmlns:a16="http://schemas.microsoft.com/office/drawing/2014/main" id="{840761BF-EED4-59EE-C0C1-87499A44C031}"/>
                </a:ext>
              </a:extLst>
            </p:cNvPr>
            <p:cNvSpPr/>
            <p:nvPr/>
          </p:nvSpPr>
          <p:spPr>
            <a:xfrm>
              <a:off x="7177944" y="3073433"/>
              <a:ext cx="245657" cy="168342"/>
            </a:xfrm>
            <a:custGeom>
              <a:avLst/>
              <a:gdLst/>
              <a:ahLst/>
              <a:cxnLst/>
              <a:rect l="l" t="t" r="r" b="b"/>
              <a:pathLst>
                <a:path w="4067" h="2787" extrusionOk="0">
                  <a:moveTo>
                    <a:pt x="3660" y="1"/>
                  </a:moveTo>
                  <a:cubicBezTo>
                    <a:pt x="3611" y="1"/>
                    <a:pt x="3559" y="16"/>
                    <a:pt x="3507" y="51"/>
                  </a:cubicBezTo>
                  <a:lnTo>
                    <a:pt x="246" y="2275"/>
                  </a:lnTo>
                  <a:cubicBezTo>
                    <a:pt x="0" y="2443"/>
                    <a:pt x="172" y="2786"/>
                    <a:pt x="407" y="2786"/>
                  </a:cubicBezTo>
                  <a:cubicBezTo>
                    <a:pt x="456" y="2786"/>
                    <a:pt x="508" y="2771"/>
                    <a:pt x="559" y="2736"/>
                  </a:cubicBezTo>
                  <a:lnTo>
                    <a:pt x="3821" y="511"/>
                  </a:lnTo>
                  <a:cubicBezTo>
                    <a:pt x="4066" y="344"/>
                    <a:pt x="3895" y="1"/>
                    <a:pt x="366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58;p38">
              <a:extLst>
                <a:ext uri="{FF2B5EF4-FFF2-40B4-BE49-F238E27FC236}">
                  <a16:creationId xmlns:a16="http://schemas.microsoft.com/office/drawing/2014/main" id="{B34A6CEA-42F1-1532-C391-64088029CB67}"/>
                </a:ext>
              </a:extLst>
            </p:cNvPr>
            <p:cNvSpPr/>
            <p:nvPr/>
          </p:nvSpPr>
          <p:spPr>
            <a:xfrm>
              <a:off x="7555830" y="2852658"/>
              <a:ext cx="176979" cy="130590"/>
            </a:xfrm>
            <a:custGeom>
              <a:avLst/>
              <a:gdLst/>
              <a:ahLst/>
              <a:cxnLst/>
              <a:rect l="l" t="t" r="r" b="b"/>
              <a:pathLst>
                <a:path w="2930" h="2162" extrusionOk="0">
                  <a:moveTo>
                    <a:pt x="2536" y="1"/>
                  </a:moveTo>
                  <a:cubicBezTo>
                    <a:pt x="2486" y="1"/>
                    <a:pt x="2433" y="18"/>
                    <a:pt x="2380" y="57"/>
                  </a:cubicBezTo>
                  <a:cubicBezTo>
                    <a:pt x="1665" y="586"/>
                    <a:pt x="950" y="1116"/>
                    <a:pt x="237" y="1646"/>
                  </a:cubicBezTo>
                  <a:cubicBezTo>
                    <a:pt x="1" y="1820"/>
                    <a:pt x="167" y="2162"/>
                    <a:pt x="394" y="2162"/>
                  </a:cubicBezTo>
                  <a:cubicBezTo>
                    <a:pt x="445" y="2162"/>
                    <a:pt x="498" y="2145"/>
                    <a:pt x="550" y="2106"/>
                  </a:cubicBezTo>
                  <a:cubicBezTo>
                    <a:pt x="1265" y="1576"/>
                    <a:pt x="1980" y="1046"/>
                    <a:pt x="2695" y="516"/>
                  </a:cubicBezTo>
                  <a:cubicBezTo>
                    <a:pt x="2930" y="342"/>
                    <a:pt x="2763" y="1"/>
                    <a:pt x="2536"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59;p38">
              <a:extLst>
                <a:ext uri="{FF2B5EF4-FFF2-40B4-BE49-F238E27FC236}">
                  <a16:creationId xmlns:a16="http://schemas.microsoft.com/office/drawing/2014/main" id="{D1A4D72C-5778-C38E-788D-EEA6D746C379}"/>
                </a:ext>
              </a:extLst>
            </p:cNvPr>
            <p:cNvSpPr/>
            <p:nvPr/>
          </p:nvSpPr>
          <p:spPr>
            <a:xfrm>
              <a:off x="7777754" y="2765858"/>
              <a:ext cx="61973" cy="62517"/>
            </a:xfrm>
            <a:custGeom>
              <a:avLst/>
              <a:gdLst/>
              <a:ahLst/>
              <a:cxnLst/>
              <a:rect l="l" t="t" r="r" b="b"/>
              <a:pathLst>
                <a:path w="1026" h="1035" extrusionOk="0">
                  <a:moveTo>
                    <a:pt x="927" y="1"/>
                  </a:moveTo>
                  <a:lnTo>
                    <a:pt x="157" y="526"/>
                  </a:lnTo>
                  <a:cubicBezTo>
                    <a:pt x="33" y="611"/>
                    <a:pt x="0" y="789"/>
                    <a:pt x="84" y="913"/>
                  </a:cubicBezTo>
                  <a:cubicBezTo>
                    <a:pt x="138" y="991"/>
                    <a:pt x="227" y="1034"/>
                    <a:pt x="317" y="1034"/>
                  </a:cubicBezTo>
                  <a:cubicBezTo>
                    <a:pt x="371" y="1034"/>
                    <a:pt x="425" y="1019"/>
                    <a:pt x="472" y="986"/>
                  </a:cubicBezTo>
                  <a:lnTo>
                    <a:pt x="1026" y="608"/>
                  </a:lnTo>
                  <a:cubicBezTo>
                    <a:pt x="1026" y="413"/>
                    <a:pt x="988" y="207"/>
                    <a:pt x="9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60;p38">
              <a:extLst>
                <a:ext uri="{FF2B5EF4-FFF2-40B4-BE49-F238E27FC236}">
                  <a16:creationId xmlns:a16="http://schemas.microsoft.com/office/drawing/2014/main" id="{87418312-D3C8-897B-9130-AAEDEA9729CC}"/>
                </a:ext>
              </a:extLst>
            </p:cNvPr>
            <p:cNvSpPr/>
            <p:nvPr/>
          </p:nvSpPr>
          <p:spPr>
            <a:xfrm>
              <a:off x="6738445" y="1980429"/>
              <a:ext cx="353173" cy="239496"/>
            </a:xfrm>
            <a:custGeom>
              <a:avLst/>
              <a:gdLst/>
              <a:ahLst/>
              <a:cxnLst/>
              <a:rect l="l" t="t" r="r" b="b"/>
              <a:pathLst>
                <a:path w="5847" h="3965" extrusionOk="0">
                  <a:moveTo>
                    <a:pt x="5440" y="1"/>
                  </a:moveTo>
                  <a:cubicBezTo>
                    <a:pt x="5391" y="1"/>
                    <a:pt x="5339" y="16"/>
                    <a:pt x="5287" y="51"/>
                  </a:cubicBezTo>
                  <a:cubicBezTo>
                    <a:pt x="3607" y="1185"/>
                    <a:pt x="1927" y="2319"/>
                    <a:pt x="247" y="3454"/>
                  </a:cubicBezTo>
                  <a:cubicBezTo>
                    <a:pt x="1" y="3621"/>
                    <a:pt x="173" y="3964"/>
                    <a:pt x="408" y="3964"/>
                  </a:cubicBezTo>
                  <a:cubicBezTo>
                    <a:pt x="457" y="3964"/>
                    <a:pt x="509" y="3950"/>
                    <a:pt x="560" y="3915"/>
                  </a:cubicBezTo>
                  <a:cubicBezTo>
                    <a:pt x="2241" y="2779"/>
                    <a:pt x="3922" y="1645"/>
                    <a:pt x="5601" y="510"/>
                  </a:cubicBezTo>
                  <a:cubicBezTo>
                    <a:pt x="5847" y="345"/>
                    <a:pt x="5675" y="1"/>
                    <a:pt x="54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61;p38">
              <a:extLst>
                <a:ext uri="{FF2B5EF4-FFF2-40B4-BE49-F238E27FC236}">
                  <a16:creationId xmlns:a16="http://schemas.microsoft.com/office/drawing/2014/main" id="{63D27313-1306-DEAC-1417-667DBE62EDD7}"/>
                </a:ext>
              </a:extLst>
            </p:cNvPr>
            <p:cNvSpPr/>
            <p:nvPr/>
          </p:nvSpPr>
          <p:spPr>
            <a:xfrm>
              <a:off x="6295625" y="2299602"/>
              <a:ext cx="321945" cy="220348"/>
            </a:xfrm>
            <a:custGeom>
              <a:avLst/>
              <a:gdLst/>
              <a:ahLst/>
              <a:cxnLst/>
              <a:rect l="l" t="t" r="r" b="b"/>
              <a:pathLst>
                <a:path w="5330" h="3648" extrusionOk="0">
                  <a:moveTo>
                    <a:pt x="4923" y="0"/>
                  </a:moveTo>
                  <a:cubicBezTo>
                    <a:pt x="4874" y="0"/>
                    <a:pt x="4822" y="15"/>
                    <a:pt x="4770" y="51"/>
                  </a:cubicBezTo>
                  <a:lnTo>
                    <a:pt x="246" y="3136"/>
                  </a:lnTo>
                  <a:cubicBezTo>
                    <a:pt x="0" y="3304"/>
                    <a:pt x="172" y="3647"/>
                    <a:pt x="407" y="3647"/>
                  </a:cubicBezTo>
                  <a:cubicBezTo>
                    <a:pt x="456" y="3647"/>
                    <a:pt x="508" y="3632"/>
                    <a:pt x="559" y="3597"/>
                  </a:cubicBezTo>
                  <a:lnTo>
                    <a:pt x="5085" y="510"/>
                  </a:lnTo>
                  <a:cubicBezTo>
                    <a:pt x="5329" y="344"/>
                    <a:pt x="5158" y="0"/>
                    <a:pt x="4923"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62;p38">
              <a:extLst>
                <a:ext uri="{FF2B5EF4-FFF2-40B4-BE49-F238E27FC236}">
                  <a16:creationId xmlns:a16="http://schemas.microsoft.com/office/drawing/2014/main" id="{F849A549-130D-4592-D451-1310AAB77390}"/>
                </a:ext>
              </a:extLst>
            </p:cNvPr>
            <p:cNvSpPr/>
            <p:nvPr/>
          </p:nvSpPr>
          <p:spPr>
            <a:xfrm>
              <a:off x="6225133" y="1932529"/>
              <a:ext cx="1553190" cy="1473217"/>
            </a:xfrm>
            <a:custGeom>
              <a:avLst/>
              <a:gdLst/>
              <a:ahLst/>
              <a:cxnLst/>
              <a:rect l="l" t="t" r="r" b="b"/>
              <a:pathLst>
                <a:path w="25714" h="24390" extrusionOk="0">
                  <a:moveTo>
                    <a:pt x="19538" y="0"/>
                  </a:moveTo>
                  <a:cubicBezTo>
                    <a:pt x="19270" y="0"/>
                    <a:pt x="18994" y="39"/>
                    <a:pt x="18729" y="103"/>
                  </a:cubicBezTo>
                  <a:cubicBezTo>
                    <a:pt x="18610" y="133"/>
                    <a:pt x="18492" y="166"/>
                    <a:pt x="18378" y="205"/>
                  </a:cubicBezTo>
                  <a:cubicBezTo>
                    <a:pt x="15059" y="1299"/>
                    <a:pt x="11737" y="2395"/>
                    <a:pt x="8419" y="3490"/>
                  </a:cubicBezTo>
                  <a:cubicBezTo>
                    <a:pt x="6777" y="4030"/>
                    <a:pt x="5135" y="4571"/>
                    <a:pt x="3494" y="5114"/>
                  </a:cubicBezTo>
                  <a:cubicBezTo>
                    <a:pt x="2629" y="5398"/>
                    <a:pt x="1" y="5723"/>
                    <a:pt x="83" y="6998"/>
                  </a:cubicBezTo>
                  <a:cubicBezTo>
                    <a:pt x="114" y="7489"/>
                    <a:pt x="271" y="7964"/>
                    <a:pt x="465" y="8429"/>
                  </a:cubicBezTo>
                  <a:cubicBezTo>
                    <a:pt x="538" y="8601"/>
                    <a:pt x="616" y="8770"/>
                    <a:pt x="695" y="8940"/>
                  </a:cubicBezTo>
                  <a:cubicBezTo>
                    <a:pt x="914" y="9411"/>
                    <a:pt x="1143" y="9876"/>
                    <a:pt x="1293" y="10347"/>
                  </a:cubicBezTo>
                  <a:cubicBezTo>
                    <a:pt x="1301" y="10367"/>
                    <a:pt x="1308" y="10388"/>
                    <a:pt x="1313" y="10409"/>
                  </a:cubicBezTo>
                  <a:cubicBezTo>
                    <a:pt x="1371" y="10585"/>
                    <a:pt x="1428" y="10762"/>
                    <a:pt x="1484" y="10938"/>
                  </a:cubicBezTo>
                  <a:cubicBezTo>
                    <a:pt x="1592" y="11271"/>
                    <a:pt x="1699" y="11603"/>
                    <a:pt x="1805" y="11936"/>
                  </a:cubicBezTo>
                  <a:cubicBezTo>
                    <a:pt x="1864" y="12112"/>
                    <a:pt x="1919" y="12289"/>
                    <a:pt x="1977" y="12465"/>
                  </a:cubicBezTo>
                  <a:cubicBezTo>
                    <a:pt x="2138" y="12968"/>
                    <a:pt x="2301" y="13472"/>
                    <a:pt x="2462" y="13975"/>
                  </a:cubicBezTo>
                  <a:cubicBezTo>
                    <a:pt x="2517" y="14148"/>
                    <a:pt x="2573" y="14319"/>
                    <a:pt x="2629" y="14492"/>
                  </a:cubicBezTo>
                  <a:lnTo>
                    <a:pt x="2634" y="14506"/>
                  </a:lnTo>
                  <a:cubicBezTo>
                    <a:pt x="3004" y="15654"/>
                    <a:pt x="3373" y="16802"/>
                    <a:pt x="3741" y="17948"/>
                  </a:cubicBezTo>
                  <a:cubicBezTo>
                    <a:pt x="3800" y="18126"/>
                    <a:pt x="3856" y="18302"/>
                    <a:pt x="3913" y="18478"/>
                  </a:cubicBezTo>
                  <a:cubicBezTo>
                    <a:pt x="4061" y="18938"/>
                    <a:pt x="4209" y="19399"/>
                    <a:pt x="4358" y="19859"/>
                  </a:cubicBezTo>
                  <a:cubicBezTo>
                    <a:pt x="4415" y="20036"/>
                    <a:pt x="4471" y="20212"/>
                    <a:pt x="4528" y="20388"/>
                  </a:cubicBezTo>
                  <a:cubicBezTo>
                    <a:pt x="4731" y="21021"/>
                    <a:pt x="4935" y="21654"/>
                    <a:pt x="5140" y="22286"/>
                  </a:cubicBezTo>
                  <a:cubicBezTo>
                    <a:pt x="5194" y="22451"/>
                    <a:pt x="5246" y="22619"/>
                    <a:pt x="5300" y="22784"/>
                  </a:cubicBezTo>
                  <a:lnTo>
                    <a:pt x="5310" y="22817"/>
                  </a:lnTo>
                  <a:cubicBezTo>
                    <a:pt x="5467" y="23301"/>
                    <a:pt x="5647" y="23808"/>
                    <a:pt x="6055" y="24110"/>
                  </a:cubicBezTo>
                  <a:cubicBezTo>
                    <a:pt x="6329" y="24314"/>
                    <a:pt x="6651" y="24389"/>
                    <a:pt x="6990" y="24389"/>
                  </a:cubicBezTo>
                  <a:cubicBezTo>
                    <a:pt x="7430" y="24389"/>
                    <a:pt x="7898" y="24262"/>
                    <a:pt x="8322" y="24129"/>
                  </a:cubicBezTo>
                  <a:cubicBezTo>
                    <a:pt x="13006" y="22665"/>
                    <a:pt x="17690" y="21201"/>
                    <a:pt x="22376" y="19736"/>
                  </a:cubicBezTo>
                  <a:cubicBezTo>
                    <a:pt x="23253" y="19462"/>
                    <a:pt x="25055" y="19150"/>
                    <a:pt x="25531" y="18253"/>
                  </a:cubicBezTo>
                  <a:cubicBezTo>
                    <a:pt x="25577" y="18167"/>
                    <a:pt x="25613" y="18075"/>
                    <a:pt x="25640" y="17975"/>
                  </a:cubicBezTo>
                  <a:cubicBezTo>
                    <a:pt x="25694" y="17787"/>
                    <a:pt x="25713" y="17579"/>
                    <a:pt x="25710" y="17364"/>
                  </a:cubicBezTo>
                  <a:cubicBezTo>
                    <a:pt x="25706" y="16909"/>
                    <a:pt x="25600" y="16417"/>
                    <a:pt x="25483" y="15976"/>
                  </a:cubicBezTo>
                  <a:cubicBezTo>
                    <a:pt x="25433" y="15785"/>
                    <a:pt x="25379" y="15603"/>
                    <a:pt x="25330" y="15439"/>
                  </a:cubicBezTo>
                  <a:cubicBezTo>
                    <a:pt x="25313" y="15378"/>
                    <a:pt x="25295" y="15321"/>
                    <a:pt x="25280" y="15266"/>
                  </a:cubicBezTo>
                  <a:cubicBezTo>
                    <a:pt x="25179" y="14915"/>
                    <a:pt x="25076" y="14563"/>
                    <a:pt x="24974" y="14212"/>
                  </a:cubicBezTo>
                  <a:cubicBezTo>
                    <a:pt x="24922" y="14034"/>
                    <a:pt x="24871" y="13855"/>
                    <a:pt x="24819" y="13676"/>
                  </a:cubicBezTo>
                  <a:cubicBezTo>
                    <a:pt x="24603" y="12925"/>
                    <a:pt x="24385" y="12173"/>
                    <a:pt x="24167" y="11421"/>
                  </a:cubicBezTo>
                  <a:cubicBezTo>
                    <a:pt x="24116" y="11243"/>
                    <a:pt x="24064" y="11065"/>
                    <a:pt x="24010" y="10886"/>
                  </a:cubicBezTo>
                  <a:cubicBezTo>
                    <a:pt x="23921" y="10573"/>
                    <a:pt x="23831" y="10261"/>
                    <a:pt x="23740" y="9947"/>
                  </a:cubicBezTo>
                  <a:cubicBezTo>
                    <a:pt x="23688" y="9770"/>
                    <a:pt x="23637" y="9592"/>
                    <a:pt x="23585" y="9413"/>
                  </a:cubicBezTo>
                  <a:cubicBezTo>
                    <a:pt x="23386" y="8725"/>
                    <a:pt x="23188" y="8038"/>
                    <a:pt x="22988" y="7350"/>
                  </a:cubicBezTo>
                  <a:cubicBezTo>
                    <a:pt x="22937" y="7173"/>
                    <a:pt x="22883" y="6993"/>
                    <a:pt x="22832" y="6816"/>
                  </a:cubicBezTo>
                  <a:cubicBezTo>
                    <a:pt x="22740" y="6496"/>
                    <a:pt x="22649" y="6178"/>
                    <a:pt x="22555" y="5860"/>
                  </a:cubicBezTo>
                  <a:cubicBezTo>
                    <a:pt x="22522" y="5743"/>
                    <a:pt x="22486" y="5623"/>
                    <a:pt x="22453" y="5505"/>
                  </a:cubicBezTo>
                  <a:cubicBezTo>
                    <a:pt x="22435" y="5444"/>
                    <a:pt x="22419" y="5384"/>
                    <a:pt x="22403" y="5323"/>
                  </a:cubicBezTo>
                  <a:cubicBezTo>
                    <a:pt x="22279" y="4886"/>
                    <a:pt x="22167" y="4435"/>
                    <a:pt x="22055" y="3977"/>
                  </a:cubicBezTo>
                  <a:cubicBezTo>
                    <a:pt x="22010" y="3796"/>
                    <a:pt x="21965" y="3617"/>
                    <a:pt x="21919" y="3435"/>
                  </a:cubicBezTo>
                  <a:cubicBezTo>
                    <a:pt x="21811" y="3006"/>
                    <a:pt x="21697" y="2580"/>
                    <a:pt x="21568" y="2163"/>
                  </a:cubicBezTo>
                  <a:cubicBezTo>
                    <a:pt x="21513" y="1984"/>
                    <a:pt x="21453" y="1809"/>
                    <a:pt x="21391" y="1635"/>
                  </a:cubicBezTo>
                  <a:cubicBezTo>
                    <a:pt x="21304" y="1388"/>
                    <a:pt x="21208" y="1148"/>
                    <a:pt x="21104" y="915"/>
                  </a:cubicBezTo>
                  <a:cubicBezTo>
                    <a:pt x="20799" y="234"/>
                    <a:pt x="20191" y="0"/>
                    <a:pt x="195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63;p38">
              <a:extLst>
                <a:ext uri="{FF2B5EF4-FFF2-40B4-BE49-F238E27FC236}">
                  <a16:creationId xmlns:a16="http://schemas.microsoft.com/office/drawing/2014/main" id="{11BE9D27-8045-BBB6-4964-AB320EE451EE}"/>
                </a:ext>
              </a:extLst>
            </p:cNvPr>
            <p:cNvSpPr/>
            <p:nvPr/>
          </p:nvSpPr>
          <p:spPr>
            <a:xfrm>
              <a:off x="6336881" y="2035215"/>
              <a:ext cx="1337734" cy="1268936"/>
            </a:xfrm>
            <a:custGeom>
              <a:avLst/>
              <a:gdLst/>
              <a:ahLst/>
              <a:cxnLst/>
              <a:rect l="l" t="t" r="r" b="b"/>
              <a:pathLst>
                <a:path w="22147" h="21008" extrusionOk="0">
                  <a:moveTo>
                    <a:pt x="16828" y="1"/>
                  </a:moveTo>
                  <a:cubicBezTo>
                    <a:pt x="16597" y="1"/>
                    <a:pt x="16360" y="35"/>
                    <a:pt x="16131" y="90"/>
                  </a:cubicBezTo>
                  <a:cubicBezTo>
                    <a:pt x="16028" y="115"/>
                    <a:pt x="15927" y="145"/>
                    <a:pt x="15828" y="177"/>
                  </a:cubicBezTo>
                  <a:cubicBezTo>
                    <a:pt x="12970" y="1120"/>
                    <a:pt x="10110" y="2063"/>
                    <a:pt x="7251" y="3007"/>
                  </a:cubicBezTo>
                  <a:cubicBezTo>
                    <a:pt x="5836" y="3472"/>
                    <a:pt x="4423" y="3938"/>
                    <a:pt x="3009" y="4405"/>
                  </a:cubicBezTo>
                  <a:cubicBezTo>
                    <a:pt x="2264" y="4650"/>
                    <a:pt x="0" y="4931"/>
                    <a:pt x="70" y="6028"/>
                  </a:cubicBezTo>
                  <a:cubicBezTo>
                    <a:pt x="99" y="6452"/>
                    <a:pt x="233" y="6859"/>
                    <a:pt x="400" y="7262"/>
                  </a:cubicBezTo>
                  <a:cubicBezTo>
                    <a:pt x="464" y="7408"/>
                    <a:pt x="530" y="7555"/>
                    <a:pt x="599" y="7701"/>
                  </a:cubicBezTo>
                  <a:cubicBezTo>
                    <a:pt x="787" y="8107"/>
                    <a:pt x="984" y="8507"/>
                    <a:pt x="1114" y="8913"/>
                  </a:cubicBezTo>
                  <a:cubicBezTo>
                    <a:pt x="1120" y="8929"/>
                    <a:pt x="1126" y="8949"/>
                    <a:pt x="1130" y="8965"/>
                  </a:cubicBezTo>
                  <a:cubicBezTo>
                    <a:pt x="1181" y="9118"/>
                    <a:pt x="1230" y="9270"/>
                    <a:pt x="1278" y="9422"/>
                  </a:cubicBezTo>
                  <a:cubicBezTo>
                    <a:pt x="1372" y="9709"/>
                    <a:pt x="1463" y="9995"/>
                    <a:pt x="1555" y="10282"/>
                  </a:cubicBezTo>
                  <a:cubicBezTo>
                    <a:pt x="1605" y="10433"/>
                    <a:pt x="1652" y="10586"/>
                    <a:pt x="1702" y="10739"/>
                  </a:cubicBezTo>
                  <a:cubicBezTo>
                    <a:pt x="1842" y="11171"/>
                    <a:pt x="1982" y="11604"/>
                    <a:pt x="2120" y="12039"/>
                  </a:cubicBezTo>
                  <a:cubicBezTo>
                    <a:pt x="2169" y="12186"/>
                    <a:pt x="2215" y="12336"/>
                    <a:pt x="2264" y="12484"/>
                  </a:cubicBezTo>
                  <a:lnTo>
                    <a:pt x="2267" y="12495"/>
                  </a:lnTo>
                  <a:cubicBezTo>
                    <a:pt x="2587" y="13484"/>
                    <a:pt x="2903" y="14472"/>
                    <a:pt x="3223" y="15460"/>
                  </a:cubicBezTo>
                  <a:cubicBezTo>
                    <a:pt x="3272" y="15612"/>
                    <a:pt x="3320" y="15764"/>
                    <a:pt x="3371" y="15917"/>
                  </a:cubicBezTo>
                  <a:cubicBezTo>
                    <a:pt x="3497" y="16312"/>
                    <a:pt x="3624" y="16709"/>
                    <a:pt x="3753" y="17105"/>
                  </a:cubicBezTo>
                  <a:cubicBezTo>
                    <a:pt x="3802" y="17259"/>
                    <a:pt x="3851" y="17411"/>
                    <a:pt x="3899" y="17563"/>
                  </a:cubicBezTo>
                  <a:cubicBezTo>
                    <a:pt x="4075" y="18106"/>
                    <a:pt x="4251" y="18651"/>
                    <a:pt x="4426" y="19196"/>
                  </a:cubicBezTo>
                  <a:cubicBezTo>
                    <a:pt x="4472" y="19339"/>
                    <a:pt x="4518" y="19483"/>
                    <a:pt x="4565" y="19624"/>
                  </a:cubicBezTo>
                  <a:lnTo>
                    <a:pt x="4574" y="19653"/>
                  </a:lnTo>
                  <a:cubicBezTo>
                    <a:pt x="4708" y="20071"/>
                    <a:pt x="4865" y="20508"/>
                    <a:pt x="5214" y="20768"/>
                  </a:cubicBezTo>
                  <a:cubicBezTo>
                    <a:pt x="5450" y="20943"/>
                    <a:pt x="5727" y="21008"/>
                    <a:pt x="6018" y="21008"/>
                  </a:cubicBezTo>
                  <a:cubicBezTo>
                    <a:pt x="6398" y="21008"/>
                    <a:pt x="6801" y="20898"/>
                    <a:pt x="7168" y="20784"/>
                  </a:cubicBezTo>
                  <a:cubicBezTo>
                    <a:pt x="11201" y="19523"/>
                    <a:pt x="15237" y="18262"/>
                    <a:pt x="19272" y="16999"/>
                  </a:cubicBezTo>
                  <a:cubicBezTo>
                    <a:pt x="20027" y="16763"/>
                    <a:pt x="21579" y="16494"/>
                    <a:pt x="21990" y="15723"/>
                  </a:cubicBezTo>
                  <a:cubicBezTo>
                    <a:pt x="22029" y="15648"/>
                    <a:pt x="22060" y="15569"/>
                    <a:pt x="22083" y="15484"/>
                  </a:cubicBezTo>
                  <a:cubicBezTo>
                    <a:pt x="22129" y="15321"/>
                    <a:pt x="22147" y="15142"/>
                    <a:pt x="22144" y="14957"/>
                  </a:cubicBezTo>
                  <a:cubicBezTo>
                    <a:pt x="22139" y="14566"/>
                    <a:pt x="22048" y="14140"/>
                    <a:pt x="21948" y="13761"/>
                  </a:cubicBezTo>
                  <a:cubicBezTo>
                    <a:pt x="21905" y="13597"/>
                    <a:pt x="21859" y="13440"/>
                    <a:pt x="21817" y="13299"/>
                  </a:cubicBezTo>
                  <a:cubicBezTo>
                    <a:pt x="21802" y="13246"/>
                    <a:pt x="21787" y="13197"/>
                    <a:pt x="21774" y="13149"/>
                  </a:cubicBezTo>
                  <a:cubicBezTo>
                    <a:pt x="21685" y="12848"/>
                    <a:pt x="21597" y="12545"/>
                    <a:pt x="21511" y="12242"/>
                  </a:cubicBezTo>
                  <a:cubicBezTo>
                    <a:pt x="21466" y="12089"/>
                    <a:pt x="21421" y="11936"/>
                    <a:pt x="21376" y="11780"/>
                  </a:cubicBezTo>
                  <a:cubicBezTo>
                    <a:pt x="21190" y="11134"/>
                    <a:pt x="21002" y="10486"/>
                    <a:pt x="20814" y="9839"/>
                  </a:cubicBezTo>
                  <a:cubicBezTo>
                    <a:pt x="20770" y="9685"/>
                    <a:pt x="20726" y="9531"/>
                    <a:pt x="20679" y="9377"/>
                  </a:cubicBezTo>
                  <a:cubicBezTo>
                    <a:pt x="20603" y="9109"/>
                    <a:pt x="20526" y="8840"/>
                    <a:pt x="20447" y="8570"/>
                  </a:cubicBezTo>
                  <a:cubicBezTo>
                    <a:pt x="20402" y="8416"/>
                    <a:pt x="20358" y="8262"/>
                    <a:pt x="20314" y="8109"/>
                  </a:cubicBezTo>
                  <a:cubicBezTo>
                    <a:pt x="20142" y="7516"/>
                    <a:pt x="19970" y="6925"/>
                    <a:pt x="19799" y="6332"/>
                  </a:cubicBezTo>
                  <a:cubicBezTo>
                    <a:pt x="19755" y="6179"/>
                    <a:pt x="19709" y="6025"/>
                    <a:pt x="19664" y="5871"/>
                  </a:cubicBezTo>
                  <a:cubicBezTo>
                    <a:pt x="19585" y="5596"/>
                    <a:pt x="19506" y="5323"/>
                    <a:pt x="19427" y="5049"/>
                  </a:cubicBezTo>
                  <a:cubicBezTo>
                    <a:pt x="19397" y="4947"/>
                    <a:pt x="19367" y="4844"/>
                    <a:pt x="19339" y="4743"/>
                  </a:cubicBezTo>
                  <a:cubicBezTo>
                    <a:pt x="19324" y="4690"/>
                    <a:pt x="19309" y="4640"/>
                    <a:pt x="19296" y="4587"/>
                  </a:cubicBezTo>
                  <a:cubicBezTo>
                    <a:pt x="19188" y="4210"/>
                    <a:pt x="19093" y="3820"/>
                    <a:pt x="18996" y="3428"/>
                  </a:cubicBezTo>
                  <a:cubicBezTo>
                    <a:pt x="18957" y="3271"/>
                    <a:pt x="18918" y="3117"/>
                    <a:pt x="18878" y="2960"/>
                  </a:cubicBezTo>
                  <a:cubicBezTo>
                    <a:pt x="18785" y="2592"/>
                    <a:pt x="18687" y="2223"/>
                    <a:pt x="18576" y="1865"/>
                  </a:cubicBezTo>
                  <a:cubicBezTo>
                    <a:pt x="18528" y="1711"/>
                    <a:pt x="18478" y="1559"/>
                    <a:pt x="18424" y="1409"/>
                  </a:cubicBezTo>
                  <a:lnTo>
                    <a:pt x="18423" y="1409"/>
                  </a:lnTo>
                  <a:cubicBezTo>
                    <a:pt x="18348" y="1198"/>
                    <a:pt x="18267" y="990"/>
                    <a:pt x="18176" y="789"/>
                  </a:cubicBezTo>
                  <a:cubicBezTo>
                    <a:pt x="17914" y="202"/>
                    <a:pt x="17390" y="1"/>
                    <a:pt x="16828"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64;p38">
              <a:extLst>
                <a:ext uri="{FF2B5EF4-FFF2-40B4-BE49-F238E27FC236}">
                  <a16:creationId xmlns:a16="http://schemas.microsoft.com/office/drawing/2014/main" id="{142B3E21-7B53-448A-23CD-1D02564AFDD4}"/>
                </a:ext>
              </a:extLst>
            </p:cNvPr>
            <p:cNvSpPr/>
            <p:nvPr/>
          </p:nvSpPr>
          <p:spPr>
            <a:xfrm>
              <a:off x="6253282" y="2296823"/>
              <a:ext cx="471562" cy="175711"/>
            </a:xfrm>
            <a:custGeom>
              <a:avLst/>
              <a:gdLst/>
              <a:ahLst/>
              <a:cxnLst/>
              <a:rect l="l" t="t" r="r" b="b"/>
              <a:pathLst>
                <a:path w="7807" h="2909" extrusionOk="0">
                  <a:moveTo>
                    <a:pt x="7412" y="1"/>
                  </a:moveTo>
                  <a:cubicBezTo>
                    <a:pt x="7383" y="1"/>
                    <a:pt x="7352" y="6"/>
                    <a:pt x="7320" y="16"/>
                  </a:cubicBezTo>
                  <a:cubicBezTo>
                    <a:pt x="4880" y="812"/>
                    <a:pt x="2439" y="1604"/>
                    <a:pt x="0" y="2398"/>
                  </a:cubicBezTo>
                  <a:cubicBezTo>
                    <a:pt x="74" y="2570"/>
                    <a:pt x="150" y="2739"/>
                    <a:pt x="229" y="2909"/>
                  </a:cubicBezTo>
                  <a:cubicBezTo>
                    <a:pt x="2651" y="2121"/>
                    <a:pt x="5074" y="1334"/>
                    <a:pt x="7497" y="546"/>
                  </a:cubicBezTo>
                  <a:cubicBezTo>
                    <a:pt x="7806" y="444"/>
                    <a:pt x="7691" y="1"/>
                    <a:pt x="74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5;p38">
              <a:extLst>
                <a:ext uri="{FF2B5EF4-FFF2-40B4-BE49-F238E27FC236}">
                  <a16:creationId xmlns:a16="http://schemas.microsoft.com/office/drawing/2014/main" id="{F5A73C3A-383F-06BC-C703-9720C5D1BABA}"/>
                </a:ext>
              </a:extLst>
            </p:cNvPr>
            <p:cNvSpPr/>
            <p:nvPr/>
          </p:nvSpPr>
          <p:spPr>
            <a:xfrm>
              <a:off x="6801446" y="2200419"/>
              <a:ext cx="235389" cy="96584"/>
            </a:xfrm>
            <a:custGeom>
              <a:avLst/>
              <a:gdLst/>
              <a:ahLst/>
              <a:cxnLst/>
              <a:rect l="l" t="t" r="r" b="b"/>
              <a:pathLst>
                <a:path w="3897" h="1599" extrusionOk="0">
                  <a:moveTo>
                    <a:pt x="3505" y="1"/>
                  </a:moveTo>
                  <a:cubicBezTo>
                    <a:pt x="3476" y="1"/>
                    <a:pt x="3444" y="6"/>
                    <a:pt x="3412" y="16"/>
                  </a:cubicBezTo>
                  <a:lnTo>
                    <a:pt x="308" y="1054"/>
                  </a:lnTo>
                  <a:cubicBezTo>
                    <a:pt x="1" y="1156"/>
                    <a:pt x="115" y="1598"/>
                    <a:pt x="391" y="1598"/>
                  </a:cubicBezTo>
                  <a:cubicBezTo>
                    <a:pt x="421" y="1598"/>
                    <a:pt x="452" y="1593"/>
                    <a:pt x="484" y="1582"/>
                  </a:cubicBezTo>
                  <a:lnTo>
                    <a:pt x="3589" y="546"/>
                  </a:lnTo>
                  <a:cubicBezTo>
                    <a:pt x="3897" y="442"/>
                    <a:pt x="3782" y="1"/>
                    <a:pt x="3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66;p38">
              <a:extLst>
                <a:ext uri="{FF2B5EF4-FFF2-40B4-BE49-F238E27FC236}">
                  <a16:creationId xmlns:a16="http://schemas.microsoft.com/office/drawing/2014/main" id="{C45CE0DA-6211-B281-4893-4EDF7743D941}"/>
                </a:ext>
              </a:extLst>
            </p:cNvPr>
            <p:cNvSpPr/>
            <p:nvPr/>
          </p:nvSpPr>
          <p:spPr>
            <a:xfrm>
              <a:off x="7139768" y="2031229"/>
              <a:ext cx="388207" cy="152758"/>
            </a:xfrm>
            <a:custGeom>
              <a:avLst/>
              <a:gdLst/>
              <a:ahLst/>
              <a:cxnLst/>
              <a:rect l="l" t="t" r="r" b="b"/>
              <a:pathLst>
                <a:path w="6427" h="2529" extrusionOk="0">
                  <a:moveTo>
                    <a:pt x="6249" y="1"/>
                  </a:moveTo>
                  <a:lnTo>
                    <a:pt x="308" y="1984"/>
                  </a:lnTo>
                  <a:cubicBezTo>
                    <a:pt x="0" y="2087"/>
                    <a:pt x="114" y="2529"/>
                    <a:pt x="391" y="2529"/>
                  </a:cubicBezTo>
                  <a:cubicBezTo>
                    <a:pt x="420" y="2529"/>
                    <a:pt x="451" y="2524"/>
                    <a:pt x="484" y="2513"/>
                  </a:cubicBezTo>
                  <a:lnTo>
                    <a:pt x="6426" y="529"/>
                  </a:lnTo>
                  <a:cubicBezTo>
                    <a:pt x="6371" y="350"/>
                    <a:pt x="6311" y="175"/>
                    <a:pt x="6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67;p38">
              <a:extLst>
                <a:ext uri="{FF2B5EF4-FFF2-40B4-BE49-F238E27FC236}">
                  <a16:creationId xmlns:a16="http://schemas.microsoft.com/office/drawing/2014/main" id="{67243761-F905-A842-234A-BD6E1478B886}"/>
                </a:ext>
              </a:extLst>
            </p:cNvPr>
            <p:cNvSpPr/>
            <p:nvPr/>
          </p:nvSpPr>
          <p:spPr>
            <a:xfrm>
              <a:off x="7408384" y="2139955"/>
              <a:ext cx="148953" cy="74839"/>
            </a:xfrm>
            <a:custGeom>
              <a:avLst/>
              <a:gdLst/>
              <a:ahLst/>
              <a:cxnLst/>
              <a:rect l="l" t="t" r="r" b="b"/>
              <a:pathLst>
                <a:path w="2466" h="1239" extrusionOk="0">
                  <a:moveTo>
                    <a:pt x="2330" y="1"/>
                  </a:moveTo>
                  <a:cubicBezTo>
                    <a:pt x="1655" y="232"/>
                    <a:pt x="981" y="464"/>
                    <a:pt x="306" y="693"/>
                  </a:cubicBezTo>
                  <a:cubicBezTo>
                    <a:pt x="0" y="797"/>
                    <a:pt x="112" y="1238"/>
                    <a:pt x="387" y="1238"/>
                  </a:cubicBezTo>
                  <a:cubicBezTo>
                    <a:pt x="417" y="1238"/>
                    <a:pt x="449" y="1233"/>
                    <a:pt x="482" y="1222"/>
                  </a:cubicBezTo>
                  <a:cubicBezTo>
                    <a:pt x="1143" y="996"/>
                    <a:pt x="1804" y="770"/>
                    <a:pt x="2466" y="543"/>
                  </a:cubicBezTo>
                  <a:cubicBezTo>
                    <a:pt x="2421" y="362"/>
                    <a:pt x="2376" y="183"/>
                    <a:pt x="2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68;p38">
              <a:extLst>
                <a:ext uri="{FF2B5EF4-FFF2-40B4-BE49-F238E27FC236}">
                  <a16:creationId xmlns:a16="http://schemas.microsoft.com/office/drawing/2014/main" id="{355AA6F4-8872-A5A5-29B3-B6EB6D591E69}"/>
                </a:ext>
              </a:extLst>
            </p:cNvPr>
            <p:cNvSpPr/>
            <p:nvPr/>
          </p:nvSpPr>
          <p:spPr>
            <a:xfrm>
              <a:off x="7017994" y="2226876"/>
              <a:ext cx="319892" cy="121832"/>
            </a:xfrm>
            <a:custGeom>
              <a:avLst/>
              <a:gdLst/>
              <a:ahLst/>
              <a:cxnLst/>
              <a:rect l="l" t="t" r="r" b="b"/>
              <a:pathLst>
                <a:path w="5296" h="2017" extrusionOk="0">
                  <a:moveTo>
                    <a:pt x="4902" y="1"/>
                  </a:moveTo>
                  <a:cubicBezTo>
                    <a:pt x="4873" y="1"/>
                    <a:pt x="4842" y="5"/>
                    <a:pt x="4811" y="16"/>
                  </a:cubicBezTo>
                  <a:cubicBezTo>
                    <a:pt x="3310" y="501"/>
                    <a:pt x="1810" y="987"/>
                    <a:pt x="310" y="1473"/>
                  </a:cubicBezTo>
                  <a:cubicBezTo>
                    <a:pt x="0" y="1573"/>
                    <a:pt x="116" y="2016"/>
                    <a:pt x="395" y="2016"/>
                  </a:cubicBezTo>
                  <a:cubicBezTo>
                    <a:pt x="424" y="2016"/>
                    <a:pt x="454" y="2011"/>
                    <a:pt x="486" y="2001"/>
                  </a:cubicBezTo>
                  <a:cubicBezTo>
                    <a:pt x="1986" y="1516"/>
                    <a:pt x="3487" y="1029"/>
                    <a:pt x="4987" y="544"/>
                  </a:cubicBezTo>
                  <a:cubicBezTo>
                    <a:pt x="5295" y="444"/>
                    <a:pt x="5179" y="1"/>
                    <a:pt x="49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69;p38">
              <a:extLst>
                <a:ext uri="{FF2B5EF4-FFF2-40B4-BE49-F238E27FC236}">
                  <a16:creationId xmlns:a16="http://schemas.microsoft.com/office/drawing/2014/main" id="{4FC34B51-7684-6EBE-BC54-C7289D75F2AA}"/>
                </a:ext>
              </a:extLst>
            </p:cNvPr>
            <p:cNvSpPr/>
            <p:nvPr/>
          </p:nvSpPr>
          <p:spPr>
            <a:xfrm>
              <a:off x="6783144" y="2383442"/>
              <a:ext cx="81302" cy="47960"/>
            </a:xfrm>
            <a:custGeom>
              <a:avLst/>
              <a:gdLst/>
              <a:ahLst/>
              <a:cxnLst/>
              <a:rect l="l" t="t" r="r" b="b"/>
              <a:pathLst>
                <a:path w="1346" h="794" extrusionOk="0">
                  <a:moveTo>
                    <a:pt x="1026" y="0"/>
                  </a:moveTo>
                  <a:cubicBezTo>
                    <a:pt x="997" y="0"/>
                    <a:pt x="968" y="5"/>
                    <a:pt x="938" y="15"/>
                  </a:cubicBezTo>
                  <a:lnTo>
                    <a:pt x="231" y="251"/>
                  </a:lnTo>
                  <a:cubicBezTo>
                    <a:pt x="92" y="297"/>
                    <a:pt x="1" y="463"/>
                    <a:pt x="55" y="603"/>
                  </a:cubicBezTo>
                  <a:cubicBezTo>
                    <a:pt x="98" y="717"/>
                    <a:pt x="204" y="793"/>
                    <a:pt x="320" y="793"/>
                  </a:cubicBezTo>
                  <a:cubicBezTo>
                    <a:pt x="349" y="793"/>
                    <a:pt x="378" y="789"/>
                    <a:pt x="407" y="779"/>
                  </a:cubicBezTo>
                  <a:lnTo>
                    <a:pt x="1116" y="543"/>
                  </a:lnTo>
                  <a:cubicBezTo>
                    <a:pt x="1253" y="497"/>
                    <a:pt x="1346" y="331"/>
                    <a:pt x="1292" y="190"/>
                  </a:cubicBezTo>
                  <a:cubicBezTo>
                    <a:pt x="1248" y="77"/>
                    <a:pt x="1143" y="0"/>
                    <a:pt x="1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70;p38">
              <a:extLst>
                <a:ext uri="{FF2B5EF4-FFF2-40B4-BE49-F238E27FC236}">
                  <a16:creationId xmlns:a16="http://schemas.microsoft.com/office/drawing/2014/main" id="{3DD8C0A6-3CBC-41CB-C9F6-E13CA66748C8}"/>
                </a:ext>
              </a:extLst>
            </p:cNvPr>
            <p:cNvSpPr/>
            <p:nvPr/>
          </p:nvSpPr>
          <p:spPr>
            <a:xfrm>
              <a:off x="6304383" y="2447108"/>
              <a:ext cx="375462" cy="146174"/>
            </a:xfrm>
            <a:custGeom>
              <a:avLst/>
              <a:gdLst/>
              <a:ahLst/>
              <a:cxnLst/>
              <a:rect l="l" t="t" r="r" b="b"/>
              <a:pathLst>
                <a:path w="6216" h="2420" extrusionOk="0">
                  <a:moveTo>
                    <a:pt x="5823" y="1"/>
                  </a:moveTo>
                  <a:cubicBezTo>
                    <a:pt x="5794" y="1"/>
                    <a:pt x="5763" y="6"/>
                    <a:pt x="5731" y="16"/>
                  </a:cubicBezTo>
                  <a:cubicBezTo>
                    <a:pt x="3822" y="642"/>
                    <a:pt x="1911" y="1266"/>
                    <a:pt x="1" y="1890"/>
                  </a:cubicBezTo>
                  <a:cubicBezTo>
                    <a:pt x="59" y="2066"/>
                    <a:pt x="117" y="2243"/>
                    <a:pt x="172" y="2419"/>
                  </a:cubicBezTo>
                  <a:cubicBezTo>
                    <a:pt x="2085" y="1796"/>
                    <a:pt x="3995" y="1170"/>
                    <a:pt x="5907" y="545"/>
                  </a:cubicBezTo>
                  <a:cubicBezTo>
                    <a:pt x="6215" y="443"/>
                    <a:pt x="6100" y="1"/>
                    <a:pt x="5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071;p38">
              <a:extLst>
                <a:ext uri="{FF2B5EF4-FFF2-40B4-BE49-F238E27FC236}">
                  <a16:creationId xmlns:a16="http://schemas.microsoft.com/office/drawing/2014/main" id="{76FB231E-BBA0-65F2-1A10-57BB57B654D4}"/>
                </a:ext>
              </a:extLst>
            </p:cNvPr>
            <p:cNvSpPr/>
            <p:nvPr/>
          </p:nvSpPr>
          <p:spPr>
            <a:xfrm>
              <a:off x="6605980" y="2488665"/>
              <a:ext cx="219080" cy="91087"/>
            </a:xfrm>
            <a:custGeom>
              <a:avLst/>
              <a:gdLst/>
              <a:ahLst/>
              <a:cxnLst/>
              <a:rect l="l" t="t" r="r" b="b"/>
              <a:pathLst>
                <a:path w="3627" h="1508" extrusionOk="0">
                  <a:moveTo>
                    <a:pt x="3235" y="1"/>
                  </a:moveTo>
                  <a:cubicBezTo>
                    <a:pt x="3205" y="1"/>
                    <a:pt x="3174" y="6"/>
                    <a:pt x="3141" y="16"/>
                  </a:cubicBezTo>
                  <a:lnTo>
                    <a:pt x="308" y="963"/>
                  </a:lnTo>
                  <a:cubicBezTo>
                    <a:pt x="1" y="1065"/>
                    <a:pt x="115" y="1507"/>
                    <a:pt x="391" y="1507"/>
                  </a:cubicBezTo>
                  <a:cubicBezTo>
                    <a:pt x="421" y="1507"/>
                    <a:pt x="452" y="1502"/>
                    <a:pt x="484" y="1491"/>
                  </a:cubicBezTo>
                  <a:lnTo>
                    <a:pt x="3319" y="545"/>
                  </a:lnTo>
                  <a:cubicBezTo>
                    <a:pt x="3627" y="442"/>
                    <a:pt x="3512" y="1"/>
                    <a:pt x="3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072;p38">
              <a:extLst>
                <a:ext uri="{FF2B5EF4-FFF2-40B4-BE49-F238E27FC236}">
                  <a16:creationId xmlns:a16="http://schemas.microsoft.com/office/drawing/2014/main" id="{134C9689-9819-7F8D-7EE6-C44F7100B541}"/>
                </a:ext>
              </a:extLst>
            </p:cNvPr>
            <p:cNvSpPr/>
            <p:nvPr/>
          </p:nvSpPr>
          <p:spPr>
            <a:xfrm>
              <a:off x="6334162" y="2626869"/>
              <a:ext cx="109087" cy="58651"/>
            </a:xfrm>
            <a:custGeom>
              <a:avLst/>
              <a:gdLst/>
              <a:ahLst/>
              <a:cxnLst/>
              <a:rect l="l" t="t" r="r" b="b"/>
              <a:pathLst>
                <a:path w="1806" h="971" extrusionOk="0">
                  <a:moveTo>
                    <a:pt x="1410" y="0"/>
                  </a:moveTo>
                  <a:cubicBezTo>
                    <a:pt x="1381" y="0"/>
                    <a:pt x="1350" y="5"/>
                    <a:pt x="1318" y="15"/>
                  </a:cubicBezTo>
                  <a:cubicBezTo>
                    <a:pt x="880" y="157"/>
                    <a:pt x="439" y="299"/>
                    <a:pt x="0" y="441"/>
                  </a:cubicBezTo>
                  <a:cubicBezTo>
                    <a:pt x="59" y="617"/>
                    <a:pt x="114" y="794"/>
                    <a:pt x="172" y="970"/>
                  </a:cubicBezTo>
                  <a:cubicBezTo>
                    <a:pt x="614" y="827"/>
                    <a:pt x="1054" y="687"/>
                    <a:pt x="1494" y="544"/>
                  </a:cubicBezTo>
                  <a:cubicBezTo>
                    <a:pt x="1806" y="445"/>
                    <a:pt x="1689"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73;p38">
              <a:extLst>
                <a:ext uri="{FF2B5EF4-FFF2-40B4-BE49-F238E27FC236}">
                  <a16:creationId xmlns:a16="http://schemas.microsoft.com/office/drawing/2014/main" id="{AD8F8914-F8CB-E448-C3AE-F591B340B38C}"/>
                </a:ext>
              </a:extLst>
            </p:cNvPr>
            <p:cNvSpPr/>
            <p:nvPr/>
          </p:nvSpPr>
          <p:spPr>
            <a:xfrm>
              <a:off x="6906610" y="2372570"/>
              <a:ext cx="291804" cy="116758"/>
            </a:xfrm>
            <a:custGeom>
              <a:avLst/>
              <a:gdLst/>
              <a:ahLst/>
              <a:cxnLst/>
              <a:rect l="l" t="t" r="r" b="b"/>
              <a:pathLst>
                <a:path w="4831" h="1933" extrusionOk="0">
                  <a:moveTo>
                    <a:pt x="4443" y="1"/>
                  </a:moveTo>
                  <a:cubicBezTo>
                    <a:pt x="4413" y="1"/>
                    <a:pt x="4382" y="6"/>
                    <a:pt x="4348" y="17"/>
                  </a:cubicBezTo>
                  <a:cubicBezTo>
                    <a:pt x="3000" y="474"/>
                    <a:pt x="1653" y="931"/>
                    <a:pt x="306" y="1388"/>
                  </a:cubicBezTo>
                  <a:cubicBezTo>
                    <a:pt x="1" y="1491"/>
                    <a:pt x="113" y="1933"/>
                    <a:pt x="387" y="1933"/>
                  </a:cubicBezTo>
                  <a:cubicBezTo>
                    <a:pt x="417" y="1933"/>
                    <a:pt x="449" y="1927"/>
                    <a:pt x="482" y="1916"/>
                  </a:cubicBezTo>
                  <a:cubicBezTo>
                    <a:pt x="1830" y="1459"/>
                    <a:pt x="3177" y="1003"/>
                    <a:pt x="4524" y="546"/>
                  </a:cubicBezTo>
                  <a:cubicBezTo>
                    <a:pt x="4830" y="442"/>
                    <a:pt x="4718" y="1"/>
                    <a:pt x="4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74;p38">
              <a:extLst>
                <a:ext uri="{FF2B5EF4-FFF2-40B4-BE49-F238E27FC236}">
                  <a16:creationId xmlns:a16="http://schemas.microsoft.com/office/drawing/2014/main" id="{40A2F23D-DBDD-A127-78B1-2F31CF3CCD8F}"/>
                </a:ext>
              </a:extLst>
            </p:cNvPr>
            <p:cNvSpPr/>
            <p:nvPr/>
          </p:nvSpPr>
          <p:spPr>
            <a:xfrm>
              <a:off x="7332698" y="2299542"/>
              <a:ext cx="101657" cy="54785"/>
            </a:xfrm>
            <a:custGeom>
              <a:avLst/>
              <a:gdLst/>
              <a:ahLst/>
              <a:cxnLst/>
              <a:rect l="l" t="t" r="r" b="b"/>
              <a:pathLst>
                <a:path w="1683" h="907" extrusionOk="0">
                  <a:moveTo>
                    <a:pt x="1363" y="0"/>
                  </a:moveTo>
                  <a:cubicBezTo>
                    <a:pt x="1335" y="0"/>
                    <a:pt x="1306" y="5"/>
                    <a:pt x="1277" y="14"/>
                  </a:cubicBezTo>
                  <a:lnTo>
                    <a:pt x="230" y="364"/>
                  </a:lnTo>
                  <a:cubicBezTo>
                    <a:pt x="93" y="410"/>
                    <a:pt x="1" y="576"/>
                    <a:pt x="54" y="716"/>
                  </a:cubicBezTo>
                  <a:cubicBezTo>
                    <a:pt x="99" y="830"/>
                    <a:pt x="204" y="906"/>
                    <a:pt x="320" y="906"/>
                  </a:cubicBezTo>
                  <a:cubicBezTo>
                    <a:pt x="348" y="906"/>
                    <a:pt x="378" y="902"/>
                    <a:pt x="407" y="892"/>
                  </a:cubicBezTo>
                  <a:lnTo>
                    <a:pt x="1453" y="543"/>
                  </a:lnTo>
                  <a:cubicBezTo>
                    <a:pt x="1592" y="496"/>
                    <a:pt x="1683" y="331"/>
                    <a:pt x="1629" y="190"/>
                  </a:cubicBezTo>
                  <a:cubicBezTo>
                    <a:pt x="1586" y="76"/>
                    <a:pt x="1480" y="0"/>
                    <a:pt x="13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75;p38">
              <a:extLst>
                <a:ext uri="{FF2B5EF4-FFF2-40B4-BE49-F238E27FC236}">
                  <a16:creationId xmlns:a16="http://schemas.microsoft.com/office/drawing/2014/main" id="{9A6963EA-177F-D9D8-F575-4136A236A8F4}"/>
                </a:ext>
              </a:extLst>
            </p:cNvPr>
            <p:cNvSpPr/>
            <p:nvPr/>
          </p:nvSpPr>
          <p:spPr>
            <a:xfrm>
              <a:off x="7502493" y="2254058"/>
              <a:ext cx="85047" cy="52731"/>
            </a:xfrm>
            <a:custGeom>
              <a:avLst/>
              <a:gdLst/>
              <a:ahLst/>
              <a:cxnLst/>
              <a:rect l="l" t="t" r="r" b="b"/>
              <a:pathLst>
                <a:path w="1408" h="873" extrusionOk="0">
                  <a:moveTo>
                    <a:pt x="1256" y="0"/>
                  </a:moveTo>
                  <a:cubicBezTo>
                    <a:pt x="939" y="109"/>
                    <a:pt x="623" y="218"/>
                    <a:pt x="306" y="327"/>
                  </a:cubicBezTo>
                  <a:cubicBezTo>
                    <a:pt x="1" y="432"/>
                    <a:pt x="114" y="872"/>
                    <a:pt x="387" y="872"/>
                  </a:cubicBezTo>
                  <a:cubicBezTo>
                    <a:pt x="417" y="872"/>
                    <a:pt x="449" y="867"/>
                    <a:pt x="482" y="855"/>
                  </a:cubicBezTo>
                  <a:cubicBezTo>
                    <a:pt x="790" y="749"/>
                    <a:pt x="1100" y="643"/>
                    <a:pt x="1408" y="537"/>
                  </a:cubicBezTo>
                  <a:cubicBezTo>
                    <a:pt x="1375" y="420"/>
                    <a:pt x="1339" y="300"/>
                    <a:pt x="1306" y="182"/>
                  </a:cubicBezTo>
                  <a:cubicBezTo>
                    <a:pt x="1288" y="121"/>
                    <a:pt x="1272" y="61"/>
                    <a:pt x="12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76;p38">
              <a:extLst>
                <a:ext uri="{FF2B5EF4-FFF2-40B4-BE49-F238E27FC236}">
                  <a16:creationId xmlns:a16="http://schemas.microsoft.com/office/drawing/2014/main" id="{337F1B84-A433-66D4-3553-60D47579F056}"/>
                </a:ext>
              </a:extLst>
            </p:cNvPr>
            <p:cNvSpPr/>
            <p:nvPr/>
          </p:nvSpPr>
          <p:spPr>
            <a:xfrm>
              <a:off x="7413760" y="2344120"/>
              <a:ext cx="199932" cy="90423"/>
            </a:xfrm>
            <a:custGeom>
              <a:avLst/>
              <a:gdLst/>
              <a:ahLst/>
              <a:cxnLst/>
              <a:rect l="l" t="t" r="r" b="b"/>
              <a:pathLst>
                <a:path w="3310" h="1497" extrusionOk="0">
                  <a:moveTo>
                    <a:pt x="3154" y="0"/>
                  </a:moveTo>
                  <a:lnTo>
                    <a:pt x="306" y="951"/>
                  </a:lnTo>
                  <a:cubicBezTo>
                    <a:pt x="0" y="1054"/>
                    <a:pt x="114" y="1497"/>
                    <a:pt x="390" y="1497"/>
                  </a:cubicBezTo>
                  <a:cubicBezTo>
                    <a:pt x="419" y="1497"/>
                    <a:pt x="450" y="1492"/>
                    <a:pt x="483" y="1481"/>
                  </a:cubicBezTo>
                  <a:lnTo>
                    <a:pt x="3310" y="536"/>
                  </a:lnTo>
                  <a:cubicBezTo>
                    <a:pt x="3259" y="359"/>
                    <a:pt x="3205" y="179"/>
                    <a:pt x="31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077;p38">
              <a:extLst>
                <a:ext uri="{FF2B5EF4-FFF2-40B4-BE49-F238E27FC236}">
                  <a16:creationId xmlns:a16="http://schemas.microsoft.com/office/drawing/2014/main" id="{15516FE3-F22F-698A-4BC6-3907A987A527}"/>
                </a:ext>
              </a:extLst>
            </p:cNvPr>
            <p:cNvSpPr/>
            <p:nvPr/>
          </p:nvSpPr>
          <p:spPr>
            <a:xfrm>
              <a:off x="7210078" y="2446745"/>
              <a:ext cx="110355" cy="55449"/>
            </a:xfrm>
            <a:custGeom>
              <a:avLst/>
              <a:gdLst/>
              <a:ahLst/>
              <a:cxnLst/>
              <a:rect l="l" t="t" r="r" b="b"/>
              <a:pathLst>
                <a:path w="1827" h="918" extrusionOk="0">
                  <a:moveTo>
                    <a:pt x="1506" y="1"/>
                  </a:moveTo>
                  <a:cubicBezTo>
                    <a:pt x="1478" y="1"/>
                    <a:pt x="1449" y="5"/>
                    <a:pt x="1420" y="13"/>
                  </a:cubicBezTo>
                  <a:cubicBezTo>
                    <a:pt x="1023" y="134"/>
                    <a:pt x="626" y="255"/>
                    <a:pt x="229" y="376"/>
                  </a:cubicBezTo>
                  <a:cubicBezTo>
                    <a:pt x="90" y="419"/>
                    <a:pt x="1" y="591"/>
                    <a:pt x="53" y="728"/>
                  </a:cubicBezTo>
                  <a:cubicBezTo>
                    <a:pt x="97" y="845"/>
                    <a:pt x="202" y="918"/>
                    <a:pt x="318" y="918"/>
                  </a:cubicBezTo>
                  <a:cubicBezTo>
                    <a:pt x="347" y="918"/>
                    <a:pt x="376" y="914"/>
                    <a:pt x="405" y="904"/>
                  </a:cubicBezTo>
                  <a:cubicBezTo>
                    <a:pt x="802" y="784"/>
                    <a:pt x="1199" y="663"/>
                    <a:pt x="1596" y="542"/>
                  </a:cubicBezTo>
                  <a:cubicBezTo>
                    <a:pt x="1736" y="500"/>
                    <a:pt x="1826" y="327"/>
                    <a:pt x="1772" y="189"/>
                  </a:cubicBezTo>
                  <a:cubicBezTo>
                    <a:pt x="1728" y="73"/>
                    <a:pt x="1623" y="1"/>
                    <a:pt x="1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078;p38">
              <a:extLst>
                <a:ext uri="{FF2B5EF4-FFF2-40B4-BE49-F238E27FC236}">
                  <a16:creationId xmlns:a16="http://schemas.microsoft.com/office/drawing/2014/main" id="{D1F779E3-A037-16B9-45C8-5346B99257BE}"/>
                </a:ext>
              </a:extLst>
            </p:cNvPr>
            <p:cNvSpPr/>
            <p:nvPr/>
          </p:nvSpPr>
          <p:spPr>
            <a:xfrm>
              <a:off x="6787916" y="2523337"/>
              <a:ext cx="308898" cy="131859"/>
            </a:xfrm>
            <a:custGeom>
              <a:avLst/>
              <a:gdLst/>
              <a:ahLst/>
              <a:cxnLst/>
              <a:rect l="l" t="t" r="r" b="b"/>
              <a:pathLst>
                <a:path w="5114" h="2183" extrusionOk="0">
                  <a:moveTo>
                    <a:pt x="4738" y="1"/>
                  </a:moveTo>
                  <a:cubicBezTo>
                    <a:pt x="4707" y="1"/>
                    <a:pt x="4673" y="7"/>
                    <a:pt x="4637" y="20"/>
                  </a:cubicBezTo>
                  <a:cubicBezTo>
                    <a:pt x="3192" y="557"/>
                    <a:pt x="1746" y="1096"/>
                    <a:pt x="301" y="1634"/>
                  </a:cubicBezTo>
                  <a:cubicBezTo>
                    <a:pt x="0" y="1746"/>
                    <a:pt x="110" y="2183"/>
                    <a:pt x="377" y="2183"/>
                  </a:cubicBezTo>
                  <a:cubicBezTo>
                    <a:pt x="409" y="2183"/>
                    <a:pt x="442" y="2177"/>
                    <a:pt x="477" y="2164"/>
                  </a:cubicBezTo>
                  <a:cubicBezTo>
                    <a:pt x="1923" y="1625"/>
                    <a:pt x="3368" y="1086"/>
                    <a:pt x="4813" y="548"/>
                  </a:cubicBezTo>
                  <a:cubicBezTo>
                    <a:pt x="5114" y="436"/>
                    <a:pt x="5006" y="1"/>
                    <a:pt x="47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079;p38">
              <a:extLst>
                <a:ext uri="{FF2B5EF4-FFF2-40B4-BE49-F238E27FC236}">
                  <a16:creationId xmlns:a16="http://schemas.microsoft.com/office/drawing/2014/main" id="{630DE55E-1597-2D87-D3D6-798673DC736B}"/>
                </a:ext>
              </a:extLst>
            </p:cNvPr>
            <p:cNvSpPr/>
            <p:nvPr/>
          </p:nvSpPr>
          <p:spPr>
            <a:xfrm>
              <a:off x="6550287" y="2696031"/>
              <a:ext cx="103711" cy="55510"/>
            </a:xfrm>
            <a:custGeom>
              <a:avLst/>
              <a:gdLst/>
              <a:ahLst/>
              <a:cxnLst/>
              <a:rect l="l" t="t" r="r" b="b"/>
              <a:pathLst>
                <a:path w="1717" h="919" extrusionOk="0">
                  <a:moveTo>
                    <a:pt x="1397" y="1"/>
                  </a:moveTo>
                  <a:cubicBezTo>
                    <a:pt x="1368" y="1"/>
                    <a:pt x="1340" y="5"/>
                    <a:pt x="1311" y="15"/>
                  </a:cubicBezTo>
                  <a:lnTo>
                    <a:pt x="232" y="376"/>
                  </a:lnTo>
                  <a:cubicBezTo>
                    <a:pt x="93" y="423"/>
                    <a:pt x="0" y="588"/>
                    <a:pt x="55" y="729"/>
                  </a:cubicBezTo>
                  <a:cubicBezTo>
                    <a:pt x="99" y="842"/>
                    <a:pt x="205" y="919"/>
                    <a:pt x="322" y="919"/>
                  </a:cubicBezTo>
                  <a:cubicBezTo>
                    <a:pt x="350" y="919"/>
                    <a:pt x="379" y="914"/>
                    <a:pt x="408" y="905"/>
                  </a:cubicBezTo>
                  <a:lnTo>
                    <a:pt x="1487" y="543"/>
                  </a:lnTo>
                  <a:cubicBezTo>
                    <a:pt x="1626" y="497"/>
                    <a:pt x="1717" y="331"/>
                    <a:pt x="1663" y="191"/>
                  </a:cubicBezTo>
                  <a:cubicBezTo>
                    <a:pt x="1620" y="78"/>
                    <a:pt x="1514" y="1"/>
                    <a:pt x="1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080;p38">
              <a:extLst>
                <a:ext uri="{FF2B5EF4-FFF2-40B4-BE49-F238E27FC236}">
                  <a16:creationId xmlns:a16="http://schemas.microsoft.com/office/drawing/2014/main" id="{C2EEB821-F100-C49A-DAE1-4117B25453BD}"/>
                </a:ext>
              </a:extLst>
            </p:cNvPr>
            <p:cNvSpPr/>
            <p:nvPr/>
          </p:nvSpPr>
          <p:spPr>
            <a:xfrm>
              <a:off x="6373848" y="2750274"/>
              <a:ext cx="94167" cy="58470"/>
            </a:xfrm>
            <a:custGeom>
              <a:avLst/>
              <a:gdLst/>
              <a:ahLst/>
              <a:cxnLst/>
              <a:rect l="l" t="t" r="r" b="b"/>
              <a:pathLst>
                <a:path w="1559" h="968" extrusionOk="0">
                  <a:moveTo>
                    <a:pt x="1242" y="1"/>
                  </a:moveTo>
                  <a:cubicBezTo>
                    <a:pt x="1213" y="1"/>
                    <a:pt x="1185" y="6"/>
                    <a:pt x="1157" y="16"/>
                  </a:cubicBezTo>
                  <a:cubicBezTo>
                    <a:pt x="770" y="156"/>
                    <a:pt x="385" y="296"/>
                    <a:pt x="0" y="437"/>
                  </a:cubicBezTo>
                  <a:cubicBezTo>
                    <a:pt x="57" y="610"/>
                    <a:pt x="111" y="781"/>
                    <a:pt x="167" y="954"/>
                  </a:cubicBezTo>
                  <a:lnTo>
                    <a:pt x="172" y="968"/>
                  </a:lnTo>
                  <a:cubicBezTo>
                    <a:pt x="558" y="826"/>
                    <a:pt x="945" y="686"/>
                    <a:pt x="1333" y="544"/>
                  </a:cubicBezTo>
                  <a:cubicBezTo>
                    <a:pt x="1475" y="495"/>
                    <a:pt x="1558" y="338"/>
                    <a:pt x="1509" y="192"/>
                  </a:cubicBezTo>
                  <a:cubicBezTo>
                    <a:pt x="1471" y="79"/>
                    <a:pt x="1358" y="1"/>
                    <a:pt x="1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081;p38">
              <a:extLst>
                <a:ext uri="{FF2B5EF4-FFF2-40B4-BE49-F238E27FC236}">
                  <a16:creationId xmlns:a16="http://schemas.microsoft.com/office/drawing/2014/main" id="{2E4968D2-9C5B-6501-7013-3BE9D833051C}"/>
                </a:ext>
              </a:extLst>
            </p:cNvPr>
            <p:cNvSpPr/>
            <p:nvPr/>
          </p:nvSpPr>
          <p:spPr>
            <a:xfrm>
              <a:off x="6434312" y="2833872"/>
              <a:ext cx="225120" cy="93080"/>
            </a:xfrm>
            <a:custGeom>
              <a:avLst/>
              <a:gdLst/>
              <a:ahLst/>
              <a:cxnLst/>
              <a:rect l="l" t="t" r="r" b="b"/>
              <a:pathLst>
                <a:path w="3727" h="1541" extrusionOk="0">
                  <a:moveTo>
                    <a:pt x="3337" y="1"/>
                  </a:moveTo>
                  <a:cubicBezTo>
                    <a:pt x="3307" y="1"/>
                    <a:pt x="3276" y="6"/>
                    <a:pt x="3243" y="17"/>
                  </a:cubicBezTo>
                  <a:lnTo>
                    <a:pt x="308" y="996"/>
                  </a:lnTo>
                  <a:cubicBezTo>
                    <a:pt x="1" y="1098"/>
                    <a:pt x="115" y="1541"/>
                    <a:pt x="390" y="1541"/>
                  </a:cubicBezTo>
                  <a:cubicBezTo>
                    <a:pt x="420" y="1541"/>
                    <a:pt x="451" y="1536"/>
                    <a:pt x="484" y="1524"/>
                  </a:cubicBezTo>
                  <a:lnTo>
                    <a:pt x="3420" y="545"/>
                  </a:lnTo>
                  <a:cubicBezTo>
                    <a:pt x="3726" y="443"/>
                    <a:pt x="3614" y="1"/>
                    <a:pt x="33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082;p38">
              <a:extLst>
                <a:ext uri="{FF2B5EF4-FFF2-40B4-BE49-F238E27FC236}">
                  <a16:creationId xmlns:a16="http://schemas.microsoft.com/office/drawing/2014/main" id="{1017FBDA-00AB-BCDA-CEE4-B11A8FB31CFC}"/>
                </a:ext>
              </a:extLst>
            </p:cNvPr>
            <p:cNvSpPr/>
            <p:nvPr/>
          </p:nvSpPr>
          <p:spPr>
            <a:xfrm>
              <a:off x="6736875" y="2729555"/>
              <a:ext cx="231825" cy="99181"/>
            </a:xfrm>
            <a:custGeom>
              <a:avLst/>
              <a:gdLst/>
              <a:ahLst/>
              <a:cxnLst/>
              <a:rect l="l" t="t" r="r" b="b"/>
              <a:pathLst>
                <a:path w="3838" h="1642" extrusionOk="0">
                  <a:moveTo>
                    <a:pt x="3454" y="0"/>
                  </a:moveTo>
                  <a:cubicBezTo>
                    <a:pt x="3423" y="0"/>
                    <a:pt x="3391" y="6"/>
                    <a:pt x="3357" y="18"/>
                  </a:cubicBezTo>
                  <a:cubicBezTo>
                    <a:pt x="2340" y="377"/>
                    <a:pt x="1322" y="736"/>
                    <a:pt x="304" y="1096"/>
                  </a:cubicBezTo>
                  <a:cubicBezTo>
                    <a:pt x="1" y="1203"/>
                    <a:pt x="113" y="1642"/>
                    <a:pt x="385" y="1642"/>
                  </a:cubicBezTo>
                  <a:cubicBezTo>
                    <a:pt x="415" y="1642"/>
                    <a:pt x="448" y="1636"/>
                    <a:pt x="482" y="1624"/>
                  </a:cubicBezTo>
                  <a:cubicBezTo>
                    <a:pt x="1498" y="1265"/>
                    <a:pt x="2516" y="905"/>
                    <a:pt x="3534" y="547"/>
                  </a:cubicBezTo>
                  <a:cubicBezTo>
                    <a:pt x="3837" y="439"/>
                    <a:pt x="3726" y="0"/>
                    <a:pt x="3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083;p38">
              <a:extLst>
                <a:ext uri="{FF2B5EF4-FFF2-40B4-BE49-F238E27FC236}">
                  <a16:creationId xmlns:a16="http://schemas.microsoft.com/office/drawing/2014/main" id="{2C32C78C-1EB1-B9E8-8311-B008C9BF0C43}"/>
                </a:ext>
              </a:extLst>
            </p:cNvPr>
            <p:cNvSpPr/>
            <p:nvPr/>
          </p:nvSpPr>
          <p:spPr>
            <a:xfrm>
              <a:off x="7076163" y="2585432"/>
              <a:ext cx="347496" cy="133973"/>
            </a:xfrm>
            <a:custGeom>
              <a:avLst/>
              <a:gdLst/>
              <a:ahLst/>
              <a:cxnLst/>
              <a:rect l="l" t="t" r="r" b="b"/>
              <a:pathLst>
                <a:path w="5753" h="2218" extrusionOk="0">
                  <a:moveTo>
                    <a:pt x="5361" y="0"/>
                  </a:moveTo>
                  <a:cubicBezTo>
                    <a:pt x="5331" y="0"/>
                    <a:pt x="5300" y="5"/>
                    <a:pt x="5267" y="16"/>
                  </a:cubicBezTo>
                  <a:lnTo>
                    <a:pt x="308" y="1673"/>
                  </a:lnTo>
                  <a:cubicBezTo>
                    <a:pt x="1" y="1775"/>
                    <a:pt x="115" y="2217"/>
                    <a:pt x="391" y="2217"/>
                  </a:cubicBezTo>
                  <a:cubicBezTo>
                    <a:pt x="421" y="2217"/>
                    <a:pt x="452" y="2212"/>
                    <a:pt x="485" y="2201"/>
                  </a:cubicBezTo>
                  <a:lnTo>
                    <a:pt x="5445" y="544"/>
                  </a:lnTo>
                  <a:cubicBezTo>
                    <a:pt x="5752" y="442"/>
                    <a:pt x="5638" y="0"/>
                    <a:pt x="53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084;p38">
              <a:extLst>
                <a:ext uri="{FF2B5EF4-FFF2-40B4-BE49-F238E27FC236}">
                  <a16:creationId xmlns:a16="http://schemas.microsoft.com/office/drawing/2014/main" id="{F1E1C1D2-5F29-8DDA-CF8D-A4577F8065FE}"/>
                </a:ext>
              </a:extLst>
            </p:cNvPr>
            <p:cNvSpPr/>
            <p:nvPr/>
          </p:nvSpPr>
          <p:spPr>
            <a:xfrm>
              <a:off x="7489809" y="2501048"/>
              <a:ext cx="169308" cy="80094"/>
            </a:xfrm>
            <a:custGeom>
              <a:avLst/>
              <a:gdLst/>
              <a:ahLst/>
              <a:cxnLst/>
              <a:rect l="l" t="t" r="r" b="b"/>
              <a:pathLst>
                <a:path w="2803" h="1326" extrusionOk="0">
                  <a:moveTo>
                    <a:pt x="2648" y="1"/>
                  </a:moveTo>
                  <a:lnTo>
                    <a:pt x="307" y="782"/>
                  </a:lnTo>
                  <a:cubicBezTo>
                    <a:pt x="1" y="884"/>
                    <a:pt x="115" y="1326"/>
                    <a:pt x="392" y="1326"/>
                  </a:cubicBezTo>
                  <a:cubicBezTo>
                    <a:pt x="421" y="1326"/>
                    <a:pt x="452" y="1321"/>
                    <a:pt x="485" y="1310"/>
                  </a:cubicBezTo>
                  <a:lnTo>
                    <a:pt x="2803" y="535"/>
                  </a:lnTo>
                  <a:cubicBezTo>
                    <a:pt x="2751" y="358"/>
                    <a:pt x="2700" y="180"/>
                    <a:pt x="26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085;p38">
              <a:extLst>
                <a:ext uri="{FF2B5EF4-FFF2-40B4-BE49-F238E27FC236}">
                  <a16:creationId xmlns:a16="http://schemas.microsoft.com/office/drawing/2014/main" id="{ED8847A6-F9BB-4CAD-5DB1-2537392EFE80}"/>
                </a:ext>
              </a:extLst>
            </p:cNvPr>
            <p:cNvSpPr/>
            <p:nvPr/>
          </p:nvSpPr>
          <p:spPr>
            <a:xfrm>
              <a:off x="7575038" y="2589962"/>
              <a:ext cx="109872" cy="62456"/>
            </a:xfrm>
            <a:custGeom>
              <a:avLst/>
              <a:gdLst/>
              <a:ahLst/>
              <a:cxnLst/>
              <a:rect l="l" t="t" r="r" b="b"/>
              <a:pathLst>
                <a:path w="1819" h="1034" extrusionOk="0">
                  <a:moveTo>
                    <a:pt x="1664" y="1"/>
                  </a:moveTo>
                  <a:cubicBezTo>
                    <a:pt x="1210" y="163"/>
                    <a:pt x="756" y="325"/>
                    <a:pt x="304" y="487"/>
                  </a:cubicBezTo>
                  <a:cubicBezTo>
                    <a:pt x="1" y="596"/>
                    <a:pt x="111" y="1034"/>
                    <a:pt x="382" y="1034"/>
                  </a:cubicBezTo>
                  <a:cubicBezTo>
                    <a:pt x="413" y="1034"/>
                    <a:pt x="446" y="1028"/>
                    <a:pt x="480" y="1016"/>
                  </a:cubicBezTo>
                  <a:cubicBezTo>
                    <a:pt x="926" y="856"/>
                    <a:pt x="1373" y="696"/>
                    <a:pt x="1819" y="537"/>
                  </a:cubicBezTo>
                  <a:cubicBezTo>
                    <a:pt x="1768" y="359"/>
                    <a:pt x="1716" y="181"/>
                    <a:pt x="1664" y="2"/>
                  </a:cubicBezTo>
                  <a:lnTo>
                    <a:pt x="16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086;p38">
              <a:extLst>
                <a:ext uri="{FF2B5EF4-FFF2-40B4-BE49-F238E27FC236}">
                  <a16:creationId xmlns:a16="http://schemas.microsoft.com/office/drawing/2014/main" id="{C6B5433C-A56A-6278-BC11-D0DE45E7FFCA}"/>
                </a:ext>
              </a:extLst>
            </p:cNvPr>
            <p:cNvSpPr/>
            <p:nvPr/>
          </p:nvSpPr>
          <p:spPr>
            <a:xfrm>
              <a:off x="7062029" y="2669635"/>
              <a:ext cx="435019" cy="163208"/>
            </a:xfrm>
            <a:custGeom>
              <a:avLst/>
              <a:gdLst/>
              <a:ahLst/>
              <a:cxnLst/>
              <a:rect l="l" t="t" r="r" b="b"/>
              <a:pathLst>
                <a:path w="7202" h="2702" extrusionOk="0">
                  <a:moveTo>
                    <a:pt x="6811" y="0"/>
                  </a:moveTo>
                  <a:cubicBezTo>
                    <a:pt x="6781" y="0"/>
                    <a:pt x="6750" y="5"/>
                    <a:pt x="6718" y="16"/>
                  </a:cubicBezTo>
                  <a:lnTo>
                    <a:pt x="308" y="2157"/>
                  </a:lnTo>
                  <a:cubicBezTo>
                    <a:pt x="1" y="2259"/>
                    <a:pt x="115" y="2701"/>
                    <a:pt x="390" y="2701"/>
                  </a:cubicBezTo>
                  <a:cubicBezTo>
                    <a:pt x="420" y="2701"/>
                    <a:pt x="451" y="2696"/>
                    <a:pt x="484" y="2685"/>
                  </a:cubicBezTo>
                  <a:lnTo>
                    <a:pt x="6894" y="545"/>
                  </a:lnTo>
                  <a:cubicBezTo>
                    <a:pt x="7201" y="442"/>
                    <a:pt x="7087" y="0"/>
                    <a:pt x="68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087;p38">
              <a:extLst>
                <a:ext uri="{FF2B5EF4-FFF2-40B4-BE49-F238E27FC236}">
                  <a16:creationId xmlns:a16="http://schemas.microsoft.com/office/drawing/2014/main" id="{E9271B29-38C5-BC1B-8B3C-1BF29E65E028}"/>
                </a:ext>
              </a:extLst>
            </p:cNvPr>
            <p:cNvSpPr/>
            <p:nvPr/>
          </p:nvSpPr>
          <p:spPr>
            <a:xfrm>
              <a:off x="6451104" y="2944955"/>
              <a:ext cx="243180" cy="103711"/>
            </a:xfrm>
            <a:custGeom>
              <a:avLst/>
              <a:gdLst/>
              <a:ahLst/>
              <a:cxnLst/>
              <a:rect l="l" t="t" r="r" b="b"/>
              <a:pathLst>
                <a:path w="4026" h="1717" extrusionOk="0">
                  <a:moveTo>
                    <a:pt x="3635" y="1"/>
                  </a:moveTo>
                  <a:cubicBezTo>
                    <a:pt x="3606" y="1"/>
                    <a:pt x="3574" y="6"/>
                    <a:pt x="3541" y="17"/>
                  </a:cubicBezTo>
                  <a:cubicBezTo>
                    <a:pt x="2362" y="406"/>
                    <a:pt x="1181" y="796"/>
                    <a:pt x="0" y="1187"/>
                  </a:cubicBezTo>
                  <a:cubicBezTo>
                    <a:pt x="59" y="1365"/>
                    <a:pt x="115" y="1541"/>
                    <a:pt x="172" y="1717"/>
                  </a:cubicBezTo>
                  <a:cubicBezTo>
                    <a:pt x="1354" y="1326"/>
                    <a:pt x="2535" y="935"/>
                    <a:pt x="3719" y="545"/>
                  </a:cubicBezTo>
                  <a:cubicBezTo>
                    <a:pt x="4026" y="441"/>
                    <a:pt x="3912" y="1"/>
                    <a:pt x="3635"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088;p38">
              <a:extLst>
                <a:ext uri="{FF2B5EF4-FFF2-40B4-BE49-F238E27FC236}">
                  <a16:creationId xmlns:a16="http://schemas.microsoft.com/office/drawing/2014/main" id="{AD524F65-118B-A797-9FB2-47FA71EA6592}"/>
                </a:ext>
              </a:extLst>
            </p:cNvPr>
            <p:cNvSpPr/>
            <p:nvPr/>
          </p:nvSpPr>
          <p:spPr>
            <a:xfrm>
              <a:off x="6488313" y="3090105"/>
              <a:ext cx="157167" cy="74053"/>
            </a:xfrm>
            <a:custGeom>
              <a:avLst/>
              <a:gdLst/>
              <a:ahLst/>
              <a:cxnLst/>
              <a:rect l="l" t="t" r="r" b="b"/>
              <a:pathLst>
                <a:path w="2602" h="1226" extrusionOk="0">
                  <a:moveTo>
                    <a:pt x="2206" y="0"/>
                  </a:moveTo>
                  <a:cubicBezTo>
                    <a:pt x="2177" y="0"/>
                    <a:pt x="2147" y="5"/>
                    <a:pt x="2114" y="15"/>
                  </a:cubicBezTo>
                  <a:cubicBezTo>
                    <a:pt x="1411" y="241"/>
                    <a:pt x="705" y="468"/>
                    <a:pt x="1" y="695"/>
                  </a:cubicBezTo>
                  <a:cubicBezTo>
                    <a:pt x="58" y="872"/>
                    <a:pt x="114" y="1048"/>
                    <a:pt x="171" y="1226"/>
                  </a:cubicBezTo>
                  <a:cubicBezTo>
                    <a:pt x="878" y="998"/>
                    <a:pt x="1585" y="771"/>
                    <a:pt x="2292" y="544"/>
                  </a:cubicBezTo>
                  <a:cubicBezTo>
                    <a:pt x="2602" y="444"/>
                    <a:pt x="2486" y="0"/>
                    <a:pt x="220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089;p38">
              <a:extLst>
                <a:ext uri="{FF2B5EF4-FFF2-40B4-BE49-F238E27FC236}">
                  <a16:creationId xmlns:a16="http://schemas.microsoft.com/office/drawing/2014/main" id="{C9BF1AE5-C8D5-F5AB-E325-D3F6A7056546}"/>
                </a:ext>
              </a:extLst>
            </p:cNvPr>
            <p:cNvSpPr/>
            <p:nvPr/>
          </p:nvSpPr>
          <p:spPr>
            <a:xfrm>
              <a:off x="6719237" y="3013150"/>
              <a:ext cx="155657" cy="65960"/>
            </a:xfrm>
            <a:custGeom>
              <a:avLst/>
              <a:gdLst/>
              <a:ahLst/>
              <a:cxnLst/>
              <a:rect l="l" t="t" r="r" b="b"/>
              <a:pathLst>
                <a:path w="2577" h="1092" extrusionOk="0">
                  <a:moveTo>
                    <a:pt x="2264" y="0"/>
                  </a:moveTo>
                  <a:cubicBezTo>
                    <a:pt x="2236" y="0"/>
                    <a:pt x="2208" y="4"/>
                    <a:pt x="2180" y="12"/>
                  </a:cubicBezTo>
                  <a:cubicBezTo>
                    <a:pt x="1527" y="192"/>
                    <a:pt x="875" y="371"/>
                    <a:pt x="223" y="552"/>
                  </a:cubicBezTo>
                  <a:cubicBezTo>
                    <a:pt x="77" y="592"/>
                    <a:pt x="0" y="767"/>
                    <a:pt x="47" y="904"/>
                  </a:cubicBezTo>
                  <a:cubicBezTo>
                    <a:pt x="87" y="1025"/>
                    <a:pt x="197" y="1092"/>
                    <a:pt x="315" y="1092"/>
                  </a:cubicBezTo>
                  <a:cubicBezTo>
                    <a:pt x="343" y="1092"/>
                    <a:pt x="371" y="1088"/>
                    <a:pt x="399" y="1080"/>
                  </a:cubicBezTo>
                  <a:cubicBezTo>
                    <a:pt x="1051" y="900"/>
                    <a:pt x="1704" y="721"/>
                    <a:pt x="2356" y="540"/>
                  </a:cubicBezTo>
                  <a:cubicBezTo>
                    <a:pt x="2501" y="500"/>
                    <a:pt x="2577" y="325"/>
                    <a:pt x="2532" y="188"/>
                  </a:cubicBezTo>
                  <a:cubicBezTo>
                    <a:pt x="2491" y="67"/>
                    <a:pt x="2381" y="0"/>
                    <a:pt x="226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090;p38">
              <a:extLst>
                <a:ext uri="{FF2B5EF4-FFF2-40B4-BE49-F238E27FC236}">
                  <a16:creationId xmlns:a16="http://schemas.microsoft.com/office/drawing/2014/main" id="{FBE60547-6676-4D31-3953-629817F11124}"/>
                </a:ext>
              </a:extLst>
            </p:cNvPr>
            <p:cNvSpPr/>
            <p:nvPr/>
          </p:nvSpPr>
          <p:spPr>
            <a:xfrm>
              <a:off x="7518078" y="2758609"/>
              <a:ext cx="215637" cy="96765"/>
            </a:xfrm>
            <a:custGeom>
              <a:avLst/>
              <a:gdLst/>
              <a:ahLst/>
              <a:cxnLst/>
              <a:rect l="l" t="t" r="r" b="b"/>
              <a:pathLst>
                <a:path w="3570" h="1602" extrusionOk="0">
                  <a:moveTo>
                    <a:pt x="3414" y="0"/>
                  </a:moveTo>
                  <a:cubicBezTo>
                    <a:pt x="2380" y="352"/>
                    <a:pt x="1342" y="705"/>
                    <a:pt x="308" y="1057"/>
                  </a:cubicBezTo>
                  <a:cubicBezTo>
                    <a:pt x="1" y="1161"/>
                    <a:pt x="114" y="1601"/>
                    <a:pt x="390" y="1601"/>
                  </a:cubicBezTo>
                  <a:cubicBezTo>
                    <a:pt x="420" y="1601"/>
                    <a:pt x="451" y="1596"/>
                    <a:pt x="484" y="1585"/>
                  </a:cubicBezTo>
                  <a:cubicBezTo>
                    <a:pt x="1513" y="1234"/>
                    <a:pt x="2541" y="885"/>
                    <a:pt x="3569" y="536"/>
                  </a:cubicBezTo>
                  <a:cubicBezTo>
                    <a:pt x="3519" y="358"/>
                    <a:pt x="3466" y="179"/>
                    <a:pt x="34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091;p38">
              <a:extLst>
                <a:ext uri="{FF2B5EF4-FFF2-40B4-BE49-F238E27FC236}">
                  <a16:creationId xmlns:a16="http://schemas.microsoft.com/office/drawing/2014/main" id="{F170D957-7F35-3EF7-509E-2450B3A927E8}"/>
                </a:ext>
              </a:extLst>
            </p:cNvPr>
            <p:cNvSpPr/>
            <p:nvPr/>
          </p:nvSpPr>
          <p:spPr>
            <a:xfrm>
              <a:off x="7616415" y="2865041"/>
              <a:ext cx="148047" cy="85349"/>
            </a:xfrm>
            <a:custGeom>
              <a:avLst/>
              <a:gdLst/>
              <a:ahLst/>
              <a:cxnLst/>
              <a:rect l="l" t="t" r="r" b="b"/>
              <a:pathLst>
                <a:path w="2451" h="1413" extrusionOk="0">
                  <a:moveTo>
                    <a:pt x="2297" y="1"/>
                  </a:moveTo>
                  <a:cubicBezTo>
                    <a:pt x="1628" y="287"/>
                    <a:pt x="959" y="574"/>
                    <a:pt x="291" y="861"/>
                  </a:cubicBezTo>
                  <a:cubicBezTo>
                    <a:pt x="0" y="985"/>
                    <a:pt x="103" y="1412"/>
                    <a:pt x="359" y="1412"/>
                  </a:cubicBezTo>
                  <a:cubicBezTo>
                    <a:pt x="393" y="1412"/>
                    <a:pt x="429" y="1405"/>
                    <a:pt x="467" y="1389"/>
                  </a:cubicBezTo>
                  <a:cubicBezTo>
                    <a:pt x="1128" y="1105"/>
                    <a:pt x="1789" y="822"/>
                    <a:pt x="2450" y="538"/>
                  </a:cubicBezTo>
                  <a:cubicBezTo>
                    <a:pt x="2400" y="347"/>
                    <a:pt x="2346" y="165"/>
                    <a:pt x="229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092;p38">
              <a:extLst>
                <a:ext uri="{FF2B5EF4-FFF2-40B4-BE49-F238E27FC236}">
                  <a16:creationId xmlns:a16="http://schemas.microsoft.com/office/drawing/2014/main" id="{F3AACC5A-0BC5-FB87-1702-8B96642EFE5F}"/>
                </a:ext>
              </a:extLst>
            </p:cNvPr>
            <p:cNvSpPr/>
            <p:nvPr/>
          </p:nvSpPr>
          <p:spPr>
            <a:xfrm>
              <a:off x="7080271" y="2978539"/>
              <a:ext cx="406509" cy="159463"/>
            </a:xfrm>
            <a:custGeom>
              <a:avLst/>
              <a:gdLst/>
              <a:ahLst/>
              <a:cxnLst/>
              <a:rect l="l" t="t" r="r" b="b"/>
              <a:pathLst>
                <a:path w="6730" h="2640" extrusionOk="0">
                  <a:moveTo>
                    <a:pt x="6344" y="0"/>
                  </a:moveTo>
                  <a:cubicBezTo>
                    <a:pt x="6314" y="0"/>
                    <a:pt x="6282" y="6"/>
                    <a:pt x="6248" y="18"/>
                  </a:cubicBezTo>
                  <a:cubicBezTo>
                    <a:pt x="4268" y="710"/>
                    <a:pt x="2287" y="1401"/>
                    <a:pt x="305" y="2094"/>
                  </a:cubicBezTo>
                  <a:cubicBezTo>
                    <a:pt x="1" y="2200"/>
                    <a:pt x="112" y="2639"/>
                    <a:pt x="386" y="2639"/>
                  </a:cubicBezTo>
                  <a:cubicBezTo>
                    <a:pt x="416" y="2639"/>
                    <a:pt x="448" y="2634"/>
                    <a:pt x="482" y="2622"/>
                  </a:cubicBezTo>
                  <a:cubicBezTo>
                    <a:pt x="2463" y="1931"/>
                    <a:pt x="4444" y="1239"/>
                    <a:pt x="6426" y="546"/>
                  </a:cubicBezTo>
                  <a:cubicBezTo>
                    <a:pt x="6730" y="440"/>
                    <a:pt x="6618" y="0"/>
                    <a:pt x="634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093;p38">
              <a:extLst>
                <a:ext uri="{FF2B5EF4-FFF2-40B4-BE49-F238E27FC236}">
                  <a16:creationId xmlns:a16="http://schemas.microsoft.com/office/drawing/2014/main" id="{561AEBC4-9A24-D82B-A2F7-5789A2AC69E8}"/>
                </a:ext>
              </a:extLst>
            </p:cNvPr>
            <p:cNvSpPr/>
            <p:nvPr/>
          </p:nvSpPr>
          <p:spPr>
            <a:xfrm>
              <a:off x="6794862" y="3160596"/>
              <a:ext cx="149859" cy="71033"/>
            </a:xfrm>
            <a:custGeom>
              <a:avLst/>
              <a:gdLst/>
              <a:ahLst/>
              <a:cxnLst/>
              <a:rect l="l" t="t" r="r" b="b"/>
              <a:pathLst>
                <a:path w="2481" h="1176" extrusionOk="0">
                  <a:moveTo>
                    <a:pt x="2165" y="0"/>
                  </a:moveTo>
                  <a:cubicBezTo>
                    <a:pt x="2137" y="0"/>
                    <a:pt x="2108" y="5"/>
                    <a:pt x="2080" y="14"/>
                  </a:cubicBezTo>
                  <a:lnTo>
                    <a:pt x="225" y="634"/>
                  </a:lnTo>
                  <a:cubicBezTo>
                    <a:pt x="81" y="681"/>
                    <a:pt x="1" y="844"/>
                    <a:pt x="49" y="986"/>
                  </a:cubicBezTo>
                  <a:cubicBezTo>
                    <a:pt x="87" y="1101"/>
                    <a:pt x="199" y="1176"/>
                    <a:pt x="316" y="1176"/>
                  </a:cubicBezTo>
                  <a:cubicBezTo>
                    <a:pt x="344" y="1176"/>
                    <a:pt x="373" y="1171"/>
                    <a:pt x="401" y="1162"/>
                  </a:cubicBezTo>
                  <a:lnTo>
                    <a:pt x="2256" y="543"/>
                  </a:lnTo>
                  <a:cubicBezTo>
                    <a:pt x="2400" y="495"/>
                    <a:pt x="2480" y="332"/>
                    <a:pt x="2432" y="190"/>
                  </a:cubicBezTo>
                  <a:cubicBezTo>
                    <a:pt x="2394" y="75"/>
                    <a:pt x="2282" y="0"/>
                    <a:pt x="2165"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094;p38">
              <a:extLst>
                <a:ext uri="{FF2B5EF4-FFF2-40B4-BE49-F238E27FC236}">
                  <a16:creationId xmlns:a16="http://schemas.microsoft.com/office/drawing/2014/main" id="{D326043B-2754-1B42-6527-36B3E1CB6895}"/>
                </a:ext>
              </a:extLst>
            </p:cNvPr>
            <p:cNvSpPr/>
            <p:nvPr/>
          </p:nvSpPr>
          <p:spPr>
            <a:xfrm>
              <a:off x="6535549" y="3238094"/>
              <a:ext cx="147986" cy="72725"/>
            </a:xfrm>
            <a:custGeom>
              <a:avLst/>
              <a:gdLst/>
              <a:ahLst/>
              <a:cxnLst/>
              <a:rect l="l" t="t" r="r" b="b"/>
              <a:pathLst>
                <a:path w="2450" h="1204" extrusionOk="0">
                  <a:moveTo>
                    <a:pt x="2058" y="1"/>
                  </a:moveTo>
                  <a:cubicBezTo>
                    <a:pt x="2029" y="1"/>
                    <a:pt x="1998" y="6"/>
                    <a:pt x="1965" y="16"/>
                  </a:cubicBezTo>
                  <a:lnTo>
                    <a:pt x="1" y="673"/>
                  </a:lnTo>
                  <a:cubicBezTo>
                    <a:pt x="55" y="839"/>
                    <a:pt x="107" y="1005"/>
                    <a:pt x="161" y="1170"/>
                  </a:cubicBezTo>
                  <a:lnTo>
                    <a:pt x="173" y="1203"/>
                  </a:lnTo>
                  <a:lnTo>
                    <a:pt x="2141" y="545"/>
                  </a:lnTo>
                  <a:cubicBezTo>
                    <a:pt x="2449" y="442"/>
                    <a:pt x="2335" y="1"/>
                    <a:pt x="205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095;p38">
              <a:extLst>
                <a:ext uri="{FF2B5EF4-FFF2-40B4-BE49-F238E27FC236}">
                  <a16:creationId xmlns:a16="http://schemas.microsoft.com/office/drawing/2014/main" id="{6209F4A7-BDA9-0579-1A25-05861152EC48}"/>
                </a:ext>
              </a:extLst>
            </p:cNvPr>
            <p:cNvSpPr/>
            <p:nvPr/>
          </p:nvSpPr>
          <p:spPr>
            <a:xfrm>
              <a:off x="6681907" y="3274638"/>
              <a:ext cx="231221" cy="95194"/>
            </a:xfrm>
            <a:custGeom>
              <a:avLst/>
              <a:gdLst/>
              <a:ahLst/>
              <a:cxnLst/>
              <a:rect l="l" t="t" r="r" b="b"/>
              <a:pathLst>
                <a:path w="3828" h="1576" extrusionOk="0">
                  <a:moveTo>
                    <a:pt x="3437" y="0"/>
                  </a:moveTo>
                  <a:cubicBezTo>
                    <a:pt x="3408" y="0"/>
                    <a:pt x="3377" y="5"/>
                    <a:pt x="3344" y="16"/>
                  </a:cubicBezTo>
                  <a:lnTo>
                    <a:pt x="308" y="1029"/>
                  </a:lnTo>
                  <a:cubicBezTo>
                    <a:pt x="0" y="1133"/>
                    <a:pt x="115" y="1575"/>
                    <a:pt x="391" y="1575"/>
                  </a:cubicBezTo>
                  <a:cubicBezTo>
                    <a:pt x="420" y="1575"/>
                    <a:pt x="451" y="1570"/>
                    <a:pt x="484" y="1559"/>
                  </a:cubicBezTo>
                  <a:lnTo>
                    <a:pt x="3520" y="544"/>
                  </a:lnTo>
                  <a:cubicBezTo>
                    <a:pt x="3828" y="442"/>
                    <a:pt x="3713" y="0"/>
                    <a:pt x="343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096;p38">
              <a:extLst>
                <a:ext uri="{FF2B5EF4-FFF2-40B4-BE49-F238E27FC236}">
                  <a16:creationId xmlns:a16="http://schemas.microsoft.com/office/drawing/2014/main" id="{F6B1122B-BA85-188B-27C1-101D9F6C772E}"/>
                </a:ext>
              </a:extLst>
            </p:cNvPr>
            <p:cNvSpPr/>
            <p:nvPr/>
          </p:nvSpPr>
          <p:spPr>
            <a:xfrm>
              <a:off x="7021558" y="3158240"/>
              <a:ext cx="273986" cy="109389"/>
            </a:xfrm>
            <a:custGeom>
              <a:avLst/>
              <a:gdLst/>
              <a:ahLst/>
              <a:cxnLst/>
              <a:rect l="l" t="t" r="r" b="b"/>
              <a:pathLst>
                <a:path w="4536" h="1811" extrusionOk="0">
                  <a:moveTo>
                    <a:pt x="4145" y="0"/>
                  </a:moveTo>
                  <a:cubicBezTo>
                    <a:pt x="4115" y="0"/>
                    <a:pt x="4084" y="5"/>
                    <a:pt x="4051" y="16"/>
                  </a:cubicBezTo>
                  <a:lnTo>
                    <a:pt x="306" y="1267"/>
                  </a:lnTo>
                  <a:cubicBezTo>
                    <a:pt x="0" y="1369"/>
                    <a:pt x="113" y="1811"/>
                    <a:pt x="391" y="1811"/>
                  </a:cubicBezTo>
                  <a:cubicBezTo>
                    <a:pt x="420" y="1811"/>
                    <a:pt x="451" y="1806"/>
                    <a:pt x="484" y="1795"/>
                  </a:cubicBezTo>
                  <a:lnTo>
                    <a:pt x="4228" y="544"/>
                  </a:lnTo>
                  <a:cubicBezTo>
                    <a:pt x="4535" y="442"/>
                    <a:pt x="4421" y="0"/>
                    <a:pt x="4145"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097;p38">
              <a:extLst>
                <a:ext uri="{FF2B5EF4-FFF2-40B4-BE49-F238E27FC236}">
                  <a16:creationId xmlns:a16="http://schemas.microsoft.com/office/drawing/2014/main" id="{9A34777F-A67A-FA40-AF94-455603E444C8}"/>
                </a:ext>
              </a:extLst>
            </p:cNvPr>
            <p:cNvSpPr/>
            <p:nvPr/>
          </p:nvSpPr>
          <p:spPr>
            <a:xfrm>
              <a:off x="7455560" y="3030305"/>
              <a:ext cx="197758" cy="91449"/>
            </a:xfrm>
            <a:custGeom>
              <a:avLst/>
              <a:gdLst/>
              <a:ahLst/>
              <a:cxnLst/>
              <a:rect l="l" t="t" r="r" b="b"/>
              <a:pathLst>
                <a:path w="3274" h="1514" extrusionOk="0">
                  <a:moveTo>
                    <a:pt x="2897" y="1"/>
                  </a:moveTo>
                  <a:cubicBezTo>
                    <a:pt x="2866" y="1"/>
                    <a:pt x="2832" y="7"/>
                    <a:pt x="2797" y="20"/>
                  </a:cubicBezTo>
                  <a:cubicBezTo>
                    <a:pt x="1965" y="335"/>
                    <a:pt x="1132" y="650"/>
                    <a:pt x="300" y="965"/>
                  </a:cubicBezTo>
                  <a:cubicBezTo>
                    <a:pt x="1" y="1079"/>
                    <a:pt x="109" y="1513"/>
                    <a:pt x="376" y="1513"/>
                  </a:cubicBezTo>
                  <a:cubicBezTo>
                    <a:pt x="408" y="1513"/>
                    <a:pt x="441" y="1507"/>
                    <a:pt x="477" y="1494"/>
                  </a:cubicBezTo>
                  <a:cubicBezTo>
                    <a:pt x="1309" y="1179"/>
                    <a:pt x="2141" y="864"/>
                    <a:pt x="2973" y="549"/>
                  </a:cubicBezTo>
                  <a:cubicBezTo>
                    <a:pt x="3273" y="437"/>
                    <a:pt x="3164" y="1"/>
                    <a:pt x="289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098;p38">
              <a:extLst>
                <a:ext uri="{FF2B5EF4-FFF2-40B4-BE49-F238E27FC236}">
                  <a16:creationId xmlns:a16="http://schemas.microsoft.com/office/drawing/2014/main" id="{71A1777C-7A43-EC85-C727-3D37EE636C67}"/>
                </a:ext>
              </a:extLst>
            </p:cNvPr>
            <p:cNvSpPr/>
            <p:nvPr/>
          </p:nvSpPr>
          <p:spPr>
            <a:xfrm>
              <a:off x="7711189" y="2981378"/>
              <a:ext cx="67168" cy="50678"/>
            </a:xfrm>
            <a:custGeom>
              <a:avLst/>
              <a:gdLst/>
              <a:ahLst/>
              <a:cxnLst/>
              <a:rect l="l" t="t" r="r" b="b"/>
              <a:pathLst>
                <a:path w="1112" h="839" extrusionOk="0">
                  <a:moveTo>
                    <a:pt x="1108" y="0"/>
                  </a:moveTo>
                  <a:lnTo>
                    <a:pt x="225" y="296"/>
                  </a:lnTo>
                  <a:cubicBezTo>
                    <a:pt x="83" y="344"/>
                    <a:pt x="1" y="506"/>
                    <a:pt x="48" y="648"/>
                  </a:cubicBezTo>
                  <a:cubicBezTo>
                    <a:pt x="87" y="764"/>
                    <a:pt x="198" y="838"/>
                    <a:pt x="315" y="838"/>
                  </a:cubicBezTo>
                  <a:cubicBezTo>
                    <a:pt x="343" y="838"/>
                    <a:pt x="372" y="834"/>
                    <a:pt x="401" y="824"/>
                  </a:cubicBezTo>
                  <a:lnTo>
                    <a:pt x="1038" y="612"/>
                  </a:lnTo>
                  <a:cubicBezTo>
                    <a:pt x="1092" y="424"/>
                    <a:pt x="1111" y="215"/>
                    <a:pt x="1108"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099;p38">
              <a:extLst>
                <a:ext uri="{FF2B5EF4-FFF2-40B4-BE49-F238E27FC236}">
                  <a16:creationId xmlns:a16="http://schemas.microsoft.com/office/drawing/2014/main" id="{F8710198-4628-FF95-A4F8-58F06C1FB39A}"/>
                </a:ext>
              </a:extLst>
            </p:cNvPr>
            <p:cNvSpPr/>
            <p:nvPr/>
          </p:nvSpPr>
          <p:spPr>
            <a:xfrm>
              <a:off x="6877253" y="2016067"/>
              <a:ext cx="397026" cy="148590"/>
            </a:xfrm>
            <a:custGeom>
              <a:avLst/>
              <a:gdLst/>
              <a:ahLst/>
              <a:cxnLst/>
              <a:rect l="l" t="t" r="r" b="b"/>
              <a:pathLst>
                <a:path w="6573" h="2460" extrusionOk="0">
                  <a:moveTo>
                    <a:pt x="6179" y="0"/>
                  </a:moveTo>
                  <a:cubicBezTo>
                    <a:pt x="6150" y="0"/>
                    <a:pt x="6119" y="5"/>
                    <a:pt x="6087" y="16"/>
                  </a:cubicBezTo>
                  <a:cubicBezTo>
                    <a:pt x="4161" y="649"/>
                    <a:pt x="2236" y="1283"/>
                    <a:pt x="310" y="1916"/>
                  </a:cubicBezTo>
                  <a:cubicBezTo>
                    <a:pt x="1" y="2017"/>
                    <a:pt x="116" y="2460"/>
                    <a:pt x="394" y="2460"/>
                  </a:cubicBezTo>
                  <a:cubicBezTo>
                    <a:pt x="423" y="2460"/>
                    <a:pt x="454" y="2455"/>
                    <a:pt x="486" y="2444"/>
                  </a:cubicBezTo>
                  <a:cubicBezTo>
                    <a:pt x="2412" y="1812"/>
                    <a:pt x="4337" y="1177"/>
                    <a:pt x="6264" y="544"/>
                  </a:cubicBezTo>
                  <a:cubicBezTo>
                    <a:pt x="6572" y="443"/>
                    <a:pt x="6457" y="0"/>
                    <a:pt x="6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00;p38">
              <a:extLst>
                <a:ext uri="{FF2B5EF4-FFF2-40B4-BE49-F238E27FC236}">
                  <a16:creationId xmlns:a16="http://schemas.microsoft.com/office/drawing/2014/main" id="{5AA5C219-9C18-EB88-3BB4-59316A7D0365}"/>
                </a:ext>
              </a:extLst>
            </p:cNvPr>
            <p:cNvSpPr/>
            <p:nvPr/>
          </p:nvSpPr>
          <p:spPr>
            <a:xfrm>
              <a:off x="6369378" y="2193835"/>
              <a:ext cx="361751" cy="138745"/>
            </a:xfrm>
            <a:custGeom>
              <a:avLst/>
              <a:gdLst/>
              <a:ahLst/>
              <a:cxnLst/>
              <a:rect l="l" t="t" r="r" b="b"/>
              <a:pathLst>
                <a:path w="5989" h="2297" extrusionOk="0">
                  <a:moveTo>
                    <a:pt x="5598" y="1"/>
                  </a:moveTo>
                  <a:cubicBezTo>
                    <a:pt x="5568" y="1"/>
                    <a:pt x="5537" y="6"/>
                    <a:pt x="5504" y="16"/>
                  </a:cubicBezTo>
                  <a:lnTo>
                    <a:pt x="308" y="1752"/>
                  </a:lnTo>
                  <a:cubicBezTo>
                    <a:pt x="1" y="1855"/>
                    <a:pt x="115" y="2297"/>
                    <a:pt x="391" y="2297"/>
                  </a:cubicBezTo>
                  <a:cubicBezTo>
                    <a:pt x="421" y="2297"/>
                    <a:pt x="452" y="2292"/>
                    <a:pt x="485" y="2281"/>
                  </a:cubicBezTo>
                  <a:lnTo>
                    <a:pt x="5681" y="545"/>
                  </a:lnTo>
                  <a:cubicBezTo>
                    <a:pt x="5988" y="442"/>
                    <a:pt x="5874" y="1"/>
                    <a:pt x="5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01;p38">
              <a:extLst>
                <a:ext uri="{FF2B5EF4-FFF2-40B4-BE49-F238E27FC236}">
                  <a16:creationId xmlns:a16="http://schemas.microsoft.com/office/drawing/2014/main" id="{B613196F-4013-926B-CF10-6FCABC7FE890}"/>
                </a:ext>
              </a:extLst>
            </p:cNvPr>
            <p:cNvSpPr/>
            <p:nvPr/>
          </p:nvSpPr>
          <p:spPr>
            <a:xfrm>
              <a:off x="6712290" y="2079733"/>
              <a:ext cx="869554" cy="179395"/>
            </a:xfrm>
            <a:custGeom>
              <a:avLst/>
              <a:gdLst/>
              <a:ahLst/>
              <a:cxnLst/>
              <a:rect l="l" t="t" r="r" b="b"/>
              <a:pathLst>
                <a:path w="14396" h="2970" fill="none" extrusionOk="0">
                  <a:moveTo>
                    <a:pt x="1704" y="1"/>
                  </a:moveTo>
                  <a:cubicBezTo>
                    <a:pt x="5671" y="1738"/>
                    <a:pt x="10082" y="2449"/>
                    <a:pt x="14396" y="2047"/>
                  </a:cubicBezTo>
                  <a:cubicBezTo>
                    <a:pt x="9609" y="2970"/>
                    <a:pt x="4582" y="2519"/>
                    <a:pt x="1" y="852"/>
                  </a:cubicBezTo>
                </a:path>
              </a:pathLst>
            </a:custGeom>
            <a:noFill/>
            <a:ln w="8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02;p38">
              <a:extLst>
                <a:ext uri="{FF2B5EF4-FFF2-40B4-BE49-F238E27FC236}">
                  <a16:creationId xmlns:a16="http://schemas.microsoft.com/office/drawing/2014/main" id="{1DA85E07-4248-8C1F-3D76-88BDD6C98C3F}"/>
                </a:ext>
              </a:extLst>
            </p:cNvPr>
            <p:cNvSpPr/>
            <p:nvPr/>
          </p:nvSpPr>
          <p:spPr>
            <a:xfrm>
              <a:off x="6934093" y="1871582"/>
              <a:ext cx="587656" cy="307207"/>
            </a:xfrm>
            <a:custGeom>
              <a:avLst/>
              <a:gdLst/>
              <a:ahLst/>
              <a:cxnLst/>
              <a:rect l="l" t="t" r="r" b="b"/>
              <a:pathLst>
                <a:path w="9729" h="5086" fill="none" extrusionOk="0">
                  <a:moveTo>
                    <a:pt x="3222" y="5086"/>
                  </a:moveTo>
                  <a:cubicBezTo>
                    <a:pt x="3222" y="5086"/>
                    <a:pt x="0" y="2705"/>
                    <a:pt x="1259" y="1497"/>
                  </a:cubicBezTo>
                  <a:cubicBezTo>
                    <a:pt x="2517" y="290"/>
                    <a:pt x="3222" y="5086"/>
                    <a:pt x="3222" y="5086"/>
                  </a:cubicBezTo>
                  <a:cubicBezTo>
                    <a:pt x="3222" y="5086"/>
                    <a:pt x="6292" y="0"/>
                    <a:pt x="8010" y="1321"/>
                  </a:cubicBezTo>
                  <a:cubicBezTo>
                    <a:pt x="9728" y="2644"/>
                    <a:pt x="3222" y="5086"/>
                    <a:pt x="3222" y="5086"/>
                  </a:cubicBezTo>
                  <a:close/>
                </a:path>
              </a:pathLst>
            </a:custGeom>
            <a:noFill/>
            <a:ln w="8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03;p38">
              <a:extLst>
                <a:ext uri="{FF2B5EF4-FFF2-40B4-BE49-F238E27FC236}">
                  <a16:creationId xmlns:a16="http://schemas.microsoft.com/office/drawing/2014/main" id="{08EB4307-5B1D-6A69-5098-48FF803B331D}"/>
                </a:ext>
              </a:extLst>
            </p:cNvPr>
            <p:cNvSpPr/>
            <p:nvPr/>
          </p:nvSpPr>
          <p:spPr>
            <a:xfrm>
              <a:off x="5365828" y="1867535"/>
              <a:ext cx="1203882" cy="1139554"/>
            </a:xfrm>
            <a:custGeom>
              <a:avLst/>
              <a:gdLst/>
              <a:ahLst/>
              <a:cxnLst/>
              <a:rect l="l" t="t" r="r" b="b"/>
              <a:pathLst>
                <a:path w="19931" h="18866" extrusionOk="0">
                  <a:moveTo>
                    <a:pt x="5223" y="0"/>
                  </a:moveTo>
                  <a:cubicBezTo>
                    <a:pt x="5222" y="0"/>
                    <a:pt x="5220" y="0"/>
                    <a:pt x="5219" y="0"/>
                  </a:cubicBezTo>
                  <a:cubicBezTo>
                    <a:pt x="4247" y="0"/>
                    <a:pt x="3244" y="517"/>
                    <a:pt x="2839" y="1400"/>
                  </a:cubicBezTo>
                  <a:cubicBezTo>
                    <a:pt x="2393" y="2375"/>
                    <a:pt x="2730" y="3511"/>
                    <a:pt x="3071" y="4526"/>
                  </a:cubicBezTo>
                  <a:cubicBezTo>
                    <a:pt x="2812" y="4154"/>
                    <a:pt x="2372" y="3977"/>
                    <a:pt x="1919" y="3977"/>
                  </a:cubicBezTo>
                  <a:cubicBezTo>
                    <a:pt x="1512" y="3977"/>
                    <a:pt x="1094" y="4121"/>
                    <a:pt x="793" y="4396"/>
                  </a:cubicBezTo>
                  <a:cubicBezTo>
                    <a:pt x="157" y="4977"/>
                    <a:pt x="0" y="5950"/>
                    <a:pt x="208" y="6786"/>
                  </a:cubicBezTo>
                  <a:cubicBezTo>
                    <a:pt x="415" y="7622"/>
                    <a:pt x="932" y="8346"/>
                    <a:pt x="1478" y="9010"/>
                  </a:cubicBezTo>
                  <a:cubicBezTo>
                    <a:pt x="2026" y="9675"/>
                    <a:pt x="2621" y="10311"/>
                    <a:pt x="3036" y="11065"/>
                  </a:cubicBezTo>
                  <a:cubicBezTo>
                    <a:pt x="2902" y="10923"/>
                    <a:pt x="2724" y="10861"/>
                    <a:pt x="2538" y="10861"/>
                  </a:cubicBezTo>
                  <a:cubicBezTo>
                    <a:pt x="2172" y="10861"/>
                    <a:pt x="1777" y="11101"/>
                    <a:pt x="1626" y="11452"/>
                  </a:cubicBezTo>
                  <a:cubicBezTo>
                    <a:pt x="1397" y="11983"/>
                    <a:pt x="1584" y="12604"/>
                    <a:pt x="1879" y="13101"/>
                  </a:cubicBezTo>
                  <a:cubicBezTo>
                    <a:pt x="2444" y="14044"/>
                    <a:pt x="3366" y="14718"/>
                    <a:pt x="4317" y="15271"/>
                  </a:cubicBezTo>
                  <a:cubicBezTo>
                    <a:pt x="8302" y="17601"/>
                    <a:pt x="13018" y="18257"/>
                    <a:pt x="17594" y="18866"/>
                  </a:cubicBezTo>
                  <a:lnTo>
                    <a:pt x="19930" y="17667"/>
                  </a:lnTo>
                  <a:cubicBezTo>
                    <a:pt x="17439" y="14548"/>
                    <a:pt x="15466" y="10920"/>
                    <a:pt x="14819" y="6980"/>
                  </a:cubicBezTo>
                  <a:cubicBezTo>
                    <a:pt x="14655" y="5981"/>
                    <a:pt x="14573" y="4957"/>
                    <a:pt x="14215" y="4011"/>
                  </a:cubicBezTo>
                  <a:cubicBezTo>
                    <a:pt x="13857" y="3065"/>
                    <a:pt x="13156" y="2179"/>
                    <a:pt x="12182" y="1911"/>
                  </a:cubicBezTo>
                  <a:cubicBezTo>
                    <a:pt x="12019" y="1866"/>
                    <a:pt x="11850" y="1844"/>
                    <a:pt x="11680" y="1844"/>
                  </a:cubicBezTo>
                  <a:cubicBezTo>
                    <a:pt x="10830" y="1844"/>
                    <a:pt x="9962" y="2383"/>
                    <a:pt x="9829" y="3215"/>
                  </a:cubicBezTo>
                  <a:cubicBezTo>
                    <a:pt x="9234" y="2447"/>
                    <a:pt x="8631" y="1672"/>
                    <a:pt x="7875" y="1058"/>
                  </a:cubicBezTo>
                  <a:cubicBezTo>
                    <a:pt x="7123" y="446"/>
                    <a:pt x="6195" y="0"/>
                    <a:pt x="5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04;p38">
              <a:extLst>
                <a:ext uri="{FF2B5EF4-FFF2-40B4-BE49-F238E27FC236}">
                  <a16:creationId xmlns:a16="http://schemas.microsoft.com/office/drawing/2014/main" id="{8F9BCCD1-FA0F-6BCB-CE54-C91DCF43408C}"/>
                </a:ext>
              </a:extLst>
            </p:cNvPr>
            <p:cNvSpPr/>
            <p:nvPr/>
          </p:nvSpPr>
          <p:spPr>
            <a:xfrm>
              <a:off x="5641270" y="2224218"/>
              <a:ext cx="850467" cy="707857"/>
            </a:xfrm>
            <a:custGeom>
              <a:avLst/>
              <a:gdLst/>
              <a:ahLst/>
              <a:cxnLst/>
              <a:rect l="l" t="t" r="r" b="b"/>
              <a:pathLst>
                <a:path w="14080" h="11719" extrusionOk="0">
                  <a:moveTo>
                    <a:pt x="2528" y="0"/>
                  </a:moveTo>
                  <a:cubicBezTo>
                    <a:pt x="2454" y="0"/>
                    <a:pt x="2380" y="5"/>
                    <a:pt x="2306" y="16"/>
                  </a:cubicBezTo>
                  <a:cubicBezTo>
                    <a:pt x="1957" y="69"/>
                    <a:pt x="1615" y="275"/>
                    <a:pt x="1478" y="600"/>
                  </a:cubicBezTo>
                  <a:cubicBezTo>
                    <a:pt x="1350" y="905"/>
                    <a:pt x="1415" y="1254"/>
                    <a:pt x="1514" y="1569"/>
                  </a:cubicBezTo>
                  <a:cubicBezTo>
                    <a:pt x="1857" y="2684"/>
                    <a:pt x="2556" y="3651"/>
                    <a:pt x="3242" y="4594"/>
                  </a:cubicBezTo>
                  <a:cubicBezTo>
                    <a:pt x="2514" y="4394"/>
                    <a:pt x="1763" y="4274"/>
                    <a:pt x="1009" y="4235"/>
                  </a:cubicBezTo>
                  <a:cubicBezTo>
                    <a:pt x="961" y="4232"/>
                    <a:pt x="912" y="4230"/>
                    <a:pt x="863" y="4230"/>
                  </a:cubicBezTo>
                  <a:cubicBezTo>
                    <a:pt x="655" y="4230"/>
                    <a:pt x="443" y="4262"/>
                    <a:pt x="297" y="4405"/>
                  </a:cubicBezTo>
                  <a:lnTo>
                    <a:pt x="299" y="4405"/>
                  </a:lnTo>
                  <a:cubicBezTo>
                    <a:pt x="0" y="4696"/>
                    <a:pt x="191" y="5202"/>
                    <a:pt x="432" y="5542"/>
                  </a:cubicBezTo>
                  <a:cubicBezTo>
                    <a:pt x="1406" y="6932"/>
                    <a:pt x="2883" y="7871"/>
                    <a:pt x="4320" y="8774"/>
                  </a:cubicBezTo>
                  <a:cubicBezTo>
                    <a:pt x="4281" y="8764"/>
                    <a:pt x="4241" y="8759"/>
                    <a:pt x="4202" y="8759"/>
                  </a:cubicBezTo>
                  <a:cubicBezTo>
                    <a:pt x="3943" y="8759"/>
                    <a:pt x="3693" y="8962"/>
                    <a:pt x="3612" y="9216"/>
                  </a:cubicBezTo>
                  <a:cubicBezTo>
                    <a:pt x="3521" y="9508"/>
                    <a:pt x="3620" y="9835"/>
                    <a:pt x="3807" y="10077"/>
                  </a:cubicBezTo>
                  <a:cubicBezTo>
                    <a:pt x="3993" y="10320"/>
                    <a:pt x="4256" y="10492"/>
                    <a:pt x="4525" y="10641"/>
                  </a:cubicBezTo>
                  <a:cubicBezTo>
                    <a:pt x="6127" y="11530"/>
                    <a:pt x="7979" y="11719"/>
                    <a:pt x="9836" y="11719"/>
                  </a:cubicBezTo>
                  <a:cubicBezTo>
                    <a:pt x="10459" y="11719"/>
                    <a:pt x="11082" y="11697"/>
                    <a:pt x="11697" y="11674"/>
                  </a:cubicBezTo>
                  <a:lnTo>
                    <a:pt x="14079" y="10701"/>
                  </a:lnTo>
                  <a:cubicBezTo>
                    <a:pt x="11797" y="8142"/>
                    <a:pt x="10971" y="4296"/>
                    <a:pt x="8864" y="1591"/>
                  </a:cubicBezTo>
                  <a:cubicBezTo>
                    <a:pt x="8559" y="1202"/>
                    <a:pt x="8124" y="801"/>
                    <a:pt x="7659" y="801"/>
                  </a:cubicBezTo>
                  <a:cubicBezTo>
                    <a:pt x="7579" y="801"/>
                    <a:pt x="7498" y="813"/>
                    <a:pt x="7417" y="839"/>
                  </a:cubicBezTo>
                  <a:cubicBezTo>
                    <a:pt x="7023" y="964"/>
                    <a:pt x="6792" y="1396"/>
                    <a:pt x="6771" y="1808"/>
                  </a:cubicBezTo>
                  <a:cubicBezTo>
                    <a:pt x="6749" y="2221"/>
                    <a:pt x="6893" y="2621"/>
                    <a:pt x="7035" y="3009"/>
                  </a:cubicBezTo>
                  <a:cubicBezTo>
                    <a:pt x="5960" y="1866"/>
                    <a:pt x="4826" y="684"/>
                    <a:pt x="3345" y="163"/>
                  </a:cubicBezTo>
                  <a:cubicBezTo>
                    <a:pt x="3083" y="71"/>
                    <a:pt x="2805" y="0"/>
                    <a:pt x="2528"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05;p38">
              <a:extLst>
                <a:ext uri="{FF2B5EF4-FFF2-40B4-BE49-F238E27FC236}">
                  <a16:creationId xmlns:a16="http://schemas.microsoft.com/office/drawing/2014/main" id="{3E641077-5FD0-B90B-C375-F4AA5A46D8A7}"/>
                </a:ext>
              </a:extLst>
            </p:cNvPr>
            <p:cNvSpPr/>
            <p:nvPr/>
          </p:nvSpPr>
          <p:spPr>
            <a:xfrm>
              <a:off x="6089164" y="2141405"/>
              <a:ext cx="385972" cy="736427"/>
            </a:xfrm>
            <a:custGeom>
              <a:avLst/>
              <a:gdLst/>
              <a:ahLst/>
              <a:cxnLst/>
              <a:rect l="l" t="t" r="r" b="b"/>
              <a:pathLst>
                <a:path w="6390" h="12192" fill="none" extrusionOk="0">
                  <a:moveTo>
                    <a:pt x="1" y="1"/>
                  </a:moveTo>
                  <a:cubicBezTo>
                    <a:pt x="743" y="2196"/>
                    <a:pt x="1487" y="4397"/>
                    <a:pt x="2483" y="6488"/>
                  </a:cubicBezTo>
                  <a:cubicBezTo>
                    <a:pt x="3477" y="8581"/>
                    <a:pt x="4733" y="10572"/>
                    <a:pt x="6389" y="12191"/>
                  </a:cubicBezTo>
                </a:path>
              </a:pathLst>
            </a:custGeom>
            <a:noFill/>
            <a:ln w="8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106;p38">
              <a:extLst>
                <a:ext uri="{FF2B5EF4-FFF2-40B4-BE49-F238E27FC236}">
                  <a16:creationId xmlns:a16="http://schemas.microsoft.com/office/drawing/2014/main" id="{5B176D0B-AA5B-46FB-AE0B-A45AD4D83B36}"/>
                </a:ext>
              </a:extLst>
            </p:cNvPr>
            <p:cNvSpPr/>
            <p:nvPr/>
          </p:nvSpPr>
          <p:spPr>
            <a:xfrm>
              <a:off x="5665431" y="2643722"/>
              <a:ext cx="739447" cy="259066"/>
            </a:xfrm>
            <a:custGeom>
              <a:avLst/>
              <a:gdLst/>
              <a:ahLst/>
              <a:cxnLst/>
              <a:rect l="l" t="t" r="r" b="b"/>
              <a:pathLst>
                <a:path w="12242" h="4289" fill="none" extrusionOk="0">
                  <a:moveTo>
                    <a:pt x="12242" y="4289"/>
                  </a:moveTo>
                  <a:cubicBezTo>
                    <a:pt x="7837" y="4274"/>
                    <a:pt x="3451" y="2738"/>
                    <a:pt x="0" y="0"/>
                  </a:cubicBezTo>
                </a:path>
              </a:pathLst>
            </a:custGeom>
            <a:noFill/>
            <a:ln w="8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107;p38">
              <a:extLst>
                <a:ext uri="{FF2B5EF4-FFF2-40B4-BE49-F238E27FC236}">
                  <a16:creationId xmlns:a16="http://schemas.microsoft.com/office/drawing/2014/main" id="{AAFEAE5F-E5A7-81F6-8276-BD71E5DDA52C}"/>
                </a:ext>
              </a:extLst>
            </p:cNvPr>
            <p:cNvSpPr/>
            <p:nvPr/>
          </p:nvSpPr>
          <p:spPr>
            <a:xfrm>
              <a:off x="5548671" y="2295676"/>
              <a:ext cx="699401" cy="537159"/>
            </a:xfrm>
            <a:custGeom>
              <a:avLst/>
              <a:gdLst/>
              <a:ahLst/>
              <a:cxnLst/>
              <a:rect l="l" t="t" r="r" b="b"/>
              <a:pathLst>
                <a:path w="11579" h="8893" fill="none" extrusionOk="0">
                  <a:moveTo>
                    <a:pt x="11579" y="8892"/>
                  </a:moveTo>
                  <a:cubicBezTo>
                    <a:pt x="6944" y="7180"/>
                    <a:pt x="2850" y="4037"/>
                    <a:pt x="0" y="1"/>
                  </a:cubicBezTo>
                </a:path>
              </a:pathLst>
            </a:custGeom>
            <a:noFill/>
            <a:ln w="8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08;p38">
              <a:extLst>
                <a:ext uri="{FF2B5EF4-FFF2-40B4-BE49-F238E27FC236}">
                  <a16:creationId xmlns:a16="http://schemas.microsoft.com/office/drawing/2014/main" id="{EBE2E2E8-7853-4148-983F-197839ECF4CA}"/>
                </a:ext>
              </a:extLst>
            </p:cNvPr>
            <p:cNvSpPr/>
            <p:nvPr/>
          </p:nvSpPr>
          <p:spPr>
            <a:xfrm>
              <a:off x="5747218" y="2016611"/>
              <a:ext cx="482858" cy="726159"/>
            </a:xfrm>
            <a:custGeom>
              <a:avLst/>
              <a:gdLst/>
              <a:ahLst/>
              <a:cxnLst/>
              <a:rect l="l" t="t" r="r" b="b"/>
              <a:pathLst>
                <a:path w="7994" h="12022" fill="none" extrusionOk="0">
                  <a:moveTo>
                    <a:pt x="7993" y="12021"/>
                  </a:moveTo>
                  <a:cubicBezTo>
                    <a:pt x="5039" y="8211"/>
                    <a:pt x="2061" y="4359"/>
                    <a:pt x="0" y="1"/>
                  </a:cubicBezTo>
                </a:path>
              </a:pathLst>
            </a:custGeom>
            <a:noFill/>
            <a:ln w="8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09;p38">
              <a:extLst>
                <a:ext uri="{FF2B5EF4-FFF2-40B4-BE49-F238E27FC236}">
                  <a16:creationId xmlns:a16="http://schemas.microsoft.com/office/drawing/2014/main" id="{A0C67BC2-EFFC-929A-7115-3C0C89E62631}"/>
                </a:ext>
              </a:extLst>
            </p:cNvPr>
            <p:cNvSpPr/>
            <p:nvPr/>
          </p:nvSpPr>
          <p:spPr>
            <a:xfrm>
              <a:off x="5926255" y="2499357"/>
              <a:ext cx="862729" cy="639904"/>
            </a:xfrm>
            <a:custGeom>
              <a:avLst/>
              <a:gdLst/>
              <a:ahLst/>
              <a:cxnLst/>
              <a:rect l="l" t="t" r="r" b="b"/>
              <a:pathLst>
                <a:path w="14283" h="10594" extrusionOk="0">
                  <a:moveTo>
                    <a:pt x="655" y="1"/>
                  </a:moveTo>
                  <a:cubicBezTo>
                    <a:pt x="639" y="1"/>
                    <a:pt x="623" y="2"/>
                    <a:pt x="607" y="4"/>
                  </a:cubicBezTo>
                  <a:cubicBezTo>
                    <a:pt x="1" y="77"/>
                    <a:pt x="421" y="689"/>
                    <a:pt x="626" y="917"/>
                  </a:cubicBezTo>
                  <a:cubicBezTo>
                    <a:pt x="3571" y="4208"/>
                    <a:pt x="6577" y="7552"/>
                    <a:pt x="10364" y="9822"/>
                  </a:cubicBezTo>
                  <a:cubicBezTo>
                    <a:pt x="11027" y="10221"/>
                    <a:pt x="11755" y="10594"/>
                    <a:pt x="12524" y="10594"/>
                  </a:cubicBezTo>
                  <a:cubicBezTo>
                    <a:pt x="12561" y="10594"/>
                    <a:pt x="12598" y="10593"/>
                    <a:pt x="12636" y="10591"/>
                  </a:cubicBezTo>
                  <a:cubicBezTo>
                    <a:pt x="13446" y="10552"/>
                    <a:pt x="14282" y="9927"/>
                    <a:pt x="14267" y="9115"/>
                  </a:cubicBezTo>
                  <a:cubicBezTo>
                    <a:pt x="14257" y="8597"/>
                    <a:pt x="13911" y="8134"/>
                    <a:pt x="13485" y="7842"/>
                  </a:cubicBezTo>
                  <a:cubicBezTo>
                    <a:pt x="13058" y="7549"/>
                    <a:pt x="12554" y="7395"/>
                    <a:pt x="12064" y="7230"/>
                  </a:cubicBezTo>
                  <a:cubicBezTo>
                    <a:pt x="11012" y="6876"/>
                    <a:pt x="9983" y="6453"/>
                    <a:pt x="8986" y="5967"/>
                  </a:cubicBezTo>
                  <a:cubicBezTo>
                    <a:pt x="7165" y="5079"/>
                    <a:pt x="5447" y="3979"/>
                    <a:pt x="3878" y="2696"/>
                  </a:cubicBezTo>
                  <a:cubicBezTo>
                    <a:pt x="3380" y="2290"/>
                    <a:pt x="2896" y="1863"/>
                    <a:pt x="2429" y="1420"/>
                  </a:cubicBezTo>
                  <a:cubicBezTo>
                    <a:pt x="1971" y="986"/>
                    <a:pt x="1610" y="528"/>
                    <a:pt x="1080" y="172"/>
                  </a:cubicBezTo>
                  <a:cubicBezTo>
                    <a:pt x="951" y="86"/>
                    <a:pt x="807" y="1"/>
                    <a:pt x="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10;p38">
              <a:extLst>
                <a:ext uri="{FF2B5EF4-FFF2-40B4-BE49-F238E27FC236}">
                  <a16:creationId xmlns:a16="http://schemas.microsoft.com/office/drawing/2014/main" id="{094685D3-D5AA-44EB-F8E5-7FC112008C84}"/>
                </a:ext>
              </a:extLst>
            </p:cNvPr>
            <p:cNvSpPr/>
            <p:nvPr/>
          </p:nvSpPr>
          <p:spPr>
            <a:xfrm>
              <a:off x="5616625" y="2916746"/>
              <a:ext cx="2474630" cy="707313"/>
            </a:xfrm>
            <a:custGeom>
              <a:avLst/>
              <a:gdLst/>
              <a:ahLst/>
              <a:cxnLst/>
              <a:rect l="l" t="t" r="r" b="b"/>
              <a:pathLst>
                <a:path w="40969" h="11710" extrusionOk="0">
                  <a:moveTo>
                    <a:pt x="835" y="0"/>
                  </a:moveTo>
                  <a:cubicBezTo>
                    <a:pt x="1" y="7523"/>
                    <a:pt x="5342" y="11473"/>
                    <a:pt x="5342" y="11473"/>
                  </a:cubicBezTo>
                  <a:cubicBezTo>
                    <a:pt x="5786" y="11464"/>
                    <a:pt x="6233" y="11459"/>
                    <a:pt x="6680" y="11453"/>
                  </a:cubicBezTo>
                  <a:cubicBezTo>
                    <a:pt x="7276" y="11447"/>
                    <a:pt x="7873" y="11446"/>
                    <a:pt x="8473" y="11446"/>
                  </a:cubicBezTo>
                  <a:cubicBezTo>
                    <a:pt x="8565" y="11445"/>
                    <a:pt x="8656" y="11445"/>
                    <a:pt x="8748" y="11445"/>
                  </a:cubicBezTo>
                  <a:cubicBezTo>
                    <a:pt x="8951" y="11445"/>
                    <a:pt x="9154" y="11446"/>
                    <a:pt x="9358" y="11447"/>
                  </a:cubicBezTo>
                  <a:cubicBezTo>
                    <a:pt x="10531" y="11450"/>
                    <a:pt x="11718" y="11462"/>
                    <a:pt x="12914" y="11480"/>
                  </a:cubicBezTo>
                  <a:cubicBezTo>
                    <a:pt x="17779" y="11551"/>
                    <a:pt x="22799" y="11709"/>
                    <a:pt x="27812" y="11709"/>
                  </a:cubicBezTo>
                  <a:cubicBezTo>
                    <a:pt x="30897" y="11709"/>
                    <a:pt x="33979" y="11650"/>
                    <a:pt x="37020" y="11473"/>
                  </a:cubicBezTo>
                  <a:cubicBezTo>
                    <a:pt x="37020" y="11473"/>
                    <a:pt x="40968" y="8686"/>
                    <a:pt x="40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11;p38">
              <a:extLst>
                <a:ext uri="{FF2B5EF4-FFF2-40B4-BE49-F238E27FC236}">
                  <a16:creationId xmlns:a16="http://schemas.microsoft.com/office/drawing/2014/main" id="{3851E81B-F719-749F-E1E1-9294EBA07300}"/>
                </a:ext>
              </a:extLst>
            </p:cNvPr>
            <p:cNvSpPr/>
            <p:nvPr/>
          </p:nvSpPr>
          <p:spPr>
            <a:xfrm>
              <a:off x="5779897" y="3005238"/>
              <a:ext cx="36060" cy="74899"/>
            </a:xfrm>
            <a:custGeom>
              <a:avLst/>
              <a:gdLst/>
              <a:ahLst/>
              <a:cxnLst/>
              <a:rect l="l" t="t" r="r" b="b"/>
              <a:pathLst>
                <a:path w="597" h="1240" fill="none" extrusionOk="0">
                  <a:moveTo>
                    <a:pt x="597" y="1"/>
                  </a:moveTo>
                  <a:lnTo>
                    <a:pt x="1" y="124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12;p38">
              <a:extLst>
                <a:ext uri="{FF2B5EF4-FFF2-40B4-BE49-F238E27FC236}">
                  <a16:creationId xmlns:a16="http://schemas.microsoft.com/office/drawing/2014/main" id="{03176A8C-8261-5A20-5F9D-D798D2A77A61}"/>
                </a:ext>
              </a:extLst>
            </p:cNvPr>
            <p:cNvSpPr/>
            <p:nvPr/>
          </p:nvSpPr>
          <p:spPr>
            <a:xfrm>
              <a:off x="5809615" y="3009768"/>
              <a:ext cx="49832" cy="98698"/>
            </a:xfrm>
            <a:custGeom>
              <a:avLst/>
              <a:gdLst/>
              <a:ahLst/>
              <a:cxnLst/>
              <a:rect l="l" t="t" r="r" b="b"/>
              <a:pathLst>
                <a:path w="825" h="1634" fill="none" extrusionOk="0">
                  <a:moveTo>
                    <a:pt x="824" y="1"/>
                  </a:moveTo>
                  <a:lnTo>
                    <a:pt x="0" y="1634"/>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13;p38">
              <a:extLst>
                <a:ext uri="{FF2B5EF4-FFF2-40B4-BE49-F238E27FC236}">
                  <a16:creationId xmlns:a16="http://schemas.microsoft.com/office/drawing/2014/main" id="{75C4B41E-9ED6-D80B-7141-084BB79DD4FC}"/>
                </a:ext>
              </a:extLst>
            </p:cNvPr>
            <p:cNvSpPr/>
            <p:nvPr/>
          </p:nvSpPr>
          <p:spPr>
            <a:xfrm>
              <a:off x="5888865" y="3039064"/>
              <a:ext cx="86315" cy="5134"/>
            </a:xfrm>
            <a:custGeom>
              <a:avLst/>
              <a:gdLst/>
              <a:ahLst/>
              <a:cxnLst/>
              <a:rect l="l" t="t" r="r" b="b"/>
              <a:pathLst>
                <a:path w="1429" h="85" fill="none" extrusionOk="0">
                  <a:moveTo>
                    <a:pt x="0" y="84"/>
                  </a:moveTo>
                  <a:lnTo>
                    <a:pt x="1429" y="1"/>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114;p38">
              <a:extLst>
                <a:ext uri="{FF2B5EF4-FFF2-40B4-BE49-F238E27FC236}">
                  <a16:creationId xmlns:a16="http://schemas.microsoft.com/office/drawing/2014/main" id="{A28A34A4-6572-15B6-F404-C1FC3C5D4505}"/>
                </a:ext>
              </a:extLst>
            </p:cNvPr>
            <p:cNvSpPr/>
            <p:nvPr/>
          </p:nvSpPr>
          <p:spPr>
            <a:xfrm>
              <a:off x="5896778" y="3089863"/>
              <a:ext cx="99241" cy="2114"/>
            </a:xfrm>
            <a:custGeom>
              <a:avLst/>
              <a:gdLst/>
              <a:ahLst/>
              <a:cxnLst/>
              <a:rect l="l" t="t" r="r" b="b"/>
              <a:pathLst>
                <a:path w="1643" h="35" fill="none" extrusionOk="0">
                  <a:moveTo>
                    <a:pt x="0" y="0"/>
                  </a:moveTo>
                  <a:lnTo>
                    <a:pt x="1642" y="34"/>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115;p38">
              <a:extLst>
                <a:ext uri="{FF2B5EF4-FFF2-40B4-BE49-F238E27FC236}">
                  <a16:creationId xmlns:a16="http://schemas.microsoft.com/office/drawing/2014/main" id="{419FA373-047D-B834-EEC2-3CE98AFCFE62}"/>
                </a:ext>
              </a:extLst>
            </p:cNvPr>
            <p:cNvSpPr/>
            <p:nvPr/>
          </p:nvSpPr>
          <p:spPr>
            <a:xfrm>
              <a:off x="6062587" y="3005238"/>
              <a:ext cx="36060" cy="74899"/>
            </a:xfrm>
            <a:custGeom>
              <a:avLst/>
              <a:gdLst/>
              <a:ahLst/>
              <a:cxnLst/>
              <a:rect l="l" t="t" r="r" b="b"/>
              <a:pathLst>
                <a:path w="597" h="1240" fill="none" extrusionOk="0">
                  <a:moveTo>
                    <a:pt x="596" y="1"/>
                  </a:moveTo>
                  <a:lnTo>
                    <a:pt x="0" y="124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16;p38">
              <a:extLst>
                <a:ext uri="{FF2B5EF4-FFF2-40B4-BE49-F238E27FC236}">
                  <a16:creationId xmlns:a16="http://schemas.microsoft.com/office/drawing/2014/main" id="{5E6B084C-40AD-7DF3-90C3-CD6CE9DF110A}"/>
                </a:ext>
              </a:extLst>
            </p:cNvPr>
            <p:cNvSpPr/>
            <p:nvPr/>
          </p:nvSpPr>
          <p:spPr>
            <a:xfrm>
              <a:off x="6092245" y="3009768"/>
              <a:ext cx="49832" cy="98698"/>
            </a:xfrm>
            <a:custGeom>
              <a:avLst/>
              <a:gdLst/>
              <a:ahLst/>
              <a:cxnLst/>
              <a:rect l="l" t="t" r="r" b="b"/>
              <a:pathLst>
                <a:path w="825" h="1634" fill="none" extrusionOk="0">
                  <a:moveTo>
                    <a:pt x="824" y="1"/>
                  </a:moveTo>
                  <a:lnTo>
                    <a:pt x="1" y="1634"/>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17;p38">
              <a:extLst>
                <a:ext uri="{FF2B5EF4-FFF2-40B4-BE49-F238E27FC236}">
                  <a16:creationId xmlns:a16="http://schemas.microsoft.com/office/drawing/2014/main" id="{F7FB42C6-E5F4-FD0B-6611-A3D5115E2931}"/>
                </a:ext>
              </a:extLst>
            </p:cNvPr>
            <p:cNvSpPr/>
            <p:nvPr/>
          </p:nvSpPr>
          <p:spPr>
            <a:xfrm>
              <a:off x="6171495" y="3039064"/>
              <a:ext cx="86376" cy="5134"/>
            </a:xfrm>
            <a:custGeom>
              <a:avLst/>
              <a:gdLst/>
              <a:ahLst/>
              <a:cxnLst/>
              <a:rect l="l" t="t" r="r" b="b"/>
              <a:pathLst>
                <a:path w="1430" h="85" fill="none" extrusionOk="0">
                  <a:moveTo>
                    <a:pt x="1" y="84"/>
                  </a:moveTo>
                  <a:lnTo>
                    <a:pt x="1429" y="1"/>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18;p38">
              <a:extLst>
                <a:ext uri="{FF2B5EF4-FFF2-40B4-BE49-F238E27FC236}">
                  <a16:creationId xmlns:a16="http://schemas.microsoft.com/office/drawing/2014/main" id="{94F69F8C-FB90-7F24-410C-66304DCFD4CA}"/>
                </a:ext>
              </a:extLst>
            </p:cNvPr>
            <p:cNvSpPr/>
            <p:nvPr/>
          </p:nvSpPr>
          <p:spPr>
            <a:xfrm>
              <a:off x="6179408" y="3089863"/>
              <a:ext cx="99241" cy="2114"/>
            </a:xfrm>
            <a:custGeom>
              <a:avLst/>
              <a:gdLst/>
              <a:ahLst/>
              <a:cxnLst/>
              <a:rect l="l" t="t" r="r" b="b"/>
              <a:pathLst>
                <a:path w="1643" h="35" fill="none" extrusionOk="0">
                  <a:moveTo>
                    <a:pt x="1" y="0"/>
                  </a:moveTo>
                  <a:lnTo>
                    <a:pt x="1643" y="34"/>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19;p38">
              <a:extLst>
                <a:ext uri="{FF2B5EF4-FFF2-40B4-BE49-F238E27FC236}">
                  <a16:creationId xmlns:a16="http://schemas.microsoft.com/office/drawing/2014/main" id="{493C8D7E-53BF-1B67-2EF1-AEC420188ED4}"/>
                </a:ext>
              </a:extLst>
            </p:cNvPr>
            <p:cNvSpPr/>
            <p:nvPr/>
          </p:nvSpPr>
          <p:spPr>
            <a:xfrm>
              <a:off x="6345337" y="3005238"/>
              <a:ext cx="35939" cy="74899"/>
            </a:xfrm>
            <a:custGeom>
              <a:avLst/>
              <a:gdLst/>
              <a:ahLst/>
              <a:cxnLst/>
              <a:rect l="l" t="t" r="r" b="b"/>
              <a:pathLst>
                <a:path w="595" h="1240" fill="none" extrusionOk="0">
                  <a:moveTo>
                    <a:pt x="595" y="1"/>
                  </a:moveTo>
                  <a:lnTo>
                    <a:pt x="0" y="124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20;p38">
              <a:extLst>
                <a:ext uri="{FF2B5EF4-FFF2-40B4-BE49-F238E27FC236}">
                  <a16:creationId xmlns:a16="http://schemas.microsoft.com/office/drawing/2014/main" id="{5173EED5-A5EC-FB83-D970-E35D48628319}"/>
                </a:ext>
              </a:extLst>
            </p:cNvPr>
            <p:cNvSpPr/>
            <p:nvPr/>
          </p:nvSpPr>
          <p:spPr>
            <a:xfrm>
              <a:off x="6374935" y="3009768"/>
              <a:ext cx="49772" cy="98698"/>
            </a:xfrm>
            <a:custGeom>
              <a:avLst/>
              <a:gdLst/>
              <a:ahLst/>
              <a:cxnLst/>
              <a:rect l="l" t="t" r="r" b="b"/>
              <a:pathLst>
                <a:path w="824" h="1634" fill="none" extrusionOk="0">
                  <a:moveTo>
                    <a:pt x="824" y="1"/>
                  </a:moveTo>
                  <a:lnTo>
                    <a:pt x="0" y="1634"/>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121;p38">
              <a:extLst>
                <a:ext uri="{FF2B5EF4-FFF2-40B4-BE49-F238E27FC236}">
                  <a16:creationId xmlns:a16="http://schemas.microsoft.com/office/drawing/2014/main" id="{8FB3F251-0DB6-A637-E4BE-CC09DF6EFE79}"/>
                </a:ext>
              </a:extLst>
            </p:cNvPr>
            <p:cNvSpPr/>
            <p:nvPr/>
          </p:nvSpPr>
          <p:spPr>
            <a:xfrm>
              <a:off x="6454185" y="3039064"/>
              <a:ext cx="86315" cy="5134"/>
            </a:xfrm>
            <a:custGeom>
              <a:avLst/>
              <a:gdLst/>
              <a:ahLst/>
              <a:cxnLst/>
              <a:rect l="l" t="t" r="r" b="b"/>
              <a:pathLst>
                <a:path w="1429" h="85" fill="none" extrusionOk="0">
                  <a:moveTo>
                    <a:pt x="0" y="84"/>
                  </a:moveTo>
                  <a:lnTo>
                    <a:pt x="1429" y="1"/>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122;p38">
              <a:extLst>
                <a:ext uri="{FF2B5EF4-FFF2-40B4-BE49-F238E27FC236}">
                  <a16:creationId xmlns:a16="http://schemas.microsoft.com/office/drawing/2014/main" id="{B85DAEEB-49DC-FF7E-C346-4F66C2CA723B}"/>
                </a:ext>
              </a:extLst>
            </p:cNvPr>
            <p:cNvSpPr/>
            <p:nvPr/>
          </p:nvSpPr>
          <p:spPr>
            <a:xfrm>
              <a:off x="6462098" y="3089863"/>
              <a:ext cx="99241" cy="2114"/>
            </a:xfrm>
            <a:custGeom>
              <a:avLst/>
              <a:gdLst/>
              <a:ahLst/>
              <a:cxnLst/>
              <a:rect l="l" t="t" r="r" b="b"/>
              <a:pathLst>
                <a:path w="1643" h="35" fill="none" extrusionOk="0">
                  <a:moveTo>
                    <a:pt x="0" y="0"/>
                  </a:moveTo>
                  <a:lnTo>
                    <a:pt x="1642" y="34"/>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123;p38">
              <a:extLst>
                <a:ext uri="{FF2B5EF4-FFF2-40B4-BE49-F238E27FC236}">
                  <a16:creationId xmlns:a16="http://schemas.microsoft.com/office/drawing/2014/main" id="{3CCBC789-1C31-F176-91FB-672C8E2595EF}"/>
                </a:ext>
              </a:extLst>
            </p:cNvPr>
            <p:cNvSpPr/>
            <p:nvPr/>
          </p:nvSpPr>
          <p:spPr>
            <a:xfrm>
              <a:off x="6627967" y="3005238"/>
              <a:ext cx="35939" cy="74899"/>
            </a:xfrm>
            <a:custGeom>
              <a:avLst/>
              <a:gdLst/>
              <a:ahLst/>
              <a:cxnLst/>
              <a:rect l="l" t="t" r="r" b="b"/>
              <a:pathLst>
                <a:path w="595" h="1240" fill="none" extrusionOk="0">
                  <a:moveTo>
                    <a:pt x="595" y="1"/>
                  </a:moveTo>
                  <a:lnTo>
                    <a:pt x="1" y="124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4;p38">
              <a:extLst>
                <a:ext uri="{FF2B5EF4-FFF2-40B4-BE49-F238E27FC236}">
                  <a16:creationId xmlns:a16="http://schemas.microsoft.com/office/drawing/2014/main" id="{D98A236E-7B0B-3DC7-DE7A-650EA365ABBC}"/>
                </a:ext>
              </a:extLst>
            </p:cNvPr>
            <p:cNvSpPr/>
            <p:nvPr/>
          </p:nvSpPr>
          <p:spPr>
            <a:xfrm>
              <a:off x="6657685" y="3009768"/>
              <a:ext cx="49772" cy="98698"/>
            </a:xfrm>
            <a:custGeom>
              <a:avLst/>
              <a:gdLst/>
              <a:ahLst/>
              <a:cxnLst/>
              <a:rect l="l" t="t" r="r" b="b"/>
              <a:pathLst>
                <a:path w="824" h="1634" fill="none" extrusionOk="0">
                  <a:moveTo>
                    <a:pt x="824" y="1"/>
                  </a:moveTo>
                  <a:lnTo>
                    <a:pt x="0" y="1634"/>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5;p38">
              <a:extLst>
                <a:ext uri="{FF2B5EF4-FFF2-40B4-BE49-F238E27FC236}">
                  <a16:creationId xmlns:a16="http://schemas.microsoft.com/office/drawing/2014/main" id="{8FB38050-41EE-F866-EB73-5EC75B245C99}"/>
                </a:ext>
              </a:extLst>
            </p:cNvPr>
            <p:cNvSpPr/>
            <p:nvPr/>
          </p:nvSpPr>
          <p:spPr>
            <a:xfrm>
              <a:off x="6736935" y="3039064"/>
              <a:ext cx="86315" cy="5134"/>
            </a:xfrm>
            <a:custGeom>
              <a:avLst/>
              <a:gdLst/>
              <a:ahLst/>
              <a:cxnLst/>
              <a:rect l="l" t="t" r="r" b="b"/>
              <a:pathLst>
                <a:path w="1429" h="85" fill="none" extrusionOk="0">
                  <a:moveTo>
                    <a:pt x="0" y="84"/>
                  </a:moveTo>
                  <a:lnTo>
                    <a:pt x="1429" y="1"/>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26;p38">
              <a:extLst>
                <a:ext uri="{FF2B5EF4-FFF2-40B4-BE49-F238E27FC236}">
                  <a16:creationId xmlns:a16="http://schemas.microsoft.com/office/drawing/2014/main" id="{E141FB76-B64E-2691-4127-8E88D4526E21}"/>
                </a:ext>
              </a:extLst>
            </p:cNvPr>
            <p:cNvSpPr/>
            <p:nvPr/>
          </p:nvSpPr>
          <p:spPr>
            <a:xfrm>
              <a:off x="6744848" y="3089863"/>
              <a:ext cx="99241" cy="2114"/>
            </a:xfrm>
            <a:custGeom>
              <a:avLst/>
              <a:gdLst/>
              <a:ahLst/>
              <a:cxnLst/>
              <a:rect l="l" t="t" r="r" b="b"/>
              <a:pathLst>
                <a:path w="1643" h="35" fill="none" extrusionOk="0">
                  <a:moveTo>
                    <a:pt x="0" y="0"/>
                  </a:moveTo>
                  <a:lnTo>
                    <a:pt x="1642" y="34"/>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27;p38">
              <a:extLst>
                <a:ext uri="{FF2B5EF4-FFF2-40B4-BE49-F238E27FC236}">
                  <a16:creationId xmlns:a16="http://schemas.microsoft.com/office/drawing/2014/main" id="{D3CB0932-E3EC-0728-DD66-9A957187E641}"/>
                </a:ext>
              </a:extLst>
            </p:cNvPr>
            <p:cNvSpPr/>
            <p:nvPr/>
          </p:nvSpPr>
          <p:spPr>
            <a:xfrm>
              <a:off x="6910657" y="3005238"/>
              <a:ext cx="36000" cy="74899"/>
            </a:xfrm>
            <a:custGeom>
              <a:avLst/>
              <a:gdLst/>
              <a:ahLst/>
              <a:cxnLst/>
              <a:rect l="l" t="t" r="r" b="b"/>
              <a:pathLst>
                <a:path w="596" h="1240" fill="none" extrusionOk="0">
                  <a:moveTo>
                    <a:pt x="596" y="1"/>
                  </a:moveTo>
                  <a:lnTo>
                    <a:pt x="0" y="124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28;p38">
              <a:extLst>
                <a:ext uri="{FF2B5EF4-FFF2-40B4-BE49-F238E27FC236}">
                  <a16:creationId xmlns:a16="http://schemas.microsoft.com/office/drawing/2014/main" id="{BEE03E66-8342-1685-1B69-980CD21CFCE2}"/>
                </a:ext>
              </a:extLst>
            </p:cNvPr>
            <p:cNvSpPr/>
            <p:nvPr/>
          </p:nvSpPr>
          <p:spPr>
            <a:xfrm>
              <a:off x="6940315" y="3009768"/>
              <a:ext cx="49832" cy="98698"/>
            </a:xfrm>
            <a:custGeom>
              <a:avLst/>
              <a:gdLst/>
              <a:ahLst/>
              <a:cxnLst/>
              <a:rect l="l" t="t" r="r" b="b"/>
              <a:pathLst>
                <a:path w="825" h="1634" fill="none" extrusionOk="0">
                  <a:moveTo>
                    <a:pt x="824" y="1"/>
                  </a:moveTo>
                  <a:lnTo>
                    <a:pt x="0" y="1634"/>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129;p38">
              <a:extLst>
                <a:ext uri="{FF2B5EF4-FFF2-40B4-BE49-F238E27FC236}">
                  <a16:creationId xmlns:a16="http://schemas.microsoft.com/office/drawing/2014/main" id="{29E27C52-5627-AADC-B6E0-B04D76929551}"/>
                </a:ext>
              </a:extLst>
            </p:cNvPr>
            <p:cNvSpPr/>
            <p:nvPr/>
          </p:nvSpPr>
          <p:spPr>
            <a:xfrm>
              <a:off x="7019565" y="3039064"/>
              <a:ext cx="86376" cy="5134"/>
            </a:xfrm>
            <a:custGeom>
              <a:avLst/>
              <a:gdLst/>
              <a:ahLst/>
              <a:cxnLst/>
              <a:rect l="l" t="t" r="r" b="b"/>
              <a:pathLst>
                <a:path w="1430" h="85" fill="none" extrusionOk="0">
                  <a:moveTo>
                    <a:pt x="1" y="84"/>
                  </a:moveTo>
                  <a:lnTo>
                    <a:pt x="1429" y="1"/>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130;p38">
              <a:extLst>
                <a:ext uri="{FF2B5EF4-FFF2-40B4-BE49-F238E27FC236}">
                  <a16:creationId xmlns:a16="http://schemas.microsoft.com/office/drawing/2014/main" id="{58F25C96-59C0-10E1-E0CE-3E48FE73EE3B}"/>
                </a:ext>
              </a:extLst>
            </p:cNvPr>
            <p:cNvSpPr/>
            <p:nvPr/>
          </p:nvSpPr>
          <p:spPr>
            <a:xfrm>
              <a:off x="7027478" y="3089863"/>
              <a:ext cx="99241" cy="2114"/>
            </a:xfrm>
            <a:custGeom>
              <a:avLst/>
              <a:gdLst/>
              <a:ahLst/>
              <a:cxnLst/>
              <a:rect l="l" t="t" r="r" b="b"/>
              <a:pathLst>
                <a:path w="1643" h="35" fill="none" extrusionOk="0">
                  <a:moveTo>
                    <a:pt x="1" y="0"/>
                  </a:moveTo>
                  <a:lnTo>
                    <a:pt x="1643" y="34"/>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31;p38">
              <a:extLst>
                <a:ext uri="{FF2B5EF4-FFF2-40B4-BE49-F238E27FC236}">
                  <a16:creationId xmlns:a16="http://schemas.microsoft.com/office/drawing/2014/main" id="{7502CBDA-06D1-36DE-D6A9-09898EFC5223}"/>
                </a:ext>
              </a:extLst>
            </p:cNvPr>
            <p:cNvSpPr/>
            <p:nvPr/>
          </p:nvSpPr>
          <p:spPr>
            <a:xfrm>
              <a:off x="7193407" y="3005238"/>
              <a:ext cx="35939" cy="74899"/>
            </a:xfrm>
            <a:custGeom>
              <a:avLst/>
              <a:gdLst/>
              <a:ahLst/>
              <a:cxnLst/>
              <a:rect l="l" t="t" r="r" b="b"/>
              <a:pathLst>
                <a:path w="595" h="1240" fill="none" extrusionOk="0">
                  <a:moveTo>
                    <a:pt x="594" y="1"/>
                  </a:moveTo>
                  <a:lnTo>
                    <a:pt x="0" y="124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32;p38">
              <a:extLst>
                <a:ext uri="{FF2B5EF4-FFF2-40B4-BE49-F238E27FC236}">
                  <a16:creationId xmlns:a16="http://schemas.microsoft.com/office/drawing/2014/main" id="{393DFF92-8034-075D-EDCC-4D58E4750965}"/>
                </a:ext>
              </a:extLst>
            </p:cNvPr>
            <p:cNvSpPr/>
            <p:nvPr/>
          </p:nvSpPr>
          <p:spPr>
            <a:xfrm>
              <a:off x="7222944" y="3009768"/>
              <a:ext cx="49953" cy="98698"/>
            </a:xfrm>
            <a:custGeom>
              <a:avLst/>
              <a:gdLst/>
              <a:ahLst/>
              <a:cxnLst/>
              <a:rect l="l" t="t" r="r" b="b"/>
              <a:pathLst>
                <a:path w="827" h="1634" fill="none" extrusionOk="0">
                  <a:moveTo>
                    <a:pt x="826" y="1"/>
                  </a:moveTo>
                  <a:lnTo>
                    <a:pt x="1" y="1634"/>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3;p38">
              <a:extLst>
                <a:ext uri="{FF2B5EF4-FFF2-40B4-BE49-F238E27FC236}">
                  <a16:creationId xmlns:a16="http://schemas.microsoft.com/office/drawing/2014/main" id="{8237C7D7-9881-A424-875D-52EE649E2ADD}"/>
                </a:ext>
              </a:extLst>
            </p:cNvPr>
            <p:cNvSpPr/>
            <p:nvPr/>
          </p:nvSpPr>
          <p:spPr>
            <a:xfrm>
              <a:off x="7302315" y="3039064"/>
              <a:ext cx="86255" cy="5134"/>
            </a:xfrm>
            <a:custGeom>
              <a:avLst/>
              <a:gdLst/>
              <a:ahLst/>
              <a:cxnLst/>
              <a:rect l="l" t="t" r="r" b="b"/>
              <a:pathLst>
                <a:path w="1428" h="85" fill="none" extrusionOk="0">
                  <a:moveTo>
                    <a:pt x="1" y="84"/>
                  </a:moveTo>
                  <a:lnTo>
                    <a:pt x="1427" y="1"/>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4;p38">
              <a:extLst>
                <a:ext uri="{FF2B5EF4-FFF2-40B4-BE49-F238E27FC236}">
                  <a16:creationId xmlns:a16="http://schemas.microsoft.com/office/drawing/2014/main" id="{27D91C2E-82EB-A1F9-F886-3ED7D5A56528}"/>
                </a:ext>
              </a:extLst>
            </p:cNvPr>
            <p:cNvSpPr/>
            <p:nvPr/>
          </p:nvSpPr>
          <p:spPr>
            <a:xfrm>
              <a:off x="7310228" y="3089863"/>
              <a:ext cx="99241" cy="2114"/>
            </a:xfrm>
            <a:custGeom>
              <a:avLst/>
              <a:gdLst/>
              <a:ahLst/>
              <a:cxnLst/>
              <a:rect l="l" t="t" r="r" b="b"/>
              <a:pathLst>
                <a:path w="1643" h="35" fill="none" extrusionOk="0">
                  <a:moveTo>
                    <a:pt x="1" y="0"/>
                  </a:moveTo>
                  <a:lnTo>
                    <a:pt x="1643" y="34"/>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5;p38">
              <a:extLst>
                <a:ext uri="{FF2B5EF4-FFF2-40B4-BE49-F238E27FC236}">
                  <a16:creationId xmlns:a16="http://schemas.microsoft.com/office/drawing/2014/main" id="{9C6F0CE1-7074-95F2-B09D-DC733DB6004D}"/>
                </a:ext>
              </a:extLst>
            </p:cNvPr>
            <p:cNvSpPr/>
            <p:nvPr/>
          </p:nvSpPr>
          <p:spPr>
            <a:xfrm>
              <a:off x="7476037" y="3005238"/>
              <a:ext cx="36060" cy="74899"/>
            </a:xfrm>
            <a:custGeom>
              <a:avLst/>
              <a:gdLst/>
              <a:ahLst/>
              <a:cxnLst/>
              <a:rect l="l" t="t" r="r" b="b"/>
              <a:pathLst>
                <a:path w="597" h="1240" fill="none" extrusionOk="0">
                  <a:moveTo>
                    <a:pt x="596" y="1"/>
                  </a:moveTo>
                  <a:lnTo>
                    <a:pt x="1" y="124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136;p38">
              <a:extLst>
                <a:ext uri="{FF2B5EF4-FFF2-40B4-BE49-F238E27FC236}">
                  <a16:creationId xmlns:a16="http://schemas.microsoft.com/office/drawing/2014/main" id="{2360CDCE-CDD2-D966-D2E7-BF90B1E8ED28}"/>
                </a:ext>
              </a:extLst>
            </p:cNvPr>
            <p:cNvSpPr/>
            <p:nvPr/>
          </p:nvSpPr>
          <p:spPr>
            <a:xfrm>
              <a:off x="7505695" y="3009768"/>
              <a:ext cx="49832" cy="98698"/>
            </a:xfrm>
            <a:custGeom>
              <a:avLst/>
              <a:gdLst/>
              <a:ahLst/>
              <a:cxnLst/>
              <a:rect l="l" t="t" r="r" b="b"/>
              <a:pathLst>
                <a:path w="825" h="1634" fill="none" extrusionOk="0">
                  <a:moveTo>
                    <a:pt x="825" y="1"/>
                  </a:moveTo>
                  <a:lnTo>
                    <a:pt x="1" y="1634"/>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137;p38">
              <a:extLst>
                <a:ext uri="{FF2B5EF4-FFF2-40B4-BE49-F238E27FC236}">
                  <a16:creationId xmlns:a16="http://schemas.microsoft.com/office/drawing/2014/main" id="{C3AA0837-B5C4-C43C-CEC5-A32177EBBFF7}"/>
                </a:ext>
              </a:extLst>
            </p:cNvPr>
            <p:cNvSpPr/>
            <p:nvPr/>
          </p:nvSpPr>
          <p:spPr>
            <a:xfrm>
              <a:off x="7584945" y="3039064"/>
              <a:ext cx="86376" cy="5134"/>
            </a:xfrm>
            <a:custGeom>
              <a:avLst/>
              <a:gdLst/>
              <a:ahLst/>
              <a:cxnLst/>
              <a:rect l="l" t="t" r="r" b="b"/>
              <a:pathLst>
                <a:path w="1430" h="85" fill="none" extrusionOk="0">
                  <a:moveTo>
                    <a:pt x="1" y="84"/>
                  </a:moveTo>
                  <a:lnTo>
                    <a:pt x="1429" y="1"/>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138;p38">
              <a:extLst>
                <a:ext uri="{FF2B5EF4-FFF2-40B4-BE49-F238E27FC236}">
                  <a16:creationId xmlns:a16="http://schemas.microsoft.com/office/drawing/2014/main" id="{C6E5AA53-A446-1F22-AC73-0FEF8DE0A37D}"/>
                </a:ext>
              </a:extLst>
            </p:cNvPr>
            <p:cNvSpPr/>
            <p:nvPr/>
          </p:nvSpPr>
          <p:spPr>
            <a:xfrm>
              <a:off x="7592918" y="3089863"/>
              <a:ext cx="99241" cy="2114"/>
            </a:xfrm>
            <a:custGeom>
              <a:avLst/>
              <a:gdLst/>
              <a:ahLst/>
              <a:cxnLst/>
              <a:rect l="l" t="t" r="r" b="b"/>
              <a:pathLst>
                <a:path w="1643" h="35" fill="none" extrusionOk="0">
                  <a:moveTo>
                    <a:pt x="0" y="0"/>
                  </a:moveTo>
                  <a:lnTo>
                    <a:pt x="1642" y="34"/>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39;p38">
              <a:extLst>
                <a:ext uri="{FF2B5EF4-FFF2-40B4-BE49-F238E27FC236}">
                  <a16:creationId xmlns:a16="http://schemas.microsoft.com/office/drawing/2014/main" id="{909B6AC0-7A7B-D5F2-61C9-5EB2611BAABC}"/>
                </a:ext>
              </a:extLst>
            </p:cNvPr>
            <p:cNvSpPr/>
            <p:nvPr/>
          </p:nvSpPr>
          <p:spPr>
            <a:xfrm>
              <a:off x="7758787" y="3005238"/>
              <a:ext cx="35939" cy="74899"/>
            </a:xfrm>
            <a:custGeom>
              <a:avLst/>
              <a:gdLst/>
              <a:ahLst/>
              <a:cxnLst/>
              <a:rect l="l" t="t" r="r" b="b"/>
              <a:pathLst>
                <a:path w="595" h="1240" fill="none" extrusionOk="0">
                  <a:moveTo>
                    <a:pt x="595" y="1"/>
                  </a:moveTo>
                  <a:lnTo>
                    <a:pt x="1" y="124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40;p38">
              <a:extLst>
                <a:ext uri="{FF2B5EF4-FFF2-40B4-BE49-F238E27FC236}">
                  <a16:creationId xmlns:a16="http://schemas.microsoft.com/office/drawing/2014/main" id="{E8F9E247-8144-1115-E8CB-14D269CBFC72}"/>
                </a:ext>
              </a:extLst>
            </p:cNvPr>
            <p:cNvSpPr/>
            <p:nvPr/>
          </p:nvSpPr>
          <p:spPr>
            <a:xfrm>
              <a:off x="7788385" y="3009768"/>
              <a:ext cx="49832" cy="98698"/>
            </a:xfrm>
            <a:custGeom>
              <a:avLst/>
              <a:gdLst/>
              <a:ahLst/>
              <a:cxnLst/>
              <a:rect l="l" t="t" r="r" b="b"/>
              <a:pathLst>
                <a:path w="825" h="1634" fill="none" extrusionOk="0">
                  <a:moveTo>
                    <a:pt x="824" y="1"/>
                  </a:moveTo>
                  <a:lnTo>
                    <a:pt x="0" y="1634"/>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41;p38">
              <a:extLst>
                <a:ext uri="{FF2B5EF4-FFF2-40B4-BE49-F238E27FC236}">
                  <a16:creationId xmlns:a16="http://schemas.microsoft.com/office/drawing/2014/main" id="{B1959F07-2891-4ECB-43C5-97294EEB4BF9}"/>
                </a:ext>
              </a:extLst>
            </p:cNvPr>
            <p:cNvSpPr/>
            <p:nvPr/>
          </p:nvSpPr>
          <p:spPr>
            <a:xfrm>
              <a:off x="7867635" y="3039064"/>
              <a:ext cx="86315" cy="5134"/>
            </a:xfrm>
            <a:custGeom>
              <a:avLst/>
              <a:gdLst/>
              <a:ahLst/>
              <a:cxnLst/>
              <a:rect l="l" t="t" r="r" b="b"/>
              <a:pathLst>
                <a:path w="1429" h="85" fill="none" extrusionOk="0">
                  <a:moveTo>
                    <a:pt x="0" y="84"/>
                  </a:moveTo>
                  <a:lnTo>
                    <a:pt x="1429" y="1"/>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42;p38">
              <a:extLst>
                <a:ext uri="{FF2B5EF4-FFF2-40B4-BE49-F238E27FC236}">
                  <a16:creationId xmlns:a16="http://schemas.microsoft.com/office/drawing/2014/main" id="{5D5631EF-CB58-B66E-3736-CC4988A4ED0A}"/>
                </a:ext>
              </a:extLst>
            </p:cNvPr>
            <p:cNvSpPr/>
            <p:nvPr/>
          </p:nvSpPr>
          <p:spPr>
            <a:xfrm>
              <a:off x="7875548" y="3089863"/>
              <a:ext cx="99241" cy="2114"/>
            </a:xfrm>
            <a:custGeom>
              <a:avLst/>
              <a:gdLst/>
              <a:ahLst/>
              <a:cxnLst/>
              <a:rect l="l" t="t" r="r" b="b"/>
              <a:pathLst>
                <a:path w="1643" h="35" fill="none" extrusionOk="0">
                  <a:moveTo>
                    <a:pt x="1" y="0"/>
                  </a:moveTo>
                  <a:lnTo>
                    <a:pt x="1643" y="34"/>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43;p38">
              <a:extLst>
                <a:ext uri="{FF2B5EF4-FFF2-40B4-BE49-F238E27FC236}">
                  <a16:creationId xmlns:a16="http://schemas.microsoft.com/office/drawing/2014/main" id="{D36AC542-0B05-CF4D-2D96-456856715F0E}"/>
                </a:ext>
              </a:extLst>
            </p:cNvPr>
            <p:cNvSpPr/>
            <p:nvPr/>
          </p:nvSpPr>
          <p:spPr>
            <a:xfrm>
              <a:off x="5892731" y="3144830"/>
              <a:ext cx="35939" cy="74899"/>
            </a:xfrm>
            <a:custGeom>
              <a:avLst/>
              <a:gdLst/>
              <a:ahLst/>
              <a:cxnLst/>
              <a:rect l="l" t="t" r="r" b="b"/>
              <a:pathLst>
                <a:path w="595" h="1240" fill="none" extrusionOk="0">
                  <a:moveTo>
                    <a:pt x="594" y="1"/>
                  </a:moveTo>
                  <a:lnTo>
                    <a:pt x="0" y="1239"/>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144;p38">
              <a:extLst>
                <a:ext uri="{FF2B5EF4-FFF2-40B4-BE49-F238E27FC236}">
                  <a16:creationId xmlns:a16="http://schemas.microsoft.com/office/drawing/2014/main" id="{83AB1FAA-69AD-3761-FB1D-E336AC34DC12}"/>
                </a:ext>
              </a:extLst>
            </p:cNvPr>
            <p:cNvSpPr/>
            <p:nvPr/>
          </p:nvSpPr>
          <p:spPr>
            <a:xfrm>
              <a:off x="5922269" y="3149361"/>
              <a:ext cx="49832" cy="98758"/>
            </a:xfrm>
            <a:custGeom>
              <a:avLst/>
              <a:gdLst/>
              <a:ahLst/>
              <a:cxnLst/>
              <a:rect l="l" t="t" r="r" b="b"/>
              <a:pathLst>
                <a:path w="825" h="1635" fill="none" extrusionOk="0">
                  <a:moveTo>
                    <a:pt x="825" y="0"/>
                  </a:moveTo>
                  <a:lnTo>
                    <a:pt x="1" y="16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145;p38">
              <a:extLst>
                <a:ext uri="{FF2B5EF4-FFF2-40B4-BE49-F238E27FC236}">
                  <a16:creationId xmlns:a16="http://schemas.microsoft.com/office/drawing/2014/main" id="{E65976E6-60DD-4CCB-1C2A-0B6071794687}"/>
                </a:ext>
              </a:extLst>
            </p:cNvPr>
            <p:cNvSpPr/>
            <p:nvPr/>
          </p:nvSpPr>
          <p:spPr>
            <a:xfrm>
              <a:off x="6001518" y="3178656"/>
              <a:ext cx="86376" cy="5195"/>
            </a:xfrm>
            <a:custGeom>
              <a:avLst/>
              <a:gdLst/>
              <a:ahLst/>
              <a:cxnLst/>
              <a:rect l="l" t="t" r="r" b="b"/>
              <a:pathLst>
                <a:path w="1430" h="86" fill="none" extrusionOk="0">
                  <a:moveTo>
                    <a:pt x="1" y="85"/>
                  </a:moveTo>
                  <a:lnTo>
                    <a:pt x="1429" y="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46;p38">
              <a:extLst>
                <a:ext uri="{FF2B5EF4-FFF2-40B4-BE49-F238E27FC236}">
                  <a16:creationId xmlns:a16="http://schemas.microsoft.com/office/drawing/2014/main" id="{6451F7DC-5EDF-FF5A-B2B9-1C62499B9FB3}"/>
                </a:ext>
              </a:extLst>
            </p:cNvPr>
            <p:cNvSpPr/>
            <p:nvPr/>
          </p:nvSpPr>
          <p:spPr>
            <a:xfrm>
              <a:off x="6009492" y="3229396"/>
              <a:ext cx="99241" cy="2114"/>
            </a:xfrm>
            <a:custGeom>
              <a:avLst/>
              <a:gdLst/>
              <a:ahLst/>
              <a:cxnLst/>
              <a:rect l="l" t="t" r="r" b="b"/>
              <a:pathLst>
                <a:path w="1643" h="35" fill="none" extrusionOk="0">
                  <a:moveTo>
                    <a:pt x="0" y="1"/>
                  </a:moveTo>
                  <a:lnTo>
                    <a:pt x="1642"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47;p38">
              <a:extLst>
                <a:ext uri="{FF2B5EF4-FFF2-40B4-BE49-F238E27FC236}">
                  <a16:creationId xmlns:a16="http://schemas.microsoft.com/office/drawing/2014/main" id="{5C0B7EBF-F7C4-482D-BB78-C120F3606BC3}"/>
                </a:ext>
              </a:extLst>
            </p:cNvPr>
            <p:cNvSpPr/>
            <p:nvPr/>
          </p:nvSpPr>
          <p:spPr>
            <a:xfrm>
              <a:off x="5737252" y="3178656"/>
              <a:ext cx="86376" cy="5195"/>
            </a:xfrm>
            <a:custGeom>
              <a:avLst/>
              <a:gdLst/>
              <a:ahLst/>
              <a:cxnLst/>
              <a:rect l="l" t="t" r="r" b="b"/>
              <a:pathLst>
                <a:path w="1430" h="86" fill="none" extrusionOk="0">
                  <a:moveTo>
                    <a:pt x="1" y="85"/>
                  </a:moveTo>
                  <a:lnTo>
                    <a:pt x="1429" y="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48;p38">
              <a:extLst>
                <a:ext uri="{FF2B5EF4-FFF2-40B4-BE49-F238E27FC236}">
                  <a16:creationId xmlns:a16="http://schemas.microsoft.com/office/drawing/2014/main" id="{5C88CD15-7E69-E084-9623-9130C23B355A}"/>
                </a:ext>
              </a:extLst>
            </p:cNvPr>
            <p:cNvSpPr/>
            <p:nvPr/>
          </p:nvSpPr>
          <p:spPr>
            <a:xfrm>
              <a:off x="5745225" y="3229396"/>
              <a:ext cx="99241" cy="2114"/>
            </a:xfrm>
            <a:custGeom>
              <a:avLst/>
              <a:gdLst/>
              <a:ahLst/>
              <a:cxnLst/>
              <a:rect l="l" t="t" r="r" b="b"/>
              <a:pathLst>
                <a:path w="1643" h="35" fill="none" extrusionOk="0">
                  <a:moveTo>
                    <a:pt x="0" y="1"/>
                  </a:moveTo>
                  <a:lnTo>
                    <a:pt x="1642"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49;p38">
              <a:extLst>
                <a:ext uri="{FF2B5EF4-FFF2-40B4-BE49-F238E27FC236}">
                  <a16:creationId xmlns:a16="http://schemas.microsoft.com/office/drawing/2014/main" id="{EFBB6A47-7930-A0AD-A5A2-F2822AC46E8E}"/>
                </a:ext>
              </a:extLst>
            </p:cNvPr>
            <p:cNvSpPr/>
            <p:nvPr/>
          </p:nvSpPr>
          <p:spPr>
            <a:xfrm>
              <a:off x="6175361" y="3144830"/>
              <a:ext cx="35939" cy="74899"/>
            </a:xfrm>
            <a:custGeom>
              <a:avLst/>
              <a:gdLst/>
              <a:ahLst/>
              <a:cxnLst/>
              <a:rect l="l" t="t" r="r" b="b"/>
              <a:pathLst>
                <a:path w="595" h="1240" fill="none" extrusionOk="0">
                  <a:moveTo>
                    <a:pt x="595" y="1"/>
                  </a:moveTo>
                  <a:lnTo>
                    <a:pt x="1" y="1239"/>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50;p38">
              <a:extLst>
                <a:ext uri="{FF2B5EF4-FFF2-40B4-BE49-F238E27FC236}">
                  <a16:creationId xmlns:a16="http://schemas.microsoft.com/office/drawing/2014/main" id="{699BED9A-F884-5F19-652C-D9AC5118932B}"/>
                </a:ext>
              </a:extLst>
            </p:cNvPr>
            <p:cNvSpPr/>
            <p:nvPr/>
          </p:nvSpPr>
          <p:spPr>
            <a:xfrm>
              <a:off x="6205019" y="3149361"/>
              <a:ext cx="49832" cy="98758"/>
            </a:xfrm>
            <a:custGeom>
              <a:avLst/>
              <a:gdLst/>
              <a:ahLst/>
              <a:cxnLst/>
              <a:rect l="l" t="t" r="r" b="b"/>
              <a:pathLst>
                <a:path w="825" h="1635" fill="none" extrusionOk="0">
                  <a:moveTo>
                    <a:pt x="825" y="0"/>
                  </a:moveTo>
                  <a:lnTo>
                    <a:pt x="1" y="16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151;p38">
              <a:extLst>
                <a:ext uri="{FF2B5EF4-FFF2-40B4-BE49-F238E27FC236}">
                  <a16:creationId xmlns:a16="http://schemas.microsoft.com/office/drawing/2014/main" id="{31671075-7719-C40B-40F6-3E6D6698B002}"/>
                </a:ext>
              </a:extLst>
            </p:cNvPr>
            <p:cNvSpPr/>
            <p:nvPr/>
          </p:nvSpPr>
          <p:spPr>
            <a:xfrm>
              <a:off x="6284269" y="3178656"/>
              <a:ext cx="86376" cy="5195"/>
            </a:xfrm>
            <a:custGeom>
              <a:avLst/>
              <a:gdLst/>
              <a:ahLst/>
              <a:cxnLst/>
              <a:rect l="l" t="t" r="r" b="b"/>
              <a:pathLst>
                <a:path w="1430" h="86" fill="none" extrusionOk="0">
                  <a:moveTo>
                    <a:pt x="1" y="85"/>
                  </a:moveTo>
                  <a:lnTo>
                    <a:pt x="1429" y="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152;p38">
              <a:extLst>
                <a:ext uri="{FF2B5EF4-FFF2-40B4-BE49-F238E27FC236}">
                  <a16:creationId xmlns:a16="http://schemas.microsoft.com/office/drawing/2014/main" id="{C00B4127-D866-CBC7-E5EE-53AC9053257F}"/>
                </a:ext>
              </a:extLst>
            </p:cNvPr>
            <p:cNvSpPr/>
            <p:nvPr/>
          </p:nvSpPr>
          <p:spPr>
            <a:xfrm>
              <a:off x="6292242" y="3229396"/>
              <a:ext cx="99241" cy="2114"/>
            </a:xfrm>
            <a:custGeom>
              <a:avLst/>
              <a:gdLst/>
              <a:ahLst/>
              <a:cxnLst/>
              <a:rect l="l" t="t" r="r" b="b"/>
              <a:pathLst>
                <a:path w="1643" h="35" fill="none" extrusionOk="0">
                  <a:moveTo>
                    <a:pt x="0" y="1"/>
                  </a:moveTo>
                  <a:lnTo>
                    <a:pt x="1642"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153;p38">
              <a:extLst>
                <a:ext uri="{FF2B5EF4-FFF2-40B4-BE49-F238E27FC236}">
                  <a16:creationId xmlns:a16="http://schemas.microsoft.com/office/drawing/2014/main" id="{CE9BE1D6-9658-634F-B5E9-5953B31D0592}"/>
                </a:ext>
              </a:extLst>
            </p:cNvPr>
            <p:cNvSpPr/>
            <p:nvPr/>
          </p:nvSpPr>
          <p:spPr>
            <a:xfrm>
              <a:off x="6458051" y="3144830"/>
              <a:ext cx="36000" cy="74899"/>
            </a:xfrm>
            <a:custGeom>
              <a:avLst/>
              <a:gdLst/>
              <a:ahLst/>
              <a:cxnLst/>
              <a:rect l="l" t="t" r="r" b="b"/>
              <a:pathLst>
                <a:path w="596" h="1240" fill="none" extrusionOk="0">
                  <a:moveTo>
                    <a:pt x="596" y="1"/>
                  </a:moveTo>
                  <a:lnTo>
                    <a:pt x="0" y="1239"/>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54;p38">
              <a:extLst>
                <a:ext uri="{FF2B5EF4-FFF2-40B4-BE49-F238E27FC236}">
                  <a16:creationId xmlns:a16="http://schemas.microsoft.com/office/drawing/2014/main" id="{5BEC9DBF-727E-EB9E-C875-FA3FF0806A3F}"/>
                </a:ext>
              </a:extLst>
            </p:cNvPr>
            <p:cNvSpPr/>
            <p:nvPr/>
          </p:nvSpPr>
          <p:spPr>
            <a:xfrm>
              <a:off x="6487709" y="3149361"/>
              <a:ext cx="49832" cy="98758"/>
            </a:xfrm>
            <a:custGeom>
              <a:avLst/>
              <a:gdLst/>
              <a:ahLst/>
              <a:cxnLst/>
              <a:rect l="l" t="t" r="r" b="b"/>
              <a:pathLst>
                <a:path w="825" h="1635" fill="none" extrusionOk="0">
                  <a:moveTo>
                    <a:pt x="824" y="0"/>
                  </a:moveTo>
                  <a:lnTo>
                    <a:pt x="0" y="16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55;p38">
              <a:extLst>
                <a:ext uri="{FF2B5EF4-FFF2-40B4-BE49-F238E27FC236}">
                  <a16:creationId xmlns:a16="http://schemas.microsoft.com/office/drawing/2014/main" id="{A7801EE1-CBF7-2FA2-2B1C-F67C201FDA40}"/>
                </a:ext>
              </a:extLst>
            </p:cNvPr>
            <p:cNvSpPr/>
            <p:nvPr/>
          </p:nvSpPr>
          <p:spPr>
            <a:xfrm>
              <a:off x="6566959" y="3178656"/>
              <a:ext cx="86315" cy="5195"/>
            </a:xfrm>
            <a:custGeom>
              <a:avLst/>
              <a:gdLst/>
              <a:ahLst/>
              <a:cxnLst/>
              <a:rect l="l" t="t" r="r" b="b"/>
              <a:pathLst>
                <a:path w="1429" h="86" fill="none" extrusionOk="0">
                  <a:moveTo>
                    <a:pt x="0" y="85"/>
                  </a:moveTo>
                  <a:lnTo>
                    <a:pt x="1429" y="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56;p38">
              <a:extLst>
                <a:ext uri="{FF2B5EF4-FFF2-40B4-BE49-F238E27FC236}">
                  <a16:creationId xmlns:a16="http://schemas.microsoft.com/office/drawing/2014/main" id="{7A4DA456-3398-0D5A-8C13-E4BEC4E32494}"/>
                </a:ext>
              </a:extLst>
            </p:cNvPr>
            <p:cNvSpPr/>
            <p:nvPr/>
          </p:nvSpPr>
          <p:spPr>
            <a:xfrm>
              <a:off x="6574872" y="3229396"/>
              <a:ext cx="99241" cy="2114"/>
            </a:xfrm>
            <a:custGeom>
              <a:avLst/>
              <a:gdLst/>
              <a:ahLst/>
              <a:cxnLst/>
              <a:rect l="l" t="t" r="r" b="b"/>
              <a:pathLst>
                <a:path w="1643" h="35" fill="none" extrusionOk="0">
                  <a:moveTo>
                    <a:pt x="1" y="1"/>
                  </a:moveTo>
                  <a:lnTo>
                    <a:pt x="1643"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57;p38">
              <a:extLst>
                <a:ext uri="{FF2B5EF4-FFF2-40B4-BE49-F238E27FC236}">
                  <a16:creationId xmlns:a16="http://schemas.microsoft.com/office/drawing/2014/main" id="{090427F7-61E3-AFDA-0460-F38554228057}"/>
                </a:ext>
              </a:extLst>
            </p:cNvPr>
            <p:cNvSpPr/>
            <p:nvPr/>
          </p:nvSpPr>
          <p:spPr>
            <a:xfrm>
              <a:off x="6740801" y="3144830"/>
              <a:ext cx="35939" cy="74899"/>
            </a:xfrm>
            <a:custGeom>
              <a:avLst/>
              <a:gdLst/>
              <a:ahLst/>
              <a:cxnLst/>
              <a:rect l="l" t="t" r="r" b="b"/>
              <a:pathLst>
                <a:path w="595" h="1240" fill="none" extrusionOk="0">
                  <a:moveTo>
                    <a:pt x="594" y="1"/>
                  </a:moveTo>
                  <a:lnTo>
                    <a:pt x="0" y="1239"/>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58;p38">
              <a:extLst>
                <a:ext uri="{FF2B5EF4-FFF2-40B4-BE49-F238E27FC236}">
                  <a16:creationId xmlns:a16="http://schemas.microsoft.com/office/drawing/2014/main" id="{06535C48-E155-BE23-04EE-9A0E896BFE69}"/>
                </a:ext>
              </a:extLst>
            </p:cNvPr>
            <p:cNvSpPr/>
            <p:nvPr/>
          </p:nvSpPr>
          <p:spPr>
            <a:xfrm>
              <a:off x="6770338" y="3149361"/>
              <a:ext cx="49832" cy="98758"/>
            </a:xfrm>
            <a:custGeom>
              <a:avLst/>
              <a:gdLst/>
              <a:ahLst/>
              <a:cxnLst/>
              <a:rect l="l" t="t" r="r" b="b"/>
              <a:pathLst>
                <a:path w="825" h="1635" fill="none" extrusionOk="0">
                  <a:moveTo>
                    <a:pt x="825" y="0"/>
                  </a:moveTo>
                  <a:lnTo>
                    <a:pt x="1" y="16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159;p38">
              <a:extLst>
                <a:ext uri="{FF2B5EF4-FFF2-40B4-BE49-F238E27FC236}">
                  <a16:creationId xmlns:a16="http://schemas.microsoft.com/office/drawing/2014/main" id="{91892B05-53C4-A8C4-DC48-F289E19809C2}"/>
                </a:ext>
              </a:extLst>
            </p:cNvPr>
            <p:cNvSpPr/>
            <p:nvPr/>
          </p:nvSpPr>
          <p:spPr>
            <a:xfrm>
              <a:off x="6849588" y="3178656"/>
              <a:ext cx="86376" cy="5195"/>
            </a:xfrm>
            <a:custGeom>
              <a:avLst/>
              <a:gdLst/>
              <a:ahLst/>
              <a:cxnLst/>
              <a:rect l="l" t="t" r="r" b="b"/>
              <a:pathLst>
                <a:path w="1430" h="86" fill="none" extrusionOk="0">
                  <a:moveTo>
                    <a:pt x="1" y="85"/>
                  </a:moveTo>
                  <a:lnTo>
                    <a:pt x="1429" y="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160;p38">
              <a:extLst>
                <a:ext uri="{FF2B5EF4-FFF2-40B4-BE49-F238E27FC236}">
                  <a16:creationId xmlns:a16="http://schemas.microsoft.com/office/drawing/2014/main" id="{A12914AB-2962-E35D-02E4-A5F14791DCC2}"/>
                </a:ext>
              </a:extLst>
            </p:cNvPr>
            <p:cNvSpPr/>
            <p:nvPr/>
          </p:nvSpPr>
          <p:spPr>
            <a:xfrm>
              <a:off x="6857562" y="3229396"/>
              <a:ext cx="99241" cy="2114"/>
            </a:xfrm>
            <a:custGeom>
              <a:avLst/>
              <a:gdLst/>
              <a:ahLst/>
              <a:cxnLst/>
              <a:rect l="l" t="t" r="r" b="b"/>
              <a:pathLst>
                <a:path w="1643" h="35" fill="none" extrusionOk="0">
                  <a:moveTo>
                    <a:pt x="0" y="1"/>
                  </a:moveTo>
                  <a:lnTo>
                    <a:pt x="1642"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61;p38">
              <a:extLst>
                <a:ext uri="{FF2B5EF4-FFF2-40B4-BE49-F238E27FC236}">
                  <a16:creationId xmlns:a16="http://schemas.microsoft.com/office/drawing/2014/main" id="{927AAAA1-A41A-9693-0A01-DD382C404C47}"/>
                </a:ext>
              </a:extLst>
            </p:cNvPr>
            <p:cNvSpPr/>
            <p:nvPr/>
          </p:nvSpPr>
          <p:spPr>
            <a:xfrm>
              <a:off x="7023431" y="3144830"/>
              <a:ext cx="35939" cy="74899"/>
            </a:xfrm>
            <a:custGeom>
              <a:avLst/>
              <a:gdLst/>
              <a:ahLst/>
              <a:cxnLst/>
              <a:rect l="l" t="t" r="r" b="b"/>
              <a:pathLst>
                <a:path w="595" h="1240" fill="none" extrusionOk="0">
                  <a:moveTo>
                    <a:pt x="595" y="1"/>
                  </a:moveTo>
                  <a:lnTo>
                    <a:pt x="1" y="1239"/>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62;p38">
              <a:extLst>
                <a:ext uri="{FF2B5EF4-FFF2-40B4-BE49-F238E27FC236}">
                  <a16:creationId xmlns:a16="http://schemas.microsoft.com/office/drawing/2014/main" id="{EE648082-2499-3752-1C3D-CFDA8F64AF29}"/>
                </a:ext>
              </a:extLst>
            </p:cNvPr>
            <p:cNvSpPr/>
            <p:nvPr/>
          </p:nvSpPr>
          <p:spPr>
            <a:xfrm>
              <a:off x="7053089" y="3149361"/>
              <a:ext cx="49832" cy="98758"/>
            </a:xfrm>
            <a:custGeom>
              <a:avLst/>
              <a:gdLst/>
              <a:ahLst/>
              <a:cxnLst/>
              <a:rect l="l" t="t" r="r" b="b"/>
              <a:pathLst>
                <a:path w="825" h="1635" fill="none" extrusionOk="0">
                  <a:moveTo>
                    <a:pt x="825" y="0"/>
                  </a:moveTo>
                  <a:lnTo>
                    <a:pt x="1" y="16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63;p38">
              <a:extLst>
                <a:ext uri="{FF2B5EF4-FFF2-40B4-BE49-F238E27FC236}">
                  <a16:creationId xmlns:a16="http://schemas.microsoft.com/office/drawing/2014/main" id="{B0E0DB93-2EBC-914D-46EE-CA1A7FCF5985}"/>
                </a:ext>
              </a:extLst>
            </p:cNvPr>
            <p:cNvSpPr/>
            <p:nvPr/>
          </p:nvSpPr>
          <p:spPr>
            <a:xfrm>
              <a:off x="7132339" y="3178656"/>
              <a:ext cx="86376" cy="5195"/>
            </a:xfrm>
            <a:custGeom>
              <a:avLst/>
              <a:gdLst/>
              <a:ahLst/>
              <a:cxnLst/>
              <a:rect l="l" t="t" r="r" b="b"/>
              <a:pathLst>
                <a:path w="1430" h="86" fill="none" extrusionOk="0">
                  <a:moveTo>
                    <a:pt x="1" y="85"/>
                  </a:moveTo>
                  <a:lnTo>
                    <a:pt x="1429" y="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64;p38">
              <a:extLst>
                <a:ext uri="{FF2B5EF4-FFF2-40B4-BE49-F238E27FC236}">
                  <a16:creationId xmlns:a16="http://schemas.microsoft.com/office/drawing/2014/main" id="{DCA8B390-9CC6-6BAC-1B04-FD525DAD89A5}"/>
                </a:ext>
              </a:extLst>
            </p:cNvPr>
            <p:cNvSpPr/>
            <p:nvPr/>
          </p:nvSpPr>
          <p:spPr>
            <a:xfrm>
              <a:off x="7140312" y="3229396"/>
              <a:ext cx="99241" cy="2114"/>
            </a:xfrm>
            <a:custGeom>
              <a:avLst/>
              <a:gdLst/>
              <a:ahLst/>
              <a:cxnLst/>
              <a:rect l="l" t="t" r="r" b="b"/>
              <a:pathLst>
                <a:path w="1643" h="35" fill="none" extrusionOk="0">
                  <a:moveTo>
                    <a:pt x="0" y="1"/>
                  </a:moveTo>
                  <a:lnTo>
                    <a:pt x="1642"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65;p38">
              <a:extLst>
                <a:ext uri="{FF2B5EF4-FFF2-40B4-BE49-F238E27FC236}">
                  <a16:creationId xmlns:a16="http://schemas.microsoft.com/office/drawing/2014/main" id="{F673ED61-F052-4E2C-842F-784DD10934D4}"/>
                </a:ext>
              </a:extLst>
            </p:cNvPr>
            <p:cNvSpPr/>
            <p:nvPr/>
          </p:nvSpPr>
          <p:spPr>
            <a:xfrm>
              <a:off x="7306121" y="3144830"/>
              <a:ext cx="36000" cy="74899"/>
            </a:xfrm>
            <a:custGeom>
              <a:avLst/>
              <a:gdLst/>
              <a:ahLst/>
              <a:cxnLst/>
              <a:rect l="l" t="t" r="r" b="b"/>
              <a:pathLst>
                <a:path w="596" h="1240" fill="none" extrusionOk="0">
                  <a:moveTo>
                    <a:pt x="596" y="1"/>
                  </a:moveTo>
                  <a:lnTo>
                    <a:pt x="0" y="1239"/>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166;p38">
              <a:extLst>
                <a:ext uri="{FF2B5EF4-FFF2-40B4-BE49-F238E27FC236}">
                  <a16:creationId xmlns:a16="http://schemas.microsoft.com/office/drawing/2014/main" id="{83678472-A3C2-2E33-0987-BB32E215B0A9}"/>
                </a:ext>
              </a:extLst>
            </p:cNvPr>
            <p:cNvSpPr/>
            <p:nvPr/>
          </p:nvSpPr>
          <p:spPr>
            <a:xfrm>
              <a:off x="7335779" y="3149361"/>
              <a:ext cx="49832" cy="98758"/>
            </a:xfrm>
            <a:custGeom>
              <a:avLst/>
              <a:gdLst/>
              <a:ahLst/>
              <a:cxnLst/>
              <a:rect l="l" t="t" r="r" b="b"/>
              <a:pathLst>
                <a:path w="825" h="1635" fill="none" extrusionOk="0">
                  <a:moveTo>
                    <a:pt x="824" y="0"/>
                  </a:moveTo>
                  <a:lnTo>
                    <a:pt x="0" y="16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167;p38">
              <a:extLst>
                <a:ext uri="{FF2B5EF4-FFF2-40B4-BE49-F238E27FC236}">
                  <a16:creationId xmlns:a16="http://schemas.microsoft.com/office/drawing/2014/main" id="{3A85CF28-9CBF-8510-112E-97AD98BF63F7}"/>
                </a:ext>
              </a:extLst>
            </p:cNvPr>
            <p:cNvSpPr/>
            <p:nvPr/>
          </p:nvSpPr>
          <p:spPr>
            <a:xfrm>
              <a:off x="7415029" y="3178656"/>
              <a:ext cx="86315" cy="5195"/>
            </a:xfrm>
            <a:custGeom>
              <a:avLst/>
              <a:gdLst/>
              <a:ahLst/>
              <a:cxnLst/>
              <a:rect l="l" t="t" r="r" b="b"/>
              <a:pathLst>
                <a:path w="1429" h="86" fill="none" extrusionOk="0">
                  <a:moveTo>
                    <a:pt x="0" y="85"/>
                  </a:moveTo>
                  <a:lnTo>
                    <a:pt x="1429" y="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168;p38">
              <a:extLst>
                <a:ext uri="{FF2B5EF4-FFF2-40B4-BE49-F238E27FC236}">
                  <a16:creationId xmlns:a16="http://schemas.microsoft.com/office/drawing/2014/main" id="{4FD0BEC6-F75C-9450-1A58-9346AC4FE166}"/>
                </a:ext>
              </a:extLst>
            </p:cNvPr>
            <p:cNvSpPr/>
            <p:nvPr/>
          </p:nvSpPr>
          <p:spPr>
            <a:xfrm>
              <a:off x="7422942" y="3229396"/>
              <a:ext cx="99241" cy="2114"/>
            </a:xfrm>
            <a:custGeom>
              <a:avLst/>
              <a:gdLst/>
              <a:ahLst/>
              <a:cxnLst/>
              <a:rect l="l" t="t" r="r" b="b"/>
              <a:pathLst>
                <a:path w="1643" h="35" fill="none" extrusionOk="0">
                  <a:moveTo>
                    <a:pt x="1" y="1"/>
                  </a:moveTo>
                  <a:lnTo>
                    <a:pt x="1643"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169;p38">
              <a:extLst>
                <a:ext uri="{FF2B5EF4-FFF2-40B4-BE49-F238E27FC236}">
                  <a16:creationId xmlns:a16="http://schemas.microsoft.com/office/drawing/2014/main" id="{2776228D-0B4A-82BB-4198-FCF5DB99A314}"/>
                </a:ext>
              </a:extLst>
            </p:cNvPr>
            <p:cNvSpPr/>
            <p:nvPr/>
          </p:nvSpPr>
          <p:spPr>
            <a:xfrm>
              <a:off x="7588871" y="3144830"/>
              <a:ext cx="35939" cy="74899"/>
            </a:xfrm>
            <a:custGeom>
              <a:avLst/>
              <a:gdLst/>
              <a:ahLst/>
              <a:cxnLst/>
              <a:rect l="l" t="t" r="r" b="b"/>
              <a:pathLst>
                <a:path w="595" h="1240" fill="none" extrusionOk="0">
                  <a:moveTo>
                    <a:pt x="594" y="1"/>
                  </a:moveTo>
                  <a:lnTo>
                    <a:pt x="0" y="1239"/>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170;p38">
              <a:extLst>
                <a:ext uri="{FF2B5EF4-FFF2-40B4-BE49-F238E27FC236}">
                  <a16:creationId xmlns:a16="http://schemas.microsoft.com/office/drawing/2014/main" id="{BC967D15-C646-118E-1930-2C183F6B3F6F}"/>
                </a:ext>
              </a:extLst>
            </p:cNvPr>
            <p:cNvSpPr/>
            <p:nvPr/>
          </p:nvSpPr>
          <p:spPr>
            <a:xfrm>
              <a:off x="7618408" y="3149361"/>
              <a:ext cx="49953" cy="98758"/>
            </a:xfrm>
            <a:custGeom>
              <a:avLst/>
              <a:gdLst/>
              <a:ahLst/>
              <a:cxnLst/>
              <a:rect l="l" t="t" r="r" b="b"/>
              <a:pathLst>
                <a:path w="827" h="1635" fill="none" extrusionOk="0">
                  <a:moveTo>
                    <a:pt x="826" y="0"/>
                  </a:moveTo>
                  <a:lnTo>
                    <a:pt x="1" y="16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171;p38">
              <a:extLst>
                <a:ext uri="{FF2B5EF4-FFF2-40B4-BE49-F238E27FC236}">
                  <a16:creationId xmlns:a16="http://schemas.microsoft.com/office/drawing/2014/main" id="{6B1099C5-73AD-C7D3-1042-B0089D18426E}"/>
                </a:ext>
              </a:extLst>
            </p:cNvPr>
            <p:cNvSpPr/>
            <p:nvPr/>
          </p:nvSpPr>
          <p:spPr>
            <a:xfrm>
              <a:off x="7697779" y="3178656"/>
              <a:ext cx="86315" cy="5195"/>
            </a:xfrm>
            <a:custGeom>
              <a:avLst/>
              <a:gdLst/>
              <a:ahLst/>
              <a:cxnLst/>
              <a:rect l="l" t="t" r="r" b="b"/>
              <a:pathLst>
                <a:path w="1429" h="86" fill="none" extrusionOk="0">
                  <a:moveTo>
                    <a:pt x="0" y="85"/>
                  </a:moveTo>
                  <a:lnTo>
                    <a:pt x="1429" y="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172;p38">
              <a:extLst>
                <a:ext uri="{FF2B5EF4-FFF2-40B4-BE49-F238E27FC236}">
                  <a16:creationId xmlns:a16="http://schemas.microsoft.com/office/drawing/2014/main" id="{79437AE1-F2C5-FD3D-8C28-65C663F792A5}"/>
                </a:ext>
              </a:extLst>
            </p:cNvPr>
            <p:cNvSpPr/>
            <p:nvPr/>
          </p:nvSpPr>
          <p:spPr>
            <a:xfrm>
              <a:off x="7705692" y="3229396"/>
              <a:ext cx="99241" cy="2114"/>
            </a:xfrm>
            <a:custGeom>
              <a:avLst/>
              <a:gdLst/>
              <a:ahLst/>
              <a:cxnLst/>
              <a:rect l="l" t="t" r="r" b="b"/>
              <a:pathLst>
                <a:path w="1643" h="35" fill="none" extrusionOk="0">
                  <a:moveTo>
                    <a:pt x="1" y="1"/>
                  </a:moveTo>
                  <a:lnTo>
                    <a:pt x="1643"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173;p38">
              <a:extLst>
                <a:ext uri="{FF2B5EF4-FFF2-40B4-BE49-F238E27FC236}">
                  <a16:creationId xmlns:a16="http://schemas.microsoft.com/office/drawing/2014/main" id="{E44D7063-DFA2-B73C-40FE-CED8FADB4EEB}"/>
                </a:ext>
              </a:extLst>
            </p:cNvPr>
            <p:cNvSpPr/>
            <p:nvPr/>
          </p:nvSpPr>
          <p:spPr>
            <a:xfrm>
              <a:off x="7871501" y="3144830"/>
              <a:ext cx="36060" cy="74899"/>
            </a:xfrm>
            <a:custGeom>
              <a:avLst/>
              <a:gdLst/>
              <a:ahLst/>
              <a:cxnLst/>
              <a:rect l="l" t="t" r="r" b="b"/>
              <a:pathLst>
                <a:path w="597" h="1240" fill="none" extrusionOk="0">
                  <a:moveTo>
                    <a:pt x="596" y="1"/>
                  </a:moveTo>
                  <a:lnTo>
                    <a:pt x="1" y="1239"/>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174;p38">
              <a:extLst>
                <a:ext uri="{FF2B5EF4-FFF2-40B4-BE49-F238E27FC236}">
                  <a16:creationId xmlns:a16="http://schemas.microsoft.com/office/drawing/2014/main" id="{D21A2F0A-B0D3-F4CF-DA7F-E10A4A9B910C}"/>
                </a:ext>
              </a:extLst>
            </p:cNvPr>
            <p:cNvSpPr/>
            <p:nvPr/>
          </p:nvSpPr>
          <p:spPr>
            <a:xfrm>
              <a:off x="7901159" y="3149361"/>
              <a:ext cx="49832" cy="98758"/>
            </a:xfrm>
            <a:custGeom>
              <a:avLst/>
              <a:gdLst/>
              <a:ahLst/>
              <a:cxnLst/>
              <a:rect l="l" t="t" r="r" b="b"/>
              <a:pathLst>
                <a:path w="825" h="1635" fill="none" extrusionOk="0">
                  <a:moveTo>
                    <a:pt x="825" y="0"/>
                  </a:moveTo>
                  <a:lnTo>
                    <a:pt x="1" y="16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175;p38">
              <a:extLst>
                <a:ext uri="{FF2B5EF4-FFF2-40B4-BE49-F238E27FC236}">
                  <a16:creationId xmlns:a16="http://schemas.microsoft.com/office/drawing/2014/main" id="{302666C6-695F-B532-C7F9-C598DDA1AD37}"/>
                </a:ext>
              </a:extLst>
            </p:cNvPr>
            <p:cNvSpPr/>
            <p:nvPr/>
          </p:nvSpPr>
          <p:spPr>
            <a:xfrm>
              <a:off x="5820246" y="3334800"/>
              <a:ext cx="86436" cy="5195"/>
            </a:xfrm>
            <a:custGeom>
              <a:avLst/>
              <a:gdLst/>
              <a:ahLst/>
              <a:cxnLst/>
              <a:rect l="l" t="t" r="r" b="b"/>
              <a:pathLst>
                <a:path w="1431" h="86" fill="none" extrusionOk="0">
                  <a:moveTo>
                    <a:pt x="0" y="86"/>
                  </a:moveTo>
                  <a:lnTo>
                    <a:pt x="1430" y="1"/>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176;p38">
              <a:extLst>
                <a:ext uri="{FF2B5EF4-FFF2-40B4-BE49-F238E27FC236}">
                  <a16:creationId xmlns:a16="http://schemas.microsoft.com/office/drawing/2014/main" id="{35F66235-ABA3-48CE-780D-F9715EA297B7}"/>
                </a:ext>
              </a:extLst>
            </p:cNvPr>
            <p:cNvSpPr/>
            <p:nvPr/>
          </p:nvSpPr>
          <p:spPr>
            <a:xfrm>
              <a:off x="5828280" y="3385539"/>
              <a:ext cx="99181" cy="2174"/>
            </a:xfrm>
            <a:custGeom>
              <a:avLst/>
              <a:gdLst/>
              <a:ahLst/>
              <a:cxnLst/>
              <a:rect l="l" t="t" r="r" b="b"/>
              <a:pathLst>
                <a:path w="1642" h="36" fill="none" extrusionOk="0">
                  <a:moveTo>
                    <a:pt x="0" y="1"/>
                  </a:moveTo>
                  <a:lnTo>
                    <a:pt x="1642"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177;p38">
              <a:extLst>
                <a:ext uri="{FF2B5EF4-FFF2-40B4-BE49-F238E27FC236}">
                  <a16:creationId xmlns:a16="http://schemas.microsoft.com/office/drawing/2014/main" id="{A0E7C365-3E84-4484-662C-1724E5DB99BA}"/>
                </a:ext>
              </a:extLst>
            </p:cNvPr>
            <p:cNvSpPr/>
            <p:nvPr/>
          </p:nvSpPr>
          <p:spPr>
            <a:xfrm>
              <a:off x="5994089" y="3300974"/>
              <a:ext cx="36000" cy="74899"/>
            </a:xfrm>
            <a:custGeom>
              <a:avLst/>
              <a:gdLst/>
              <a:ahLst/>
              <a:cxnLst/>
              <a:rect l="l" t="t" r="r" b="b"/>
              <a:pathLst>
                <a:path w="596" h="1240" fill="none" extrusionOk="0">
                  <a:moveTo>
                    <a:pt x="596" y="1"/>
                  </a:moveTo>
                  <a:lnTo>
                    <a:pt x="0" y="124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178;p38">
              <a:extLst>
                <a:ext uri="{FF2B5EF4-FFF2-40B4-BE49-F238E27FC236}">
                  <a16:creationId xmlns:a16="http://schemas.microsoft.com/office/drawing/2014/main" id="{14ED7B9C-050E-11B4-C6DC-B0E5B51D08F4}"/>
                </a:ext>
              </a:extLst>
            </p:cNvPr>
            <p:cNvSpPr/>
            <p:nvPr/>
          </p:nvSpPr>
          <p:spPr>
            <a:xfrm>
              <a:off x="6023747" y="3305504"/>
              <a:ext cx="49832" cy="98698"/>
            </a:xfrm>
            <a:custGeom>
              <a:avLst/>
              <a:gdLst/>
              <a:ahLst/>
              <a:cxnLst/>
              <a:rect l="l" t="t" r="r" b="b"/>
              <a:pathLst>
                <a:path w="825" h="1634" fill="none" extrusionOk="0">
                  <a:moveTo>
                    <a:pt x="824" y="0"/>
                  </a:moveTo>
                  <a:lnTo>
                    <a:pt x="0" y="1633"/>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179;p38">
              <a:extLst>
                <a:ext uri="{FF2B5EF4-FFF2-40B4-BE49-F238E27FC236}">
                  <a16:creationId xmlns:a16="http://schemas.microsoft.com/office/drawing/2014/main" id="{416DDD16-A9EC-E542-8484-25301DB27FBF}"/>
                </a:ext>
              </a:extLst>
            </p:cNvPr>
            <p:cNvSpPr/>
            <p:nvPr/>
          </p:nvSpPr>
          <p:spPr>
            <a:xfrm>
              <a:off x="6102997" y="3334800"/>
              <a:ext cx="86315" cy="5195"/>
            </a:xfrm>
            <a:custGeom>
              <a:avLst/>
              <a:gdLst/>
              <a:ahLst/>
              <a:cxnLst/>
              <a:rect l="l" t="t" r="r" b="b"/>
              <a:pathLst>
                <a:path w="1429" h="86" fill="none" extrusionOk="0">
                  <a:moveTo>
                    <a:pt x="0" y="86"/>
                  </a:moveTo>
                  <a:lnTo>
                    <a:pt x="1429" y="1"/>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180;p38">
              <a:extLst>
                <a:ext uri="{FF2B5EF4-FFF2-40B4-BE49-F238E27FC236}">
                  <a16:creationId xmlns:a16="http://schemas.microsoft.com/office/drawing/2014/main" id="{D7E6BB97-2D89-BC64-99B4-72F4F0C4E0B5}"/>
                </a:ext>
              </a:extLst>
            </p:cNvPr>
            <p:cNvSpPr/>
            <p:nvPr/>
          </p:nvSpPr>
          <p:spPr>
            <a:xfrm>
              <a:off x="6110910" y="3385539"/>
              <a:ext cx="99241" cy="2174"/>
            </a:xfrm>
            <a:custGeom>
              <a:avLst/>
              <a:gdLst/>
              <a:ahLst/>
              <a:cxnLst/>
              <a:rect l="l" t="t" r="r" b="b"/>
              <a:pathLst>
                <a:path w="1643" h="36" fill="none" extrusionOk="0">
                  <a:moveTo>
                    <a:pt x="1" y="1"/>
                  </a:moveTo>
                  <a:lnTo>
                    <a:pt x="1642"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181;p38">
              <a:extLst>
                <a:ext uri="{FF2B5EF4-FFF2-40B4-BE49-F238E27FC236}">
                  <a16:creationId xmlns:a16="http://schemas.microsoft.com/office/drawing/2014/main" id="{F3C2859C-A3A1-6FB5-9EE8-BEE087D4A8A2}"/>
                </a:ext>
              </a:extLst>
            </p:cNvPr>
            <p:cNvSpPr/>
            <p:nvPr/>
          </p:nvSpPr>
          <p:spPr>
            <a:xfrm>
              <a:off x="6276839" y="3300974"/>
              <a:ext cx="35939" cy="74899"/>
            </a:xfrm>
            <a:custGeom>
              <a:avLst/>
              <a:gdLst/>
              <a:ahLst/>
              <a:cxnLst/>
              <a:rect l="l" t="t" r="r" b="b"/>
              <a:pathLst>
                <a:path w="595" h="1240" fill="none" extrusionOk="0">
                  <a:moveTo>
                    <a:pt x="594" y="1"/>
                  </a:moveTo>
                  <a:lnTo>
                    <a:pt x="0" y="124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182;p38">
              <a:extLst>
                <a:ext uri="{FF2B5EF4-FFF2-40B4-BE49-F238E27FC236}">
                  <a16:creationId xmlns:a16="http://schemas.microsoft.com/office/drawing/2014/main" id="{114DC7CE-3736-D0DC-62B2-C217FEAEF1DC}"/>
                </a:ext>
              </a:extLst>
            </p:cNvPr>
            <p:cNvSpPr/>
            <p:nvPr/>
          </p:nvSpPr>
          <p:spPr>
            <a:xfrm>
              <a:off x="6306377" y="3305504"/>
              <a:ext cx="49832" cy="98698"/>
            </a:xfrm>
            <a:custGeom>
              <a:avLst/>
              <a:gdLst/>
              <a:ahLst/>
              <a:cxnLst/>
              <a:rect l="l" t="t" r="r" b="b"/>
              <a:pathLst>
                <a:path w="825" h="1634" fill="none" extrusionOk="0">
                  <a:moveTo>
                    <a:pt x="825" y="0"/>
                  </a:moveTo>
                  <a:lnTo>
                    <a:pt x="1" y="1633"/>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183;p38">
              <a:extLst>
                <a:ext uri="{FF2B5EF4-FFF2-40B4-BE49-F238E27FC236}">
                  <a16:creationId xmlns:a16="http://schemas.microsoft.com/office/drawing/2014/main" id="{C6D1392B-81E2-38E1-052B-4C29CC2B4FFF}"/>
                </a:ext>
              </a:extLst>
            </p:cNvPr>
            <p:cNvSpPr/>
            <p:nvPr/>
          </p:nvSpPr>
          <p:spPr>
            <a:xfrm>
              <a:off x="6385626" y="3334800"/>
              <a:ext cx="86376" cy="5195"/>
            </a:xfrm>
            <a:custGeom>
              <a:avLst/>
              <a:gdLst/>
              <a:ahLst/>
              <a:cxnLst/>
              <a:rect l="l" t="t" r="r" b="b"/>
              <a:pathLst>
                <a:path w="1430" h="86" fill="none" extrusionOk="0">
                  <a:moveTo>
                    <a:pt x="1" y="86"/>
                  </a:moveTo>
                  <a:lnTo>
                    <a:pt x="1429" y="1"/>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184;p38">
              <a:extLst>
                <a:ext uri="{FF2B5EF4-FFF2-40B4-BE49-F238E27FC236}">
                  <a16:creationId xmlns:a16="http://schemas.microsoft.com/office/drawing/2014/main" id="{E8C1F68C-22F0-BDC1-C806-5F9C087DBFF5}"/>
                </a:ext>
              </a:extLst>
            </p:cNvPr>
            <p:cNvSpPr/>
            <p:nvPr/>
          </p:nvSpPr>
          <p:spPr>
            <a:xfrm>
              <a:off x="6393600" y="3385539"/>
              <a:ext cx="99181" cy="2174"/>
            </a:xfrm>
            <a:custGeom>
              <a:avLst/>
              <a:gdLst/>
              <a:ahLst/>
              <a:cxnLst/>
              <a:rect l="l" t="t" r="r" b="b"/>
              <a:pathLst>
                <a:path w="1642" h="36" fill="none" extrusionOk="0">
                  <a:moveTo>
                    <a:pt x="0" y="1"/>
                  </a:moveTo>
                  <a:lnTo>
                    <a:pt x="1642"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185;p38">
              <a:extLst>
                <a:ext uri="{FF2B5EF4-FFF2-40B4-BE49-F238E27FC236}">
                  <a16:creationId xmlns:a16="http://schemas.microsoft.com/office/drawing/2014/main" id="{6EE0395D-6EE8-7F4C-6448-8008114F0DC7}"/>
                </a:ext>
              </a:extLst>
            </p:cNvPr>
            <p:cNvSpPr/>
            <p:nvPr/>
          </p:nvSpPr>
          <p:spPr>
            <a:xfrm>
              <a:off x="6559469" y="3300974"/>
              <a:ext cx="36060" cy="74899"/>
            </a:xfrm>
            <a:custGeom>
              <a:avLst/>
              <a:gdLst/>
              <a:ahLst/>
              <a:cxnLst/>
              <a:rect l="l" t="t" r="r" b="b"/>
              <a:pathLst>
                <a:path w="597" h="1240" fill="none" extrusionOk="0">
                  <a:moveTo>
                    <a:pt x="596" y="1"/>
                  </a:moveTo>
                  <a:lnTo>
                    <a:pt x="0" y="124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186;p38">
              <a:extLst>
                <a:ext uri="{FF2B5EF4-FFF2-40B4-BE49-F238E27FC236}">
                  <a16:creationId xmlns:a16="http://schemas.microsoft.com/office/drawing/2014/main" id="{665BFEEB-EF0B-0AF4-5BC4-2D3B5286E3BB}"/>
                </a:ext>
              </a:extLst>
            </p:cNvPr>
            <p:cNvSpPr/>
            <p:nvPr/>
          </p:nvSpPr>
          <p:spPr>
            <a:xfrm>
              <a:off x="6589067" y="3305504"/>
              <a:ext cx="49892" cy="98698"/>
            </a:xfrm>
            <a:custGeom>
              <a:avLst/>
              <a:gdLst/>
              <a:ahLst/>
              <a:cxnLst/>
              <a:rect l="l" t="t" r="r" b="b"/>
              <a:pathLst>
                <a:path w="826" h="1634" fill="none" extrusionOk="0">
                  <a:moveTo>
                    <a:pt x="826" y="0"/>
                  </a:moveTo>
                  <a:lnTo>
                    <a:pt x="0" y="1633"/>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187;p38">
              <a:extLst>
                <a:ext uri="{FF2B5EF4-FFF2-40B4-BE49-F238E27FC236}">
                  <a16:creationId xmlns:a16="http://schemas.microsoft.com/office/drawing/2014/main" id="{24E1C5CB-0739-79DF-609E-B3C284A36641}"/>
                </a:ext>
              </a:extLst>
            </p:cNvPr>
            <p:cNvSpPr/>
            <p:nvPr/>
          </p:nvSpPr>
          <p:spPr>
            <a:xfrm>
              <a:off x="6668377" y="3334800"/>
              <a:ext cx="86376" cy="5195"/>
            </a:xfrm>
            <a:custGeom>
              <a:avLst/>
              <a:gdLst/>
              <a:ahLst/>
              <a:cxnLst/>
              <a:rect l="l" t="t" r="r" b="b"/>
              <a:pathLst>
                <a:path w="1430" h="86" fill="none" extrusionOk="0">
                  <a:moveTo>
                    <a:pt x="1" y="86"/>
                  </a:moveTo>
                  <a:lnTo>
                    <a:pt x="1429" y="1"/>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188;p38">
              <a:extLst>
                <a:ext uri="{FF2B5EF4-FFF2-40B4-BE49-F238E27FC236}">
                  <a16:creationId xmlns:a16="http://schemas.microsoft.com/office/drawing/2014/main" id="{FD1CA273-5350-F54F-EB60-E264AE9C405D}"/>
                </a:ext>
              </a:extLst>
            </p:cNvPr>
            <p:cNvSpPr/>
            <p:nvPr/>
          </p:nvSpPr>
          <p:spPr>
            <a:xfrm>
              <a:off x="6676290" y="3385539"/>
              <a:ext cx="99241" cy="2174"/>
            </a:xfrm>
            <a:custGeom>
              <a:avLst/>
              <a:gdLst/>
              <a:ahLst/>
              <a:cxnLst/>
              <a:rect l="l" t="t" r="r" b="b"/>
              <a:pathLst>
                <a:path w="1643" h="36" fill="none" extrusionOk="0">
                  <a:moveTo>
                    <a:pt x="1" y="1"/>
                  </a:moveTo>
                  <a:lnTo>
                    <a:pt x="1643"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189;p38">
              <a:extLst>
                <a:ext uri="{FF2B5EF4-FFF2-40B4-BE49-F238E27FC236}">
                  <a16:creationId xmlns:a16="http://schemas.microsoft.com/office/drawing/2014/main" id="{BB9EE626-4A55-E304-5F84-8CF0663A636F}"/>
                </a:ext>
              </a:extLst>
            </p:cNvPr>
            <p:cNvSpPr/>
            <p:nvPr/>
          </p:nvSpPr>
          <p:spPr>
            <a:xfrm>
              <a:off x="6842098" y="3300974"/>
              <a:ext cx="36060" cy="74899"/>
            </a:xfrm>
            <a:custGeom>
              <a:avLst/>
              <a:gdLst/>
              <a:ahLst/>
              <a:cxnLst/>
              <a:rect l="l" t="t" r="r" b="b"/>
              <a:pathLst>
                <a:path w="597" h="1240" fill="none" extrusionOk="0">
                  <a:moveTo>
                    <a:pt x="597" y="1"/>
                  </a:moveTo>
                  <a:lnTo>
                    <a:pt x="1" y="124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190;p38">
              <a:extLst>
                <a:ext uri="{FF2B5EF4-FFF2-40B4-BE49-F238E27FC236}">
                  <a16:creationId xmlns:a16="http://schemas.microsoft.com/office/drawing/2014/main" id="{11C2F828-608C-32BE-0B28-41140A2BEF33}"/>
                </a:ext>
              </a:extLst>
            </p:cNvPr>
            <p:cNvSpPr/>
            <p:nvPr/>
          </p:nvSpPr>
          <p:spPr>
            <a:xfrm>
              <a:off x="6871817" y="3305504"/>
              <a:ext cx="49832" cy="98698"/>
            </a:xfrm>
            <a:custGeom>
              <a:avLst/>
              <a:gdLst/>
              <a:ahLst/>
              <a:cxnLst/>
              <a:rect l="l" t="t" r="r" b="b"/>
              <a:pathLst>
                <a:path w="825" h="1634" fill="none" extrusionOk="0">
                  <a:moveTo>
                    <a:pt x="824" y="0"/>
                  </a:moveTo>
                  <a:lnTo>
                    <a:pt x="0" y="1633"/>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191;p38">
              <a:extLst>
                <a:ext uri="{FF2B5EF4-FFF2-40B4-BE49-F238E27FC236}">
                  <a16:creationId xmlns:a16="http://schemas.microsoft.com/office/drawing/2014/main" id="{C9DC6A2E-DCE8-77B4-4504-7A0A72F651DD}"/>
                </a:ext>
              </a:extLst>
            </p:cNvPr>
            <p:cNvSpPr/>
            <p:nvPr/>
          </p:nvSpPr>
          <p:spPr>
            <a:xfrm>
              <a:off x="6951067" y="3334800"/>
              <a:ext cx="86315" cy="5195"/>
            </a:xfrm>
            <a:custGeom>
              <a:avLst/>
              <a:gdLst/>
              <a:ahLst/>
              <a:cxnLst/>
              <a:rect l="l" t="t" r="r" b="b"/>
              <a:pathLst>
                <a:path w="1429" h="86" fill="none" extrusionOk="0">
                  <a:moveTo>
                    <a:pt x="0" y="86"/>
                  </a:moveTo>
                  <a:lnTo>
                    <a:pt x="1429" y="1"/>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192;p38">
              <a:extLst>
                <a:ext uri="{FF2B5EF4-FFF2-40B4-BE49-F238E27FC236}">
                  <a16:creationId xmlns:a16="http://schemas.microsoft.com/office/drawing/2014/main" id="{E3F35EAC-9697-CF1C-22F7-101A1C1F3F43}"/>
                </a:ext>
              </a:extLst>
            </p:cNvPr>
            <p:cNvSpPr/>
            <p:nvPr/>
          </p:nvSpPr>
          <p:spPr>
            <a:xfrm>
              <a:off x="6958980" y="3385539"/>
              <a:ext cx="99241" cy="2174"/>
            </a:xfrm>
            <a:custGeom>
              <a:avLst/>
              <a:gdLst/>
              <a:ahLst/>
              <a:cxnLst/>
              <a:rect l="l" t="t" r="r" b="b"/>
              <a:pathLst>
                <a:path w="1643" h="36" fill="none" extrusionOk="0">
                  <a:moveTo>
                    <a:pt x="0" y="1"/>
                  </a:moveTo>
                  <a:lnTo>
                    <a:pt x="1642"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193;p38">
              <a:extLst>
                <a:ext uri="{FF2B5EF4-FFF2-40B4-BE49-F238E27FC236}">
                  <a16:creationId xmlns:a16="http://schemas.microsoft.com/office/drawing/2014/main" id="{FE5226D8-C4D2-6A10-DF14-51B26A951025}"/>
                </a:ext>
              </a:extLst>
            </p:cNvPr>
            <p:cNvSpPr/>
            <p:nvPr/>
          </p:nvSpPr>
          <p:spPr>
            <a:xfrm>
              <a:off x="7124849" y="3300974"/>
              <a:ext cx="36000" cy="74899"/>
            </a:xfrm>
            <a:custGeom>
              <a:avLst/>
              <a:gdLst/>
              <a:ahLst/>
              <a:cxnLst/>
              <a:rect l="l" t="t" r="r" b="b"/>
              <a:pathLst>
                <a:path w="596" h="1240" fill="none" extrusionOk="0">
                  <a:moveTo>
                    <a:pt x="595" y="1"/>
                  </a:moveTo>
                  <a:lnTo>
                    <a:pt x="1" y="124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194;p38">
              <a:extLst>
                <a:ext uri="{FF2B5EF4-FFF2-40B4-BE49-F238E27FC236}">
                  <a16:creationId xmlns:a16="http://schemas.microsoft.com/office/drawing/2014/main" id="{86B2F222-5B27-7C57-F929-B01C85D19DBA}"/>
                </a:ext>
              </a:extLst>
            </p:cNvPr>
            <p:cNvSpPr/>
            <p:nvPr/>
          </p:nvSpPr>
          <p:spPr>
            <a:xfrm>
              <a:off x="7154447" y="3305504"/>
              <a:ext cx="49892" cy="98698"/>
            </a:xfrm>
            <a:custGeom>
              <a:avLst/>
              <a:gdLst/>
              <a:ahLst/>
              <a:cxnLst/>
              <a:rect l="l" t="t" r="r" b="b"/>
              <a:pathLst>
                <a:path w="826" h="1634" fill="none" extrusionOk="0">
                  <a:moveTo>
                    <a:pt x="826" y="0"/>
                  </a:moveTo>
                  <a:lnTo>
                    <a:pt x="1" y="1633"/>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195;p38">
              <a:extLst>
                <a:ext uri="{FF2B5EF4-FFF2-40B4-BE49-F238E27FC236}">
                  <a16:creationId xmlns:a16="http://schemas.microsoft.com/office/drawing/2014/main" id="{650A34BB-6C67-1116-B72F-8103E5BEA21F}"/>
                </a:ext>
              </a:extLst>
            </p:cNvPr>
            <p:cNvSpPr/>
            <p:nvPr/>
          </p:nvSpPr>
          <p:spPr>
            <a:xfrm>
              <a:off x="7233696" y="3334800"/>
              <a:ext cx="86436" cy="5195"/>
            </a:xfrm>
            <a:custGeom>
              <a:avLst/>
              <a:gdLst/>
              <a:ahLst/>
              <a:cxnLst/>
              <a:rect l="l" t="t" r="r" b="b"/>
              <a:pathLst>
                <a:path w="1431" h="86" fill="none" extrusionOk="0">
                  <a:moveTo>
                    <a:pt x="1" y="86"/>
                  </a:moveTo>
                  <a:lnTo>
                    <a:pt x="1431" y="1"/>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196;p38">
              <a:extLst>
                <a:ext uri="{FF2B5EF4-FFF2-40B4-BE49-F238E27FC236}">
                  <a16:creationId xmlns:a16="http://schemas.microsoft.com/office/drawing/2014/main" id="{AAF265E0-B92F-872E-D717-7EEAB23FC94A}"/>
                </a:ext>
              </a:extLst>
            </p:cNvPr>
            <p:cNvSpPr/>
            <p:nvPr/>
          </p:nvSpPr>
          <p:spPr>
            <a:xfrm>
              <a:off x="7241609" y="3385539"/>
              <a:ext cx="99241" cy="2174"/>
            </a:xfrm>
            <a:custGeom>
              <a:avLst/>
              <a:gdLst/>
              <a:ahLst/>
              <a:cxnLst/>
              <a:rect l="l" t="t" r="r" b="b"/>
              <a:pathLst>
                <a:path w="1643" h="36" fill="none" extrusionOk="0">
                  <a:moveTo>
                    <a:pt x="1" y="1"/>
                  </a:moveTo>
                  <a:lnTo>
                    <a:pt x="1643"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197;p38">
              <a:extLst>
                <a:ext uri="{FF2B5EF4-FFF2-40B4-BE49-F238E27FC236}">
                  <a16:creationId xmlns:a16="http://schemas.microsoft.com/office/drawing/2014/main" id="{FF333ABD-7BF7-55B9-ED1E-FF16B0822181}"/>
                </a:ext>
              </a:extLst>
            </p:cNvPr>
            <p:cNvSpPr/>
            <p:nvPr/>
          </p:nvSpPr>
          <p:spPr>
            <a:xfrm>
              <a:off x="7407539" y="3300974"/>
              <a:ext cx="36060" cy="74899"/>
            </a:xfrm>
            <a:custGeom>
              <a:avLst/>
              <a:gdLst/>
              <a:ahLst/>
              <a:cxnLst/>
              <a:rect l="l" t="t" r="r" b="b"/>
              <a:pathLst>
                <a:path w="597" h="1240" fill="none" extrusionOk="0">
                  <a:moveTo>
                    <a:pt x="596" y="1"/>
                  </a:moveTo>
                  <a:lnTo>
                    <a:pt x="0" y="124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198;p38">
              <a:extLst>
                <a:ext uri="{FF2B5EF4-FFF2-40B4-BE49-F238E27FC236}">
                  <a16:creationId xmlns:a16="http://schemas.microsoft.com/office/drawing/2014/main" id="{A184E00B-9422-A029-9308-EE8C1A7BB436}"/>
                </a:ext>
              </a:extLst>
            </p:cNvPr>
            <p:cNvSpPr/>
            <p:nvPr/>
          </p:nvSpPr>
          <p:spPr>
            <a:xfrm>
              <a:off x="7437197" y="3305504"/>
              <a:ext cx="49832" cy="98698"/>
            </a:xfrm>
            <a:custGeom>
              <a:avLst/>
              <a:gdLst/>
              <a:ahLst/>
              <a:cxnLst/>
              <a:rect l="l" t="t" r="r" b="b"/>
              <a:pathLst>
                <a:path w="825" h="1634" fill="none" extrusionOk="0">
                  <a:moveTo>
                    <a:pt x="824" y="0"/>
                  </a:moveTo>
                  <a:lnTo>
                    <a:pt x="1" y="1633"/>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199;p38">
              <a:extLst>
                <a:ext uri="{FF2B5EF4-FFF2-40B4-BE49-F238E27FC236}">
                  <a16:creationId xmlns:a16="http://schemas.microsoft.com/office/drawing/2014/main" id="{4C13A461-D3EE-8EBD-8492-0DC8E0855B79}"/>
                </a:ext>
              </a:extLst>
            </p:cNvPr>
            <p:cNvSpPr/>
            <p:nvPr/>
          </p:nvSpPr>
          <p:spPr>
            <a:xfrm>
              <a:off x="7516447" y="3334800"/>
              <a:ext cx="86376" cy="5195"/>
            </a:xfrm>
            <a:custGeom>
              <a:avLst/>
              <a:gdLst/>
              <a:ahLst/>
              <a:cxnLst/>
              <a:rect l="l" t="t" r="r" b="b"/>
              <a:pathLst>
                <a:path w="1430" h="86" fill="none" extrusionOk="0">
                  <a:moveTo>
                    <a:pt x="1" y="86"/>
                  </a:moveTo>
                  <a:lnTo>
                    <a:pt x="1429" y="1"/>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200;p38">
              <a:extLst>
                <a:ext uri="{FF2B5EF4-FFF2-40B4-BE49-F238E27FC236}">
                  <a16:creationId xmlns:a16="http://schemas.microsoft.com/office/drawing/2014/main" id="{46C06CF8-3645-666C-1D2D-3497DFE031D8}"/>
                </a:ext>
              </a:extLst>
            </p:cNvPr>
            <p:cNvSpPr/>
            <p:nvPr/>
          </p:nvSpPr>
          <p:spPr>
            <a:xfrm>
              <a:off x="7524360" y="3385539"/>
              <a:ext cx="99241" cy="2174"/>
            </a:xfrm>
            <a:custGeom>
              <a:avLst/>
              <a:gdLst/>
              <a:ahLst/>
              <a:cxnLst/>
              <a:rect l="l" t="t" r="r" b="b"/>
              <a:pathLst>
                <a:path w="1643" h="36" fill="none" extrusionOk="0">
                  <a:moveTo>
                    <a:pt x="1" y="1"/>
                  </a:moveTo>
                  <a:lnTo>
                    <a:pt x="1643"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201;p38">
              <a:extLst>
                <a:ext uri="{FF2B5EF4-FFF2-40B4-BE49-F238E27FC236}">
                  <a16:creationId xmlns:a16="http://schemas.microsoft.com/office/drawing/2014/main" id="{F83D4312-7A13-C005-9992-A1A6BB3713AC}"/>
                </a:ext>
              </a:extLst>
            </p:cNvPr>
            <p:cNvSpPr/>
            <p:nvPr/>
          </p:nvSpPr>
          <p:spPr>
            <a:xfrm>
              <a:off x="7690289" y="3300974"/>
              <a:ext cx="35939" cy="74899"/>
            </a:xfrm>
            <a:custGeom>
              <a:avLst/>
              <a:gdLst/>
              <a:ahLst/>
              <a:cxnLst/>
              <a:rect l="l" t="t" r="r" b="b"/>
              <a:pathLst>
                <a:path w="595" h="1240" fill="none" extrusionOk="0">
                  <a:moveTo>
                    <a:pt x="594" y="1"/>
                  </a:moveTo>
                  <a:lnTo>
                    <a:pt x="0" y="124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202;p38">
              <a:extLst>
                <a:ext uri="{FF2B5EF4-FFF2-40B4-BE49-F238E27FC236}">
                  <a16:creationId xmlns:a16="http://schemas.microsoft.com/office/drawing/2014/main" id="{FA1BE21B-9BBE-16E5-419D-C65FC56392E6}"/>
                </a:ext>
              </a:extLst>
            </p:cNvPr>
            <p:cNvSpPr/>
            <p:nvPr/>
          </p:nvSpPr>
          <p:spPr>
            <a:xfrm>
              <a:off x="7719887" y="3305504"/>
              <a:ext cx="49772" cy="98698"/>
            </a:xfrm>
            <a:custGeom>
              <a:avLst/>
              <a:gdLst/>
              <a:ahLst/>
              <a:cxnLst/>
              <a:rect l="l" t="t" r="r" b="b"/>
              <a:pathLst>
                <a:path w="824" h="1634" fill="none" extrusionOk="0">
                  <a:moveTo>
                    <a:pt x="824" y="0"/>
                  </a:moveTo>
                  <a:lnTo>
                    <a:pt x="0" y="1633"/>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203;p38">
              <a:extLst>
                <a:ext uri="{FF2B5EF4-FFF2-40B4-BE49-F238E27FC236}">
                  <a16:creationId xmlns:a16="http://schemas.microsoft.com/office/drawing/2014/main" id="{123CE6F2-4CA3-D6F8-3AF8-5B3DAD5569EE}"/>
                </a:ext>
              </a:extLst>
            </p:cNvPr>
            <p:cNvSpPr/>
            <p:nvPr/>
          </p:nvSpPr>
          <p:spPr>
            <a:xfrm>
              <a:off x="7799137" y="3334800"/>
              <a:ext cx="86315" cy="5195"/>
            </a:xfrm>
            <a:custGeom>
              <a:avLst/>
              <a:gdLst/>
              <a:ahLst/>
              <a:cxnLst/>
              <a:rect l="l" t="t" r="r" b="b"/>
              <a:pathLst>
                <a:path w="1429" h="86" fill="none" extrusionOk="0">
                  <a:moveTo>
                    <a:pt x="0" y="86"/>
                  </a:moveTo>
                  <a:lnTo>
                    <a:pt x="1429" y="1"/>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204;p38">
              <a:extLst>
                <a:ext uri="{FF2B5EF4-FFF2-40B4-BE49-F238E27FC236}">
                  <a16:creationId xmlns:a16="http://schemas.microsoft.com/office/drawing/2014/main" id="{71FB1D46-B58A-4DE9-8A57-8FE03F999BEA}"/>
                </a:ext>
              </a:extLst>
            </p:cNvPr>
            <p:cNvSpPr/>
            <p:nvPr/>
          </p:nvSpPr>
          <p:spPr>
            <a:xfrm>
              <a:off x="7807050" y="3385539"/>
              <a:ext cx="99241" cy="2174"/>
            </a:xfrm>
            <a:custGeom>
              <a:avLst/>
              <a:gdLst/>
              <a:ahLst/>
              <a:cxnLst/>
              <a:rect l="l" t="t" r="r" b="b"/>
              <a:pathLst>
                <a:path w="1643" h="36" fill="none" extrusionOk="0">
                  <a:moveTo>
                    <a:pt x="0" y="1"/>
                  </a:moveTo>
                  <a:lnTo>
                    <a:pt x="1642"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205;p38">
              <a:extLst>
                <a:ext uri="{FF2B5EF4-FFF2-40B4-BE49-F238E27FC236}">
                  <a16:creationId xmlns:a16="http://schemas.microsoft.com/office/drawing/2014/main" id="{E57B84AD-A3D1-5A6A-60EA-0EB360D7D9BD}"/>
                </a:ext>
              </a:extLst>
            </p:cNvPr>
            <p:cNvSpPr/>
            <p:nvPr/>
          </p:nvSpPr>
          <p:spPr>
            <a:xfrm>
              <a:off x="5947336" y="3478259"/>
              <a:ext cx="86376" cy="5195"/>
            </a:xfrm>
            <a:custGeom>
              <a:avLst/>
              <a:gdLst/>
              <a:ahLst/>
              <a:cxnLst/>
              <a:rect l="l" t="t" r="r" b="b"/>
              <a:pathLst>
                <a:path w="1430" h="86" fill="none" extrusionOk="0">
                  <a:moveTo>
                    <a:pt x="1" y="85"/>
                  </a:moveTo>
                  <a:lnTo>
                    <a:pt x="1429" y="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206;p38">
              <a:extLst>
                <a:ext uri="{FF2B5EF4-FFF2-40B4-BE49-F238E27FC236}">
                  <a16:creationId xmlns:a16="http://schemas.microsoft.com/office/drawing/2014/main" id="{787C0A24-F038-8520-2CB6-A3246ED0639B}"/>
                </a:ext>
              </a:extLst>
            </p:cNvPr>
            <p:cNvSpPr/>
            <p:nvPr/>
          </p:nvSpPr>
          <p:spPr>
            <a:xfrm>
              <a:off x="5955309" y="3528998"/>
              <a:ext cx="99241" cy="2174"/>
            </a:xfrm>
            <a:custGeom>
              <a:avLst/>
              <a:gdLst/>
              <a:ahLst/>
              <a:cxnLst/>
              <a:rect l="l" t="t" r="r" b="b"/>
              <a:pathLst>
                <a:path w="1643" h="36" fill="none" extrusionOk="0">
                  <a:moveTo>
                    <a:pt x="0" y="1"/>
                  </a:moveTo>
                  <a:lnTo>
                    <a:pt x="1642"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207;p38">
              <a:extLst>
                <a:ext uri="{FF2B5EF4-FFF2-40B4-BE49-F238E27FC236}">
                  <a16:creationId xmlns:a16="http://schemas.microsoft.com/office/drawing/2014/main" id="{3A986734-A631-4789-7E99-79AA19820B00}"/>
                </a:ext>
              </a:extLst>
            </p:cNvPr>
            <p:cNvSpPr/>
            <p:nvPr/>
          </p:nvSpPr>
          <p:spPr>
            <a:xfrm>
              <a:off x="6121178" y="3444433"/>
              <a:ext cx="35939" cy="74899"/>
            </a:xfrm>
            <a:custGeom>
              <a:avLst/>
              <a:gdLst/>
              <a:ahLst/>
              <a:cxnLst/>
              <a:rect l="l" t="t" r="r" b="b"/>
              <a:pathLst>
                <a:path w="595" h="1240" fill="none" extrusionOk="0">
                  <a:moveTo>
                    <a:pt x="595" y="1"/>
                  </a:moveTo>
                  <a:lnTo>
                    <a:pt x="1" y="124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208;p38">
              <a:extLst>
                <a:ext uri="{FF2B5EF4-FFF2-40B4-BE49-F238E27FC236}">
                  <a16:creationId xmlns:a16="http://schemas.microsoft.com/office/drawing/2014/main" id="{DA15DD38-2E5B-7572-BEE9-EF8D7517CDB9}"/>
                </a:ext>
              </a:extLst>
            </p:cNvPr>
            <p:cNvSpPr/>
            <p:nvPr/>
          </p:nvSpPr>
          <p:spPr>
            <a:xfrm>
              <a:off x="6150837" y="3448963"/>
              <a:ext cx="49832" cy="98758"/>
            </a:xfrm>
            <a:custGeom>
              <a:avLst/>
              <a:gdLst/>
              <a:ahLst/>
              <a:cxnLst/>
              <a:rect l="l" t="t" r="r" b="b"/>
              <a:pathLst>
                <a:path w="825" h="1635" fill="none" extrusionOk="0">
                  <a:moveTo>
                    <a:pt x="825" y="0"/>
                  </a:moveTo>
                  <a:lnTo>
                    <a:pt x="1" y="16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209;p38">
              <a:extLst>
                <a:ext uri="{FF2B5EF4-FFF2-40B4-BE49-F238E27FC236}">
                  <a16:creationId xmlns:a16="http://schemas.microsoft.com/office/drawing/2014/main" id="{F48E9425-5310-A4D2-A45D-F0B89316DC03}"/>
                </a:ext>
              </a:extLst>
            </p:cNvPr>
            <p:cNvSpPr/>
            <p:nvPr/>
          </p:nvSpPr>
          <p:spPr>
            <a:xfrm>
              <a:off x="6230087" y="3478259"/>
              <a:ext cx="86376" cy="5195"/>
            </a:xfrm>
            <a:custGeom>
              <a:avLst/>
              <a:gdLst/>
              <a:ahLst/>
              <a:cxnLst/>
              <a:rect l="l" t="t" r="r" b="b"/>
              <a:pathLst>
                <a:path w="1430" h="86" fill="none" extrusionOk="0">
                  <a:moveTo>
                    <a:pt x="1" y="85"/>
                  </a:moveTo>
                  <a:lnTo>
                    <a:pt x="1429" y="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210;p38">
              <a:extLst>
                <a:ext uri="{FF2B5EF4-FFF2-40B4-BE49-F238E27FC236}">
                  <a16:creationId xmlns:a16="http://schemas.microsoft.com/office/drawing/2014/main" id="{89273721-0CED-2A25-C266-F9EBB67BA257}"/>
                </a:ext>
              </a:extLst>
            </p:cNvPr>
            <p:cNvSpPr/>
            <p:nvPr/>
          </p:nvSpPr>
          <p:spPr>
            <a:xfrm>
              <a:off x="6238060" y="3528998"/>
              <a:ext cx="99241" cy="2174"/>
            </a:xfrm>
            <a:custGeom>
              <a:avLst/>
              <a:gdLst/>
              <a:ahLst/>
              <a:cxnLst/>
              <a:rect l="l" t="t" r="r" b="b"/>
              <a:pathLst>
                <a:path w="1643" h="36" fill="none" extrusionOk="0">
                  <a:moveTo>
                    <a:pt x="0" y="1"/>
                  </a:moveTo>
                  <a:lnTo>
                    <a:pt x="1642"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211;p38">
              <a:extLst>
                <a:ext uri="{FF2B5EF4-FFF2-40B4-BE49-F238E27FC236}">
                  <a16:creationId xmlns:a16="http://schemas.microsoft.com/office/drawing/2014/main" id="{C5C204EE-B469-BB67-AE14-FA428783A349}"/>
                </a:ext>
              </a:extLst>
            </p:cNvPr>
            <p:cNvSpPr/>
            <p:nvPr/>
          </p:nvSpPr>
          <p:spPr>
            <a:xfrm>
              <a:off x="6403929" y="3444433"/>
              <a:ext cx="35939" cy="74899"/>
            </a:xfrm>
            <a:custGeom>
              <a:avLst/>
              <a:gdLst/>
              <a:ahLst/>
              <a:cxnLst/>
              <a:rect l="l" t="t" r="r" b="b"/>
              <a:pathLst>
                <a:path w="595" h="1240" fill="none" extrusionOk="0">
                  <a:moveTo>
                    <a:pt x="595" y="1"/>
                  </a:moveTo>
                  <a:lnTo>
                    <a:pt x="1" y="124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212;p38">
              <a:extLst>
                <a:ext uri="{FF2B5EF4-FFF2-40B4-BE49-F238E27FC236}">
                  <a16:creationId xmlns:a16="http://schemas.microsoft.com/office/drawing/2014/main" id="{E0586D34-0865-8A4E-458C-7783EDF37BD7}"/>
                </a:ext>
              </a:extLst>
            </p:cNvPr>
            <p:cNvSpPr/>
            <p:nvPr/>
          </p:nvSpPr>
          <p:spPr>
            <a:xfrm>
              <a:off x="6433527" y="3448963"/>
              <a:ext cx="49832" cy="98758"/>
            </a:xfrm>
            <a:custGeom>
              <a:avLst/>
              <a:gdLst/>
              <a:ahLst/>
              <a:cxnLst/>
              <a:rect l="l" t="t" r="r" b="b"/>
              <a:pathLst>
                <a:path w="825" h="1635" fill="none" extrusionOk="0">
                  <a:moveTo>
                    <a:pt x="824" y="0"/>
                  </a:moveTo>
                  <a:lnTo>
                    <a:pt x="0" y="16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213;p38">
              <a:extLst>
                <a:ext uri="{FF2B5EF4-FFF2-40B4-BE49-F238E27FC236}">
                  <a16:creationId xmlns:a16="http://schemas.microsoft.com/office/drawing/2014/main" id="{8357255B-AD8B-2C24-286B-F03042F242EA}"/>
                </a:ext>
              </a:extLst>
            </p:cNvPr>
            <p:cNvSpPr/>
            <p:nvPr/>
          </p:nvSpPr>
          <p:spPr>
            <a:xfrm>
              <a:off x="6512776" y="3478259"/>
              <a:ext cx="86315" cy="5195"/>
            </a:xfrm>
            <a:custGeom>
              <a:avLst/>
              <a:gdLst/>
              <a:ahLst/>
              <a:cxnLst/>
              <a:rect l="l" t="t" r="r" b="b"/>
              <a:pathLst>
                <a:path w="1429" h="86" fill="none" extrusionOk="0">
                  <a:moveTo>
                    <a:pt x="0" y="85"/>
                  </a:moveTo>
                  <a:lnTo>
                    <a:pt x="1429" y="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14;p38">
              <a:extLst>
                <a:ext uri="{FF2B5EF4-FFF2-40B4-BE49-F238E27FC236}">
                  <a16:creationId xmlns:a16="http://schemas.microsoft.com/office/drawing/2014/main" id="{A9E5A4D7-86CE-D28C-81B0-8957F620ECCD}"/>
                </a:ext>
              </a:extLst>
            </p:cNvPr>
            <p:cNvSpPr/>
            <p:nvPr/>
          </p:nvSpPr>
          <p:spPr>
            <a:xfrm>
              <a:off x="6520689" y="3528998"/>
              <a:ext cx="99241" cy="2174"/>
            </a:xfrm>
            <a:custGeom>
              <a:avLst/>
              <a:gdLst/>
              <a:ahLst/>
              <a:cxnLst/>
              <a:rect l="l" t="t" r="r" b="b"/>
              <a:pathLst>
                <a:path w="1643" h="36" fill="none" extrusionOk="0">
                  <a:moveTo>
                    <a:pt x="1" y="1"/>
                  </a:moveTo>
                  <a:lnTo>
                    <a:pt x="1643"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5;p38">
              <a:extLst>
                <a:ext uri="{FF2B5EF4-FFF2-40B4-BE49-F238E27FC236}">
                  <a16:creationId xmlns:a16="http://schemas.microsoft.com/office/drawing/2014/main" id="{986DDE00-0252-7F77-5FED-11C6B2881D30}"/>
                </a:ext>
              </a:extLst>
            </p:cNvPr>
            <p:cNvSpPr/>
            <p:nvPr/>
          </p:nvSpPr>
          <p:spPr>
            <a:xfrm>
              <a:off x="6686619" y="3444433"/>
              <a:ext cx="35939" cy="74899"/>
            </a:xfrm>
            <a:custGeom>
              <a:avLst/>
              <a:gdLst/>
              <a:ahLst/>
              <a:cxnLst/>
              <a:rect l="l" t="t" r="r" b="b"/>
              <a:pathLst>
                <a:path w="595" h="1240" fill="none" extrusionOk="0">
                  <a:moveTo>
                    <a:pt x="594" y="1"/>
                  </a:moveTo>
                  <a:lnTo>
                    <a:pt x="0" y="124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16;p38">
              <a:extLst>
                <a:ext uri="{FF2B5EF4-FFF2-40B4-BE49-F238E27FC236}">
                  <a16:creationId xmlns:a16="http://schemas.microsoft.com/office/drawing/2014/main" id="{D1CAAB59-7E08-FB9D-336F-C32BB10DF735}"/>
                </a:ext>
              </a:extLst>
            </p:cNvPr>
            <p:cNvSpPr/>
            <p:nvPr/>
          </p:nvSpPr>
          <p:spPr>
            <a:xfrm>
              <a:off x="6716156" y="3448963"/>
              <a:ext cx="49953" cy="98758"/>
            </a:xfrm>
            <a:custGeom>
              <a:avLst/>
              <a:gdLst/>
              <a:ahLst/>
              <a:cxnLst/>
              <a:rect l="l" t="t" r="r" b="b"/>
              <a:pathLst>
                <a:path w="827" h="1635" fill="none" extrusionOk="0">
                  <a:moveTo>
                    <a:pt x="826" y="0"/>
                  </a:moveTo>
                  <a:lnTo>
                    <a:pt x="1" y="16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17;p38">
              <a:extLst>
                <a:ext uri="{FF2B5EF4-FFF2-40B4-BE49-F238E27FC236}">
                  <a16:creationId xmlns:a16="http://schemas.microsoft.com/office/drawing/2014/main" id="{DC3BC950-C7EC-1748-0830-E8113776E111}"/>
                </a:ext>
              </a:extLst>
            </p:cNvPr>
            <p:cNvSpPr/>
            <p:nvPr/>
          </p:nvSpPr>
          <p:spPr>
            <a:xfrm>
              <a:off x="6795406" y="3478259"/>
              <a:ext cx="86436" cy="5195"/>
            </a:xfrm>
            <a:custGeom>
              <a:avLst/>
              <a:gdLst/>
              <a:ahLst/>
              <a:cxnLst/>
              <a:rect l="l" t="t" r="r" b="b"/>
              <a:pathLst>
                <a:path w="1431" h="86" fill="none" extrusionOk="0">
                  <a:moveTo>
                    <a:pt x="1" y="85"/>
                  </a:moveTo>
                  <a:lnTo>
                    <a:pt x="1431" y="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18;p38">
              <a:extLst>
                <a:ext uri="{FF2B5EF4-FFF2-40B4-BE49-F238E27FC236}">
                  <a16:creationId xmlns:a16="http://schemas.microsoft.com/office/drawing/2014/main" id="{F0EDF5F4-EA55-2051-FA5E-621164374BB1}"/>
                </a:ext>
              </a:extLst>
            </p:cNvPr>
            <p:cNvSpPr/>
            <p:nvPr/>
          </p:nvSpPr>
          <p:spPr>
            <a:xfrm>
              <a:off x="6803379" y="3528998"/>
              <a:ext cx="99241" cy="2174"/>
            </a:xfrm>
            <a:custGeom>
              <a:avLst/>
              <a:gdLst/>
              <a:ahLst/>
              <a:cxnLst/>
              <a:rect l="l" t="t" r="r" b="b"/>
              <a:pathLst>
                <a:path w="1643" h="36" fill="none" extrusionOk="0">
                  <a:moveTo>
                    <a:pt x="0" y="1"/>
                  </a:moveTo>
                  <a:lnTo>
                    <a:pt x="1642"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219;p38">
              <a:extLst>
                <a:ext uri="{FF2B5EF4-FFF2-40B4-BE49-F238E27FC236}">
                  <a16:creationId xmlns:a16="http://schemas.microsoft.com/office/drawing/2014/main" id="{BB63511E-322A-0A7C-9D15-557FE60D97BB}"/>
                </a:ext>
              </a:extLst>
            </p:cNvPr>
            <p:cNvSpPr/>
            <p:nvPr/>
          </p:nvSpPr>
          <p:spPr>
            <a:xfrm>
              <a:off x="6969248" y="3444433"/>
              <a:ext cx="36060" cy="74899"/>
            </a:xfrm>
            <a:custGeom>
              <a:avLst/>
              <a:gdLst/>
              <a:ahLst/>
              <a:cxnLst/>
              <a:rect l="l" t="t" r="r" b="b"/>
              <a:pathLst>
                <a:path w="597" h="1240" fill="none" extrusionOk="0">
                  <a:moveTo>
                    <a:pt x="596" y="1"/>
                  </a:moveTo>
                  <a:lnTo>
                    <a:pt x="1" y="124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220;p38">
              <a:extLst>
                <a:ext uri="{FF2B5EF4-FFF2-40B4-BE49-F238E27FC236}">
                  <a16:creationId xmlns:a16="http://schemas.microsoft.com/office/drawing/2014/main" id="{98D44E2C-8E61-AD36-F8BA-13534D863A71}"/>
                </a:ext>
              </a:extLst>
            </p:cNvPr>
            <p:cNvSpPr/>
            <p:nvPr/>
          </p:nvSpPr>
          <p:spPr>
            <a:xfrm>
              <a:off x="6998907" y="3448963"/>
              <a:ext cx="49832" cy="98758"/>
            </a:xfrm>
            <a:custGeom>
              <a:avLst/>
              <a:gdLst/>
              <a:ahLst/>
              <a:cxnLst/>
              <a:rect l="l" t="t" r="r" b="b"/>
              <a:pathLst>
                <a:path w="825" h="1635" fill="none" extrusionOk="0">
                  <a:moveTo>
                    <a:pt x="825" y="0"/>
                  </a:moveTo>
                  <a:lnTo>
                    <a:pt x="1" y="16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21;p38">
              <a:extLst>
                <a:ext uri="{FF2B5EF4-FFF2-40B4-BE49-F238E27FC236}">
                  <a16:creationId xmlns:a16="http://schemas.microsoft.com/office/drawing/2014/main" id="{C492901B-4CAE-799E-D4B1-EBC67964ADB0}"/>
                </a:ext>
              </a:extLst>
            </p:cNvPr>
            <p:cNvSpPr/>
            <p:nvPr/>
          </p:nvSpPr>
          <p:spPr>
            <a:xfrm>
              <a:off x="7078156" y="3478259"/>
              <a:ext cx="86376" cy="5195"/>
            </a:xfrm>
            <a:custGeom>
              <a:avLst/>
              <a:gdLst/>
              <a:ahLst/>
              <a:cxnLst/>
              <a:rect l="l" t="t" r="r" b="b"/>
              <a:pathLst>
                <a:path w="1430" h="86" fill="none" extrusionOk="0">
                  <a:moveTo>
                    <a:pt x="1" y="85"/>
                  </a:moveTo>
                  <a:lnTo>
                    <a:pt x="1429" y="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222;p38">
              <a:extLst>
                <a:ext uri="{FF2B5EF4-FFF2-40B4-BE49-F238E27FC236}">
                  <a16:creationId xmlns:a16="http://schemas.microsoft.com/office/drawing/2014/main" id="{8C68EDB4-495B-5D49-BD6B-37FA951BB8F1}"/>
                </a:ext>
              </a:extLst>
            </p:cNvPr>
            <p:cNvSpPr/>
            <p:nvPr/>
          </p:nvSpPr>
          <p:spPr>
            <a:xfrm>
              <a:off x="7086130" y="3528998"/>
              <a:ext cx="99241" cy="2174"/>
            </a:xfrm>
            <a:custGeom>
              <a:avLst/>
              <a:gdLst/>
              <a:ahLst/>
              <a:cxnLst/>
              <a:rect l="l" t="t" r="r" b="b"/>
              <a:pathLst>
                <a:path w="1643" h="36" fill="none" extrusionOk="0">
                  <a:moveTo>
                    <a:pt x="0" y="1"/>
                  </a:moveTo>
                  <a:lnTo>
                    <a:pt x="1642"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23;p38">
              <a:extLst>
                <a:ext uri="{FF2B5EF4-FFF2-40B4-BE49-F238E27FC236}">
                  <a16:creationId xmlns:a16="http://schemas.microsoft.com/office/drawing/2014/main" id="{A748B9A3-6615-AF87-C90F-13B014DD93E7}"/>
                </a:ext>
              </a:extLst>
            </p:cNvPr>
            <p:cNvSpPr/>
            <p:nvPr/>
          </p:nvSpPr>
          <p:spPr>
            <a:xfrm>
              <a:off x="7251999" y="3444433"/>
              <a:ext cx="35939" cy="74899"/>
            </a:xfrm>
            <a:custGeom>
              <a:avLst/>
              <a:gdLst/>
              <a:ahLst/>
              <a:cxnLst/>
              <a:rect l="l" t="t" r="r" b="b"/>
              <a:pathLst>
                <a:path w="595" h="1240" fill="none" extrusionOk="0">
                  <a:moveTo>
                    <a:pt x="595" y="1"/>
                  </a:moveTo>
                  <a:lnTo>
                    <a:pt x="1" y="124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24;p38">
              <a:extLst>
                <a:ext uri="{FF2B5EF4-FFF2-40B4-BE49-F238E27FC236}">
                  <a16:creationId xmlns:a16="http://schemas.microsoft.com/office/drawing/2014/main" id="{8308A2A8-0F71-3826-5477-91BDEC0B1803}"/>
                </a:ext>
              </a:extLst>
            </p:cNvPr>
            <p:cNvSpPr/>
            <p:nvPr/>
          </p:nvSpPr>
          <p:spPr>
            <a:xfrm>
              <a:off x="7281597" y="3448963"/>
              <a:ext cx="49832" cy="98758"/>
            </a:xfrm>
            <a:custGeom>
              <a:avLst/>
              <a:gdLst/>
              <a:ahLst/>
              <a:cxnLst/>
              <a:rect l="l" t="t" r="r" b="b"/>
              <a:pathLst>
                <a:path w="825" h="1635" fill="none" extrusionOk="0">
                  <a:moveTo>
                    <a:pt x="824" y="0"/>
                  </a:moveTo>
                  <a:lnTo>
                    <a:pt x="0" y="16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5;p38">
              <a:extLst>
                <a:ext uri="{FF2B5EF4-FFF2-40B4-BE49-F238E27FC236}">
                  <a16:creationId xmlns:a16="http://schemas.microsoft.com/office/drawing/2014/main" id="{CCFD4689-1984-A2DE-745E-47710EE8D6FE}"/>
                </a:ext>
              </a:extLst>
            </p:cNvPr>
            <p:cNvSpPr/>
            <p:nvPr/>
          </p:nvSpPr>
          <p:spPr>
            <a:xfrm>
              <a:off x="7360846" y="3478259"/>
              <a:ext cx="86315" cy="5195"/>
            </a:xfrm>
            <a:custGeom>
              <a:avLst/>
              <a:gdLst/>
              <a:ahLst/>
              <a:cxnLst/>
              <a:rect l="l" t="t" r="r" b="b"/>
              <a:pathLst>
                <a:path w="1429" h="86" fill="none" extrusionOk="0">
                  <a:moveTo>
                    <a:pt x="0" y="85"/>
                  </a:moveTo>
                  <a:lnTo>
                    <a:pt x="1429" y="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26;p38">
              <a:extLst>
                <a:ext uri="{FF2B5EF4-FFF2-40B4-BE49-F238E27FC236}">
                  <a16:creationId xmlns:a16="http://schemas.microsoft.com/office/drawing/2014/main" id="{4B6147E1-FC82-3B7A-5958-02B9D5CC7AAC}"/>
                </a:ext>
              </a:extLst>
            </p:cNvPr>
            <p:cNvSpPr/>
            <p:nvPr/>
          </p:nvSpPr>
          <p:spPr>
            <a:xfrm>
              <a:off x="7368759" y="3528998"/>
              <a:ext cx="99241" cy="2174"/>
            </a:xfrm>
            <a:custGeom>
              <a:avLst/>
              <a:gdLst/>
              <a:ahLst/>
              <a:cxnLst/>
              <a:rect l="l" t="t" r="r" b="b"/>
              <a:pathLst>
                <a:path w="1643" h="36" fill="none" extrusionOk="0">
                  <a:moveTo>
                    <a:pt x="1" y="1"/>
                  </a:moveTo>
                  <a:lnTo>
                    <a:pt x="1643"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27;p38">
              <a:extLst>
                <a:ext uri="{FF2B5EF4-FFF2-40B4-BE49-F238E27FC236}">
                  <a16:creationId xmlns:a16="http://schemas.microsoft.com/office/drawing/2014/main" id="{B914D84D-C1B7-5B0C-A5DA-C47149F2E529}"/>
                </a:ext>
              </a:extLst>
            </p:cNvPr>
            <p:cNvSpPr/>
            <p:nvPr/>
          </p:nvSpPr>
          <p:spPr>
            <a:xfrm>
              <a:off x="7534689" y="3444433"/>
              <a:ext cx="35939" cy="74899"/>
            </a:xfrm>
            <a:custGeom>
              <a:avLst/>
              <a:gdLst/>
              <a:ahLst/>
              <a:cxnLst/>
              <a:rect l="l" t="t" r="r" b="b"/>
              <a:pathLst>
                <a:path w="595" h="1240" fill="none" extrusionOk="0">
                  <a:moveTo>
                    <a:pt x="594" y="1"/>
                  </a:moveTo>
                  <a:lnTo>
                    <a:pt x="0" y="124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28;p38">
              <a:extLst>
                <a:ext uri="{FF2B5EF4-FFF2-40B4-BE49-F238E27FC236}">
                  <a16:creationId xmlns:a16="http://schemas.microsoft.com/office/drawing/2014/main" id="{5CD92FF3-65DE-9380-E041-C5FFB0795F9C}"/>
                </a:ext>
              </a:extLst>
            </p:cNvPr>
            <p:cNvSpPr/>
            <p:nvPr/>
          </p:nvSpPr>
          <p:spPr>
            <a:xfrm>
              <a:off x="7564347" y="3448963"/>
              <a:ext cx="49832" cy="98758"/>
            </a:xfrm>
            <a:custGeom>
              <a:avLst/>
              <a:gdLst/>
              <a:ahLst/>
              <a:cxnLst/>
              <a:rect l="l" t="t" r="r" b="b"/>
              <a:pathLst>
                <a:path w="825" h="1635" fill="none" extrusionOk="0">
                  <a:moveTo>
                    <a:pt x="824" y="0"/>
                  </a:moveTo>
                  <a:lnTo>
                    <a:pt x="0" y="16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29;p38">
              <a:extLst>
                <a:ext uri="{FF2B5EF4-FFF2-40B4-BE49-F238E27FC236}">
                  <a16:creationId xmlns:a16="http://schemas.microsoft.com/office/drawing/2014/main" id="{7460FF9E-4875-8A78-FF47-A7AA147E3AA4}"/>
                </a:ext>
              </a:extLst>
            </p:cNvPr>
            <p:cNvSpPr/>
            <p:nvPr/>
          </p:nvSpPr>
          <p:spPr>
            <a:xfrm>
              <a:off x="7643597" y="3478259"/>
              <a:ext cx="86315" cy="5195"/>
            </a:xfrm>
            <a:custGeom>
              <a:avLst/>
              <a:gdLst/>
              <a:ahLst/>
              <a:cxnLst/>
              <a:rect l="l" t="t" r="r" b="b"/>
              <a:pathLst>
                <a:path w="1429" h="86" fill="none" extrusionOk="0">
                  <a:moveTo>
                    <a:pt x="0" y="85"/>
                  </a:moveTo>
                  <a:lnTo>
                    <a:pt x="1429" y="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30;p38">
              <a:extLst>
                <a:ext uri="{FF2B5EF4-FFF2-40B4-BE49-F238E27FC236}">
                  <a16:creationId xmlns:a16="http://schemas.microsoft.com/office/drawing/2014/main" id="{837B9360-CAAA-C23A-05DB-7A2A355B8800}"/>
                </a:ext>
              </a:extLst>
            </p:cNvPr>
            <p:cNvSpPr/>
            <p:nvPr/>
          </p:nvSpPr>
          <p:spPr>
            <a:xfrm>
              <a:off x="7651510" y="3528998"/>
              <a:ext cx="99241" cy="2174"/>
            </a:xfrm>
            <a:custGeom>
              <a:avLst/>
              <a:gdLst/>
              <a:ahLst/>
              <a:cxnLst/>
              <a:rect l="l" t="t" r="r" b="b"/>
              <a:pathLst>
                <a:path w="1643" h="36" fill="none" extrusionOk="0">
                  <a:moveTo>
                    <a:pt x="1" y="1"/>
                  </a:moveTo>
                  <a:lnTo>
                    <a:pt x="1642" y="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31;p38">
              <a:extLst>
                <a:ext uri="{FF2B5EF4-FFF2-40B4-BE49-F238E27FC236}">
                  <a16:creationId xmlns:a16="http://schemas.microsoft.com/office/drawing/2014/main" id="{CF9AD9B4-8AA5-1E78-7923-2ADD1550BB63}"/>
                </a:ext>
              </a:extLst>
            </p:cNvPr>
            <p:cNvSpPr/>
            <p:nvPr/>
          </p:nvSpPr>
          <p:spPr>
            <a:xfrm>
              <a:off x="7817318" y="3444433"/>
              <a:ext cx="36060" cy="74899"/>
            </a:xfrm>
            <a:custGeom>
              <a:avLst/>
              <a:gdLst/>
              <a:ahLst/>
              <a:cxnLst/>
              <a:rect l="l" t="t" r="r" b="b"/>
              <a:pathLst>
                <a:path w="597" h="1240" fill="none" extrusionOk="0">
                  <a:moveTo>
                    <a:pt x="596" y="1"/>
                  </a:moveTo>
                  <a:lnTo>
                    <a:pt x="1" y="1240"/>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32;p38">
              <a:extLst>
                <a:ext uri="{FF2B5EF4-FFF2-40B4-BE49-F238E27FC236}">
                  <a16:creationId xmlns:a16="http://schemas.microsoft.com/office/drawing/2014/main" id="{49834292-0420-AEE3-6D33-4363441C486B}"/>
                </a:ext>
              </a:extLst>
            </p:cNvPr>
            <p:cNvSpPr/>
            <p:nvPr/>
          </p:nvSpPr>
          <p:spPr>
            <a:xfrm>
              <a:off x="7846977" y="3448963"/>
              <a:ext cx="49832" cy="98758"/>
            </a:xfrm>
            <a:custGeom>
              <a:avLst/>
              <a:gdLst/>
              <a:ahLst/>
              <a:cxnLst/>
              <a:rect l="l" t="t" r="r" b="b"/>
              <a:pathLst>
                <a:path w="825" h="1635" fill="none" extrusionOk="0">
                  <a:moveTo>
                    <a:pt x="825" y="0"/>
                  </a:moveTo>
                  <a:lnTo>
                    <a:pt x="1" y="1635"/>
                  </a:lnTo>
                </a:path>
              </a:pathLst>
            </a:custGeom>
            <a:solidFill>
              <a:schemeClr val="lt2"/>
            </a:solidFill>
            <a:ln w="82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233;p38">
              <a:extLst>
                <a:ext uri="{FF2B5EF4-FFF2-40B4-BE49-F238E27FC236}">
                  <a16:creationId xmlns:a16="http://schemas.microsoft.com/office/drawing/2014/main" id="{678BA214-B8AB-3C8D-78C2-A93B3B24E05D}"/>
                </a:ext>
              </a:extLst>
            </p:cNvPr>
            <p:cNvSpPr/>
            <p:nvPr/>
          </p:nvSpPr>
          <p:spPr>
            <a:xfrm>
              <a:off x="5772286" y="2916746"/>
              <a:ext cx="356194" cy="691850"/>
            </a:xfrm>
            <a:custGeom>
              <a:avLst/>
              <a:gdLst/>
              <a:ahLst/>
              <a:cxnLst/>
              <a:rect l="l" t="t" r="r" b="b"/>
              <a:pathLst>
                <a:path w="5897" h="11454" extrusionOk="0">
                  <a:moveTo>
                    <a:pt x="314" y="0"/>
                  </a:moveTo>
                  <a:cubicBezTo>
                    <a:pt x="0" y="5601"/>
                    <a:pt x="2993" y="10017"/>
                    <a:pt x="4103" y="11453"/>
                  </a:cubicBezTo>
                  <a:cubicBezTo>
                    <a:pt x="4699" y="11449"/>
                    <a:pt x="5296" y="11446"/>
                    <a:pt x="5896" y="11446"/>
                  </a:cubicBezTo>
                  <a:cubicBezTo>
                    <a:pt x="3800" y="7622"/>
                    <a:pt x="3397" y="2330"/>
                    <a:pt x="3323"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234;p38">
              <a:extLst>
                <a:ext uri="{FF2B5EF4-FFF2-40B4-BE49-F238E27FC236}">
                  <a16:creationId xmlns:a16="http://schemas.microsoft.com/office/drawing/2014/main" id="{141DB957-5DE3-617A-5F7E-9C9A4EB14318}"/>
                </a:ext>
              </a:extLst>
            </p:cNvPr>
            <p:cNvSpPr/>
            <p:nvPr/>
          </p:nvSpPr>
          <p:spPr>
            <a:xfrm>
              <a:off x="6034438" y="2916746"/>
              <a:ext cx="362234" cy="693481"/>
            </a:xfrm>
            <a:custGeom>
              <a:avLst/>
              <a:gdLst/>
              <a:ahLst/>
              <a:cxnLst/>
              <a:rect l="l" t="t" r="r" b="b"/>
              <a:pathLst>
                <a:path w="5997" h="11481" extrusionOk="0">
                  <a:moveTo>
                    <a:pt x="1" y="0"/>
                  </a:moveTo>
                  <a:cubicBezTo>
                    <a:pt x="187" y="4962"/>
                    <a:pt x="1865" y="9895"/>
                    <a:pt x="2441" y="11447"/>
                  </a:cubicBezTo>
                  <a:cubicBezTo>
                    <a:pt x="3614" y="11450"/>
                    <a:pt x="4801" y="11462"/>
                    <a:pt x="5997" y="11480"/>
                  </a:cubicBezTo>
                  <a:cubicBezTo>
                    <a:pt x="4428" y="5360"/>
                    <a:pt x="4103" y="1621"/>
                    <a:pt x="4046"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235;p38">
              <a:extLst>
                <a:ext uri="{FF2B5EF4-FFF2-40B4-BE49-F238E27FC236}">
                  <a16:creationId xmlns:a16="http://schemas.microsoft.com/office/drawing/2014/main" id="{2F230191-8555-0805-7ACD-8E4BBAECD029}"/>
                </a:ext>
              </a:extLst>
            </p:cNvPr>
            <p:cNvSpPr/>
            <p:nvPr/>
          </p:nvSpPr>
          <p:spPr>
            <a:xfrm>
              <a:off x="5597356" y="2859544"/>
              <a:ext cx="2552730" cy="98094"/>
            </a:xfrm>
            <a:custGeom>
              <a:avLst/>
              <a:gdLst/>
              <a:ahLst/>
              <a:cxnLst/>
              <a:rect l="l" t="t" r="r" b="b"/>
              <a:pathLst>
                <a:path w="42262" h="1624" extrusionOk="0">
                  <a:moveTo>
                    <a:pt x="41389" y="1"/>
                  </a:moveTo>
                  <a:cubicBezTo>
                    <a:pt x="41387" y="1"/>
                    <a:pt x="41385" y="1"/>
                    <a:pt x="41383" y="1"/>
                  </a:cubicBezTo>
                  <a:cubicBezTo>
                    <a:pt x="36109" y="34"/>
                    <a:pt x="30836" y="68"/>
                    <a:pt x="25564" y="101"/>
                  </a:cubicBezTo>
                  <a:cubicBezTo>
                    <a:pt x="20312" y="135"/>
                    <a:pt x="15063" y="168"/>
                    <a:pt x="9812" y="201"/>
                  </a:cubicBezTo>
                  <a:cubicBezTo>
                    <a:pt x="6835" y="220"/>
                    <a:pt x="3857" y="240"/>
                    <a:pt x="880" y="258"/>
                  </a:cubicBezTo>
                  <a:cubicBezTo>
                    <a:pt x="3" y="263"/>
                    <a:pt x="0" y="1623"/>
                    <a:pt x="875" y="1623"/>
                  </a:cubicBezTo>
                  <a:cubicBezTo>
                    <a:pt x="877" y="1623"/>
                    <a:pt x="878" y="1623"/>
                    <a:pt x="880" y="1623"/>
                  </a:cubicBezTo>
                  <a:cubicBezTo>
                    <a:pt x="6153" y="1589"/>
                    <a:pt x="11425" y="1555"/>
                    <a:pt x="16699" y="1522"/>
                  </a:cubicBezTo>
                  <a:cubicBezTo>
                    <a:pt x="21950" y="1489"/>
                    <a:pt x="27200" y="1455"/>
                    <a:pt x="32449" y="1422"/>
                  </a:cubicBezTo>
                  <a:cubicBezTo>
                    <a:pt x="35427" y="1402"/>
                    <a:pt x="38405" y="1384"/>
                    <a:pt x="41383" y="1365"/>
                  </a:cubicBezTo>
                  <a:cubicBezTo>
                    <a:pt x="42259" y="1359"/>
                    <a:pt x="42262" y="1"/>
                    <a:pt x="41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236;p38">
              <a:extLst>
                <a:ext uri="{FF2B5EF4-FFF2-40B4-BE49-F238E27FC236}">
                  <a16:creationId xmlns:a16="http://schemas.microsoft.com/office/drawing/2014/main" id="{69BBED01-7FB8-7F8F-40D4-DA557D015812}"/>
                </a:ext>
              </a:extLst>
            </p:cNvPr>
            <p:cNvSpPr/>
            <p:nvPr/>
          </p:nvSpPr>
          <p:spPr>
            <a:xfrm>
              <a:off x="5333850" y="3063213"/>
              <a:ext cx="137718" cy="176375"/>
            </a:xfrm>
            <a:custGeom>
              <a:avLst/>
              <a:gdLst/>
              <a:ahLst/>
              <a:cxnLst/>
              <a:rect l="l" t="t" r="r" b="b"/>
              <a:pathLst>
                <a:path w="2280" h="2920" extrusionOk="0">
                  <a:moveTo>
                    <a:pt x="1103" y="0"/>
                  </a:moveTo>
                  <a:cubicBezTo>
                    <a:pt x="1087" y="0"/>
                    <a:pt x="1072" y="9"/>
                    <a:pt x="1068" y="27"/>
                  </a:cubicBezTo>
                  <a:cubicBezTo>
                    <a:pt x="838" y="945"/>
                    <a:pt x="301" y="1241"/>
                    <a:pt x="36" y="1333"/>
                  </a:cubicBezTo>
                  <a:cubicBezTo>
                    <a:pt x="1" y="1345"/>
                    <a:pt x="4" y="1393"/>
                    <a:pt x="39" y="1404"/>
                  </a:cubicBezTo>
                  <a:cubicBezTo>
                    <a:pt x="736" y="1595"/>
                    <a:pt x="990" y="2454"/>
                    <a:pt x="1074" y="2890"/>
                  </a:cubicBezTo>
                  <a:cubicBezTo>
                    <a:pt x="1077" y="2910"/>
                    <a:pt x="1093" y="2920"/>
                    <a:pt x="1109" y="2920"/>
                  </a:cubicBezTo>
                  <a:cubicBezTo>
                    <a:pt x="1126" y="2920"/>
                    <a:pt x="1142" y="2909"/>
                    <a:pt x="1145" y="2889"/>
                  </a:cubicBezTo>
                  <a:cubicBezTo>
                    <a:pt x="1325" y="1802"/>
                    <a:pt x="1957" y="1502"/>
                    <a:pt x="2244" y="1420"/>
                  </a:cubicBezTo>
                  <a:cubicBezTo>
                    <a:pt x="2278" y="1411"/>
                    <a:pt x="2280" y="1362"/>
                    <a:pt x="2246" y="1351"/>
                  </a:cubicBezTo>
                  <a:cubicBezTo>
                    <a:pt x="1431" y="1089"/>
                    <a:pt x="1202" y="387"/>
                    <a:pt x="1138" y="29"/>
                  </a:cubicBezTo>
                  <a:cubicBezTo>
                    <a:pt x="1134" y="10"/>
                    <a:pt x="1118" y="0"/>
                    <a:pt x="1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237;p38">
              <a:extLst>
                <a:ext uri="{FF2B5EF4-FFF2-40B4-BE49-F238E27FC236}">
                  <a16:creationId xmlns:a16="http://schemas.microsoft.com/office/drawing/2014/main" id="{9504C2A5-AD5C-90B3-179C-9FE0E494F6F9}"/>
                </a:ext>
              </a:extLst>
            </p:cNvPr>
            <p:cNvSpPr/>
            <p:nvPr/>
          </p:nvSpPr>
          <p:spPr>
            <a:xfrm>
              <a:off x="5505639" y="3005044"/>
              <a:ext cx="67228" cy="86134"/>
            </a:xfrm>
            <a:custGeom>
              <a:avLst/>
              <a:gdLst/>
              <a:ahLst/>
              <a:cxnLst/>
              <a:rect l="l" t="t" r="r" b="b"/>
              <a:pathLst>
                <a:path w="1113" h="1426" extrusionOk="0">
                  <a:moveTo>
                    <a:pt x="538" y="0"/>
                  </a:moveTo>
                  <a:cubicBezTo>
                    <a:pt x="530" y="0"/>
                    <a:pt x="523" y="4"/>
                    <a:pt x="521" y="13"/>
                  </a:cubicBezTo>
                  <a:cubicBezTo>
                    <a:pt x="409" y="462"/>
                    <a:pt x="146" y="605"/>
                    <a:pt x="18" y="650"/>
                  </a:cubicBezTo>
                  <a:cubicBezTo>
                    <a:pt x="0" y="656"/>
                    <a:pt x="2" y="680"/>
                    <a:pt x="19" y="684"/>
                  </a:cubicBezTo>
                  <a:cubicBezTo>
                    <a:pt x="360" y="778"/>
                    <a:pt x="484" y="1198"/>
                    <a:pt x="524" y="1411"/>
                  </a:cubicBezTo>
                  <a:cubicBezTo>
                    <a:pt x="526" y="1421"/>
                    <a:pt x="533" y="1425"/>
                    <a:pt x="541" y="1425"/>
                  </a:cubicBezTo>
                  <a:cubicBezTo>
                    <a:pt x="549" y="1425"/>
                    <a:pt x="557" y="1420"/>
                    <a:pt x="558" y="1410"/>
                  </a:cubicBezTo>
                  <a:cubicBezTo>
                    <a:pt x="646" y="880"/>
                    <a:pt x="955" y="734"/>
                    <a:pt x="1096" y="693"/>
                  </a:cubicBezTo>
                  <a:cubicBezTo>
                    <a:pt x="1112" y="689"/>
                    <a:pt x="1112" y="665"/>
                    <a:pt x="1096" y="659"/>
                  </a:cubicBezTo>
                  <a:cubicBezTo>
                    <a:pt x="699" y="531"/>
                    <a:pt x="587" y="189"/>
                    <a:pt x="555" y="14"/>
                  </a:cubicBezTo>
                  <a:cubicBezTo>
                    <a:pt x="554" y="5"/>
                    <a:pt x="546" y="0"/>
                    <a:pt x="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238;p38">
              <a:extLst>
                <a:ext uri="{FF2B5EF4-FFF2-40B4-BE49-F238E27FC236}">
                  <a16:creationId xmlns:a16="http://schemas.microsoft.com/office/drawing/2014/main" id="{42659E7E-BAEF-4E0B-2A25-E6ADA4CB5B60}"/>
                </a:ext>
              </a:extLst>
            </p:cNvPr>
            <p:cNvSpPr/>
            <p:nvPr/>
          </p:nvSpPr>
          <p:spPr>
            <a:xfrm>
              <a:off x="8270838" y="3104870"/>
              <a:ext cx="126966" cy="162543"/>
            </a:xfrm>
            <a:custGeom>
              <a:avLst/>
              <a:gdLst/>
              <a:ahLst/>
              <a:cxnLst/>
              <a:rect l="l" t="t" r="r" b="b"/>
              <a:pathLst>
                <a:path w="2102" h="2691" extrusionOk="0">
                  <a:moveTo>
                    <a:pt x="1080" y="0"/>
                  </a:moveTo>
                  <a:cubicBezTo>
                    <a:pt x="1065" y="0"/>
                    <a:pt x="1050" y="10"/>
                    <a:pt x="1046" y="28"/>
                  </a:cubicBezTo>
                  <a:cubicBezTo>
                    <a:pt x="882" y="1029"/>
                    <a:pt x="298" y="1307"/>
                    <a:pt x="34" y="1382"/>
                  </a:cubicBezTo>
                  <a:cubicBezTo>
                    <a:pt x="2" y="1391"/>
                    <a:pt x="1" y="1435"/>
                    <a:pt x="32" y="1444"/>
                  </a:cubicBezTo>
                  <a:cubicBezTo>
                    <a:pt x="783" y="1688"/>
                    <a:pt x="993" y="2334"/>
                    <a:pt x="1053" y="2664"/>
                  </a:cubicBezTo>
                  <a:cubicBezTo>
                    <a:pt x="1056" y="2681"/>
                    <a:pt x="1071" y="2690"/>
                    <a:pt x="1086" y="2690"/>
                  </a:cubicBezTo>
                  <a:cubicBezTo>
                    <a:pt x="1100" y="2690"/>
                    <a:pt x="1114" y="2682"/>
                    <a:pt x="1117" y="2665"/>
                  </a:cubicBezTo>
                  <a:cubicBezTo>
                    <a:pt x="1329" y="1819"/>
                    <a:pt x="1825" y="1546"/>
                    <a:pt x="2068" y="1462"/>
                  </a:cubicBezTo>
                  <a:cubicBezTo>
                    <a:pt x="2101" y="1450"/>
                    <a:pt x="2098" y="1407"/>
                    <a:pt x="2067" y="1398"/>
                  </a:cubicBezTo>
                  <a:cubicBezTo>
                    <a:pt x="1423" y="1222"/>
                    <a:pt x="1191" y="429"/>
                    <a:pt x="1111" y="26"/>
                  </a:cubicBezTo>
                  <a:cubicBezTo>
                    <a:pt x="1108" y="9"/>
                    <a:pt x="1094" y="0"/>
                    <a:pt x="10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239;p38">
              <a:extLst>
                <a:ext uri="{FF2B5EF4-FFF2-40B4-BE49-F238E27FC236}">
                  <a16:creationId xmlns:a16="http://schemas.microsoft.com/office/drawing/2014/main" id="{72D3E401-C373-2C69-1F01-7DCEDDBF1E8B}"/>
                </a:ext>
              </a:extLst>
            </p:cNvPr>
            <p:cNvSpPr/>
            <p:nvPr/>
          </p:nvSpPr>
          <p:spPr>
            <a:xfrm>
              <a:off x="8177514" y="3241564"/>
              <a:ext cx="62033" cy="79429"/>
            </a:xfrm>
            <a:custGeom>
              <a:avLst/>
              <a:gdLst/>
              <a:ahLst/>
              <a:cxnLst/>
              <a:rect l="l" t="t" r="r" b="b"/>
              <a:pathLst>
                <a:path w="1027" h="1315" extrusionOk="0">
                  <a:moveTo>
                    <a:pt x="527" y="1"/>
                  </a:moveTo>
                  <a:cubicBezTo>
                    <a:pt x="520" y="1"/>
                    <a:pt x="513" y="5"/>
                    <a:pt x="511" y="14"/>
                  </a:cubicBezTo>
                  <a:cubicBezTo>
                    <a:pt x="431" y="504"/>
                    <a:pt x="146" y="638"/>
                    <a:pt x="17" y="675"/>
                  </a:cubicBezTo>
                  <a:cubicBezTo>
                    <a:pt x="1" y="680"/>
                    <a:pt x="1" y="701"/>
                    <a:pt x="16" y="707"/>
                  </a:cubicBezTo>
                  <a:cubicBezTo>
                    <a:pt x="383" y="825"/>
                    <a:pt x="486" y="1141"/>
                    <a:pt x="514" y="1301"/>
                  </a:cubicBezTo>
                  <a:cubicBezTo>
                    <a:pt x="516" y="1310"/>
                    <a:pt x="523" y="1315"/>
                    <a:pt x="530" y="1315"/>
                  </a:cubicBezTo>
                  <a:cubicBezTo>
                    <a:pt x="537" y="1315"/>
                    <a:pt x="544" y="1310"/>
                    <a:pt x="546" y="1302"/>
                  </a:cubicBezTo>
                  <a:cubicBezTo>
                    <a:pt x="649" y="889"/>
                    <a:pt x="891" y="756"/>
                    <a:pt x="1010" y="714"/>
                  </a:cubicBezTo>
                  <a:cubicBezTo>
                    <a:pt x="1026" y="710"/>
                    <a:pt x="1025" y="687"/>
                    <a:pt x="1009" y="683"/>
                  </a:cubicBezTo>
                  <a:cubicBezTo>
                    <a:pt x="695" y="598"/>
                    <a:pt x="582" y="211"/>
                    <a:pt x="543" y="14"/>
                  </a:cubicBezTo>
                  <a:cubicBezTo>
                    <a:pt x="541" y="5"/>
                    <a:pt x="534"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240;p38">
              <a:extLst>
                <a:ext uri="{FF2B5EF4-FFF2-40B4-BE49-F238E27FC236}">
                  <a16:creationId xmlns:a16="http://schemas.microsoft.com/office/drawing/2014/main" id="{F92CB4AE-C904-E111-9960-1814513DBD22}"/>
                </a:ext>
              </a:extLst>
            </p:cNvPr>
            <p:cNvSpPr/>
            <p:nvPr/>
          </p:nvSpPr>
          <p:spPr>
            <a:xfrm>
              <a:off x="6283725" y="1654974"/>
              <a:ext cx="160308" cy="205369"/>
            </a:xfrm>
            <a:custGeom>
              <a:avLst/>
              <a:gdLst/>
              <a:ahLst/>
              <a:cxnLst/>
              <a:rect l="l" t="t" r="r" b="b"/>
              <a:pathLst>
                <a:path w="2654" h="3400" extrusionOk="0">
                  <a:moveTo>
                    <a:pt x="1284" y="0"/>
                  </a:moveTo>
                  <a:cubicBezTo>
                    <a:pt x="1266" y="0"/>
                    <a:pt x="1248" y="11"/>
                    <a:pt x="1243" y="32"/>
                  </a:cubicBezTo>
                  <a:cubicBezTo>
                    <a:pt x="976" y="1101"/>
                    <a:pt x="350" y="1446"/>
                    <a:pt x="41" y="1553"/>
                  </a:cubicBezTo>
                  <a:cubicBezTo>
                    <a:pt x="1" y="1567"/>
                    <a:pt x="4" y="1622"/>
                    <a:pt x="46" y="1634"/>
                  </a:cubicBezTo>
                  <a:cubicBezTo>
                    <a:pt x="858" y="1856"/>
                    <a:pt x="1152" y="2858"/>
                    <a:pt x="1250" y="3365"/>
                  </a:cubicBezTo>
                  <a:cubicBezTo>
                    <a:pt x="1255" y="3388"/>
                    <a:pt x="1273" y="3399"/>
                    <a:pt x="1291" y="3399"/>
                  </a:cubicBezTo>
                  <a:cubicBezTo>
                    <a:pt x="1310" y="3399"/>
                    <a:pt x="1329" y="3387"/>
                    <a:pt x="1334" y="3364"/>
                  </a:cubicBezTo>
                  <a:cubicBezTo>
                    <a:pt x="1543" y="2100"/>
                    <a:pt x="2279" y="1749"/>
                    <a:pt x="2613" y="1653"/>
                  </a:cubicBezTo>
                  <a:cubicBezTo>
                    <a:pt x="2653" y="1643"/>
                    <a:pt x="2653" y="1586"/>
                    <a:pt x="2613" y="1574"/>
                  </a:cubicBezTo>
                  <a:cubicBezTo>
                    <a:pt x="1667" y="1267"/>
                    <a:pt x="1400" y="450"/>
                    <a:pt x="1325" y="34"/>
                  </a:cubicBezTo>
                  <a:cubicBezTo>
                    <a:pt x="1320" y="12"/>
                    <a:pt x="1302" y="0"/>
                    <a:pt x="12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241;p38">
              <a:extLst>
                <a:ext uri="{FF2B5EF4-FFF2-40B4-BE49-F238E27FC236}">
                  <a16:creationId xmlns:a16="http://schemas.microsoft.com/office/drawing/2014/main" id="{75B4E41E-4C53-EB0A-74E0-C57AA6F211A2}"/>
                </a:ext>
              </a:extLst>
            </p:cNvPr>
            <p:cNvSpPr/>
            <p:nvPr/>
          </p:nvSpPr>
          <p:spPr>
            <a:xfrm>
              <a:off x="6469044" y="1548180"/>
              <a:ext cx="100510" cy="128657"/>
            </a:xfrm>
            <a:custGeom>
              <a:avLst/>
              <a:gdLst/>
              <a:ahLst/>
              <a:cxnLst/>
              <a:rect l="l" t="t" r="r" b="b"/>
              <a:pathLst>
                <a:path w="1664" h="2130" extrusionOk="0">
                  <a:moveTo>
                    <a:pt x="804" y="0"/>
                  </a:moveTo>
                  <a:cubicBezTo>
                    <a:pt x="793" y="0"/>
                    <a:pt x="782" y="6"/>
                    <a:pt x="778" y="19"/>
                  </a:cubicBezTo>
                  <a:cubicBezTo>
                    <a:pt x="611" y="690"/>
                    <a:pt x="220" y="906"/>
                    <a:pt x="26" y="973"/>
                  </a:cubicBezTo>
                  <a:cubicBezTo>
                    <a:pt x="0" y="982"/>
                    <a:pt x="3" y="1017"/>
                    <a:pt x="29" y="1024"/>
                  </a:cubicBezTo>
                  <a:cubicBezTo>
                    <a:pt x="538" y="1163"/>
                    <a:pt x="721" y="1790"/>
                    <a:pt x="784" y="2109"/>
                  </a:cubicBezTo>
                  <a:cubicBezTo>
                    <a:pt x="786" y="2123"/>
                    <a:pt x="797" y="2130"/>
                    <a:pt x="808" y="2130"/>
                  </a:cubicBezTo>
                  <a:cubicBezTo>
                    <a:pt x="820" y="2130"/>
                    <a:pt x="832" y="2122"/>
                    <a:pt x="835" y="2108"/>
                  </a:cubicBezTo>
                  <a:cubicBezTo>
                    <a:pt x="966" y="1315"/>
                    <a:pt x="1427" y="1096"/>
                    <a:pt x="1636" y="1036"/>
                  </a:cubicBezTo>
                  <a:cubicBezTo>
                    <a:pt x="1662" y="1029"/>
                    <a:pt x="1663" y="994"/>
                    <a:pt x="1638" y="985"/>
                  </a:cubicBezTo>
                  <a:cubicBezTo>
                    <a:pt x="1044" y="794"/>
                    <a:pt x="877" y="282"/>
                    <a:pt x="830" y="21"/>
                  </a:cubicBezTo>
                  <a:cubicBezTo>
                    <a:pt x="827" y="7"/>
                    <a:pt x="815" y="0"/>
                    <a:pt x="8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242;p38">
              <a:extLst>
                <a:ext uri="{FF2B5EF4-FFF2-40B4-BE49-F238E27FC236}">
                  <a16:creationId xmlns:a16="http://schemas.microsoft.com/office/drawing/2014/main" id="{E937A45B-F367-618A-2C07-FBE324823351}"/>
                </a:ext>
              </a:extLst>
            </p:cNvPr>
            <p:cNvSpPr/>
            <p:nvPr/>
          </p:nvSpPr>
          <p:spPr>
            <a:xfrm>
              <a:off x="6202059" y="1576751"/>
              <a:ext cx="61007" cy="78282"/>
            </a:xfrm>
            <a:custGeom>
              <a:avLst/>
              <a:gdLst/>
              <a:ahLst/>
              <a:cxnLst/>
              <a:rect l="l" t="t" r="r" b="b"/>
              <a:pathLst>
                <a:path w="1010" h="1296" extrusionOk="0">
                  <a:moveTo>
                    <a:pt x="488" y="1"/>
                  </a:moveTo>
                  <a:cubicBezTo>
                    <a:pt x="481" y="1"/>
                    <a:pt x="474" y="4"/>
                    <a:pt x="472" y="12"/>
                  </a:cubicBezTo>
                  <a:cubicBezTo>
                    <a:pt x="371" y="420"/>
                    <a:pt x="133" y="551"/>
                    <a:pt x="16" y="591"/>
                  </a:cubicBezTo>
                  <a:cubicBezTo>
                    <a:pt x="1" y="597"/>
                    <a:pt x="1" y="618"/>
                    <a:pt x="17" y="623"/>
                  </a:cubicBezTo>
                  <a:cubicBezTo>
                    <a:pt x="326" y="708"/>
                    <a:pt x="438" y="1088"/>
                    <a:pt x="475" y="1282"/>
                  </a:cubicBezTo>
                  <a:cubicBezTo>
                    <a:pt x="477" y="1291"/>
                    <a:pt x="484" y="1295"/>
                    <a:pt x="491" y="1295"/>
                  </a:cubicBezTo>
                  <a:cubicBezTo>
                    <a:pt x="498" y="1295"/>
                    <a:pt x="505" y="1290"/>
                    <a:pt x="507" y="1281"/>
                  </a:cubicBezTo>
                  <a:cubicBezTo>
                    <a:pt x="587" y="800"/>
                    <a:pt x="868" y="666"/>
                    <a:pt x="995" y="630"/>
                  </a:cubicBezTo>
                  <a:cubicBezTo>
                    <a:pt x="1010" y="626"/>
                    <a:pt x="1010" y="605"/>
                    <a:pt x="995" y="600"/>
                  </a:cubicBezTo>
                  <a:cubicBezTo>
                    <a:pt x="633" y="484"/>
                    <a:pt x="532" y="172"/>
                    <a:pt x="504" y="14"/>
                  </a:cubicBezTo>
                  <a:cubicBezTo>
                    <a:pt x="502" y="5"/>
                    <a:pt x="495" y="1"/>
                    <a:pt x="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Rectangle: Folded Corner 239">
            <a:extLst>
              <a:ext uri="{FF2B5EF4-FFF2-40B4-BE49-F238E27FC236}">
                <a16:creationId xmlns:a16="http://schemas.microsoft.com/office/drawing/2014/main" id="{C2F0E7FF-7D76-7293-8C9A-78C571989B6D}"/>
              </a:ext>
            </a:extLst>
          </p:cNvPr>
          <p:cNvSpPr/>
          <p:nvPr/>
        </p:nvSpPr>
        <p:spPr>
          <a:xfrm>
            <a:off x="2030965" y="1186594"/>
            <a:ext cx="1403083" cy="1233232"/>
          </a:xfrm>
          <a:prstGeom prst="foldedCorne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t>V.</a:t>
            </a:r>
          </a:p>
        </p:txBody>
      </p:sp>
      <p:sp>
        <p:nvSpPr>
          <p:cNvPr id="241" name="TextBox 240">
            <a:extLst>
              <a:ext uri="{FF2B5EF4-FFF2-40B4-BE49-F238E27FC236}">
                <a16:creationId xmlns:a16="http://schemas.microsoft.com/office/drawing/2014/main" id="{575391A4-2336-BFE9-9999-B7818529AFEE}"/>
              </a:ext>
            </a:extLst>
          </p:cNvPr>
          <p:cNvSpPr txBox="1"/>
          <p:nvPr/>
        </p:nvSpPr>
        <p:spPr>
          <a:xfrm>
            <a:off x="253690" y="2833503"/>
            <a:ext cx="5217090" cy="584775"/>
          </a:xfrm>
          <a:prstGeom prst="rect">
            <a:avLst/>
          </a:prstGeom>
          <a:noFill/>
        </p:spPr>
        <p:txBody>
          <a:bodyPr wrap="square">
            <a:spAutoFit/>
          </a:bodyPr>
          <a:lstStyle/>
          <a:p>
            <a:pPr algn="ctr"/>
            <a:r>
              <a:rPr lang="en-US" sz="3200" b="1" dirty="0">
                <a:solidFill>
                  <a:srgbClr val="0070C0"/>
                </a:solidFill>
              </a:rPr>
              <a:t>TỔNG KẾT.</a:t>
            </a:r>
          </a:p>
        </p:txBody>
      </p:sp>
    </p:spTree>
    <p:extLst>
      <p:ext uri="{BB962C8B-B14F-4D97-AF65-F5344CB8AC3E}">
        <p14:creationId xmlns:p14="http://schemas.microsoft.com/office/powerpoint/2010/main" val="830982756"/>
      </p:ext>
    </p:extLst>
  </p:cSld>
  <p:clrMapOvr>
    <a:masterClrMapping/>
  </p:clrMapOvr>
  <p:transition spd="med">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9043A66-CEA5-646D-1E24-E3FDEE579FAF}"/>
              </a:ext>
            </a:extLst>
          </p:cNvPr>
          <p:cNvSpPr/>
          <p:nvPr/>
        </p:nvSpPr>
        <p:spPr>
          <a:xfrm>
            <a:off x="876822" y="375781"/>
            <a:ext cx="7452986" cy="701457"/>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chemeClr val="accent6"/>
                </a:solidFill>
              </a:rPr>
              <a:t>1. </a:t>
            </a:r>
            <a:r>
              <a:rPr lang="en-US" sz="2400" b="1" dirty="0" err="1">
                <a:solidFill>
                  <a:schemeClr val="accent6"/>
                </a:solidFill>
              </a:rPr>
              <a:t>Nội</a:t>
            </a:r>
            <a:r>
              <a:rPr lang="en-US" sz="2400" b="1" dirty="0">
                <a:solidFill>
                  <a:schemeClr val="accent6"/>
                </a:solidFill>
              </a:rPr>
              <a:t> dung</a:t>
            </a:r>
          </a:p>
        </p:txBody>
      </p:sp>
      <p:sp>
        <p:nvSpPr>
          <p:cNvPr id="8" name="Rounded Rectangle 5">
            <a:extLst>
              <a:ext uri="{FF2B5EF4-FFF2-40B4-BE49-F238E27FC236}">
                <a16:creationId xmlns:a16="http://schemas.microsoft.com/office/drawing/2014/main" id="{29672ACB-36AC-EA57-B691-F41D620BA17D}"/>
              </a:ext>
            </a:extLst>
          </p:cNvPr>
          <p:cNvSpPr/>
          <p:nvPr/>
        </p:nvSpPr>
        <p:spPr>
          <a:xfrm>
            <a:off x="814192" y="1623184"/>
            <a:ext cx="2383212" cy="2911238"/>
          </a:xfrm>
          <a:prstGeom prst="roundRect">
            <a:avLst>
              <a:gd name="adj" fmla="val 5015"/>
            </a:avLst>
          </a:prstGeom>
          <a:solidFill>
            <a:schemeClr val="accent6"/>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Khẳng định vẻ đẹp tâm hồn truyền thống của người phụ nữ Việt Nam.</a:t>
            </a:r>
            <a:endParaRPr lang="en-US" sz="2000" dirty="0">
              <a:solidFill>
                <a:srgbClr val="000000"/>
              </a:solidFill>
            </a:endParaRPr>
          </a:p>
        </p:txBody>
      </p:sp>
      <p:sp>
        <p:nvSpPr>
          <p:cNvPr id="9" name="Down Arrow 8">
            <a:extLst>
              <a:ext uri="{FF2B5EF4-FFF2-40B4-BE49-F238E27FC236}">
                <a16:creationId xmlns:a16="http://schemas.microsoft.com/office/drawing/2014/main" id="{FEE9C9CC-3DE3-39A6-0FD6-285D21F2C9C0}"/>
              </a:ext>
            </a:extLst>
          </p:cNvPr>
          <p:cNvSpPr/>
          <p:nvPr/>
        </p:nvSpPr>
        <p:spPr>
          <a:xfrm>
            <a:off x="1643020" y="1077238"/>
            <a:ext cx="725556" cy="545946"/>
          </a:xfrm>
          <a:prstGeom prst="down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5">
            <a:extLst>
              <a:ext uri="{FF2B5EF4-FFF2-40B4-BE49-F238E27FC236}">
                <a16:creationId xmlns:a16="http://schemas.microsoft.com/office/drawing/2014/main" id="{15F96700-B2FF-4370-1A81-1C4878E2B605}"/>
              </a:ext>
            </a:extLst>
          </p:cNvPr>
          <p:cNvSpPr/>
          <p:nvPr/>
        </p:nvSpPr>
        <p:spPr>
          <a:xfrm>
            <a:off x="3414936" y="1623184"/>
            <a:ext cx="2383212" cy="2911238"/>
          </a:xfrm>
          <a:prstGeom prst="roundRect">
            <a:avLst>
              <a:gd name="adj" fmla="val 5015"/>
            </a:avLst>
          </a:prstGeom>
          <a:solidFill>
            <a:schemeClr val="accent6"/>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Niềm cảm thương cho số phận bi kịch của </a:t>
            </a:r>
            <a:r>
              <a:rPr lang="en-US" sz="2000" dirty="0" err="1">
                <a:solidFill>
                  <a:srgbClr val="000000"/>
                </a:solidFill>
              </a:rPr>
              <a:t>những</a:t>
            </a:r>
            <a:r>
              <a:rPr lang="en-US" sz="2000" dirty="0">
                <a:solidFill>
                  <a:srgbClr val="000000"/>
                </a:solidFill>
              </a:rPr>
              <a:t> </a:t>
            </a:r>
            <a:r>
              <a:rPr lang="en-US" sz="2000" dirty="0" err="1">
                <a:solidFill>
                  <a:srgbClr val="000000"/>
                </a:solidFill>
              </a:rPr>
              <a:t>người</a:t>
            </a:r>
            <a:r>
              <a:rPr lang="en-US" sz="2000" dirty="0">
                <a:solidFill>
                  <a:srgbClr val="000000"/>
                </a:solidFill>
              </a:rPr>
              <a:t> </a:t>
            </a:r>
            <a:r>
              <a:rPr lang="en-US" sz="2000" dirty="0" err="1">
                <a:solidFill>
                  <a:srgbClr val="000000"/>
                </a:solidFill>
              </a:rPr>
              <a:t>phụ</a:t>
            </a:r>
            <a:r>
              <a:rPr lang="en-US" sz="2000" dirty="0">
                <a:solidFill>
                  <a:srgbClr val="000000"/>
                </a:solidFill>
              </a:rPr>
              <a:t> </a:t>
            </a:r>
            <a:r>
              <a:rPr lang="en-US" sz="2000" dirty="0" err="1">
                <a:solidFill>
                  <a:srgbClr val="000000"/>
                </a:solidFill>
              </a:rPr>
              <a:t>nữ</a:t>
            </a:r>
            <a:r>
              <a:rPr lang="en-US" sz="2000" dirty="0">
                <a:solidFill>
                  <a:srgbClr val="000000"/>
                </a:solidFill>
              </a:rPr>
              <a:t>.</a:t>
            </a:r>
          </a:p>
        </p:txBody>
      </p:sp>
      <p:sp>
        <p:nvSpPr>
          <p:cNvPr id="12" name="Down Arrow 8">
            <a:extLst>
              <a:ext uri="{FF2B5EF4-FFF2-40B4-BE49-F238E27FC236}">
                <a16:creationId xmlns:a16="http://schemas.microsoft.com/office/drawing/2014/main" id="{3F6D773E-DBB1-C631-381B-4EBB7894BF13}"/>
              </a:ext>
            </a:extLst>
          </p:cNvPr>
          <p:cNvSpPr/>
          <p:nvPr/>
        </p:nvSpPr>
        <p:spPr>
          <a:xfrm>
            <a:off x="4209222" y="1077238"/>
            <a:ext cx="725556" cy="545946"/>
          </a:xfrm>
          <a:prstGeom prst="down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5">
            <a:extLst>
              <a:ext uri="{FF2B5EF4-FFF2-40B4-BE49-F238E27FC236}">
                <a16:creationId xmlns:a16="http://schemas.microsoft.com/office/drawing/2014/main" id="{AE700063-5B7A-2019-719E-0A0DEA6C5A7B}"/>
              </a:ext>
            </a:extLst>
          </p:cNvPr>
          <p:cNvSpPr/>
          <p:nvPr/>
        </p:nvSpPr>
        <p:spPr>
          <a:xfrm>
            <a:off x="6015681" y="1623184"/>
            <a:ext cx="2587269" cy="2911238"/>
          </a:xfrm>
          <a:prstGeom prst="roundRect">
            <a:avLst>
              <a:gd name="adj" fmla="val 5015"/>
            </a:avLst>
          </a:prstGeom>
          <a:solidFill>
            <a:schemeClr val="accent6"/>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Lên</a:t>
            </a:r>
            <a:r>
              <a:rPr lang="en-US" sz="2000" dirty="0">
                <a:solidFill>
                  <a:srgbClr val="000000"/>
                </a:solidFill>
              </a:rPr>
              <a:t> </a:t>
            </a:r>
            <a:r>
              <a:rPr lang="vi-VN" sz="2000" dirty="0">
                <a:solidFill>
                  <a:srgbClr val="000000"/>
                </a:solidFill>
              </a:rPr>
              <a:t>án tố cáo các lễ giáo phong kiến vô nhân đạo, các hủ tục hà khắc trong chế độ phong kiến đương thời.</a:t>
            </a:r>
            <a:endParaRPr lang="en-US" sz="2000" dirty="0">
              <a:solidFill>
                <a:srgbClr val="000000"/>
              </a:solidFill>
            </a:endParaRPr>
          </a:p>
        </p:txBody>
      </p:sp>
      <p:sp>
        <p:nvSpPr>
          <p:cNvPr id="14" name="Down Arrow 8">
            <a:extLst>
              <a:ext uri="{FF2B5EF4-FFF2-40B4-BE49-F238E27FC236}">
                <a16:creationId xmlns:a16="http://schemas.microsoft.com/office/drawing/2014/main" id="{D4886264-3E18-0B7E-2B19-FF4D334567B2}"/>
              </a:ext>
            </a:extLst>
          </p:cNvPr>
          <p:cNvSpPr/>
          <p:nvPr/>
        </p:nvSpPr>
        <p:spPr>
          <a:xfrm>
            <a:off x="6964869" y="1077238"/>
            <a:ext cx="725556" cy="545946"/>
          </a:xfrm>
          <a:prstGeom prst="down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439320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1" grpId="0" animBg="1"/>
      <p:bldP spid="12" grpId="0" animBg="1"/>
      <p:bldP spid="13" grpId="0" animBg="1"/>
      <p:bldP spid="1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5">
            <a:extLst>
              <a:ext uri="{FF2B5EF4-FFF2-40B4-BE49-F238E27FC236}">
                <a16:creationId xmlns:a16="http://schemas.microsoft.com/office/drawing/2014/main" id="{F5FFDBED-D837-E2A7-365A-D545809E75C4}"/>
              </a:ext>
            </a:extLst>
          </p:cNvPr>
          <p:cNvSpPr/>
          <p:nvPr/>
        </p:nvSpPr>
        <p:spPr>
          <a:xfrm>
            <a:off x="599601" y="325218"/>
            <a:ext cx="1106739" cy="4493063"/>
          </a:xfrm>
          <a:prstGeom prst="roundRect">
            <a:avLst>
              <a:gd name="adj" fmla="val 12944"/>
            </a:avLst>
          </a:prstGeom>
          <a:solidFill>
            <a:schemeClr val="tx1">
              <a:lumMod val="90000"/>
              <a:lumOff val="1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dirty="0">
                <a:solidFill>
                  <a:schemeClr val="accent6"/>
                </a:solidFill>
                <a:cs typeface="Arial" panose="020B0604020202020204" pitchFamily="34" charset="0"/>
              </a:rPr>
              <a:t>2. Nghệ thuật</a:t>
            </a:r>
          </a:p>
        </p:txBody>
      </p:sp>
      <p:sp>
        <p:nvSpPr>
          <p:cNvPr id="6" name="Rounded Rectangle 6">
            <a:extLst>
              <a:ext uri="{FF2B5EF4-FFF2-40B4-BE49-F238E27FC236}">
                <a16:creationId xmlns:a16="http://schemas.microsoft.com/office/drawing/2014/main" id="{9EA97E41-F4D3-26A3-306E-B00B4636BC76}"/>
              </a:ext>
            </a:extLst>
          </p:cNvPr>
          <p:cNvSpPr/>
          <p:nvPr/>
        </p:nvSpPr>
        <p:spPr>
          <a:xfrm>
            <a:off x="2757047" y="325219"/>
            <a:ext cx="5866460" cy="1039858"/>
          </a:xfrm>
          <a:prstGeom prst="roundRect">
            <a:avLst>
              <a:gd name="adj" fmla="val 5015"/>
            </a:avLst>
          </a:prstGeom>
          <a:solidFill>
            <a:schemeClr val="accent6"/>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Cốt</a:t>
            </a:r>
            <a:r>
              <a:rPr lang="en-US" sz="2000" dirty="0">
                <a:solidFill>
                  <a:srgbClr val="000000"/>
                </a:solidFill>
              </a:rPr>
              <a:t> </a:t>
            </a:r>
            <a:r>
              <a:rPr lang="en-US" sz="2000" dirty="0" err="1">
                <a:solidFill>
                  <a:srgbClr val="000000"/>
                </a:solidFill>
              </a:rPr>
              <a:t>truyện</a:t>
            </a:r>
            <a:r>
              <a:rPr lang="en-US" sz="2000" dirty="0">
                <a:solidFill>
                  <a:srgbClr val="000000"/>
                </a:solidFill>
              </a:rPr>
              <a:t> </a:t>
            </a:r>
            <a:r>
              <a:rPr lang="en-US" sz="2000" dirty="0" err="1">
                <a:solidFill>
                  <a:srgbClr val="000000"/>
                </a:solidFill>
              </a:rPr>
              <a:t>tuyến</a:t>
            </a:r>
            <a:r>
              <a:rPr lang="en-US" sz="2000" dirty="0">
                <a:solidFill>
                  <a:srgbClr val="000000"/>
                </a:solidFill>
              </a:rPr>
              <a:t> </a:t>
            </a:r>
            <a:r>
              <a:rPr lang="en-US" sz="2000" dirty="0" err="1">
                <a:solidFill>
                  <a:srgbClr val="000000"/>
                </a:solidFill>
              </a:rPr>
              <a:t>tính</a:t>
            </a:r>
            <a:r>
              <a:rPr lang="en-US" sz="2000" dirty="0">
                <a:solidFill>
                  <a:srgbClr val="000000"/>
                </a:solidFill>
              </a:rPr>
              <a:t>.</a:t>
            </a:r>
          </a:p>
        </p:txBody>
      </p:sp>
      <p:sp>
        <p:nvSpPr>
          <p:cNvPr id="7" name="Rounded Rectangle 7">
            <a:extLst>
              <a:ext uri="{FF2B5EF4-FFF2-40B4-BE49-F238E27FC236}">
                <a16:creationId xmlns:a16="http://schemas.microsoft.com/office/drawing/2014/main" id="{94A62EBA-6983-DB10-F8DB-4911416D86E9}"/>
              </a:ext>
            </a:extLst>
          </p:cNvPr>
          <p:cNvSpPr/>
          <p:nvPr/>
        </p:nvSpPr>
        <p:spPr>
          <a:xfrm>
            <a:off x="2757047" y="1550765"/>
            <a:ext cx="5866460" cy="1008411"/>
          </a:xfrm>
          <a:prstGeom prst="roundRect">
            <a:avLst>
              <a:gd name="adj" fmla="val 5015"/>
            </a:avLst>
          </a:prstGeom>
          <a:solidFill>
            <a:schemeClr val="accent6"/>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2000" dirty="0">
                <a:solidFill>
                  <a:srgbClr val="000000"/>
                </a:solidFill>
              </a:rPr>
              <a:t>Lời thoại mang đậm màu sắc truyền kì, sử dụng nhiều điển tích, điển cố.</a:t>
            </a:r>
            <a:endParaRPr lang="en-US" sz="2000" dirty="0">
              <a:solidFill>
                <a:srgbClr val="000000"/>
              </a:solidFill>
            </a:endParaRPr>
          </a:p>
        </p:txBody>
      </p:sp>
      <p:sp>
        <p:nvSpPr>
          <p:cNvPr id="8" name="Rounded Rectangle 8">
            <a:extLst>
              <a:ext uri="{FF2B5EF4-FFF2-40B4-BE49-F238E27FC236}">
                <a16:creationId xmlns:a16="http://schemas.microsoft.com/office/drawing/2014/main" id="{8848B9C7-C70F-BBEE-55BC-D72029130613}"/>
              </a:ext>
            </a:extLst>
          </p:cNvPr>
          <p:cNvSpPr/>
          <p:nvPr/>
        </p:nvSpPr>
        <p:spPr>
          <a:xfrm>
            <a:off x="2757047" y="3874417"/>
            <a:ext cx="5866460" cy="943865"/>
          </a:xfrm>
          <a:prstGeom prst="roundRect">
            <a:avLst>
              <a:gd name="adj" fmla="val 5015"/>
            </a:avLst>
          </a:prstGeom>
          <a:solidFill>
            <a:schemeClr val="accent6"/>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2000" dirty="0">
                <a:solidFill>
                  <a:srgbClr val="000000"/>
                </a:solidFill>
              </a:rPr>
              <a:t>Sử dụng yếu tố kỳ ảo đan xen với yếu tố thực làm nổi bật giá trị nhân đạo của tác phẩm.</a:t>
            </a:r>
            <a:endParaRPr lang="en-US" sz="2000" dirty="0">
              <a:solidFill>
                <a:srgbClr val="000000"/>
              </a:solidFill>
            </a:endParaRPr>
          </a:p>
        </p:txBody>
      </p:sp>
      <p:sp>
        <p:nvSpPr>
          <p:cNvPr id="9" name="Rounded Rectangle 9">
            <a:extLst>
              <a:ext uri="{FF2B5EF4-FFF2-40B4-BE49-F238E27FC236}">
                <a16:creationId xmlns:a16="http://schemas.microsoft.com/office/drawing/2014/main" id="{A795720B-E2C3-E594-43A5-7C7521286648}"/>
              </a:ext>
            </a:extLst>
          </p:cNvPr>
          <p:cNvSpPr/>
          <p:nvPr/>
        </p:nvSpPr>
        <p:spPr>
          <a:xfrm>
            <a:off x="2757047" y="2744864"/>
            <a:ext cx="5866460" cy="943865"/>
          </a:xfrm>
          <a:prstGeom prst="roundRect">
            <a:avLst>
              <a:gd name="adj" fmla="val 5015"/>
            </a:avLst>
          </a:prstGeom>
          <a:solidFill>
            <a:schemeClr val="accent6"/>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Nghệ thuật xây dựng nhân vật tài tình, nhân vật được xây dựng qua lời nói và hành động</a:t>
            </a:r>
            <a:r>
              <a:rPr lang="en-US" sz="2000" dirty="0">
                <a:solidFill>
                  <a:srgbClr val="000000"/>
                </a:solidFill>
              </a:rPr>
              <a:t>.</a:t>
            </a:r>
          </a:p>
        </p:txBody>
      </p:sp>
      <p:sp>
        <p:nvSpPr>
          <p:cNvPr id="10" name="Down Arrow 10">
            <a:extLst>
              <a:ext uri="{FF2B5EF4-FFF2-40B4-BE49-F238E27FC236}">
                <a16:creationId xmlns:a16="http://schemas.microsoft.com/office/drawing/2014/main" id="{9A92F2FC-D188-664D-744B-5D0FA716B491}"/>
              </a:ext>
            </a:extLst>
          </p:cNvPr>
          <p:cNvSpPr/>
          <p:nvPr/>
        </p:nvSpPr>
        <p:spPr>
          <a:xfrm rot="16200000">
            <a:off x="1938869" y="500902"/>
            <a:ext cx="725556" cy="688492"/>
          </a:xfrm>
          <a:prstGeom prst="downArrow">
            <a:avLst/>
          </a:prstGeom>
          <a:solidFill>
            <a:srgbClr val="92D05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1">
            <a:extLst>
              <a:ext uri="{FF2B5EF4-FFF2-40B4-BE49-F238E27FC236}">
                <a16:creationId xmlns:a16="http://schemas.microsoft.com/office/drawing/2014/main" id="{3DADFB4F-806C-AFD8-E75D-41DE5B07C9BC}"/>
              </a:ext>
            </a:extLst>
          </p:cNvPr>
          <p:cNvSpPr/>
          <p:nvPr/>
        </p:nvSpPr>
        <p:spPr>
          <a:xfrm rot="16200000">
            <a:off x="1938869" y="1710724"/>
            <a:ext cx="725556" cy="688492"/>
          </a:xfrm>
          <a:prstGeom prst="downArrow">
            <a:avLst/>
          </a:prstGeom>
          <a:solidFill>
            <a:srgbClr val="92D05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2">
            <a:extLst>
              <a:ext uri="{FF2B5EF4-FFF2-40B4-BE49-F238E27FC236}">
                <a16:creationId xmlns:a16="http://schemas.microsoft.com/office/drawing/2014/main" id="{31C15AE0-A20C-AF13-5B0B-C266B3F41FE0}"/>
              </a:ext>
            </a:extLst>
          </p:cNvPr>
          <p:cNvSpPr/>
          <p:nvPr/>
        </p:nvSpPr>
        <p:spPr>
          <a:xfrm rot="16200000">
            <a:off x="1933536" y="2872550"/>
            <a:ext cx="725556" cy="688492"/>
          </a:xfrm>
          <a:prstGeom prst="downArrow">
            <a:avLst/>
          </a:prstGeom>
          <a:solidFill>
            <a:srgbClr val="92D05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3">
            <a:extLst>
              <a:ext uri="{FF2B5EF4-FFF2-40B4-BE49-F238E27FC236}">
                <a16:creationId xmlns:a16="http://schemas.microsoft.com/office/drawing/2014/main" id="{26EEEE7E-DCA5-747B-74BC-67FEB3AE114D}"/>
              </a:ext>
            </a:extLst>
          </p:cNvPr>
          <p:cNvSpPr/>
          <p:nvPr/>
        </p:nvSpPr>
        <p:spPr>
          <a:xfrm rot="16200000">
            <a:off x="1933536" y="4002103"/>
            <a:ext cx="725556" cy="688492"/>
          </a:xfrm>
          <a:prstGeom prst="downArrow">
            <a:avLst/>
          </a:prstGeom>
          <a:solidFill>
            <a:srgbClr val="92D05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821343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345"/>
        <p:cNvGrpSpPr/>
        <p:nvPr/>
      </p:nvGrpSpPr>
      <p:grpSpPr>
        <a:xfrm>
          <a:off x="0" y="0"/>
          <a:ext cx="0" cy="0"/>
          <a:chOff x="0" y="0"/>
          <a:chExt cx="0" cy="0"/>
        </a:xfrm>
      </p:grpSpPr>
      <p:sp>
        <p:nvSpPr>
          <p:cNvPr id="6" name="Rounded Rectangle 1">
            <a:extLst>
              <a:ext uri="{FF2B5EF4-FFF2-40B4-BE49-F238E27FC236}">
                <a16:creationId xmlns:a16="http://schemas.microsoft.com/office/drawing/2014/main" id="{09E521B0-9389-13EF-DDFA-BF283F2DCFCD}"/>
              </a:ext>
            </a:extLst>
          </p:cNvPr>
          <p:cNvSpPr/>
          <p:nvPr/>
        </p:nvSpPr>
        <p:spPr>
          <a:xfrm>
            <a:off x="898014" y="912007"/>
            <a:ext cx="3987137" cy="1074408"/>
          </a:xfrm>
          <a:prstGeom prst="roundRect">
            <a:avLst>
              <a:gd name="adj" fmla="val 0"/>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dirty="0">
                <a:solidFill>
                  <a:srgbClr val="C00000"/>
                </a:solidFill>
                <a:latin typeface="Arial" panose="020B0604020202020204" pitchFamily="34" charset="0"/>
                <a:cs typeface="Arial" panose="020B0604020202020204" pitchFamily="34" charset="0"/>
              </a:rPr>
              <a:t>Nhiệm </a:t>
            </a:r>
            <a:r>
              <a:rPr lang="en-US" sz="2500" b="1" dirty="0" err="1">
                <a:solidFill>
                  <a:srgbClr val="C00000"/>
                </a:solidFill>
                <a:latin typeface="Arial" panose="020B0604020202020204" pitchFamily="34" charset="0"/>
                <a:cs typeface="Arial" panose="020B0604020202020204" pitchFamily="34" charset="0"/>
              </a:rPr>
              <a:t>vụ</a:t>
            </a:r>
            <a:r>
              <a:rPr lang="en-US" sz="2500" b="1" dirty="0">
                <a:solidFill>
                  <a:srgbClr val="C00000"/>
                </a:solidFill>
                <a:latin typeface="Arial" panose="020B0604020202020204" pitchFamily="34" charset="0"/>
                <a:cs typeface="Arial" panose="020B0604020202020204" pitchFamily="34" charset="0"/>
              </a:rPr>
              <a:t> 1:</a:t>
            </a:r>
            <a:endParaRPr lang="en-US" sz="2200" b="1" dirty="0">
              <a:solidFill>
                <a:schemeClr val="tx1"/>
              </a:solidFill>
              <a:latin typeface="Arial" panose="020B0604020202020204" pitchFamily="34" charset="0"/>
              <a:cs typeface="Arial" panose="020B0604020202020204" pitchFamily="34" charset="0"/>
            </a:endParaRPr>
          </a:p>
          <a:p>
            <a:pPr algn="ctr">
              <a:lnSpc>
                <a:spcPct val="150000"/>
              </a:lnSpc>
            </a:pPr>
            <a:r>
              <a:rPr lang="en-US" sz="2200" b="1" dirty="0" err="1">
                <a:solidFill>
                  <a:schemeClr val="tx1"/>
                </a:solidFill>
                <a:latin typeface="Arial" panose="020B0604020202020204" pitchFamily="34" charset="0"/>
                <a:cs typeface="Arial" panose="020B0604020202020204" pitchFamily="34" charset="0"/>
              </a:rPr>
              <a:t>Trả</a:t>
            </a:r>
            <a:r>
              <a:rPr lang="en-US" sz="2200" b="1" dirty="0">
                <a:solidFill>
                  <a:schemeClr val="tx1"/>
                </a:solidFill>
                <a:latin typeface="Arial" panose="020B0604020202020204" pitchFamily="34" charset="0"/>
                <a:cs typeface="Arial" panose="020B0604020202020204" pitchFamily="34" charset="0"/>
              </a:rPr>
              <a:t> </a:t>
            </a:r>
            <a:r>
              <a:rPr lang="en-US" sz="2200" b="1" dirty="0" err="1">
                <a:solidFill>
                  <a:schemeClr val="tx1"/>
                </a:solidFill>
                <a:latin typeface="Arial" panose="020B0604020202020204" pitchFamily="34" charset="0"/>
                <a:cs typeface="Arial" panose="020B0604020202020204" pitchFamily="34" charset="0"/>
              </a:rPr>
              <a:t>lời</a:t>
            </a:r>
            <a:r>
              <a:rPr lang="en-US" sz="2200" b="1" dirty="0">
                <a:solidFill>
                  <a:schemeClr val="tx1"/>
                </a:solidFill>
                <a:latin typeface="Arial" panose="020B0604020202020204" pitchFamily="34" charset="0"/>
                <a:cs typeface="Arial" panose="020B0604020202020204" pitchFamily="34" charset="0"/>
              </a:rPr>
              <a:t> </a:t>
            </a:r>
            <a:r>
              <a:rPr lang="en-US" sz="2200" b="1" dirty="0" err="1">
                <a:solidFill>
                  <a:schemeClr val="tx1"/>
                </a:solidFill>
                <a:latin typeface="Arial" panose="020B0604020202020204" pitchFamily="34" charset="0"/>
                <a:cs typeface="Arial" panose="020B0604020202020204" pitchFamily="34" charset="0"/>
              </a:rPr>
              <a:t>câu</a:t>
            </a:r>
            <a:r>
              <a:rPr lang="en-US" sz="2200" b="1" dirty="0">
                <a:solidFill>
                  <a:schemeClr val="tx1"/>
                </a:solidFill>
                <a:latin typeface="Arial" panose="020B0604020202020204" pitchFamily="34" charset="0"/>
                <a:cs typeface="Arial" panose="020B0604020202020204" pitchFamily="34" charset="0"/>
              </a:rPr>
              <a:t> </a:t>
            </a:r>
            <a:r>
              <a:rPr lang="en-US" sz="2200" b="1" dirty="0" err="1">
                <a:solidFill>
                  <a:schemeClr val="tx1"/>
                </a:solidFill>
                <a:latin typeface="Arial" panose="020B0604020202020204" pitchFamily="34" charset="0"/>
                <a:cs typeface="Arial" panose="020B0604020202020204" pitchFamily="34" charset="0"/>
              </a:rPr>
              <a:t>hỏi</a:t>
            </a:r>
            <a:r>
              <a:rPr lang="en-US" sz="2200" b="1" dirty="0">
                <a:solidFill>
                  <a:schemeClr val="tx1"/>
                </a:solidFill>
                <a:latin typeface="Arial" panose="020B0604020202020204" pitchFamily="34" charset="0"/>
                <a:cs typeface="Arial" panose="020B0604020202020204" pitchFamily="34" charset="0"/>
              </a:rPr>
              <a:t> </a:t>
            </a:r>
            <a:r>
              <a:rPr lang="en-US" sz="2200" b="1" dirty="0" err="1">
                <a:solidFill>
                  <a:schemeClr val="tx1"/>
                </a:solidFill>
                <a:latin typeface="Arial" panose="020B0604020202020204" pitchFamily="34" charset="0"/>
                <a:cs typeface="Arial" panose="020B0604020202020204" pitchFamily="34" charset="0"/>
              </a:rPr>
              <a:t>trắc</a:t>
            </a:r>
            <a:r>
              <a:rPr lang="en-US" sz="2200" b="1" dirty="0">
                <a:solidFill>
                  <a:schemeClr val="tx1"/>
                </a:solidFill>
                <a:latin typeface="Arial" panose="020B0604020202020204" pitchFamily="34" charset="0"/>
                <a:cs typeface="Arial" panose="020B0604020202020204" pitchFamily="34" charset="0"/>
              </a:rPr>
              <a:t> </a:t>
            </a:r>
            <a:r>
              <a:rPr lang="en-US" sz="2200" b="1" dirty="0" err="1">
                <a:solidFill>
                  <a:schemeClr val="tx1"/>
                </a:solidFill>
                <a:latin typeface="Arial" panose="020B0604020202020204" pitchFamily="34" charset="0"/>
                <a:cs typeface="Arial" panose="020B0604020202020204" pitchFamily="34" charset="0"/>
              </a:rPr>
              <a:t>nghiệm</a:t>
            </a:r>
            <a:r>
              <a:rPr lang="en-US" sz="2200" b="1" dirty="0">
                <a:solidFill>
                  <a:schemeClr val="tx1"/>
                </a:solidFill>
                <a:latin typeface="Arial" panose="020B0604020202020204" pitchFamily="34" charset="0"/>
                <a:cs typeface="Arial" panose="020B0604020202020204" pitchFamily="34" charset="0"/>
              </a:rPr>
              <a:t>:</a:t>
            </a:r>
            <a:endParaRPr lang="en-US" sz="2500" b="1" dirty="0">
              <a:solidFill>
                <a:srgbClr val="C00000"/>
              </a:solidFill>
              <a:latin typeface="Arial" panose="020B0604020202020204" pitchFamily="34" charset="0"/>
              <a:cs typeface="Arial" panose="020B0604020202020204" pitchFamily="34" charset="0"/>
            </a:endParaRPr>
          </a:p>
        </p:txBody>
      </p:sp>
      <p:sp>
        <p:nvSpPr>
          <p:cNvPr id="7" name="Google Shape;8895;p28">
            <a:extLst>
              <a:ext uri="{FF2B5EF4-FFF2-40B4-BE49-F238E27FC236}">
                <a16:creationId xmlns:a16="http://schemas.microsoft.com/office/drawing/2014/main" id="{7A7298FB-72AA-8F9D-B2F5-7C9AB422826D}"/>
              </a:ext>
            </a:extLst>
          </p:cNvPr>
          <p:cNvSpPr txBox="1">
            <a:spLocks/>
          </p:cNvSpPr>
          <p:nvPr/>
        </p:nvSpPr>
        <p:spPr>
          <a:xfrm>
            <a:off x="2592630" y="79101"/>
            <a:ext cx="3987137" cy="8936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Euphoria Script"/>
              <a:buNone/>
              <a:defRPr sz="63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9pPr>
          </a:lstStyle>
          <a:p>
            <a:r>
              <a:rPr lang="en-US" sz="2800" b="1" dirty="0">
                <a:solidFill>
                  <a:srgbClr val="0070C0"/>
                </a:solidFill>
                <a:latin typeface="Arial" panose="020B0604020202020204" pitchFamily="34" charset="0"/>
                <a:cs typeface="Arial" panose="020B0604020202020204" pitchFamily="34" charset="0"/>
              </a:rPr>
              <a:t>LUYỆN TẬP</a:t>
            </a:r>
            <a:endParaRPr lang="vi-VN" sz="2800" b="1" dirty="0">
              <a:solidFill>
                <a:srgbClr val="0070C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7C0F5277-35DD-B35F-0674-04E09969C761}"/>
              </a:ext>
            </a:extLst>
          </p:cNvPr>
          <p:cNvPicPr>
            <a:picLocks noChangeAspect="1"/>
          </p:cNvPicPr>
          <p:nvPr/>
        </p:nvPicPr>
        <p:blipFill>
          <a:blip r:embed="rId3"/>
          <a:srcRect t="32634" r="78904" b="29375"/>
          <a:stretch/>
        </p:blipFill>
        <p:spPr>
          <a:xfrm>
            <a:off x="5524179" y="1449211"/>
            <a:ext cx="2780778" cy="2816892"/>
          </a:xfrm>
          <a:prstGeom prst="rect">
            <a:avLst/>
          </a:prstGeom>
        </p:spPr>
      </p:pic>
      <p:pic>
        <p:nvPicPr>
          <p:cNvPr id="1026" name="Picture 2" descr="Soạn bài Chuyện người con gái Nam Xương | Hay nhất Soạn văn 9 Cánh diều">
            <a:extLst>
              <a:ext uri="{FF2B5EF4-FFF2-40B4-BE49-F238E27FC236}">
                <a16:creationId xmlns:a16="http://schemas.microsoft.com/office/drawing/2014/main" id="{C03C035A-F238-BD14-5428-D8DE20D706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573" y="2321028"/>
            <a:ext cx="4210578" cy="202107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out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263047" y="384071"/>
            <a:ext cx="8617906" cy="1331996"/>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kumimoji="0" lang="vi-VN" sz="2000" b="1" i="0" u="none" strike="noStrike" kern="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rPr>
              <a:t>Câu hỏi </a:t>
            </a:r>
            <a:r>
              <a:rPr lang="en-US" sz="2000" b="1" noProof="1">
                <a:solidFill>
                  <a:srgbClr val="000000"/>
                </a:solidFill>
                <a:latin typeface="Arial" panose="020B0604020202020204" pitchFamily="34" charset="0"/>
                <a:cs typeface="Arial" panose="020B0604020202020204" pitchFamily="34" charset="0"/>
              </a:rPr>
              <a:t>1</a:t>
            </a:r>
            <a:r>
              <a:rPr kumimoji="0" lang="en-US" sz="2000" b="1" i="0" u="none" strike="noStrike" kern="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rPr>
              <a:t>: </a:t>
            </a:r>
            <a:r>
              <a:rPr lang="vi-VN" sz="2000" noProof="1">
                <a:solidFill>
                  <a:srgbClr val="000000"/>
                </a:solidFill>
                <a:cs typeface="Arial" panose="020B0604020202020204" pitchFamily="34" charset="0"/>
              </a:rPr>
              <a:t>Câu văn nào khái quát vẻ đẹp toàn diện của Vũ Nương trong văn bản </a:t>
            </a:r>
            <a:r>
              <a:rPr lang="vi-VN" sz="2000" i="1" noProof="1">
                <a:solidFill>
                  <a:srgbClr val="000000"/>
                </a:solidFill>
                <a:cs typeface="Arial" panose="020B0604020202020204" pitchFamily="34" charset="0"/>
              </a:rPr>
              <a:t>Chuyện người con gái Nam Xương?</a:t>
            </a:r>
            <a:endParaRPr kumimoji="0" lang="vi-VN" sz="2000" b="0" i="0" u="none" strike="noStrike" kern="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 name="Đáp án đúng">
            <a:extLst>
              <a:ext uri="{FF2B5EF4-FFF2-40B4-BE49-F238E27FC236}">
                <a16:creationId xmlns:a16="http://schemas.microsoft.com/office/drawing/2014/main" id="{8B66CBE4-2DB9-BCF7-D1C4-281B894BFE17}"/>
              </a:ext>
            </a:extLst>
          </p:cNvPr>
          <p:cNvSpPr/>
          <p:nvPr/>
        </p:nvSpPr>
        <p:spPr>
          <a:xfrm>
            <a:off x="236609" y="1901061"/>
            <a:ext cx="4203834" cy="1399005"/>
          </a:xfrm>
          <a:prstGeom prst="roundRect">
            <a:avLst>
              <a:gd name="adj" fmla="val 7947"/>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kumimoji="0" lang="en-US"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A. </a:t>
            </a:r>
            <a:r>
              <a:rPr lang="vi-VN" sz="2000" noProof="1">
                <a:solidFill>
                  <a:srgbClr val="000000"/>
                </a:solidFill>
                <a:cs typeface="Arial" panose="020B0604020202020204" pitchFamily="34" charset="0"/>
              </a:rPr>
              <a:t>Vũ Thị Thiết, người con gái quê ở Nam Xương, tính đã thùy mị, nết na, lại thêm tư dung tốt đẹp</a:t>
            </a:r>
            <a:r>
              <a:rPr lang="en-US" sz="2000" noProof="1">
                <a:solidFill>
                  <a:srgbClr val="000000"/>
                </a:solidFill>
                <a:cs typeface="Arial" panose="020B0604020202020204" pitchFamily="34" charset="0"/>
              </a:rPr>
              <a:t>.</a:t>
            </a:r>
            <a:endParaRPr kumimoji="0" lang="vi-VN" sz="2000" b="0" i="0" u="none" strike="noStrike" kern="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 name="Đáp án sai 1">
            <a:extLst>
              <a:ext uri="{FF2B5EF4-FFF2-40B4-BE49-F238E27FC236}">
                <a16:creationId xmlns:a16="http://schemas.microsoft.com/office/drawing/2014/main" id="{3FCD9830-5FD1-BD44-878B-228BD96CE996}"/>
              </a:ext>
            </a:extLst>
          </p:cNvPr>
          <p:cNvSpPr/>
          <p:nvPr/>
        </p:nvSpPr>
        <p:spPr>
          <a:xfrm>
            <a:off x="236610" y="3549830"/>
            <a:ext cx="4145050" cy="1399005"/>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000" noProof="1">
                <a:solidFill>
                  <a:srgbClr val="000000"/>
                </a:solidFill>
                <a:latin typeface="Arial" panose="020B0604020202020204" pitchFamily="34" charset="0"/>
                <a:cs typeface="Arial" panose="020B0604020202020204" pitchFamily="34" charset="0"/>
              </a:rPr>
              <a:t>C</a:t>
            </a:r>
            <a:r>
              <a:rPr kumimoji="0" lang="en-US"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lang="vi-VN" sz="2000" noProof="1">
                <a:solidFill>
                  <a:srgbClr val="000000"/>
                </a:solidFill>
                <a:cs typeface="Arial" panose="020B0604020202020204" pitchFamily="34" charset="0"/>
              </a:rPr>
              <a:t>Nàng hết lời thương xót, phàm việc ma chay tế lễ, lo liệu như đối với cha mẹ đẻ mình.</a:t>
            </a:r>
            <a:endParaRPr kumimoji="0" lang="vi-VN" sz="2000" b="0" i="0" u="none" strike="noStrike" kern="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5" name="Đáp án sai 2">
            <a:extLst>
              <a:ext uri="{FF2B5EF4-FFF2-40B4-BE49-F238E27FC236}">
                <a16:creationId xmlns:a16="http://schemas.microsoft.com/office/drawing/2014/main" id="{6A919885-0285-0403-1E09-FA94D8BC080B}"/>
              </a:ext>
            </a:extLst>
          </p:cNvPr>
          <p:cNvSpPr/>
          <p:nvPr/>
        </p:nvSpPr>
        <p:spPr>
          <a:xfrm>
            <a:off x="4705365" y="1901061"/>
            <a:ext cx="4175588" cy="1350910"/>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000" noProof="1">
                <a:solidFill>
                  <a:srgbClr val="000000"/>
                </a:solidFill>
                <a:latin typeface="Arial" panose="020B0604020202020204" pitchFamily="34" charset="0"/>
                <a:cs typeface="Arial" panose="020B0604020202020204" pitchFamily="34" charset="0"/>
              </a:rPr>
              <a:t>B</a:t>
            </a:r>
            <a:r>
              <a:rPr kumimoji="0" lang="en-US"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lang="vi-VN" sz="2000" noProof="1">
                <a:solidFill>
                  <a:srgbClr val="000000"/>
                </a:solidFill>
                <a:cs typeface="Arial" panose="020B0604020202020204" pitchFamily="34" charset="0"/>
              </a:rPr>
              <a:t>Nàng hết sức thuốc thang, lễ bái thần phật và lấy lời ngọt ngào khôn khéo khuyên lơn.</a:t>
            </a:r>
            <a:endParaRPr kumimoji="0" lang="vi-VN" sz="2000" b="0" i="0" u="none" strike="noStrike" kern="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 name="Đáp án sai 3">
            <a:extLst>
              <a:ext uri="{FF2B5EF4-FFF2-40B4-BE49-F238E27FC236}">
                <a16:creationId xmlns:a16="http://schemas.microsoft.com/office/drawing/2014/main" id="{2E7D83A4-3758-8699-4DD0-010A80780539}"/>
              </a:ext>
            </a:extLst>
          </p:cNvPr>
          <p:cNvSpPr/>
          <p:nvPr/>
        </p:nvSpPr>
        <p:spPr>
          <a:xfrm>
            <a:off x="4802380" y="3549831"/>
            <a:ext cx="4038883" cy="1399004"/>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kumimoji="0" lang="en-US"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D. </a:t>
            </a:r>
            <a:r>
              <a:rPr lang="vi-VN" sz="2000" noProof="1">
                <a:solidFill>
                  <a:srgbClr val="000000"/>
                </a:solidFill>
                <a:cs typeface="Arial" panose="020B0604020202020204" pitchFamily="34" charset="0"/>
              </a:rPr>
              <a:t>Thiếp vốn con kẻ khó, được nương tựa nhà giàu</a:t>
            </a:r>
            <a:r>
              <a:rPr lang="en-US" sz="2000" noProof="1">
                <a:solidFill>
                  <a:srgbClr val="000000"/>
                </a:solidFill>
                <a:cs typeface="Arial" panose="020B0604020202020204" pitchFamily="34" charset="0"/>
              </a:rPr>
              <a:t>.</a:t>
            </a:r>
            <a:endParaRPr kumimoji="0" lang="vi-VN" sz="2000" b="0" i="0" u="none" strike="noStrike" kern="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02380" y="-928618"/>
            <a:ext cx="365522" cy="365522"/>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001645" y="2695100"/>
            <a:ext cx="639785" cy="556871"/>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203671" y="2663234"/>
            <a:ext cx="637592" cy="568036"/>
          </a:xfrm>
          <a:prstGeom prst="rect">
            <a:avLst/>
          </a:prstGeom>
        </p:spPr>
      </p:pic>
      <p:pic>
        <p:nvPicPr>
          <p:cNvPr id="10"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269799" y="4249332"/>
            <a:ext cx="637592" cy="568036"/>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983820" y="4431006"/>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7528" y="-928618"/>
            <a:ext cx="365522" cy="365522"/>
          </a:xfrm>
          <a:prstGeom prst="rect">
            <a:avLst/>
          </a:prstGeom>
        </p:spPr>
      </p:pic>
    </p:spTree>
    <p:extLst>
      <p:ext uri="{BB962C8B-B14F-4D97-AF65-F5344CB8AC3E}">
        <p14:creationId xmlns:p14="http://schemas.microsoft.com/office/powerpoint/2010/main" val="412151957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230044" y="346500"/>
            <a:ext cx="8683912" cy="1135099"/>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Câu hỏi </a:t>
            </a:r>
            <a:r>
              <a:rPr lang="en-US" sz="2000" b="1" noProof="1">
                <a:solidFill>
                  <a:srgbClr val="000000"/>
                </a:solidFill>
                <a:latin typeface="Arial" panose="020B0604020202020204" pitchFamily="34" charset="0"/>
                <a:cs typeface="Arial" panose="020B0604020202020204" pitchFamily="34" charset="0"/>
              </a:rPr>
              <a:t>2: </a:t>
            </a:r>
            <a:r>
              <a:rPr lang="vi-VN" sz="2000" noProof="1">
                <a:solidFill>
                  <a:srgbClr val="000000"/>
                </a:solidFill>
                <a:cs typeface="Arial" panose="020B0604020202020204" pitchFamily="34" charset="0"/>
              </a:rPr>
              <a:t>Câu nào nêu đúng nhất cách cư xử của Vũ Nương trước tính hay ghen của chồng?</a:t>
            </a:r>
            <a:endParaRPr kumimoji="0" lang="vi-VN" sz="2000" i="0" u="none" strike="noStrike" kern="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 name="Đáp án đúng">
            <a:extLst>
              <a:ext uri="{FF2B5EF4-FFF2-40B4-BE49-F238E27FC236}">
                <a16:creationId xmlns:a16="http://schemas.microsoft.com/office/drawing/2014/main" id="{8B66CBE4-2DB9-BCF7-D1C4-281B894BFE17}"/>
              </a:ext>
            </a:extLst>
          </p:cNvPr>
          <p:cNvSpPr/>
          <p:nvPr/>
        </p:nvSpPr>
        <p:spPr>
          <a:xfrm>
            <a:off x="4905008" y="3307546"/>
            <a:ext cx="3735796" cy="1480523"/>
          </a:xfrm>
          <a:prstGeom prst="roundRect">
            <a:avLst>
              <a:gd name="adj" fmla="val 9173"/>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kumimoji="0" lang="en-US" sz="2000" b="0" i="0" u="none" strike="noStrike" kern="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rPr>
              <a:t>D. </a:t>
            </a:r>
            <a:r>
              <a:rPr lang="vi-VN" sz="2000" noProof="1">
                <a:solidFill>
                  <a:srgbClr val="000000"/>
                </a:solidFill>
                <a:cs typeface="Arial" panose="020B0604020202020204" pitchFamily="34" charset="0"/>
              </a:rPr>
              <a:t>Nàng cũng giữ gìn khuôn phép, không từng để lúc nào vợ chồng phải đến thất hòa.</a:t>
            </a:r>
            <a:endParaRPr kumimoji="0" lang="vi-VN" sz="2000" b="0" i="0" u="none" strike="noStrike" kern="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 name="Đáp án sai 1">
            <a:extLst>
              <a:ext uri="{FF2B5EF4-FFF2-40B4-BE49-F238E27FC236}">
                <a16:creationId xmlns:a16="http://schemas.microsoft.com/office/drawing/2014/main" id="{3FCD9830-5FD1-BD44-878B-228BD96CE996}"/>
              </a:ext>
            </a:extLst>
          </p:cNvPr>
          <p:cNvSpPr/>
          <p:nvPr/>
        </p:nvSpPr>
        <p:spPr>
          <a:xfrm>
            <a:off x="516314" y="1827023"/>
            <a:ext cx="3722679" cy="1135099"/>
          </a:xfrm>
          <a:prstGeom prst="roundRect">
            <a:avLst>
              <a:gd name="adj" fmla="val 11284"/>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kumimoji="0" lang="en-US" sz="2000" b="0" i="0" u="none" strike="noStrike" kern="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rPr>
              <a:t>A. </a:t>
            </a:r>
            <a:r>
              <a:rPr lang="vi-VN" sz="2000" noProof="1">
                <a:solidFill>
                  <a:srgbClr val="000000"/>
                </a:solidFill>
                <a:cs typeface="Arial" panose="020B0604020202020204" pitchFamily="34" charset="0"/>
              </a:rPr>
              <a:t>Đâu có sự mất nết hư thân như lời chàng nói.</a:t>
            </a:r>
            <a:endParaRPr kumimoji="0" lang="vi-VN" sz="2000" b="0" i="0" u="none" strike="noStrike" kern="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5" name="Đáp án sai 2">
            <a:extLst>
              <a:ext uri="{FF2B5EF4-FFF2-40B4-BE49-F238E27FC236}">
                <a16:creationId xmlns:a16="http://schemas.microsoft.com/office/drawing/2014/main" id="{6A919885-0285-0403-1E09-FA94D8BC080B}"/>
              </a:ext>
            </a:extLst>
          </p:cNvPr>
          <p:cNvSpPr/>
          <p:nvPr/>
        </p:nvSpPr>
        <p:spPr>
          <a:xfrm>
            <a:off x="516315" y="3239788"/>
            <a:ext cx="3735796" cy="1557212"/>
          </a:xfrm>
          <a:prstGeom prst="roundRect">
            <a:avLst>
              <a:gd name="adj" fmla="val 11123"/>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000" noProof="1">
                <a:solidFill>
                  <a:srgbClr val="000000"/>
                </a:solidFill>
                <a:latin typeface="Arial" panose="020B0604020202020204" pitchFamily="34" charset="0"/>
                <a:cs typeface="Arial" panose="020B0604020202020204" pitchFamily="34" charset="0"/>
              </a:rPr>
              <a:t>C</a:t>
            </a:r>
            <a:r>
              <a:rPr kumimoji="0" lang="en-US" sz="2000" b="0" i="0" u="none" strike="noStrike" kern="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rPr>
              <a:t>. </a:t>
            </a:r>
            <a:r>
              <a:rPr lang="vi-VN" sz="2000" noProof="1">
                <a:solidFill>
                  <a:srgbClr val="000000"/>
                </a:solidFill>
                <a:cs typeface="Arial" panose="020B0604020202020204" pitchFamily="34" charset="0"/>
              </a:rPr>
              <a:t>Tô son điểm phấn từng đã nguôi lòng, ngõ liễu tường hoa chưa từng bén gót.</a:t>
            </a:r>
            <a:endParaRPr kumimoji="0" lang="vi-VN" sz="2000" b="0" i="0" u="none" strike="noStrike" kern="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 name="Đáp án sai 3">
            <a:extLst>
              <a:ext uri="{FF2B5EF4-FFF2-40B4-BE49-F238E27FC236}">
                <a16:creationId xmlns:a16="http://schemas.microsoft.com/office/drawing/2014/main" id="{2E7D83A4-3758-8699-4DD0-010A80780539}"/>
              </a:ext>
            </a:extLst>
          </p:cNvPr>
          <p:cNvSpPr/>
          <p:nvPr/>
        </p:nvSpPr>
        <p:spPr>
          <a:xfrm>
            <a:off x="4905008" y="1827023"/>
            <a:ext cx="3722678" cy="1135099"/>
          </a:xfrm>
          <a:prstGeom prst="roundRect">
            <a:avLst>
              <a:gd name="adj" fmla="val 11326"/>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000" noProof="1">
                <a:solidFill>
                  <a:srgbClr val="000000"/>
                </a:solidFill>
                <a:latin typeface="Arial" panose="020B0604020202020204" pitchFamily="34" charset="0"/>
                <a:cs typeface="Arial" panose="020B0604020202020204" pitchFamily="34" charset="0"/>
              </a:rPr>
              <a:t>B</a:t>
            </a:r>
            <a:r>
              <a:rPr kumimoji="0" lang="en-US" sz="2000" b="0" i="0" u="none" strike="noStrike" kern="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rPr>
              <a:t>. </a:t>
            </a:r>
            <a:r>
              <a:rPr lang="vi-VN" sz="2000" noProof="1">
                <a:solidFill>
                  <a:srgbClr val="000000"/>
                </a:solidFill>
                <a:cs typeface="Arial" panose="020B0604020202020204" pitchFamily="34" charset="0"/>
              </a:rPr>
              <a:t>Cách biệt ba năm giữ gìn một tiết.</a:t>
            </a:r>
            <a:endParaRPr kumimoji="0" lang="vi-VN" sz="2000" b="0" i="0" u="none" strike="noStrike" kern="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307792" y="4220033"/>
            <a:ext cx="639785" cy="556871"/>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31311" y="4220033"/>
            <a:ext cx="637592" cy="568036"/>
          </a:xfrm>
          <a:prstGeom prst="rect">
            <a:avLst/>
          </a:prstGeom>
        </p:spPr>
      </p:pic>
      <p:pic>
        <p:nvPicPr>
          <p:cNvPr id="10"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088146" y="2399669"/>
            <a:ext cx="637592" cy="568036"/>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15219" y="2363231"/>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Tree>
    <p:extLst>
      <p:ext uri="{BB962C8B-B14F-4D97-AF65-F5344CB8AC3E}">
        <p14:creationId xmlns:p14="http://schemas.microsoft.com/office/powerpoint/2010/main" val="185232091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strips(downLeft)">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âu hỏi">
            <a:extLst>
              <a:ext uri="{FF2B5EF4-FFF2-40B4-BE49-F238E27FC236}">
                <a16:creationId xmlns:a16="http://schemas.microsoft.com/office/drawing/2014/main" id="{4ADFFF1A-F500-CC57-185E-00F4826D0836}"/>
              </a:ext>
            </a:extLst>
          </p:cNvPr>
          <p:cNvSpPr/>
          <p:nvPr/>
        </p:nvSpPr>
        <p:spPr>
          <a:xfrm>
            <a:off x="425885" y="582757"/>
            <a:ext cx="8179495" cy="1496291"/>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kumimoji="0" lang="vi-VN" sz="2000" b="1" i="0" u="none" strike="noStrike" kern="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rPr>
              <a:t>Câu hỏi </a:t>
            </a:r>
            <a:r>
              <a:rPr lang="en-US" sz="2000" b="1" noProof="1">
                <a:solidFill>
                  <a:srgbClr val="000000"/>
                </a:solidFill>
                <a:latin typeface="Arial" panose="020B0604020202020204" pitchFamily="34" charset="0"/>
                <a:cs typeface="Arial" panose="020B0604020202020204" pitchFamily="34" charset="0"/>
              </a:rPr>
              <a:t>3</a:t>
            </a:r>
            <a:r>
              <a:rPr kumimoji="0" lang="en-US" sz="2000" b="1" i="0" u="none" strike="noStrike" kern="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rPr>
              <a:t>: </a:t>
            </a:r>
            <a:r>
              <a:rPr lang="vi-VN" sz="2000" noProof="1">
                <a:solidFill>
                  <a:srgbClr val="000000"/>
                </a:solidFill>
                <a:cs typeface="Arial" panose="020B0604020202020204" pitchFamily="34" charset="0"/>
              </a:rPr>
              <a:t>Chi tiết Trương Sinh đem trăm lạng vàng cưới Vũ Nương phản ánh điều gì?</a:t>
            </a:r>
            <a:endParaRPr kumimoji="0" lang="vi-VN" sz="2000" b="0" i="0" u="none" strike="noStrike" kern="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 name="Đáp án đúng">
            <a:extLst>
              <a:ext uri="{FF2B5EF4-FFF2-40B4-BE49-F238E27FC236}">
                <a16:creationId xmlns:a16="http://schemas.microsoft.com/office/drawing/2014/main" id="{8B66CBE4-2DB9-BCF7-D1C4-281B894BFE17}"/>
              </a:ext>
            </a:extLst>
          </p:cNvPr>
          <p:cNvSpPr/>
          <p:nvPr/>
        </p:nvSpPr>
        <p:spPr>
          <a:xfrm>
            <a:off x="710521" y="3547569"/>
            <a:ext cx="3401291" cy="1425264"/>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000" noProof="1">
                <a:solidFill>
                  <a:srgbClr val="000000"/>
                </a:solidFill>
                <a:cs typeface="Arial" panose="020B0604020202020204" pitchFamily="34" charset="0"/>
              </a:rPr>
              <a:t>C</a:t>
            </a:r>
            <a:r>
              <a:rPr kumimoji="0" lang="en-US" sz="2000" b="0" i="0" u="none" strike="noStrike" kern="0" cap="none" spc="0" normalizeH="0" baseline="0" noProof="1">
                <a:ln>
                  <a:noFill/>
                </a:ln>
                <a:solidFill>
                  <a:srgbClr val="000000"/>
                </a:solidFill>
                <a:effectLst/>
                <a:uLnTx/>
                <a:uFillTx/>
                <a:cs typeface="Arial" panose="020B0604020202020204" pitchFamily="34" charset="0"/>
                <a:sym typeface="Arial"/>
              </a:rPr>
              <a:t>. </a:t>
            </a:r>
            <a:r>
              <a:rPr lang="vi-VN" sz="2000" noProof="1">
                <a:solidFill>
                  <a:srgbClr val="000000"/>
                </a:solidFill>
                <a:cs typeface="Arial" panose="020B0604020202020204" pitchFamily="34" charset="0"/>
              </a:rPr>
              <a:t>Người phụ nữ ngang hàng với hàng hóa, có thể mua bán bằng tiền bạc.</a:t>
            </a:r>
            <a:endParaRPr kumimoji="0" lang="vi-VN" sz="2000" b="0" i="0" u="none" strike="noStrike" kern="0" cap="none" spc="0" normalizeH="0" baseline="0" noProof="1">
              <a:ln>
                <a:noFill/>
              </a:ln>
              <a:solidFill>
                <a:srgbClr val="000000"/>
              </a:solidFill>
              <a:effectLst/>
              <a:uLnTx/>
              <a:uFillTx/>
              <a:cs typeface="Arial" panose="020B0604020202020204" pitchFamily="34" charset="0"/>
              <a:sym typeface="Arial"/>
            </a:endParaRPr>
          </a:p>
        </p:txBody>
      </p:sp>
      <p:sp>
        <p:nvSpPr>
          <p:cNvPr id="7" name="Đáp án sai 1">
            <a:extLst>
              <a:ext uri="{FF2B5EF4-FFF2-40B4-BE49-F238E27FC236}">
                <a16:creationId xmlns:a16="http://schemas.microsoft.com/office/drawing/2014/main" id="{3FCD9830-5FD1-BD44-878B-228BD96CE996}"/>
              </a:ext>
            </a:extLst>
          </p:cNvPr>
          <p:cNvSpPr/>
          <p:nvPr/>
        </p:nvSpPr>
        <p:spPr>
          <a:xfrm>
            <a:off x="710519" y="2321444"/>
            <a:ext cx="3401291" cy="997526"/>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kumimoji="0" lang="en-US" sz="2000" b="0" i="0" u="none" strike="noStrike" kern="0" cap="none" spc="0" normalizeH="0" baseline="0" noProof="1">
                <a:ln>
                  <a:noFill/>
                </a:ln>
                <a:solidFill>
                  <a:srgbClr val="000000"/>
                </a:solidFill>
                <a:effectLst/>
                <a:uLnTx/>
                <a:uFillTx/>
                <a:cs typeface="Arial" panose="020B0604020202020204" pitchFamily="34" charset="0"/>
                <a:sym typeface="Arial"/>
              </a:rPr>
              <a:t>A. </a:t>
            </a:r>
            <a:r>
              <a:rPr lang="vi-VN" sz="2000" noProof="1">
                <a:solidFill>
                  <a:srgbClr val="000000"/>
                </a:solidFill>
                <a:cs typeface="Arial" panose="020B0604020202020204" pitchFamily="34" charset="0"/>
              </a:rPr>
              <a:t>Vũ Nương là cô gái có giá trị.</a:t>
            </a:r>
            <a:endParaRPr kumimoji="0" lang="vi-VN" sz="2000" b="0" i="0" u="none" strike="noStrike" kern="0" cap="none" spc="0" normalizeH="0" baseline="0" noProof="1">
              <a:ln>
                <a:noFill/>
              </a:ln>
              <a:solidFill>
                <a:srgbClr val="000000"/>
              </a:solidFill>
              <a:effectLst/>
              <a:uLnTx/>
              <a:uFillTx/>
              <a:cs typeface="Arial" panose="020B0604020202020204" pitchFamily="34" charset="0"/>
              <a:sym typeface="Arial"/>
            </a:endParaRPr>
          </a:p>
        </p:txBody>
      </p:sp>
      <p:sp>
        <p:nvSpPr>
          <p:cNvPr id="8" name="Đáp án sai 2">
            <a:extLst>
              <a:ext uri="{FF2B5EF4-FFF2-40B4-BE49-F238E27FC236}">
                <a16:creationId xmlns:a16="http://schemas.microsoft.com/office/drawing/2014/main" id="{6A919885-0285-0403-1E09-FA94D8BC080B}"/>
              </a:ext>
            </a:extLst>
          </p:cNvPr>
          <p:cNvSpPr/>
          <p:nvPr/>
        </p:nvSpPr>
        <p:spPr>
          <a:xfrm>
            <a:off x="4831773" y="2307649"/>
            <a:ext cx="3401291" cy="997526"/>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000" noProof="1">
                <a:solidFill>
                  <a:srgbClr val="000000"/>
                </a:solidFill>
                <a:cs typeface="Arial" panose="020B0604020202020204" pitchFamily="34" charset="0"/>
              </a:rPr>
              <a:t>B</a:t>
            </a:r>
            <a:r>
              <a:rPr kumimoji="0" lang="en-US" sz="2000" b="0" i="0" u="none" strike="noStrike" kern="0" cap="none" spc="0" normalizeH="0" baseline="0" noProof="1">
                <a:ln>
                  <a:noFill/>
                </a:ln>
                <a:solidFill>
                  <a:srgbClr val="000000"/>
                </a:solidFill>
                <a:effectLst/>
                <a:uLnTx/>
                <a:uFillTx/>
                <a:cs typeface="Arial" panose="020B0604020202020204" pitchFamily="34" charset="0"/>
                <a:sym typeface="Arial"/>
              </a:rPr>
              <a:t>. </a:t>
            </a:r>
            <a:r>
              <a:rPr lang="vi-VN" sz="2000" noProof="1">
                <a:solidFill>
                  <a:srgbClr val="000000"/>
                </a:solidFill>
                <a:cs typeface="Arial" panose="020B0604020202020204" pitchFamily="34" charset="0"/>
              </a:rPr>
              <a:t>Tình yêu bao la của Trương Sinh.</a:t>
            </a:r>
            <a:endParaRPr kumimoji="0" lang="vi-VN" sz="2000" b="0" i="0" u="none" strike="noStrike" kern="0" cap="none" spc="0" normalizeH="0" baseline="0" noProof="1">
              <a:ln>
                <a:noFill/>
              </a:ln>
              <a:solidFill>
                <a:srgbClr val="000000"/>
              </a:solidFill>
              <a:effectLst/>
              <a:uLnTx/>
              <a:uFillTx/>
              <a:cs typeface="Arial" panose="020B0604020202020204" pitchFamily="34" charset="0"/>
              <a:sym typeface="Arial"/>
            </a:endParaRPr>
          </a:p>
        </p:txBody>
      </p:sp>
      <p:sp>
        <p:nvSpPr>
          <p:cNvPr id="9" name="Đáp án sai 3">
            <a:extLst>
              <a:ext uri="{FF2B5EF4-FFF2-40B4-BE49-F238E27FC236}">
                <a16:creationId xmlns:a16="http://schemas.microsoft.com/office/drawing/2014/main" id="{2E7D83A4-3758-8699-4DD0-010A80780539}"/>
              </a:ext>
            </a:extLst>
          </p:cNvPr>
          <p:cNvSpPr/>
          <p:nvPr/>
        </p:nvSpPr>
        <p:spPr>
          <a:xfrm>
            <a:off x="4831772" y="3533773"/>
            <a:ext cx="3401291" cy="1425263"/>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kumimoji="0" lang="en-US" sz="2000" b="0" i="0" u="none" strike="noStrike" kern="0" cap="none" spc="0" normalizeH="0" baseline="0" noProof="1">
                <a:ln>
                  <a:noFill/>
                </a:ln>
                <a:solidFill>
                  <a:srgbClr val="000000"/>
                </a:solidFill>
                <a:effectLst/>
                <a:uLnTx/>
                <a:uFillTx/>
                <a:cs typeface="Arial" panose="020B0604020202020204" pitchFamily="34" charset="0"/>
                <a:sym typeface="Arial"/>
              </a:rPr>
              <a:t>D. </a:t>
            </a:r>
            <a:r>
              <a:rPr lang="vi-VN" sz="2000" noProof="1">
                <a:solidFill>
                  <a:srgbClr val="000000"/>
                </a:solidFill>
                <a:cs typeface="Arial" panose="020B0604020202020204" pitchFamily="34" charset="0"/>
              </a:rPr>
              <a:t>Phải có điều kiện mới cưới được Vũ Nương.</a:t>
            </a:r>
            <a:endParaRPr kumimoji="0" lang="vi-VN" sz="2000" b="0" i="0" u="none" strike="noStrike" kern="0" cap="none" spc="0" normalizeH="0" baseline="0" noProof="1">
              <a:ln>
                <a:noFill/>
              </a:ln>
              <a:solidFill>
                <a:srgbClr val="000000"/>
              </a:solidFill>
              <a:effectLst/>
              <a:uLnTx/>
              <a:uFillTx/>
              <a:cs typeface="Arial" panose="020B0604020202020204" pitchFamily="34" charset="0"/>
              <a:sym typeface="Arial"/>
            </a:endParaRPr>
          </a:p>
        </p:txBody>
      </p:sp>
      <p:pic>
        <p:nvPicPr>
          <p:cNvPr id="10"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11"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550610" y="4415962"/>
            <a:ext cx="639785" cy="556871"/>
          </a:xfrm>
          <a:prstGeom prst="rect">
            <a:avLst/>
          </a:prstGeom>
        </p:spPr>
      </p:pic>
      <p:pic>
        <p:nvPicPr>
          <p:cNvPr id="12" name="Picture 11">
            <a:extLst>
              <a:ext uri="{FF2B5EF4-FFF2-40B4-BE49-F238E27FC236}">
                <a16:creationId xmlns:a16="http://schemas.microsoft.com/office/drawing/2014/main" id="{4B31FD67-694B-8D1E-89C7-5C3C61578F6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793707" y="2750934"/>
            <a:ext cx="637592" cy="568036"/>
          </a:xfrm>
          <a:prstGeom prst="rect">
            <a:avLst/>
          </a:prstGeom>
        </p:spPr>
      </p:pic>
      <p:pic>
        <p:nvPicPr>
          <p:cNvPr id="13"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733595" y="4276725"/>
            <a:ext cx="637592" cy="568036"/>
          </a:xfrm>
          <a:prstGeom prst="rect">
            <a:avLst/>
          </a:prstGeom>
        </p:spPr>
      </p:pic>
      <p:pic>
        <p:nvPicPr>
          <p:cNvPr id="14"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550610" y="2805679"/>
            <a:ext cx="637592" cy="568036"/>
          </a:xfrm>
          <a:prstGeom prst="rect">
            <a:avLst/>
          </a:prstGeom>
        </p:spPr>
      </p:pic>
      <p:pic>
        <p:nvPicPr>
          <p:cNvPr id="15"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Tree>
    <p:extLst>
      <p:ext uri="{BB962C8B-B14F-4D97-AF65-F5344CB8AC3E}">
        <p14:creationId xmlns:p14="http://schemas.microsoft.com/office/powerpoint/2010/main" val="253697450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strips(downLeft)">
                                      <p:cBhvr>
                                        <p:cTn id="18" dur="500"/>
                                        <p:tgtEl>
                                          <p:spTgt spid="8"/>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down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6"/>
                                        </p:tgtEl>
                                        <p:attrNameLst>
                                          <p:attrName>fillcolor</p:attrName>
                                        </p:attrNameLst>
                                      </p:cBhvr>
                                      <p:to>
                                        <a:srgbClr val="92D050"/>
                                      </p:to>
                                    </p:animClr>
                                    <p:set>
                                      <p:cBhvr>
                                        <p:cTn id="27" dur="500" fill="hold"/>
                                        <p:tgtEl>
                                          <p:spTgt spid="6"/>
                                        </p:tgtEl>
                                        <p:attrNameLst>
                                          <p:attrName>fill.type</p:attrName>
                                        </p:attrNameLst>
                                      </p:cBhvr>
                                      <p:to>
                                        <p:strVal val="solid"/>
                                      </p:to>
                                    </p:set>
                                    <p:set>
                                      <p:cBhvr>
                                        <p:cTn id="28" dur="500" fill="hold"/>
                                        <p:tgtEl>
                                          <p:spTgt spid="6"/>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0"/>
                                        </p:tgtEl>
                                      </p:cBhvr>
                                    </p:cmd>
                                  </p:childTnLst>
                                </p:cTn>
                              </p:par>
                              <p:par>
                                <p:cTn id="31" presetID="1" presetClass="entr" presetSubtype="0" fill="hold" nodeType="withEffect">
                                  <p:stCondLst>
                                    <p:cond delay="0"/>
                                  </p:stCondLst>
                                  <p:childTnLst>
                                    <p:set>
                                      <p:cBhvr>
                                        <p:cTn id="32" dur="1" fill="hold">
                                          <p:stCondLst>
                                            <p:cond delay="9"/>
                                          </p:stCondLst>
                                        </p:cTn>
                                        <p:tgtEl>
                                          <p:spTgt spid="11"/>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6"/>
                                        </p:tgtEl>
                                      </p:cBhvr>
                                    </p:animEffect>
                                    <p:animScale>
                                      <p:cBhvr>
                                        <p:cTn id="35"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7"/>
                                        </p:tgtEl>
                                        <p:attrNameLst>
                                          <p:attrName>fillcolor</p:attrName>
                                        </p:attrNameLst>
                                      </p:cBhvr>
                                      <p:to>
                                        <a:srgbClr val="D99694"/>
                                      </p:to>
                                    </p:animClr>
                                    <p:set>
                                      <p:cBhvr>
                                        <p:cTn id="41" dur="500" fill="hold"/>
                                        <p:tgtEl>
                                          <p:spTgt spid="7"/>
                                        </p:tgtEl>
                                        <p:attrNameLst>
                                          <p:attrName>fill.type</p:attrName>
                                        </p:attrNameLst>
                                      </p:cBhvr>
                                      <p:to>
                                        <p:strVal val="solid"/>
                                      </p:to>
                                    </p:set>
                                    <p:set>
                                      <p:cBhvr>
                                        <p:cTn id="42" dur="500" fill="hold"/>
                                        <p:tgtEl>
                                          <p:spTgt spid="7"/>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5"/>
                                        </p:tgtEl>
                                      </p:cBhvr>
                                    </p:cmd>
                                  </p:childTnLst>
                                </p:cTn>
                              </p:par>
                              <p:par>
                                <p:cTn id="45" presetID="1"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7"/>
                                        </p:tgtEl>
                                      </p:cBhvr>
                                    </p:animEffect>
                                    <p:animScale>
                                      <p:cBhvr>
                                        <p:cTn id="49"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8"/>
                                        </p:tgtEl>
                                        <p:attrNameLst>
                                          <p:attrName>fillcolor</p:attrName>
                                        </p:attrNameLst>
                                      </p:cBhvr>
                                      <p:to>
                                        <a:srgbClr val="D99694"/>
                                      </p:to>
                                    </p:animClr>
                                    <p:set>
                                      <p:cBhvr>
                                        <p:cTn id="55" dur="500" fill="hold"/>
                                        <p:tgtEl>
                                          <p:spTgt spid="8"/>
                                        </p:tgtEl>
                                        <p:attrNameLst>
                                          <p:attrName>fill.type</p:attrName>
                                        </p:attrNameLst>
                                      </p:cBhvr>
                                      <p:to>
                                        <p:strVal val="solid"/>
                                      </p:to>
                                    </p:set>
                                    <p:set>
                                      <p:cBhvr>
                                        <p:cTn id="56" dur="500" fill="hold"/>
                                        <p:tgtEl>
                                          <p:spTgt spid="8"/>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5"/>
                                        </p:tgtEl>
                                      </p:cBhvr>
                                    </p:cmd>
                                  </p:childTnLst>
                                </p:cTn>
                              </p:par>
                              <p:par>
                                <p:cTn id="59" presetID="1" presetClass="entr" presetSubtype="0" fill="hold" nodeType="withEffect">
                                  <p:stCondLst>
                                    <p:cond delay="0"/>
                                  </p:stCondLst>
                                  <p:childTnLst>
                                    <p:set>
                                      <p:cBhvr>
                                        <p:cTn id="60" dur="1" fill="hold">
                                          <p:stCondLst>
                                            <p:cond delay="9"/>
                                          </p:stCondLst>
                                        </p:cTn>
                                        <p:tgtEl>
                                          <p:spTgt spid="12"/>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8"/>
                                        </p:tgtEl>
                                      </p:cBhvr>
                                    </p:animEffect>
                                    <p:animScale>
                                      <p:cBhvr>
                                        <p:cTn id="63"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64" restart="whenNotActive" fill="hold" evtFilter="cancelBubble" nodeType="interactiveSeq">
                <p:stCondLst>
                  <p:cond evt="onClick" delay="0">
                    <p:tgtEl>
                      <p:spTgt spid="9"/>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9"/>
                                        </p:tgtEl>
                                        <p:attrNameLst>
                                          <p:attrName>fillcolor</p:attrName>
                                        </p:attrNameLst>
                                      </p:cBhvr>
                                      <p:to>
                                        <a:srgbClr val="D99694"/>
                                      </p:to>
                                    </p:animClr>
                                    <p:set>
                                      <p:cBhvr>
                                        <p:cTn id="69" dur="500" fill="hold"/>
                                        <p:tgtEl>
                                          <p:spTgt spid="9"/>
                                        </p:tgtEl>
                                        <p:attrNameLst>
                                          <p:attrName>fill.type</p:attrName>
                                        </p:attrNameLst>
                                      </p:cBhvr>
                                      <p:to>
                                        <p:strVal val="solid"/>
                                      </p:to>
                                    </p:set>
                                    <p:set>
                                      <p:cBhvr>
                                        <p:cTn id="70" dur="500" fill="hold"/>
                                        <p:tgtEl>
                                          <p:spTgt spid="9"/>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5"/>
                                        </p:tgtEl>
                                      </p:cBhvr>
                                    </p:cmd>
                                  </p:childTnLst>
                                </p:cTn>
                              </p:par>
                              <p:par>
                                <p:cTn id="73" presetID="1" presetClass="entr" presetSubtype="0" fill="hold" nodeType="withEffect">
                                  <p:stCondLst>
                                    <p:cond delay="0"/>
                                  </p:stCondLst>
                                  <p:childTnLst>
                                    <p:set>
                                      <p:cBhvr>
                                        <p:cTn id="74" dur="1" fill="hold">
                                          <p:stCondLst>
                                            <p:cond delay="9"/>
                                          </p:stCondLst>
                                        </p:cTn>
                                        <p:tgtEl>
                                          <p:spTgt spid="13"/>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9"/>
                                        </p:tgtEl>
                                      </p:cBhvr>
                                    </p:animEffect>
                                    <p:animScale>
                                      <p:cBhvr>
                                        <p:cTn id="77" dur="250" autoRev="1" fill="hold"/>
                                        <p:tgtEl>
                                          <p:spTgt spid="9"/>
                                        </p:tgtEl>
                                      </p:cBhvr>
                                      <p:by x="105000" y="105000"/>
                                    </p:animScale>
                                  </p:childTnLst>
                                </p:cTn>
                              </p:par>
                            </p:childTnLst>
                          </p:cTn>
                        </p:par>
                      </p:childTnLst>
                    </p:cTn>
                  </p:par>
                </p:childTnLst>
              </p:cTn>
              <p:nextCondLst>
                <p:cond evt="onClick" delay="0">
                  <p:tgtEl>
                    <p:spTgt spid="9"/>
                  </p:tgtEl>
                </p:cond>
              </p:nextCondLst>
            </p:seq>
            <p:audio>
              <p:cMediaNode vol="80000">
                <p:cTn id="78" fill="hold" display="0">
                  <p:stCondLst>
                    <p:cond delay="indefinite"/>
                  </p:stCondLst>
                  <p:endCondLst>
                    <p:cond evt="onStopAudio" delay="0">
                      <p:tgtEl>
                        <p:sldTgt/>
                      </p:tgtEl>
                    </p:cond>
                  </p:endCondLst>
                </p:cTn>
                <p:tgtEl>
                  <p:spTgt spid="10"/>
                </p:tgtEl>
              </p:cMediaNode>
            </p:audio>
            <p:audio>
              <p:cMediaNode vol="80000">
                <p:cTn id="79" fill="hold" display="0">
                  <p:stCondLst>
                    <p:cond delay="indefinite"/>
                  </p:stCondLst>
                  <p:endCondLst>
                    <p:cond evt="onStopAudio" delay="0">
                      <p:tgtEl>
                        <p:sldTgt/>
                      </p:tgtEl>
                    </p:cond>
                  </p:endCondLst>
                </p:cTn>
                <p:tgtEl>
                  <p:spTgt spid="15"/>
                </p:tgtEl>
              </p:cMediaNode>
            </p:audio>
          </p:childTnLst>
        </p:cTn>
      </p:par>
    </p:tnLst>
    <p:bldLst>
      <p:bldP spid="5"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642504" y="277978"/>
            <a:ext cx="7858992" cy="1197927"/>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Câu hỏi </a:t>
            </a:r>
            <a:r>
              <a:rPr lang="en-US" sz="2000" b="1" noProof="1">
                <a:solidFill>
                  <a:srgbClr val="000000"/>
                </a:solidFill>
                <a:latin typeface="Arial" panose="020B0604020202020204" pitchFamily="34" charset="0"/>
                <a:cs typeface="Arial" panose="020B0604020202020204" pitchFamily="34" charset="0"/>
              </a:rPr>
              <a:t>4</a:t>
            </a:r>
            <a:r>
              <a:rPr kumimoji="0" lang="en-US"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lang="vi-VN" sz="2000" noProof="1">
                <a:solidFill>
                  <a:srgbClr val="000000"/>
                </a:solidFill>
                <a:cs typeface="Arial" panose="020B0604020202020204" pitchFamily="34" charset="0"/>
              </a:rPr>
              <a:t>Nhận định nào nói đúng và đầy đủ ý nghĩa của chi tiết Vũ Nương gieo mình xuống sông tự vẫn?</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id="{8B66CBE4-2DB9-BCF7-D1C4-281B894BFE17}"/>
              </a:ext>
            </a:extLst>
          </p:cNvPr>
          <p:cNvSpPr/>
          <p:nvPr/>
        </p:nvSpPr>
        <p:spPr>
          <a:xfrm>
            <a:off x="4658115" y="1678519"/>
            <a:ext cx="4285469" cy="1696672"/>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000" noProof="1">
                <a:solidFill>
                  <a:srgbClr val="000000"/>
                </a:solidFill>
                <a:latin typeface="Arial" panose="020B0604020202020204" pitchFamily="34" charset="0"/>
                <a:cs typeface="Arial" panose="020B0604020202020204" pitchFamily="34" charset="0"/>
              </a:rPr>
              <a:t>B</a:t>
            </a:r>
            <a:r>
              <a:rPr kumimoji="0" lang="en-US"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lang="vi-VN" sz="2000" noProof="1">
                <a:solidFill>
                  <a:srgbClr val="000000"/>
                </a:solidFill>
                <a:cs typeface="Arial" panose="020B0604020202020204" pitchFamily="34" charset="0"/>
              </a:rPr>
              <a:t>Bày tỏ niềm thương cảm của tác giả trước số phận mỏng manh và bi thảm của người phụ nữ trong xã hội phong kiến.</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4" name="Đáp án sai 1">
            <a:extLst>
              <a:ext uri="{FF2B5EF4-FFF2-40B4-BE49-F238E27FC236}">
                <a16:creationId xmlns:a16="http://schemas.microsoft.com/office/drawing/2014/main" id="{3FCD9830-5FD1-BD44-878B-228BD96CE996}"/>
              </a:ext>
            </a:extLst>
          </p:cNvPr>
          <p:cNvSpPr/>
          <p:nvPr/>
        </p:nvSpPr>
        <p:spPr>
          <a:xfrm>
            <a:off x="200416" y="1678519"/>
            <a:ext cx="4285469" cy="1659668"/>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kumimoji="0" lang="en-US"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A. </a:t>
            </a:r>
            <a:r>
              <a:rPr lang="vi-VN" sz="2000" noProof="1">
                <a:solidFill>
                  <a:srgbClr val="000000"/>
                </a:solidFill>
                <a:cs typeface="Arial" panose="020B0604020202020204" pitchFamily="34" charset="0"/>
              </a:rPr>
              <a:t>Phê phán Vũ Nương không nghĩ đến con mà quyết định tự tử.</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5" name="Đáp án sai 2">
            <a:extLst>
              <a:ext uri="{FF2B5EF4-FFF2-40B4-BE49-F238E27FC236}">
                <a16:creationId xmlns:a16="http://schemas.microsoft.com/office/drawing/2014/main" id="{6A919885-0285-0403-1E09-FA94D8BC080B}"/>
              </a:ext>
            </a:extLst>
          </p:cNvPr>
          <p:cNvSpPr/>
          <p:nvPr/>
        </p:nvSpPr>
        <p:spPr>
          <a:xfrm>
            <a:off x="200415" y="3526220"/>
            <a:ext cx="4285469" cy="1484190"/>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000" noProof="1">
                <a:solidFill>
                  <a:srgbClr val="000000"/>
                </a:solidFill>
                <a:latin typeface="Arial" panose="020B0604020202020204" pitchFamily="34" charset="0"/>
                <a:cs typeface="Arial" panose="020B0604020202020204" pitchFamily="34" charset="0"/>
              </a:rPr>
              <a:t>C</a:t>
            </a:r>
            <a:r>
              <a:rPr kumimoji="0" lang="en-US"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lang="en-US" sz="2000" noProof="1">
                <a:solidFill>
                  <a:srgbClr val="000000"/>
                </a:solidFill>
                <a:latin typeface="Arial" panose="020B0604020202020204" pitchFamily="34" charset="0"/>
                <a:cs typeface="Arial" panose="020B0604020202020204" pitchFamily="34" charset="0"/>
              </a:rPr>
              <a:t>Thể hiện sự đa cảm của tác giả.</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6" name="Đáp án sai 3">
            <a:extLst>
              <a:ext uri="{FF2B5EF4-FFF2-40B4-BE49-F238E27FC236}">
                <a16:creationId xmlns:a16="http://schemas.microsoft.com/office/drawing/2014/main" id="{2E7D83A4-3758-8699-4DD0-010A80780539}"/>
              </a:ext>
            </a:extLst>
          </p:cNvPr>
          <p:cNvSpPr/>
          <p:nvPr/>
        </p:nvSpPr>
        <p:spPr>
          <a:xfrm>
            <a:off x="4658113" y="3582444"/>
            <a:ext cx="4285470" cy="1427966"/>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kumimoji="0" lang="en-US"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D. </a:t>
            </a:r>
            <a:r>
              <a:rPr lang="vi-VN" sz="2000" noProof="1">
                <a:solidFill>
                  <a:srgbClr val="000000"/>
                </a:solidFill>
                <a:cs typeface="Arial" panose="020B0604020202020204" pitchFamily="34" charset="0"/>
              </a:rPr>
              <a:t>Thể hiện sự yếu đuối của người phụ nữ không thể minh oan cho mình.</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303798" y="2818320"/>
            <a:ext cx="639785" cy="556871"/>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848294" y="4293421"/>
            <a:ext cx="637592" cy="568036"/>
          </a:xfrm>
          <a:prstGeom prst="rect">
            <a:avLst/>
          </a:prstGeom>
        </p:spPr>
      </p:pic>
      <p:pic>
        <p:nvPicPr>
          <p:cNvPr id="10"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303798" y="4442374"/>
            <a:ext cx="637592" cy="568036"/>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848294" y="2775733"/>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Tree>
    <p:extLst>
      <p:ext uri="{BB962C8B-B14F-4D97-AF65-F5344CB8AC3E}">
        <p14:creationId xmlns:p14="http://schemas.microsoft.com/office/powerpoint/2010/main" val="107112190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642504" y="333770"/>
            <a:ext cx="7858992" cy="1496291"/>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Câu hỏi </a:t>
            </a:r>
            <a:r>
              <a:rPr lang="en-US" sz="2000" b="1" noProof="1">
                <a:solidFill>
                  <a:srgbClr val="000000"/>
                </a:solidFill>
                <a:latin typeface="Arial" panose="020B0604020202020204" pitchFamily="34" charset="0"/>
                <a:cs typeface="Arial" panose="020B0604020202020204" pitchFamily="34" charset="0"/>
              </a:rPr>
              <a:t>5</a:t>
            </a:r>
            <a:r>
              <a:rPr kumimoji="0" lang="en-US"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lang="vi-VN" sz="2000" noProof="1">
                <a:solidFill>
                  <a:srgbClr val="000000"/>
                </a:solidFill>
                <a:cs typeface="Arial" panose="020B0604020202020204" pitchFamily="34" charset="0"/>
              </a:rPr>
              <a:t>Chi tiết Vũ Nương nhờ Trương Sinh lập đàn giải oan thể hiện điều gì?</a:t>
            </a:r>
            <a:endParaRPr kumimoji="0" lang="vi-VN" sz="2000" b="0" i="0" u="none" strike="noStrike" kern="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 name="Đáp án đúng">
            <a:extLst>
              <a:ext uri="{FF2B5EF4-FFF2-40B4-BE49-F238E27FC236}">
                <a16:creationId xmlns:a16="http://schemas.microsoft.com/office/drawing/2014/main" id="{8B66CBE4-2DB9-BCF7-D1C4-281B894BFE17}"/>
              </a:ext>
            </a:extLst>
          </p:cNvPr>
          <p:cNvSpPr/>
          <p:nvPr/>
        </p:nvSpPr>
        <p:spPr>
          <a:xfrm>
            <a:off x="4902189" y="2098262"/>
            <a:ext cx="3364990" cy="1313039"/>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000" noProof="1">
                <a:solidFill>
                  <a:srgbClr val="000000"/>
                </a:solidFill>
              </a:rPr>
              <a:t>B. </a:t>
            </a:r>
            <a:r>
              <a:rPr lang="vi-VN" sz="2000" dirty="0">
                <a:solidFill>
                  <a:srgbClr val="000000"/>
                </a:solidFill>
              </a:rPr>
              <a:t>Nàng là người có lòng tự trọng, khát khao được minh oan.</a:t>
            </a:r>
            <a:endParaRPr lang="vi-VN" sz="2000" noProof="1">
              <a:solidFill>
                <a:srgbClr val="000000"/>
              </a:solidFill>
            </a:endParaRPr>
          </a:p>
        </p:txBody>
      </p:sp>
      <p:sp>
        <p:nvSpPr>
          <p:cNvPr id="4" name="Đáp án sai 1">
            <a:extLst>
              <a:ext uri="{FF2B5EF4-FFF2-40B4-BE49-F238E27FC236}">
                <a16:creationId xmlns:a16="http://schemas.microsoft.com/office/drawing/2014/main" id="{3FCD9830-5FD1-BD44-878B-228BD96CE996}"/>
              </a:ext>
            </a:extLst>
          </p:cNvPr>
          <p:cNvSpPr/>
          <p:nvPr/>
        </p:nvSpPr>
        <p:spPr>
          <a:xfrm>
            <a:off x="660415" y="2098263"/>
            <a:ext cx="3506102" cy="1313038"/>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000" noProof="1">
                <a:solidFill>
                  <a:srgbClr val="000000"/>
                </a:solidFill>
              </a:rPr>
              <a:t>A. </a:t>
            </a:r>
            <a:r>
              <a:rPr lang="vi-VN" sz="2000" dirty="0">
                <a:solidFill>
                  <a:srgbClr val="000000"/>
                </a:solidFill>
              </a:rPr>
              <a:t>Nàng muốn về gặp Trương Sinh</a:t>
            </a:r>
            <a:r>
              <a:rPr lang="en-US" sz="2000" dirty="0">
                <a:solidFill>
                  <a:srgbClr val="000000"/>
                </a:solidFill>
              </a:rPr>
              <a:t>.</a:t>
            </a:r>
            <a:endParaRPr lang="vi-VN" sz="2000" noProof="1">
              <a:solidFill>
                <a:srgbClr val="000000"/>
              </a:solidFill>
            </a:endParaRPr>
          </a:p>
        </p:txBody>
      </p:sp>
      <p:sp>
        <p:nvSpPr>
          <p:cNvPr id="5" name="Đáp án sai 2">
            <a:extLst>
              <a:ext uri="{FF2B5EF4-FFF2-40B4-BE49-F238E27FC236}">
                <a16:creationId xmlns:a16="http://schemas.microsoft.com/office/drawing/2014/main" id="{6A919885-0285-0403-1E09-FA94D8BC080B}"/>
              </a:ext>
            </a:extLst>
          </p:cNvPr>
          <p:cNvSpPr/>
          <p:nvPr/>
        </p:nvSpPr>
        <p:spPr>
          <a:xfrm>
            <a:off x="660415" y="3717079"/>
            <a:ext cx="3506102" cy="1161182"/>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000" noProof="1">
                <a:solidFill>
                  <a:srgbClr val="000000"/>
                </a:solidFill>
              </a:rPr>
              <a:t>C. </a:t>
            </a:r>
            <a:r>
              <a:rPr lang="vi-VN" sz="2000" dirty="0">
                <a:solidFill>
                  <a:srgbClr val="000000"/>
                </a:solidFill>
              </a:rPr>
              <a:t>Nàng muốn trở lại trần gian làm người</a:t>
            </a:r>
            <a:r>
              <a:rPr lang="en-US" sz="2000" dirty="0">
                <a:solidFill>
                  <a:srgbClr val="000000"/>
                </a:solidFill>
              </a:rPr>
              <a:t>.</a:t>
            </a:r>
            <a:endParaRPr lang="vi-VN" sz="2000" noProof="1">
              <a:solidFill>
                <a:srgbClr val="000000"/>
              </a:solidFill>
            </a:endParaRPr>
          </a:p>
        </p:txBody>
      </p:sp>
      <p:sp>
        <p:nvSpPr>
          <p:cNvPr id="6" name="Đáp án sai 3">
            <a:extLst>
              <a:ext uri="{FF2B5EF4-FFF2-40B4-BE49-F238E27FC236}">
                <a16:creationId xmlns:a16="http://schemas.microsoft.com/office/drawing/2014/main" id="{2E7D83A4-3758-8699-4DD0-010A80780539}"/>
              </a:ext>
            </a:extLst>
          </p:cNvPr>
          <p:cNvSpPr/>
          <p:nvPr/>
        </p:nvSpPr>
        <p:spPr>
          <a:xfrm>
            <a:off x="4902188" y="3717079"/>
            <a:ext cx="3364990" cy="1136394"/>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000" noProof="1">
                <a:solidFill>
                  <a:srgbClr val="000000"/>
                </a:solidFill>
              </a:rPr>
              <a:t>D. </a:t>
            </a:r>
            <a:r>
              <a:rPr lang="vi-VN" sz="2000" dirty="0">
                <a:solidFill>
                  <a:srgbClr val="000000"/>
                </a:solidFill>
              </a:rPr>
              <a:t>Nàng muốn Trương Sinh cứu mình.</a:t>
            </a:r>
            <a:endParaRPr lang="vi-VN" sz="2000" noProof="1">
              <a:solidFill>
                <a:srgbClr val="000000"/>
              </a:solidFill>
            </a:endParaRP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79622" y="2728441"/>
            <a:ext cx="639785" cy="556871"/>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69036" y="4183692"/>
            <a:ext cx="637592" cy="568036"/>
          </a:xfrm>
          <a:prstGeom prst="rect">
            <a:avLst/>
          </a:prstGeom>
        </p:spPr>
      </p:pic>
      <p:pic>
        <p:nvPicPr>
          <p:cNvPr id="10"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845993" y="4285276"/>
            <a:ext cx="637592" cy="568036"/>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04222" y="2502531"/>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Tree>
    <p:extLst>
      <p:ext uri="{BB962C8B-B14F-4D97-AF65-F5344CB8AC3E}">
        <p14:creationId xmlns:p14="http://schemas.microsoft.com/office/powerpoint/2010/main" val="21083548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18"/>
        <p:cNvGrpSpPr/>
        <p:nvPr/>
      </p:nvGrpSpPr>
      <p:grpSpPr>
        <a:xfrm>
          <a:off x="0" y="0"/>
          <a:ext cx="0" cy="0"/>
          <a:chOff x="0" y="0"/>
          <a:chExt cx="0" cy="0"/>
        </a:xfrm>
      </p:grpSpPr>
      <p:grpSp>
        <p:nvGrpSpPr>
          <p:cNvPr id="28" name="Google Shape;2419;p42">
            <a:extLst>
              <a:ext uri="{FF2B5EF4-FFF2-40B4-BE49-F238E27FC236}">
                <a16:creationId xmlns:a16="http://schemas.microsoft.com/office/drawing/2014/main" id="{8CE4970B-3D42-854E-CF0D-62654BE86DA8}"/>
              </a:ext>
            </a:extLst>
          </p:cNvPr>
          <p:cNvGrpSpPr/>
          <p:nvPr/>
        </p:nvGrpSpPr>
        <p:grpSpPr>
          <a:xfrm>
            <a:off x="4251952" y="297856"/>
            <a:ext cx="640095" cy="640095"/>
            <a:chOff x="849725" y="1658900"/>
            <a:chExt cx="478325" cy="478325"/>
          </a:xfrm>
        </p:grpSpPr>
        <p:sp>
          <p:nvSpPr>
            <p:cNvPr id="29" name="Google Shape;2420;p42">
              <a:extLst>
                <a:ext uri="{FF2B5EF4-FFF2-40B4-BE49-F238E27FC236}">
                  <a16:creationId xmlns:a16="http://schemas.microsoft.com/office/drawing/2014/main" id="{F66ECAA4-5A78-CED9-E3E2-0319A651B8C8}"/>
                </a:ext>
              </a:extLst>
            </p:cNvPr>
            <p:cNvSpPr/>
            <p:nvPr/>
          </p:nvSpPr>
          <p:spPr>
            <a:xfrm>
              <a:off x="860925" y="1658900"/>
              <a:ext cx="455700" cy="290900"/>
            </a:xfrm>
            <a:custGeom>
              <a:avLst/>
              <a:gdLst/>
              <a:ahLst/>
              <a:cxnLst/>
              <a:rect l="l" t="t" r="r" b="b"/>
              <a:pathLst>
                <a:path w="18228" h="11636" extrusionOk="0">
                  <a:moveTo>
                    <a:pt x="9121" y="0"/>
                  </a:moveTo>
                  <a:cubicBezTo>
                    <a:pt x="5541" y="0"/>
                    <a:pt x="2419" y="1971"/>
                    <a:pt x="777" y="4878"/>
                  </a:cubicBezTo>
                  <a:cubicBezTo>
                    <a:pt x="0" y="6263"/>
                    <a:pt x="3836" y="11635"/>
                    <a:pt x="9121" y="11635"/>
                  </a:cubicBezTo>
                  <a:cubicBezTo>
                    <a:pt x="14401" y="11635"/>
                    <a:pt x="18227" y="6222"/>
                    <a:pt x="17427" y="4823"/>
                  </a:cubicBezTo>
                  <a:cubicBezTo>
                    <a:pt x="15777" y="1943"/>
                    <a:pt x="12677" y="0"/>
                    <a:pt x="91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421;p42">
              <a:extLst>
                <a:ext uri="{FF2B5EF4-FFF2-40B4-BE49-F238E27FC236}">
                  <a16:creationId xmlns:a16="http://schemas.microsoft.com/office/drawing/2014/main" id="{64DB4961-1ADB-8AE9-2610-F4215D9DEE43}"/>
                </a:ext>
              </a:extLst>
            </p:cNvPr>
            <p:cNvSpPr/>
            <p:nvPr/>
          </p:nvSpPr>
          <p:spPr>
            <a:xfrm>
              <a:off x="849725" y="1779475"/>
              <a:ext cx="478325" cy="285400"/>
            </a:xfrm>
            <a:custGeom>
              <a:avLst/>
              <a:gdLst/>
              <a:ahLst/>
              <a:cxnLst/>
              <a:rect l="l" t="t" r="r" b="b"/>
              <a:pathLst>
                <a:path w="19133" h="11416" extrusionOk="0">
                  <a:moveTo>
                    <a:pt x="1262" y="0"/>
                  </a:moveTo>
                  <a:cubicBezTo>
                    <a:pt x="457" y="1399"/>
                    <a:pt x="0" y="3018"/>
                    <a:pt x="0" y="4746"/>
                  </a:cubicBezTo>
                  <a:cubicBezTo>
                    <a:pt x="0" y="6122"/>
                    <a:pt x="293" y="7429"/>
                    <a:pt x="814" y="8609"/>
                  </a:cubicBezTo>
                  <a:cubicBezTo>
                    <a:pt x="919" y="8846"/>
                    <a:pt x="1033" y="9080"/>
                    <a:pt x="1157" y="9304"/>
                  </a:cubicBezTo>
                  <a:cubicBezTo>
                    <a:pt x="1463" y="9870"/>
                    <a:pt x="6661" y="11416"/>
                    <a:pt x="9569" y="11416"/>
                  </a:cubicBezTo>
                  <a:cubicBezTo>
                    <a:pt x="12472" y="11416"/>
                    <a:pt x="17669" y="9870"/>
                    <a:pt x="17980" y="9304"/>
                  </a:cubicBezTo>
                  <a:cubicBezTo>
                    <a:pt x="18282" y="8746"/>
                    <a:pt x="18529" y="8156"/>
                    <a:pt x="18716" y="7544"/>
                  </a:cubicBezTo>
                  <a:cubicBezTo>
                    <a:pt x="18986" y="6657"/>
                    <a:pt x="19132" y="5719"/>
                    <a:pt x="19132" y="4746"/>
                  </a:cubicBezTo>
                  <a:cubicBezTo>
                    <a:pt x="19132" y="3018"/>
                    <a:pt x="18675" y="1399"/>
                    <a:pt x="17875" y="0"/>
                  </a:cubicBezTo>
                  <a:cubicBezTo>
                    <a:pt x="16225" y="2880"/>
                    <a:pt x="13125" y="4819"/>
                    <a:pt x="9569" y="4819"/>
                  </a:cubicBezTo>
                  <a:cubicBezTo>
                    <a:pt x="6012" y="4819"/>
                    <a:pt x="2908" y="2880"/>
                    <a:pt x="1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422;p42">
              <a:extLst>
                <a:ext uri="{FF2B5EF4-FFF2-40B4-BE49-F238E27FC236}">
                  <a16:creationId xmlns:a16="http://schemas.microsoft.com/office/drawing/2014/main" id="{0B633E1B-62F4-A433-A795-B5DEE128D842}"/>
                </a:ext>
              </a:extLst>
            </p:cNvPr>
            <p:cNvSpPr/>
            <p:nvPr/>
          </p:nvSpPr>
          <p:spPr>
            <a:xfrm>
              <a:off x="878525" y="2011825"/>
              <a:ext cx="420825" cy="121750"/>
            </a:xfrm>
            <a:custGeom>
              <a:avLst/>
              <a:gdLst/>
              <a:ahLst/>
              <a:cxnLst/>
              <a:rect l="l" t="t" r="r" b="b"/>
              <a:pathLst>
                <a:path w="16833" h="4870" extrusionOk="0">
                  <a:moveTo>
                    <a:pt x="0" y="0"/>
                  </a:moveTo>
                  <a:cubicBezTo>
                    <a:pt x="265" y="494"/>
                    <a:pt x="576" y="960"/>
                    <a:pt x="924" y="1399"/>
                  </a:cubicBezTo>
                  <a:cubicBezTo>
                    <a:pt x="1239" y="1793"/>
                    <a:pt x="1582" y="2167"/>
                    <a:pt x="1957" y="2506"/>
                  </a:cubicBezTo>
                  <a:cubicBezTo>
                    <a:pt x="3113" y="3566"/>
                    <a:pt x="4535" y="4348"/>
                    <a:pt x="6103" y="4737"/>
                  </a:cubicBezTo>
                  <a:cubicBezTo>
                    <a:pt x="6462" y="4825"/>
                    <a:pt x="7399" y="4870"/>
                    <a:pt x="8355" y="4870"/>
                  </a:cubicBezTo>
                  <a:cubicBezTo>
                    <a:pt x="9370" y="4870"/>
                    <a:pt x="10407" y="4820"/>
                    <a:pt x="10798" y="4718"/>
                  </a:cubicBezTo>
                  <a:cubicBezTo>
                    <a:pt x="12344" y="4321"/>
                    <a:pt x="13733" y="3553"/>
                    <a:pt x="14872" y="2506"/>
                  </a:cubicBezTo>
                  <a:cubicBezTo>
                    <a:pt x="15247" y="2167"/>
                    <a:pt x="15594" y="1793"/>
                    <a:pt x="15909" y="1399"/>
                  </a:cubicBezTo>
                  <a:cubicBezTo>
                    <a:pt x="16257" y="960"/>
                    <a:pt x="16563" y="494"/>
                    <a:pt x="16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423;p42">
              <a:extLst>
                <a:ext uri="{FF2B5EF4-FFF2-40B4-BE49-F238E27FC236}">
                  <a16:creationId xmlns:a16="http://schemas.microsoft.com/office/drawing/2014/main" id="{94AEFA72-2C5C-5844-3C8C-F876AD6CE58D}"/>
                </a:ext>
              </a:extLst>
            </p:cNvPr>
            <p:cNvSpPr/>
            <p:nvPr/>
          </p:nvSpPr>
          <p:spPr>
            <a:xfrm>
              <a:off x="1078075" y="1983125"/>
              <a:ext cx="23550" cy="46900"/>
            </a:xfrm>
            <a:custGeom>
              <a:avLst/>
              <a:gdLst/>
              <a:ahLst/>
              <a:cxnLst/>
              <a:rect l="l" t="t" r="r" b="b"/>
              <a:pathLst>
                <a:path w="942" h="1876" extrusionOk="0">
                  <a:moveTo>
                    <a:pt x="0" y="1"/>
                  </a:moveTo>
                  <a:lnTo>
                    <a:pt x="0" y="1875"/>
                  </a:lnTo>
                  <a:lnTo>
                    <a:pt x="942" y="1875"/>
                  </a:lnTo>
                  <a:lnTo>
                    <a:pt x="94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424;p42">
              <a:extLst>
                <a:ext uri="{FF2B5EF4-FFF2-40B4-BE49-F238E27FC236}">
                  <a16:creationId xmlns:a16="http://schemas.microsoft.com/office/drawing/2014/main" id="{0AE34FF8-FE9E-2DA8-C3E0-8CCF4EF362FC}"/>
                </a:ext>
              </a:extLst>
            </p:cNvPr>
            <p:cNvSpPr/>
            <p:nvPr/>
          </p:nvSpPr>
          <p:spPr>
            <a:xfrm>
              <a:off x="1031100" y="2076975"/>
              <a:ext cx="117400" cy="60250"/>
            </a:xfrm>
            <a:custGeom>
              <a:avLst/>
              <a:gdLst/>
              <a:ahLst/>
              <a:cxnLst/>
              <a:rect l="l" t="t" r="r" b="b"/>
              <a:pathLst>
                <a:path w="4696" h="2410" extrusionOk="0">
                  <a:moveTo>
                    <a:pt x="1879" y="0"/>
                  </a:moveTo>
                  <a:lnTo>
                    <a:pt x="1879" y="1472"/>
                  </a:lnTo>
                  <a:lnTo>
                    <a:pt x="0" y="1472"/>
                  </a:lnTo>
                  <a:lnTo>
                    <a:pt x="0" y="2131"/>
                  </a:lnTo>
                  <a:cubicBezTo>
                    <a:pt x="741" y="2313"/>
                    <a:pt x="1513" y="2409"/>
                    <a:pt x="2314" y="2409"/>
                  </a:cubicBezTo>
                  <a:cubicBezTo>
                    <a:pt x="3136" y="2409"/>
                    <a:pt x="3936" y="2304"/>
                    <a:pt x="4695" y="2112"/>
                  </a:cubicBezTo>
                  <a:lnTo>
                    <a:pt x="4695" y="1472"/>
                  </a:lnTo>
                  <a:lnTo>
                    <a:pt x="2821" y="1472"/>
                  </a:lnTo>
                  <a:lnTo>
                    <a:pt x="28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425;p42">
              <a:extLst>
                <a:ext uri="{FF2B5EF4-FFF2-40B4-BE49-F238E27FC236}">
                  <a16:creationId xmlns:a16="http://schemas.microsoft.com/office/drawing/2014/main" id="{2AC3A7E1-65EB-DC0E-2FF4-0C9A05066D92}"/>
                </a:ext>
              </a:extLst>
            </p:cNvPr>
            <p:cNvSpPr/>
            <p:nvPr/>
          </p:nvSpPr>
          <p:spPr>
            <a:xfrm>
              <a:off x="1089850" y="2076975"/>
              <a:ext cx="58650" cy="60250"/>
            </a:xfrm>
            <a:custGeom>
              <a:avLst/>
              <a:gdLst/>
              <a:ahLst/>
              <a:cxnLst/>
              <a:rect l="l" t="t" r="r" b="b"/>
              <a:pathLst>
                <a:path w="2346" h="2410" extrusionOk="0">
                  <a:moveTo>
                    <a:pt x="0" y="0"/>
                  </a:moveTo>
                  <a:lnTo>
                    <a:pt x="0" y="2409"/>
                  </a:lnTo>
                  <a:cubicBezTo>
                    <a:pt x="809" y="2405"/>
                    <a:pt x="1596" y="2304"/>
                    <a:pt x="2345" y="2112"/>
                  </a:cubicBezTo>
                  <a:lnTo>
                    <a:pt x="2345" y="1472"/>
                  </a:lnTo>
                  <a:lnTo>
                    <a:pt x="471" y="1472"/>
                  </a:lnTo>
                  <a:lnTo>
                    <a:pt x="4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426;p42">
              <a:extLst>
                <a:ext uri="{FF2B5EF4-FFF2-40B4-BE49-F238E27FC236}">
                  <a16:creationId xmlns:a16="http://schemas.microsoft.com/office/drawing/2014/main" id="{C6A6FD8E-FD4A-C113-F312-4B57702E5C55}"/>
                </a:ext>
              </a:extLst>
            </p:cNvPr>
            <p:cNvSpPr/>
            <p:nvPr/>
          </p:nvSpPr>
          <p:spPr>
            <a:xfrm>
              <a:off x="1089850" y="1983125"/>
              <a:ext cx="11775" cy="46900"/>
            </a:xfrm>
            <a:custGeom>
              <a:avLst/>
              <a:gdLst/>
              <a:ahLst/>
              <a:cxnLst/>
              <a:rect l="l" t="t" r="r" b="b"/>
              <a:pathLst>
                <a:path w="471" h="1876" extrusionOk="0">
                  <a:moveTo>
                    <a:pt x="0" y="1"/>
                  </a:moveTo>
                  <a:lnTo>
                    <a:pt x="0" y="1875"/>
                  </a:lnTo>
                  <a:lnTo>
                    <a:pt x="471" y="1875"/>
                  </a:lnTo>
                  <a:lnTo>
                    <a:pt x="4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427;p42">
              <a:extLst>
                <a:ext uri="{FF2B5EF4-FFF2-40B4-BE49-F238E27FC236}">
                  <a16:creationId xmlns:a16="http://schemas.microsoft.com/office/drawing/2014/main" id="{BD1A6C83-7BFF-38AA-1279-74383778E860}"/>
                </a:ext>
              </a:extLst>
            </p:cNvPr>
            <p:cNvSpPr/>
            <p:nvPr/>
          </p:nvSpPr>
          <p:spPr>
            <a:xfrm>
              <a:off x="1054650" y="2018350"/>
              <a:ext cx="70425" cy="70425"/>
            </a:xfrm>
            <a:custGeom>
              <a:avLst/>
              <a:gdLst/>
              <a:ahLst/>
              <a:cxnLst/>
              <a:rect l="l" t="t" r="r" b="b"/>
              <a:pathLst>
                <a:path w="2817" h="2817" extrusionOk="0">
                  <a:moveTo>
                    <a:pt x="1408" y="0"/>
                  </a:moveTo>
                  <a:cubicBezTo>
                    <a:pt x="631" y="0"/>
                    <a:pt x="0" y="631"/>
                    <a:pt x="0" y="1408"/>
                  </a:cubicBezTo>
                  <a:cubicBezTo>
                    <a:pt x="0" y="2185"/>
                    <a:pt x="631" y="2816"/>
                    <a:pt x="1408" y="2816"/>
                  </a:cubicBezTo>
                  <a:cubicBezTo>
                    <a:pt x="2185" y="2816"/>
                    <a:pt x="2816" y="2185"/>
                    <a:pt x="2816" y="1408"/>
                  </a:cubicBezTo>
                  <a:cubicBezTo>
                    <a:pt x="2816" y="631"/>
                    <a:pt x="2185" y="0"/>
                    <a:pt x="1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428;p42">
              <a:extLst>
                <a:ext uri="{FF2B5EF4-FFF2-40B4-BE49-F238E27FC236}">
                  <a16:creationId xmlns:a16="http://schemas.microsoft.com/office/drawing/2014/main" id="{CC743C25-8E2A-F520-92A4-B183EF5A3657}"/>
                </a:ext>
              </a:extLst>
            </p:cNvPr>
            <p:cNvSpPr/>
            <p:nvPr/>
          </p:nvSpPr>
          <p:spPr>
            <a:xfrm>
              <a:off x="1089850" y="2018350"/>
              <a:ext cx="35225" cy="70425"/>
            </a:xfrm>
            <a:custGeom>
              <a:avLst/>
              <a:gdLst/>
              <a:ahLst/>
              <a:cxnLst/>
              <a:rect l="l" t="t" r="r" b="b"/>
              <a:pathLst>
                <a:path w="1409" h="2817" extrusionOk="0">
                  <a:moveTo>
                    <a:pt x="0" y="0"/>
                  </a:moveTo>
                  <a:lnTo>
                    <a:pt x="0" y="2816"/>
                  </a:lnTo>
                  <a:cubicBezTo>
                    <a:pt x="777" y="2816"/>
                    <a:pt x="1408" y="2185"/>
                    <a:pt x="1408" y="1408"/>
                  </a:cubicBezTo>
                  <a:cubicBezTo>
                    <a:pt x="1408" y="631"/>
                    <a:pt x="777"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29;p42">
              <a:extLst>
                <a:ext uri="{FF2B5EF4-FFF2-40B4-BE49-F238E27FC236}">
                  <a16:creationId xmlns:a16="http://schemas.microsoft.com/office/drawing/2014/main" id="{C0E8AABE-1B44-2A9E-FDF0-FBF9546E4E39}"/>
                </a:ext>
              </a:extLst>
            </p:cNvPr>
            <p:cNvSpPr/>
            <p:nvPr/>
          </p:nvSpPr>
          <p:spPr>
            <a:xfrm>
              <a:off x="960700" y="1736600"/>
              <a:ext cx="258325" cy="258225"/>
            </a:xfrm>
            <a:custGeom>
              <a:avLst/>
              <a:gdLst/>
              <a:ahLst/>
              <a:cxnLst/>
              <a:rect l="l" t="t" r="r" b="b"/>
              <a:pathLst>
                <a:path w="10333" h="10329" extrusionOk="0">
                  <a:moveTo>
                    <a:pt x="0" y="1"/>
                  </a:moveTo>
                  <a:lnTo>
                    <a:pt x="0" y="938"/>
                  </a:lnTo>
                  <a:lnTo>
                    <a:pt x="942" y="938"/>
                  </a:lnTo>
                  <a:lnTo>
                    <a:pt x="942" y="6104"/>
                  </a:lnTo>
                  <a:cubicBezTo>
                    <a:pt x="942" y="8431"/>
                    <a:pt x="2839" y="10328"/>
                    <a:pt x="5166" y="10328"/>
                  </a:cubicBezTo>
                  <a:cubicBezTo>
                    <a:pt x="7493" y="10328"/>
                    <a:pt x="9390" y="8431"/>
                    <a:pt x="9390" y="6104"/>
                  </a:cubicBezTo>
                  <a:lnTo>
                    <a:pt x="9390" y="938"/>
                  </a:lnTo>
                  <a:lnTo>
                    <a:pt x="10332" y="938"/>
                  </a:lnTo>
                  <a:lnTo>
                    <a:pt x="103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30;p42">
              <a:extLst>
                <a:ext uri="{FF2B5EF4-FFF2-40B4-BE49-F238E27FC236}">
                  <a16:creationId xmlns:a16="http://schemas.microsoft.com/office/drawing/2014/main" id="{3770B184-D0EA-6934-587B-EDBB0444B108}"/>
                </a:ext>
              </a:extLst>
            </p:cNvPr>
            <p:cNvSpPr/>
            <p:nvPr/>
          </p:nvSpPr>
          <p:spPr>
            <a:xfrm>
              <a:off x="960700" y="1736600"/>
              <a:ext cx="66425" cy="237525"/>
            </a:xfrm>
            <a:custGeom>
              <a:avLst/>
              <a:gdLst/>
              <a:ahLst/>
              <a:cxnLst/>
              <a:rect l="l" t="t" r="r" b="b"/>
              <a:pathLst>
                <a:path w="2657" h="9501" extrusionOk="0">
                  <a:moveTo>
                    <a:pt x="0" y="1"/>
                  </a:moveTo>
                  <a:lnTo>
                    <a:pt x="0" y="938"/>
                  </a:lnTo>
                  <a:lnTo>
                    <a:pt x="942" y="938"/>
                  </a:lnTo>
                  <a:lnTo>
                    <a:pt x="942" y="6104"/>
                  </a:lnTo>
                  <a:cubicBezTo>
                    <a:pt x="942" y="7494"/>
                    <a:pt x="1614" y="8728"/>
                    <a:pt x="2656" y="9501"/>
                  </a:cubicBezTo>
                  <a:lnTo>
                    <a:pt x="265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31;p42">
              <a:extLst>
                <a:ext uri="{FF2B5EF4-FFF2-40B4-BE49-F238E27FC236}">
                  <a16:creationId xmlns:a16="http://schemas.microsoft.com/office/drawing/2014/main" id="{5AC9C05C-6D51-9CBE-5EBE-A91EDAD2A74C}"/>
                </a:ext>
              </a:extLst>
            </p:cNvPr>
            <p:cNvSpPr/>
            <p:nvPr/>
          </p:nvSpPr>
          <p:spPr>
            <a:xfrm>
              <a:off x="1089850" y="1736600"/>
              <a:ext cx="129175" cy="258225"/>
            </a:xfrm>
            <a:custGeom>
              <a:avLst/>
              <a:gdLst/>
              <a:ahLst/>
              <a:cxnLst/>
              <a:rect l="l" t="t" r="r" b="b"/>
              <a:pathLst>
                <a:path w="5167" h="10329" extrusionOk="0">
                  <a:moveTo>
                    <a:pt x="0" y="1"/>
                  </a:moveTo>
                  <a:lnTo>
                    <a:pt x="0" y="10328"/>
                  </a:lnTo>
                  <a:cubicBezTo>
                    <a:pt x="2327" y="10328"/>
                    <a:pt x="4224" y="8431"/>
                    <a:pt x="4224" y="6104"/>
                  </a:cubicBezTo>
                  <a:lnTo>
                    <a:pt x="4224" y="938"/>
                  </a:lnTo>
                  <a:lnTo>
                    <a:pt x="5166" y="938"/>
                  </a:lnTo>
                  <a:lnTo>
                    <a:pt x="5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32;p42">
              <a:extLst>
                <a:ext uri="{FF2B5EF4-FFF2-40B4-BE49-F238E27FC236}">
                  <a16:creationId xmlns:a16="http://schemas.microsoft.com/office/drawing/2014/main" id="{AF1213C4-1AF1-AFE3-ED6C-F9E26024560B}"/>
                </a:ext>
              </a:extLst>
            </p:cNvPr>
            <p:cNvSpPr/>
            <p:nvPr/>
          </p:nvSpPr>
          <p:spPr>
            <a:xfrm>
              <a:off x="1026625" y="1792725"/>
              <a:ext cx="126550" cy="145975"/>
            </a:xfrm>
            <a:custGeom>
              <a:avLst/>
              <a:gdLst/>
              <a:ahLst/>
              <a:cxnLst/>
              <a:rect l="l" t="t" r="r" b="b"/>
              <a:pathLst>
                <a:path w="5062" h="5839" extrusionOk="0">
                  <a:moveTo>
                    <a:pt x="2534" y="1"/>
                  </a:moveTo>
                  <a:lnTo>
                    <a:pt x="1688" y="1459"/>
                  </a:lnTo>
                  <a:lnTo>
                    <a:pt x="1" y="1459"/>
                  </a:lnTo>
                  <a:lnTo>
                    <a:pt x="847" y="2922"/>
                  </a:lnTo>
                  <a:lnTo>
                    <a:pt x="1" y="4380"/>
                  </a:lnTo>
                  <a:lnTo>
                    <a:pt x="1688" y="4380"/>
                  </a:lnTo>
                  <a:lnTo>
                    <a:pt x="2534" y="5839"/>
                  </a:lnTo>
                  <a:lnTo>
                    <a:pt x="3375" y="4380"/>
                  </a:lnTo>
                  <a:lnTo>
                    <a:pt x="5062" y="4380"/>
                  </a:lnTo>
                  <a:lnTo>
                    <a:pt x="4216" y="2922"/>
                  </a:lnTo>
                  <a:lnTo>
                    <a:pt x="5062" y="1459"/>
                  </a:lnTo>
                  <a:lnTo>
                    <a:pt x="3375" y="1459"/>
                  </a:lnTo>
                  <a:lnTo>
                    <a:pt x="25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33;p42">
              <a:extLst>
                <a:ext uri="{FF2B5EF4-FFF2-40B4-BE49-F238E27FC236}">
                  <a16:creationId xmlns:a16="http://schemas.microsoft.com/office/drawing/2014/main" id="{D6CABEE7-B71A-0DA2-6532-D9F80589C995}"/>
                </a:ext>
              </a:extLst>
            </p:cNvPr>
            <p:cNvSpPr/>
            <p:nvPr/>
          </p:nvSpPr>
          <p:spPr>
            <a:xfrm>
              <a:off x="1089850" y="1792725"/>
              <a:ext cx="63325" cy="145975"/>
            </a:xfrm>
            <a:custGeom>
              <a:avLst/>
              <a:gdLst/>
              <a:ahLst/>
              <a:cxnLst/>
              <a:rect l="l" t="t" r="r" b="b"/>
              <a:pathLst>
                <a:path w="2533" h="5839" extrusionOk="0">
                  <a:moveTo>
                    <a:pt x="5" y="1"/>
                  </a:moveTo>
                  <a:lnTo>
                    <a:pt x="0" y="5"/>
                  </a:lnTo>
                  <a:lnTo>
                    <a:pt x="0" y="5834"/>
                  </a:lnTo>
                  <a:lnTo>
                    <a:pt x="5" y="5839"/>
                  </a:lnTo>
                  <a:lnTo>
                    <a:pt x="846" y="4380"/>
                  </a:lnTo>
                  <a:lnTo>
                    <a:pt x="2533" y="4380"/>
                  </a:lnTo>
                  <a:lnTo>
                    <a:pt x="1687" y="2922"/>
                  </a:lnTo>
                  <a:lnTo>
                    <a:pt x="2533" y="1459"/>
                  </a:lnTo>
                  <a:lnTo>
                    <a:pt x="846" y="1459"/>
                  </a:lnTo>
                  <a:lnTo>
                    <a:pt x="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34;p42">
              <a:extLst>
                <a:ext uri="{FF2B5EF4-FFF2-40B4-BE49-F238E27FC236}">
                  <a16:creationId xmlns:a16="http://schemas.microsoft.com/office/drawing/2014/main" id="{0E5C9112-BA11-E602-5972-03D1F31C5DF0}"/>
                </a:ext>
              </a:extLst>
            </p:cNvPr>
            <p:cNvSpPr/>
            <p:nvPr/>
          </p:nvSpPr>
          <p:spPr>
            <a:xfrm>
              <a:off x="1257150" y="1921775"/>
              <a:ext cx="33875" cy="33850"/>
            </a:xfrm>
            <a:custGeom>
              <a:avLst/>
              <a:gdLst/>
              <a:ahLst/>
              <a:cxnLst/>
              <a:rect l="l" t="t" r="r" b="b"/>
              <a:pathLst>
                <a:path w="1355" h="1354" extrusionOk="0">
                  <a:moveTo>
                    <a:pt x="518" y="0"/>
                  </a:moveTo>
                  <a:lnTo>
                    <a:pt x="518" y="59"/>
                  </a:lnTo>
                  <a:cubicBezTo>
                    <a:pt x="518" y="311"/>
                    <a:pt x="312" y="517"/>
                    <a:pt x="60" y="517"/>
                  </a:cubicBezTo>
                  <a:lnTo>
                    <a:pt x="1" y="517"/>
                  </a:lnTo>
                  <a:lnTo>
                    <a:pt x="1" y="841"/>
                  </a:lnTo>
                  <a:lnTo>
                    <a:pt x="60" y="841"/>
                  </a:lnTo>
                  <a:cubicBezTo>
                    <a:pt x="312" y="841"/>
                    <a:pt x="518" y="1047"/>
                    <a:pt x="518" y="1298"/>
                  </a:cubicBezTo>
                  <a:lnTo>
                    <a:pt x="518" y="1353"/>
                  </a:lnTo>
                  <a:lnTo>
                    <a:pt x="842" y="1353"/>
                  </a:lnTo>
                  <a:lnTo>
                    <a:pt x="842" y="1298"/>
                  </a:lnTo>
                  <a:cubicBezTo>
                    <a:pt x="842" y="1047"/>
                    <a:pt x="1048" y="841"/>
                    <a:pt x="1299" y="841"/>
                  </a:cubicBezTo>
                  <a:lnTo>
                    <a:pt x="1354" y="841"/>
                  </a:lnTo>
                  <a:lnTo>
                    <a:pt x="1354" y="517"/>
                  </a:lnTo>
                  <a:lnTo>
                    <a:pt x="1299" y="517"/>
                  </a:lnTo>
                  <a:cubicBezTo>
                    <a:pt x="1048" y="517"/>
                    <a:pt x="842" y="311"/>
                    <a:pt x="842" y="59"/>
                  </a:cubicBezTo>
                  <a:lnTo>
                    <a:pt x="8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35;p42">
              <a:extLst>
                <a:ext uri="{FF2B5EF4-FFF2-40B4-BE49-F238E27FC236}">
                  <a16:creationId xmlns:a16="http://schemas.microsoft.com/office/drawing/2014/main" id="{151F42C6-31A0-2749-2BF0-969BD7D7C583}"/>
                </a:ext>
              </a:extLst>
            </p:cNvPr>
            <p:cNvSpPr/>
            <p:nvPr/>
          </p:nvSpPr>
          <p:spPr>
            <a:xfrm>
              <a:off x="1241150" y="1807475"/>
              <a:ext cx="33875" cy="33850"/>
            </a:xfrm>
            <a:custGeom>
              <a:avLst/>
              <a:gdLst/>
              <a:ahLst/>
              <a:cxnLst/>
              <a:rect l="l" t="t" r="r" b="b"/>
              <a:pathLst>
                <a:path w="1355" h="1354" extrusionOk="0">
                  <a:moveTo>
                    <a:pt x="518" y="0"/>
                  </a:moveTo>
                  <a:lnTo>
                    <a:pt x="518" y="60"/>
                  </a:lnTo>
                  <a:cubicBezTo>
                    <a:pt x="518" y="311"/>
                    <a:pt x="312" y="517"/>
                    <a:pt x="60" y="517"/>
                  </a:cubicBezTo>
                  <a:lnTo>
                    <a:pt x="1" y="517"/>
                  </a:lnTo>
                  <a:lnTo>
                    <a:pt x="1" y="842"/>
                  </a:lnTo>
                  <a:lnTo>
                    <a:pt x="60" y="842"/>
                  </a:lnTo>
                  <a:cubicBezTo>
                    <a:pt x="312" y="842"/>
                    <a:pt x="518" y="1047"/>
                    <a:pt x="518" y="1299"/>
                  </a:cubicBezTo>
                  <a:lnTo>
                    <a:pt x="518" y="1354"/>
                  </a:lnTo>
                  <a:lnTo>
                    <a:pt x="842" y="1354"/>
                  </a:lnTo>
                  <a:lnTo>
                    <a:pt x="842" y="1299"/>
                  </a:lnTo>
                  <a:cubicBezTo>
                    <a:pt x="842" y="1047"/>
                    <a:pt x="1048" y="842"/>
                    <a:pt x="1299" y="842"/>
                  </a:cubicBezTo>
                  <a:lnTo>
                    <a:pt x="1354" y="842"/>
                  </a:lnTo>
                  <a:lnTo>
                    <a:pt x="1354" y="517"/>
                  </a:lnTo>
                  <a:lnTo>
                    <a:pt x="1299" y="517"/>
                  </a:lnTo>
                  <a:cubicBezTo>
                    <a:pt x="1048" y="517"/>
                    <a:pt x="842" y="311"/>
                    <a:pt x="842" y="60"/>
                  </a:cubicBezTo>
                  <a:lnTo>
                    <a:pt x="8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36;p42">
              <a:extLst>
                <a:ext uri="{FF2B5EF4-FFF2-40B4-BE49-F238E27FC236}">
                  <a16:creationId xmlns:a16="http://schemas.microsoft.com/office/drawing/2014/main" id="{5482D3F8-2840-1932-905C-8B03D9A7FDAB}"/>
                </a:ext>
              </a:extLst>
            </p:cNvPr>
            <p:cNvSpPr/>
            <p:nvPr/>
          </p:nvSpPr>
          <p:spPr>
            <a:xfrm>
              <a:off x="1189500" y="2013075"/>
              <a:ext cx="33850" cy="33850"/>
            </a:xfrm>
            <a:custGeom>
              <a:avLst/>
              <a:gdLst/>
              <a:ahLst/>
              <a:cxnLst/>
              <a:rect l="l" t="t" r="r" b="b"/>
              <a:pathLst>
                <a:path w="1354" h="1354" extrusionOk="0">
                  <a:moveTo>
                    <a:pt x="513" y="1"/>
                  </a:moveTo>
                  <a:lnTo>
                    <a:pt x="513" y="60"/>
                  </a:lnTo>
                  <a:cubicBezTo>
                    <a:pt x="513" y="312"/>
                    <a:pt x="307" y="517"/>
                    <a:pt x="55" y="517"/>
                  </a:cubicBezTo>
                  <a:lnTo>
                    <a:pt x="1" y="517"/>
                  </a:lnTo>
                  <a:lnTo>
                    <a:pt x="1" y="842"/>
                  </a:lnTo>
                  <a:lnTo>
                    <a:pt x="55" y="842"/>
                  </a:lnTo>
                  <a:cubicBezTo>
                    <a:pt x="307" y="842"/>
                    <a:pt x="513" y="1048"/>
                    <a:pt x="513" y="1299"/>
                  </a:cubicBezTo>
                  <a:lnTo>
                    <a:pt x="513" y="1354"/>
                  </a:lnTo>
                  <a:lnTo>
                    <a:pt x="837" y="1354"/>
                  </a:lnTo>
                  <a:lnTo>
                    <a:pt x="837" y="1299"/>
                  </a:lnTo>
                  <a:cubicBezTo>
                    <a:pt x="837" y="1048"/>
                    <a:pt x="1043" y="842"/>
                    <a:pt x="1294" y="842"/>
                  </a:cubicBezTo>
                  <a:lnTo>
                    <a:pt x="1354" y="842"/>
                  </a:lnTo>
                  <a:lnTo>
                    <a:pt x="1354" y="517"/>
                  </a:lnTo>
                  <a:lnTo>
                    <a:pt x="1294" y="517"/>
                  </a:lnTo>
                  <a:cubicBezTo>
                    <a:pt x="1043" y="517"/>
                    <a:pt x="837" y="312"/>
                    <a:pt x="837" y="60"/>
                  </a:cubicBezTo>
                  <a:lnTo>
                    <a:pt x="83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437;p42">
              <a:extLst>
                <a:ext uri="{FF2B5EF4-FFF2-40B4-BE49-F238E27FC236}">
                  <a16:creationId xmlns:a16="http://schemas.microsoft.com/office/drawing/2014/main" id="{C1AE1192-2326-41A8-87B2-B11E0A348BA0}"/>
                </a:ext>
              </a:extLst>
            </p:cNvPr>
            <p:cNvSpPr/>
            <p:nvPr/>
          </p:nvSpPr>
          <p:spPr>
            <a:xfrm>
              <a:off x="889025" y="1921775"/>
              <a:ext cx="33850" cy="33850"/>
            </a:xfrm>
            <a:custGeom>
              <a:avLst/>
              <a:gdLst/>
              <a:ahLst/>
              <a:cxnLst/>
              <a:rect l="l" t="t" r="r" b="b"/>
              <a:pathLst>
                <a:path w="1354" h="1354" extrusionOk="0">
                  <a:moveTo>
                    <a:pt x="517" y="0"/>
                  </a:moveTo>
                  <a:lnTo>
                    <a:pt x="517" y="59"/>
                  </a:lnTo>
                  <a:cubicBezTo>
                    <a:pt x="517" y="311"/>
                    <a:pt x="312" y="517"/>
                    <a:pt x="60" y="517"/>
                  </a:cubicBezTo>
                  <a:lnTo>
                    <a:pt x="1" y="517"/>
                  </a:lnTo>
                  <a:lnTo>
                    <a:pt x="1" y="841"/>
                  </a:lnTo>
                  <a:lnTo>
                    <a:pt x="60" y="841"/>
                  </a:lnTo>
                  <a:cubicBezTo>
                    <a:pt x="312" y="841"/>
                    <a:pt x="517" y="1047"/>
                    <a:pt x="517" y="1298"/>
                  </a:cubicBezTo>
                  <a:lnTo>
                    <a:pt x="517" y="1353"/>
                  </a:lnTo>
                  <a:lnTo>
                    <a:pt x="842" y="1353"/>
                  </a:lnTo>
                  <a:lnTo>
                    <a:pt x="842" y="1298"/>
                  </a:lnTo>
                  <a:cubicBezTo>
                    <a:pt x="842" y="1047"/>
                    <a:pt x="1048" y="841"/>
                    <a:pt x="1299" y="841"/>
                  </a:cubicBezTo>
                  <a:lnTo>
                    <a:pt x="1354" y="841"/>
                  </a:lnTo>
                  <a:lnTo>
                    <a:pt x="1354" y="517"/>
                  </a:lnTo>
                  <a:lnTo>
                    <a:pt x="1299" y="517"/>
                  </a:lnTo>
                  <a:cubicBezTo>
                    <a:pt x="1048" y="517"/>
                    <a:pt x="842" y="311"/>
                    <a:pt x="842" y="59"/>
                  </a:cubicBezTo>
                  <a:lnTo>
                    <a:pt x="8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438;p42">
              <a:extLst>
                <a:ext uri="{FF2B5EF4-FFF2-40B4-BE49-F238E27FC236}">
                  <a16:creationId xmlns:a16="http://schemas.microsoft.com/office/drawing/2014/main" id="{9693A9C4-A3C8-DE87-3ED8-16B3D4F4ECA5}"/>
                </a:ext>
              </a:extLst>
            </p:cNvPr>
            <p:cNvSpPr/>
            <p:nvPr/>
          </p:nvSpPr>
          <p:spPr>
            <a:xfrm>
              <a:off x="906850" y="1807475"/>
              <a:ext cx="33875" cy="33850"/>
            </a:xfrm>
            <a:custGeom>
              <a:avLst/>
              <a:gdLst/>
              <a:ahLst/>
              <a:cxnLst/>
              <a:rect l="l" t="t" r="r" b="b"/>
              <a:pathLst>
                <a:path w="1355" h="1354" extrusionOk="0">
                  <a:moveTo>
                    <a:pt x="518" y="0"/>
                  </a:moveTo>
                  <a:lnTo>
                    <a:pt x="518" y="60"/>
                  </a:lnTo>
                  <a:cubicBezTo>
                    <a:pt x="518" y="311"/>
                    <a:pt x="312" y="517"/>
                    <a:pt x="60" y="517"/>
                  </a:cubicBezTo>
                  <a:lnTo>
                    <a:pt x="1" y="517"/>
                  </a:lnTo>
                  <a:lnTo>
                    <a:pt x="1" y="842"/>
                  </a:lnTo>
                  <a:lnTo>
                    <a:pt x="60" y="842"/>
                  </a:lnTo>
                  <a:cubicBezTo>
                    <a:pt x="312" y="842"/>
                    <a:pt x="518" y="1047"/>
                    <a:pt x="518" y="1299"/>
                  </a:cubicBezTo>
                  <a:lnTo>
                    <a:pt x="518" y="1354"/>
                  </a:lnTo>
                  <a:lnTo>
                    <a:pt x="842" y="1354"/>
                  </a:lnTo>
                  <a:lnTo>
                    <a:pt x="842" y="1299"/>
                  </a:lnTo>
                  <a:cubicBezTo>
                    <a:pt x="842" y="1047"/>
                    <a:pt x="1048" y="842"/>
                    <a:pt x="1299" y="842"/>
                  </a:cubicBezTo>
                  <a:lnTo>
                    <a:pt x="1354" y="842"/>
                  </a:lnTo>
                  <a:lnTo>
                    <a:pt x="1354" y="517"/>
                  </a:lnTo>
                  <a:lnTo>
                    <a:pt x="1299" y="517"/>
                  </a:lnTo>
                  <a:cubicBezTo>
                    <a:pt x="1048" y="517"/>
                    <a:pt x="842" y="311"/>
                    <a:pt x="842" y="60"/>
                  </a:cubicBezTo>
                  <a:lnTo>
                    <a:pt x="8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439;p42">
              <a:extLst>
                <a:ext uri="{FF2B5EF4-FFF2-40B4-BE49-F238E27FC236}">
                  <a16:creationId xmlns:a16="http://schemas.microsoft.com/office/drawing/2014/main" id="{0381B768-F7AE-A1A0-EE4E-BB18B660220D}"/>
                </a:ext>
              </a:extLst>
            </p:cNvPr>
            <p:cNvSpPr/>
            <p:nvPr/>
          </p:nvSpPr>
          <p:spPr>
            <a:xfrm>
              <a:off x="954875" y="2013075"/>
              <a:ext cx="33850" cy="33850"/>
            </a:xfrm>
            <a:custGeom>
              <a:avLst/>
              <a:gdLst/>
              <a:ahLst/>
              <a:cxnLst/>
              <a:rect l="l" t="t" r="r" b="b"/>
              <a:pathLst>
                <a:path w="1354" h="1354" extrusionOk="0">
                  <a:moveTo>
                    <a:pt x="517" y="1"/>
                  </a:moveTo>
                  <a:lnTo>
                    <a:pt x="517" y="60"/>
                  </a:lnTo>
                  <a:cubicBezTo>
                    <a:pt x="517" y="312"/>
                    <a:pt x="311" y="517"/>
                    <a:pt x="59" y="517"/>
                  </a:cubicBezTo>
                  <a:lnTo>
                    <a:pt x="0" y="517"/>
                  </a:lnTo>
                  <a:lnTo>
                    <a:pt x="0" y="842"/>
                  </a:lnTo>
                  <a:lnTo>
                    <a:pt x="59" y="842"/>
                  </a:lnTo>
                  <a:cubicBezTo>
                    <a:pt x="311" y="842"/>
                    <a:pt x="517" y="1048"/>
                    <a:pt x="517" y="1299"/>
                  </a:cubicBezTo>
                  <a:lnTo>
                    <a:pt x="517" y="1354"/>
                  </a:lnTo>
                  <a:lnTo>
                    <a:pt x="841" y="1354"/>
                  </a:lnTo>
                  <a:lnTo>
                    <a:pt x="841" y="1299"/>
                  </a:lnTo>
                  <a:cubicBezTo>
                    <a:pt x="841" y="1048"/>
                    <a:pt x="1047" y="842"/>
                    <a:pt x="1298" y="842"/>
                  </a:cubicBezTo>
                  <a:lnTo>
                    <a:pt x="1353" y="842"/>
                  </a:lnTo>
                  <a:lnTo>
                    <a:pt x="1353" y="517"/>
                  </a:lnTo>
                  <a:lnTo>
                    <a:pt x="1298" y="517"/>
                  </a:lnTo>
                  <a:cubicBezTo>
                    <a:pt x="1047" y="517"/>
                    <a:pt x="841" y="312"/>
                    <a:pt x="841" y="60"/>
                  </a:cubicBezTo>
                  <a:lnTo>
                    <a:pt x="84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Rectangle: Rounded Corners 48">
            <a:extLst>
              <a:ext uri="{FF2B5EF4-FFF2-40B4-BE49-F238E27FC236}">
                <a16:creationId xmlns:a16="http://schemas.microsoft.com/office/drawing/2014/main" id="{C0F8E5FB-E00D-4DD1-7CB9-1C7103FF2AB6}"/>
              </a:ext>
            </a:extLst>
          </p:cNvPr>
          <p:cNvSpPr/>
          <p:nvPr/>
        </p:nvSpPr>
        <p:spPr>
          <a:xfrm>
            <a:off x="2148214" y="1070180"/>
            <a:ext cx="4847572" cy="633356"/>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0000"/>
                </a:solidFill>
              </a:rPr>
              <a:t>Chủ</a:t>
            </a:r>
            <a:r>
              <a:rPr lang="en-US" sz="2000" b="1" dirty="0">
                <a:solidFill>
                  <a:srgbClr val="000000"/>
                </a:solidFill>
              </a:rPr>
              <a:t> </a:t>
            </a:r>
            <a:r>
              <a:rPr lang="en-US" sz="2000" b="1" dirty="0" err="1">
                <a:solidFill>
                  <a:srgbClr val="000000"/>
                </a:solidFill>
              </a:rPr>
              <a:t>đề</a:t>
            </a:r>
            <a:r>
              <a:rPr lang="en-US" sz="2000" b="1" dirty="0">
                <a:solidFill>
                  <a:srgbClr val="000000"/>
                </a:solidFill>
              </a:rPr>
              <a:t>: </a:t>
            </a:r>
            <a:r>
              <a:rPr lang="vi-VN" sz="2000" dirty="0">
                <a:solidFill>
                  <a:srgbClr val="000000"/>
                </a:solidFill>
              </a:rPr>
              <a:t>Con người trong thế giới kì ảo </a:t>
            </a:r>
            <a:endParaRPr lang="en-US" sz="2000" dirty="0">
              <a:solidFill>
                <a:srgbClr val="000000"/>
              </a:solidFill>
            </a:endParaRPr>
          </a:p>
        </p:txBody>
      </p:sp>
      <p:sp>
        <p:nvSpPr>
          <p:cNvPr id="51" name="TextBox 50">
            <a:extLst>
              <a:ext uri="{FF2B5EF4-FFF2-40B4-BE49-F238E27FC236}">
                <a16:creationId xmlns:a16="http://schemas.microsoft.com/office/drawing/2014/main" id="{84D77BBC-66AF-4833-5B98-02B266B3EE18}"/>
              </a:ext>
            </a:extLst>
          </p:cNvPr>
          <p:cNvSpPr txBox="1"/>
          <p:nvPr/>
        </p:nvSpPr>
        <p:spPr>
          <a:xfrm>
            <a:off x="315904" y="1966735"/>
            <a:ext cx="4588669" cy="2343655"/>
          </a:xfrm>
          <a:prstGeom prst="rect">
            <a:avLst/>
          </a:prstGeom>
          <a:noFill/>
        </p:spPr>
        <p:txBody>
          <a:bodyPr wrap="square">
            <a:spAutoFit/>
          </a:bodyPr>
          <a:lstStyle/>
          <a:p>
            <a:pPr algn="just">
              <a:lnSpc>
                <a:spcPct val="150000"/>
              </a:lnSpc>
            </a:pPr>
            <a:r>
              <a:rPr lang="en-US" sz="2000" dirty="0"/>
              <a:t>Đ</a:t>
            </a:r>
            <a:r>
              <a:rPr lang="vi-VN" sz="2000" dirty="0"/>
              <a:t>ề cập đến những đặc điểm cơ bản nhất của truyện truyền kì và vai trò của trí tưởng tượng, khắc họa chân dung những số phận người phụ nữ với phẩm chất, đức hạnh đáng trân trọng.</a:t>
            </a:r>
            <a:endParaRPr lang="en-US" sz="2000" dirty="0"/>
          </a:p>
        </p:txBody>
      </p:sp>
      <p:pic>
        <p:nvPicPr>
          <p:cNvPr id="1026" name="Picture 2" descr="Yếu tố thần kì trong truyện dân gian. - Theki.vn">
            <a:extLst>
              <a:ext uri="{FF2B5EF4-FFF2-40B4-BE49-F238E27FC236}">
                <a16:creationId xmlns:a16="http://schemas.microsoft.com/office/drawing/2014/main" id="{FBA147AC-01F2-BCF5-7F8E-41277AA419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6956" y="2155812"/>
            <a:ext cx="3497659" cy="19654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Google Shape;225;p3">
            <a:extLst>
              <a:ext uri="{FF2B5EF4-FFF2-40B4-BE49-F238E27FC236}">
                <a16:creationId xmlns:a16="http://schemas.microsoft.com/office/drawing/2014/main" id="{86C75EE1-166D-8CCD-33B4-E9A32E1076A7}"/>
              </a:ext>
            </a:extLst>
          </p:cNvPr>
          <p:cNvPicPr preferRelativeResize="0"/>
          <p:nvPr/>
        </p:nvPicPr>
        <p:blipFill rotWithShape="1">
          <a:blip r:embed="rId4">
            <a:alphaModFix/>
          </a:blip>
          <a:srcRect/>
          <a:stretch/>
        </p:blipFill>
        <p:spPr>
          <a:xfrm>
            <a:off x="7534403" y="4564761"/>
            <a:ext cx="1308971" cy="377732"/>
          </a:xfrm>
          <a:prstGeom prst="rect">
            <a:avLst/>
          </a:prstGeom>
          <a:noFill/>
          <a:ln>
            <a:noFill/>
          </a:ln>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randombar(horizontal)">
                                      <p:cBhvr>
                                        <p:cTn id="10" dur="50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randombar(horizontal)">
                                      <p:cBhvr>
                                        <p:cTn id="1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345"/>
        <p:cNvGrpSpPr/>
        <p:nvPr/>
      </p:nvGrpSpPr>
      <p:grpSpPr>
        <a:xfrm>
          <a:off x="0" y="0"/>
          <a:ext cx="0" cy="0"/>
          <a:chOff x="0" y="0"/>
          <a:chExt cx="0" cy="0"/>
        </a:xfrm>
      </p:grpSpPr>
      <p:sp>
        <p:nvSpPr>
          <p:cNvPr id="6" name="Rounded Rectangle 1">
            <a:extLst>
              <a:ext uri="{FF2B5EF4-FFF2-40B4-BE49-F238E27FC236}">
                <a16:creationId xmlns:a16="http://schemas.microsoft.com/office/drawing/2014/main" id="{09E521B0-9389-13EF-DDFA-BF283F2DCFCD}"/>
              </a:ext>
            </a:extLst>
          </p:cNvPr>
          <p:cNvSpPr/>
          <p:nvPr/>
        </p:nvSpPr>
        <p:spPr>
          <a:xfrm>
            <a:off x="1035043" y="912007"/>
            <a:ext cx="3850108" cy="1074408"/>
          </a:xfrm>
          <a:prstGeom prst="roundRect">
            <a:avLst>
              <a:gd name="adj" fmla="val 0"/>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dirty="0">
                <a:solidFill>
                  <a:srgbClr val="C00000"/>
                </a:solidFill>
                <a:latin typeface="Arial" panose="020B0604020202020204" pitchFamily="34" charset="0"/>
                <a:cs typeface="Arial" panose="020B0604020202020204" pitchFamily="34" charset="0"/>
              </a:rPr>
              <a:t>Nhiệm </a:t>
            </a:r>
            <a:r>
              <a:rPr lang="en-US" sz="2500" b="1" dirty="0" err="1">
                <a:solidFill>
                  <a:srgbClr val="C00000"/>
                </a:solidFill>
                <a:latin typeface="Arial" panose="020B0604020202020204" pitchFamily="34" charset="0"/>
                <a:cs typeface="Arial" panose="020B0604020202020204" pitchFamily="34" charset="0"/>
              </a:rPr>
              <a:t>vụ</a:t>
            </a:r>
            <a:r>
              <a:rPr lang="en-US" sz="2500" b="1" dirty="0">
                <a:solidFill>
                  <a:srgbClr val="C00000"/>
                </a:solidFill>
                <a:latin typeface="Arial" panose="020B0604020202020204" pitchFamily="34" charset="0"/>
                <a:cs typeface="Arial" panose="020B0604020202020204" pitchFamily="34" charset="0"/>
              </a:rPr>
              <a:t> 2:</a:t>
            </a:r>
          </a:p>
          <a:p>
            <a:pPr algn="ctr">
              <a:lnSpc>
                <a:spcPct val="150000"/>
              </a:lnSpc>
            </a:pPr>
            <a:r>
              <a:rPr lang="en-US" sz="2200" b="1" dirty="0" err="1">
                <a:solidFill>
                  <a:schemeClr val="tx1"/>
                </a:solidFill>
                <a:latin typeface="Arial" panose="020B0604020202020204" pitchFamily="34" charset="0"/>
                <a:cs typeface="Arial" panose="020B0604020202020204" pitchFamily="34" charset="0"/>
              </a:rPr>
              <a:t>Luyện</a:t>
            </a:r>
            <a:r>
              <a:rPr lang="en-US" sz="2200" b="1" dirty="0">
                <a:solidFill>
                  <a:schemeClr val="tx1"/>
                </a:solidFill>
                <a:latin typeface="Arial" panose="020B0604020202020204" pitchFamily="34" charset="0"/>
                <a:cs typeface="Arial" panose="020B0604020202020204" pitchFamily="34" charset="0"/>
              </a:rPr>
              <a:t> </a:t>
            </a:r>
            <a:r>
              <a:rPr lang="en-US" sz="2200" b="1" dirty="0" err="1">
                <a:solidFill>
                  <a:schemeClr val="tx1"/>
                </a:solidFill>
                <a:latin typeface="Arial" panose="020B0604020202020204" pitchFamily="34" charset="0"/>
                <a:cs typeface="Arial" panose="020B0604020202020204" pitchFamily="34" charset="0"/>
              </a:rPr>
              <a:t>tập</a:t>
            </a:r>
            <a:r>
              <a:rPr lang="en-US" sz="2200" b="1" dirty="0">
                <a:solidFill>
                  <a:schemeClr val="tx1"/>
                </a:solidFill>
                <a:latin typeface="Arial" panose="020B0604020202020204" pitchFamily="34" charset="0"/>
                <a:cs typeface="Arial" panose="020B0604020202020204" pitchFamily="34" charset="0"/>
              </a:rPr>
              <a:t> </a:t>
            </a:r>
            <a:r>
              <a:rPr lang="en-US" sz="2200" b="1" dirty="0" err="1">
                <a:solidFill>
                  <a:schemeClr val="tx1"/>
                </a:solidFill>
                <a:latin typeface="Arial" panose="020B0604020202020204" pitchFamily="34" charset="0"/>
                <a:cs typeface="Arial" panose="020B0604020202020204" pitchFamily="34" charset="0"/>
              </a:rPr>
              <a:t>theo</a:t>
            </a:r>
            <a:r>
              <a:rPr lang="en-US" sz="2200" b="1" dirty="0">
                <a:solidFill>
                  <a:schemeClr val="tx1"/>
                </a:solidFill>
                <a:latin typeface="Arial" panose="020B0604020202020204" pitchFamily="34" charset="0"/>
                <a:cs typeface="Arial" panose="020B0604020202020204" pitchFamily="34" charset="0"/>
              </a:rPr>
              <a:t> </a:t>
            </a:r>
            <a:r>
              <a:rPr lang="en-US" sz="2200" b="1" dirty="0" err="1">
                <a:solidFill>
                  <a:schemeClr val="tx1"/>
                </a:solidFill>
                <a:latin typeface="Arial" panose="020B0604020202020204" pitchFamily="34" charset="0"/>
                <a:cs typeface="Arial" panose="020B0604020202020204" pitchFamily="34" charset="0"/>
              </a:rPr>
              <a:t>văn</a:t>
            </a:r>
            <a:r>
              <a:rPr lang="en-US" sz="2200" b="1" dirty="0">
                <a:solidFill>
                  <a:schemeClr val="tx1"/>
                </a:solidFill>
                <a:latin typeface="Arial" panose="020B0604020202020204" pitchFamily="34" charset="0"/>
                <a:cs typeface="Arial" panose="020B0604020202020204" pitchFamily="34" charset="0"/>
              </a:rPr>
              <a:t> </a:t>
            </a:r>
            <a:r>
              <a:rPr lang="en-US" sz="2200" b="1" dirty="0" err="1">
                <a:solidFill>
                  <a:schemeClr val="tx1"/>
                </a:solidFill>
                <a:latin typeface="Arial" panose="020B0604020202020204" pitchFamily="34" charset="0"/>
                <a:cs typeface="Arial" panose="020B0604020202020204" pitchFamily="34" charset="0"/>
              </a:rPr>
              <a:t>bản</a:t>
            </a:r>
            <a:r>
              <a:rPr lang="en-US" sz="2200" b="1" dirty="0">
                <a:solidFill>
                  <a:schemeClr val="tx1"/>
                </a:solidFill>
                <a:latin typeface="Arial" panose="020B0604020202020204" pitchFamily="34" charset="0"/>
                <a:cs typeface="Arial" panose="020B0604020202020204" pitchFamily="34" charset="0"/>
              </a:rPr>
              <a:t>:</a:t>
            </a:r>
          </a:p>
        </p:txBody>
      </p:sp>
      <p:sp>
        <p:nvSpPr>
          <p:cNvPr id="7" name="Google Shape;8895;p28">
            <a:extLst>
              <a:ext uri="{FF2B5EF4-FFF2-40B4-BE49-F238E27FC236}">
                <a16:creationId xmlns:a16="http://schemas.microsoft.com/office/drawing/2014/main" id="{7A7298FB-72AA-8F9D-B2F5-7C9AB422826D}"/>
              </a:ext>
            </a:extLst>
          </p:cNvPr>
          <p:cNvSpPr txBox="1">
            <a:spLocks/>
          </p:cNvSpPr>
          <p:nvPr/>
        </p:nvSpPr>
        <p:spPr>
          <a:xfrm>
            <a:off x="2592630" y="79101"/>
            <a:ext cx="3987137" cy="8936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Euphoria Script"/>
              <a:buNone/>
              <a:defRPr sz="63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9pPr>
          </a:lstStyle>
          <a:p>
            <a:r>
              <a:rPr lang="en-US" sz="2800" b="1" dirty="0">
                <a:solidFill>
                  <a:srgbClr val="0070C0"/>
                </a:solidFill>
                <a:latin typeface="Arial" panose="020B0604020202020204" pitchFamily="34" charset="0"/>
                <a:cs typeface="Arial" panose="020B0604020202020204" pitchFamily="34" charset="0"/>
              </a:rPr>
              <a:t>LUYỆN TẬP</a:t>
            </a:r>
            <a:endParaRPr lang="vi-VN" sz="2800" b="1" dirty="0">
              <a:solidFill>
                <a:srgbClr val="0070C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5FE81147-B5B6-34BA-292D-B3C65C42F2BA}"/>
              </a:ext>
            </a:extLst>
          </p:cNvPr>
          <p:cNvPicPr>
            <a:picLocks noChangeAspect="1"/>
          </p:cNvPicPr>
          <p:nvPr/>
        </p:nvPicPr>
        <p:blipFill>
          <a:blip r:embed="rId3"/>
          <a:srcRect l="78082" t="40426" b="21096"/>
          <a:stretch/>
        </p:blipFill>
        <p:spPr>
          <a:xfrm>
            <a:off x="1469499" y="1986415"/>
            <a:ext cx="2981195" cy="2943931"/>
          </a:xfrm>
          <a:prstGeom prst="rect">
            <a:avLst/>
          </a:prstGeom>
        </p:spPr>
      </p:pic>
      <p:sp>
        <p:nvSpPr>
          <p:cNvPr id="10" name="Speech Bubble: Rectangle with Corners Rounded 9">
            <a:extLst>
              <a:ext uri="{FF2B5EF4-FFF2-40B4-BE49-F238E27FC236}">
                <a16:creationId xmlns:a16="http://schemas.microsoft.com/office/drawing/2014/main" id="{AE5A3BAF-62DA-73C2-F5BC-AE9EA47320D4}"/>
              </a:ext>
            </a:extLst>
          </p:cNvPr>
          <p:cNvSpPr/>
          <p:nvPr/>
        </p:nvSpPr>
        <p:spPr>
          <a:xfrm>
            <a:off x="4885151" y="1290181"/>
            <a:ext cx="3850108" cy="2029216"/>
          </a:xfrm>
          <a:prstGeom prst="wedgeRoundRectCallout">
            <a:avLst>
              <a:gd name="adj1" fmla="val -44579"/>
              <a:gd name="adj2" fmla="val 72994"/>
              <a:gd name="adj3" fmla="val 16667"/>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rPr>
              <a:t>Viết đoạn văn (8 – 10 câu) trình bày suy nghĩ của em về chi tiết “cái bóng” trong truyện.</a:t>
            </a:r>
            <a:endParaRPr lang="en-US" sz="2000" dirty="0">
              <a:solidFill>
                <a:srgbClr val="000000"/>
              </a:solidFill>
            </a:endParaRPr>
          </a:p>
        </p:txBody>
      </p:sp>
    </p:spTree>
    <p:extLst>
      <p:ext uri="{BB962C8B-B14F-4D97-AF65-F5344CB8AC3E}">
        <p14:creationId xmlns:p14="http://schemas.microsoft.com/office/powerpoint/2010/main" val="277960258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out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8C44783-29FF-47A6-EE40-BDAC12DD5E6F}"/>
              </a:ext>
            </a:extLst>
          </p:cNvPr>
          <p:cNvSpPr/>
          <p:nvPr/>
        </p:nvSpPr>
        <p:spPr>
          <a:xfrm>
            <a:off x="851770" y="576198"/>
            <a:ext cx="7440460" cy="601249"/>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0000"/>
                </a:solidFill>
              </a:rPr>
              <a:t>“Cái bóng”</a:t>
            </a:r>
            <a:r>
              <a:rPr lang="en-US" sz="2000" b="1" dirty="0">
                <a:solidFill>
                  <a:srgbClr val="000000"/>
                </a:solidFill>
              </a:rPr>
              <a:t>:</a:t>
            </a:r>
            <a:r>
              <a:rPr lang="vi-VN" sz="2000" b="1" dirty="0">
                <a:solidFill>
                  <a:srgbClr val="000000"/>
                </a:solidFill>
              </a:rPr>
              <a:t> </a:t>
            </a:r>
            <a:r>
              <a:rPr lang="vi-VN" sz="2000" dirty="0">
                <a:solidFill>
                  <a:srgbClr val="000000"/>
                </a:solidFill>
              </a:rPr>
              <a:t>chi tiết nghệ thuật sáng tạo, độc đáo, giàu ý nghĩa</a:t>
            </a:r>
            <a:endParaRPr lang="en-US" sz="2000" dirty="0">
              <a:solidFill>
                <a:srgbClr val="000000"/>
              </a:solidFill>
            </a:endParaRPr>
          </a:p>
        </p:txBody>
      </p:sp>
      <p:pic>
        <p:nvPicPr>
          <p:cNvPr id="16386" name="Picture 2" descr="Nói thêm về chuyện người con gái Nam Xương - Tạp Chí Tao Đàn">
            <a:extLst>
              <a:ext uri="{FF2B5EF4-FFF2-40B4-BE49-F238E27FC236}">
                <a16:creationId xmlns:a16="http://schemas.microsoft.com/office/drawing/2014/main" id="{E330C0D6-5FE6-2E10-553E-C9A644739E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2854"/>
          <a:stretch/>
        </p:blipFill>
        <p:spPr bwMode="auto">
          <a:xfrm>
            <a:off x="851770" y="1778696"/>
            <a:ext cx="2977683" cy="24300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Arrow: Chevron 4">
            <a:extLst>
              <a:ext uri="{FF2B5EF4-FFF2-40B4-BE49-F238E27FC236}">
                <a16:creationId xmlns:a16="http://schemas.microsoft.com/office/drawing/2014/main" id="{4B5D9DD9-506A-07C2-E6EA-C4D1C74B7C43}"/>
              </a:ext>
            </a:extLst>
          </p:cNvPr>
          <p:cNvSpPr/>
          <p:nvPr/>
        </p:nvSpPr>
        <p:spPr>
          <a:xfrm>
            <a:off x="4177429" y="2502857"/>
            <a:ext cx="488515" cy="864296"/>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E5CA9319-4BB2-427F-15E7-47D98AA93C08}"/>
              </a:ext>
            </a:extLst>
          </p:cNvPr>
          <p:cNvSpPr txBox="1"/>
          <p:nvPr/>
        </p:nvSpPr>
        <p:spPr>
          <a:xfrm>
            <a:off x="4903939" y="2408493"/>
            <a:ext cx="3601233" cy="958660"/>
          </a:xfrm>
          <a:prstGeom prst="rect">
            <a:avLst/>
          </a:prstGeom>
          <a:noFill/>
        </p:spPr>
        <p:txBody>
          <a:bodyPr wrap="square">
            <a:spAutoFit/>
          </a:bodyPr>
          <a:lstStyle/>
          <a:p>
            <a:pPr algn="just">
              <a:lnSpc>
                <a:spcPct val="150000"/>
              </a:lnSpc>
            </a:pPr>
            <a:r>
              <a:rPr lang="en-US" sz="2000" dirty="0"/>
              <a:t>T</a:t>
            </a:r>
            <a:r>
              <a:rPr lang="vi-VN" sz="2000" dirty="0"/>
              <a:t>hắt nút câu chuyện (đẩy các mâu thuẫn đến đỉnh điểm)</a:t>
            </a:r>
            <a:r>
              <a:rPr lang="en-US" sz="2000" dirty="0"/>
              <a:t>.</a:t>
            </a:r>
          </a:p>
        </p:txBody>
      </p:sp>
      <p:pic>
        <p:nvPicPr>
          <p:cNvPr id="2" name="Google Shape;225;p3">
            <a:extLst>
              <a:ext uri="{FF2B5EF4-FFF2-40B4-BE49-F238E27FC236}">
                <a16:creationId xmlns:a16="http://schemas.microsoft.com/office/drawing/2014/main" id="{F9F55914-EFAF-E337-0A47-B2F52981A40B}"/>
              </a:ext>
            </a:extLst>
          </p:cNvPr>
          <p:cNvPicPr preferRelativeResize="0"/>
          <p:nvPr/>
        </p:nvPicPr>
        <p:blipFill rotWithShape="1">
          <a:blip r:embed="rId3">
            <a:alphaModFix/>
          </a:blip>
          <a:srcRect/>
          <a:stretch/>
        </p:blipFill>
        <p:spPr>
          <a:xfrm>
            <a:off x="7534403" y="4567302"/>
            <a:ext cx="1308971" cy="377732"/>
          </a:xfrm>
          <a:prstGeom prst="rect">
            <a:avLst/>
          </a:prstGeom>
          <a:noFill/>
          <a:ln>
            <a:noFill/>
          </a:ln>
        </p:spPr>
      </p:pic>
    </p:spTree>
    <p:extLst>
      <p:ext uri="{BB962C8B-B14F-4D97-AF65-F5344CB8AC3E}">
        <p14:creationId xmlns:p14="http://schemas.microsoft.com/office/powerpoint/2010/main" val="168762841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86"/>
                                        </p:tgtEl>
                                        <p:attrNameLst>
                                          <p:attrName>style.visibility</p:attrName>
                                        </p:attrNameLst>
                                      </p:cBhvr>
                                      <p:to>
                                        <p:strVal val="visible"/>
                                      </p:to>
                                    </p:set>
                                    <p:animEffect transition="in" filter="fade">
                                      <p:cBhvr>
                                        <p:cTn id="12" dur="500"/>
                                        <p:tgtEl>
                                          <p:spTgt spid="1638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F95BDAF-0353-EAF5-D725-2A4559511C64}"/>
              </a:ext>
            </a:extLst>
          </p:cNvPr>
          <p:cNvSpPr/>
          <p:nvPr/>
        </p:nvSpPr>
        <p:spPr>
          <a:xfrm>
            <a:off x="901873" y="789139"/>
            <a:ext cx="2455101" cy="601249"/>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0000"/>
                </a:solidFill>
              </a:rPr>
              <a:t>“Cái bóng”</a:t>
            </a:r>
            <a:endParaRPr lang="en-US" sz="2000" dirty="0">
              <a:solidFill>
                <a:srgbClr val="000000"/>
              </a:solidFill>
            </a:endParaRPr>
          </a:p>
        </p:txBody>
      </p:sp>
      <p:sp>
        <p:nvSpPr>
          <p:cNvPr id="5" name="TextBox 4">
            <a:extLst>
              <a:ext uri="{FF2B5EF4-FFF2-40B4-BE49-F238E27FC236}">
                <a16:creationId xmlns:a16="http://schemas.microsoft.com/office/drawing/2014/main" id="{12DF17EB-17BA-BFB8-B410-9DB1791693A7}"/>
              </a:ext>
            </a:extLst>
          </p:cNvPr>
          <p:cNvSpPr txBox="1"/>
          <p:nvPr/>
        </p:nvSpPr>
        <p:spPr>
          <a:xfrm>
            <a:off x="3519813" y="576197"/>
            <a:ext cx="5336087" cy="95866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t>X</a:t>
            </a:r>
            <a:r>
              <a:rPr lang="vi-VN" sz="2000" dirty="0"/>
              <a:t>uất hiện trong lời nói đùa của Vũ Nương khi nói với người con</a:t>
            </a:r>
            <a:r>
              <a:rPr lang="en-US" sz="2000" dirty="0"/>
              <a:t>.</a:t>
            </a:r>
          </a:p>
        </p:txBody>
      </p:sp>
      <p:sp>
        <p:nvSpPr>
          <p:cNvPr id="7" name="Rectangle: Rounded Corners 6">
            <a:extLst>
              <a:ext uri="{FF2B5EF4-FFF2-40B4-BE49-F238E27FC236}">
                <a16:creationId xmlns:a16="http://schemas.microsoft.com/office/drawing/2014/main" id="{AAF1313A-8D0E-1139-3A8E-1941703B1270}"/>
              </a:ext>
            </a:extLst>
          </p:cNvPr>
          <p:cNvSpPr/>
          <p:nvPr/>
        </p:nvSpPr>
        <p:spPr>
          <a:xfrm>
            <a:off x="582459" y="2433238"/>
            <a:ext cx="1409178" cy="1481651"/>
          </a:xfrm>
          <a:prstGeom prst="roundRect">
            <a:avLst/>
          </a:prstGeom>
          <a:solidFill>
            <a:schemeClr val="accent6"/>
          </a:solidFill>
          <a:ln>
            <a:solidFill>
              <a:srgbClr val="0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Đản</a:t>
            </a:r>
            <a:r>
              <a:rPr lang="en-US" sz="2000" dirty="0">
                <a:solidFill>
                  <a:srgbClr val="000000"/>
                </a:solidFill>
              </a:rPr>
              <a:t> </a:t>
            </a:r>
            <a:r>
              <a:rPr lang="en-US" sz="2000" dirty="0" err="1">
                <a:solidFill>
                  <a:srgbClr val="000000"/>
                </a:solidFill>
              </a:rPr>
              <a:t>hỏi</a:t>
            </a:r>
            <a:r>
              <a:rPr lang="en-US" sz="2000" dirty="0">
                <a:solidFill>
                  <a:srgbClr val="000000"/>
                </a:solidFill>
              </a:rPr>
              <a:t> </a:t>
            </a:r>
            <a:r>
              <a:rPr lang="en-US" sz="2000" dirty="0" err="1">
                <a:solidFill>
                  <a:srgbClr val="000000"/>
                </a:solidFill>
              </a:rPr>
              <a:t>về</a:t>
            </a:r>
            <a:r>
              <a:rPr lang="en-US" sz="2000" dirty="0">
                <a:solidFill>
                  <a:srgbClr val="000000"/>
                </a:solidFill>
              </a:rPr>
              <a:t> </a:t>
            </a:r>
            <a:r>
              <a:rPr lang="en-US" sz="2000" dirty="0" err="1">
                <a:solidFill>
                  <a:srgbClr val="000000"/>
                </a:solidFill>
              </a:rPr>
              <a:t>bố</a:t>
            </a:r>
            <a:r>
              <a:rPr lang="en-US" sz="2000" dirty="0">
                <a:solidFill>
                  <a:srgbClr val="000000"/>
                </a:solidFill>
              </a:rPr>
              <a:t>.</a:t>
            </a:r>
          </a:p>
        </p:txBody>
      </p:sp>
      <p:sp>
        <p:nvSpPr>
          <p:cNvPr id="9" name="TextBox 8">
            <a:extLst>
              <a:ext uri="{FF2B5EF4-FFF2-40B4-BE49-F238E27FC236}">
                <a16:creationId xmlns:a16="http://schemas.microsoft.com/office/drawing/2014/main" id="{ADFC4A5D-18B0-C17D-543D-6D4BDC4732E1}"/>
              </a:ext>
            </a:extLst>
          </p:cNvPr>
          <p:cNvSpPr txBox="1"/>
          <p:nvPr/>
        </p:nvSpPr>
        <p:spPr>
          <a:xfrm>
            <a:off x="2226502" y="1758761"/>
            <a:ext cx="4690996" cy="400110"/>
          </a:xfrm>
          <a:prstGeom prst="rect">
            <a:avLst/>
          </a:prstGeom>
          <a:noFill/>
        </p:spPr>
        <p:txBody>
          <a:bodyPr wrap="square">
            <a:spAutoFit/>
          </a:bodyPr>
          <a:lstStyle/>
          <a:p>
            <a:pPr algn="ctr"/>
            <a:r>
              <a:rPr lang="en-US" sz="2000" b="1" dirty="0" err="1">
                <a:solidFill>
                  <a:srgbClr val="FF0000"/>
                </a:solidFill>
              </a:rPr>
              <a:t>Những</a:t>
            </a:r>
            <a:r>
              <a:rPr lang="en-US" sz="2000" b="1" dirty="0">
                <a:solidFill>
                  <a:srgbClr val="FF0000"/>
                </a:solidFill>
              </a:rPr>
              <a:t> </a:t>
            </a:r>
            <a:r>
              <a:rPr lang="en-US" sz="2000" b="1" dirty="0" err="1">
                <a:solidFill>
                  <a:srgbClr val="FF0000"/>
                </a:solidFill>
              </a:rPr>
              <a:t>ngày</a:t>
            </a:r>
            <a:r>
              <a:rPr lang="en-US" sz="2000" b="1" dirty="0">
                <a:solidFill>
                  <a:srgbClr val="FF0000"/>
                </a:solidFill>
              </a:rPr>
              <a:t> xa </a:t>
            </a:r>
            <a:r>
              <a:rPr lang="en-US" sz="2000" b="1" dirty="0" err="1">
                <a:solidFill>
                  <a:srgbClr val="FF0000"/>
                </a:solidFill>
              </a:rPr>
              <a:t>cách</a:t>
            </a:r>
            <a:endParaRPr lang="en-US" sz="2000" b="1" dirty="0">
              <a:solidFill>
                <a:srgbClr val="FF0000"/>
              </a:solidFill>
            </a:endParaRPr>
          </a:p>
        </p:txBody>
      </p:sp>
      <p:sp>
        <p:nvSpPr>
          <p:cNvPr id="10" name="Rectangle: Rounded Corners 9">
            <a:extLst>
              <a:ext uri="{FF2B5EF4-FFF2-40B4-BE49-F238E27FC236}">
                <a16:creationId xmlns:a16="http://schemas.microsoft.com/office/drawing/2014/main" id="{31C0ED05-8E3B-6C1C-7310-E6A434AF1A66}"/>
              </a:ext>
            </a:extLst>
          </p:cNvPr>
          <p:cNvSpPr/>
          <p:nvPr/>
        </p:nvSpPr>
        <p:spPr>
          <a:xfrm>
            <a:off x="3058440" y="2433238"/>
            <a:ext cx="2455100" cy="1481651"/>
          </a:xfrm>
          <a:prstGeom prst="roundRect">
            <a:avLst/>
          </a:prstGeom>
          <a:solidFill>
            <a:schemeClr val="accent6"/>
          </a:solidFill>
          <a:ln>
            <a:solidFill>
              <a:srgbClr val="0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rgbClr val="000000"/>
                </a:solidFill>
              </a:rPr>
              <a:t>Vũ </a:t>
            </a:r>
            <a:r>
              <a:rPr lang="en-US" sz="2000" dirty="0" err="1">
                <a:solidFill>
                  <a:srgbClr val="000000"/>
                </a:solidFill>
              </a:rPr>
              <a:t>Nương</a:t>
            </a:r>
            <a:r>
              <a:rPr lang="en-US" sz="2000" dirty="0">
                <a:solidFill>
                  <a:srgbClr val="000000"/>
                </a:solidFill>
              </a:rPr>
              <a:t> </a:t>
            </a:r>
            <a:r>
              <a:rPr lang="en-US" sz="2000" dirty="0" err="1">
                <a:solidFill>
                  <a:srgbClr val="000000"/>
                </a:solidFill>
              </a:rPr>
              <a:t>chỉ</a:t>
            </a:r>
            <a:r>
              <a:rPr lang="en-US" sz="2000" dirty="0">
                <a:solidFill>
                  <a:srgbClr val="000000"/>
                </a:solidFill>
              </a:rPr>
              <a:t> </a:t>
            </a:r>
            <a:r>
              <a:rPr lang="en-US" sz="2000" dirty="0" err="1">
                <a:solidFill>
                  <a:srgbClr val="000000"/>
                </a:solidFill>
              </a:rPr>
              <a:t>vào</a:t>
            </a:r>
            <a:r>
              <a:rPr lang="en-US" sz="2000" dirty="0">
                <a:solidFill>
                  <a:srgbClr val="000000"/>
                </a:solidFill>
              </a:rPr>
              <a:t> </a:t>
            </a:r>
            <a:r>
              <a:rPr lang="en-US" sz="2000" dirty="0" err="1">
                <a:solidFill>
                  <a:srgbClr val="000000"/>
                </a:solidFill>
              </a:rPr>
              <a:t>cái</a:t>
            </a:r>
            <a:r>
              <a:rPr lang="en-US" sz="2000" dirty="0">
                <a:solidFill>
                  <a:srgbClr val="000000"/>
                </a:solidFill>
              </a:rPr>
              <a:t> </a:t>
            </a:r>
            <a:r>
              <a:rPr lang="en-US" sz="2000" dirty="0" err="1">
                <a:solidFill>
                  <a:srgbClr val="000000"/>
                </a:solidFill>
              </a:rPr>
              <a:t>bóng</a:t>
            </a:r>
            <a:r>
              <a:rPr lang="en-US" sz="2000" dirty="0">
                <a:solidFill>
                  <a:srgbClr val="000000"/>
                </a:solidFill>
              </a:rPr>
              <a:t> </a:t>
            </a:r>
            <a:r>
              <a:rPr lang="en-US" sz="2000" dirty="0" err="1">
                <a:solidFill>
                  <a:srgbClr val="000000"/>
                </a:solidFill>
              </a:rPr>
              <a:t>của</a:t>
            </a:r>
            <a:r>
              <a:rPr lang="en-US" sz="2000" dirty="0">
                <a:solidFill>
                  <a:srgbClr val="000000"/>
                </a:solidFill>
              </a:rPr>
              <a:t> </a:t>
            </a:r>
            <a:r>
              <a:rPr lang="en-US" sz="2000" dirty="0" err="1">
                <a:solidFill>
                  <a:srgbClr val="000000"/>
                </a:solidFill>
              </a:rPr>
              <a:t>mình</a:t>
            </a:r>
            <a:r>
              <a:rPr lang="en-US" sz="2000" dirty="0">
                <a:solidFill>
                  <a:srgbClr val="000000"/>
                </a:solidFill>
              </a:rPr>
              <a:t> </a:t>
            </a:r>
            <a:r>
              <a:rPr lang="en-US" sz="2000" dirty="0" err="1">
                <a:solidFill>
                  <a:srgbClr val="000000"/>
                </a:solidFill>
              </a:rPr>
              <a:t>trên</a:t>
            </a:r>
            <a:r>
              <a:rPr lang="en-US" sz="2000" dirty="0">
                <a:solidFill>
                  <a:srgbClr val="000000"/>
                </a:solidFill>
              </a:rPr>
              <a:t> </a:t>
            </a:r>
            <a:r>
              <a:rPr lang="en-US" sz="2000" dirty="0" err="1">
                <a:solidFill>
                  <a:srgbClr val="000000"/>
                </a:solidFill>
              </a:rPr>
              <a:t>vách</a:t>
            </a:r>
            <a:r>
              <a:rPr lang="en-US" sz="2000" dirty="0">
                <a:solidFill>
                  <a:srgbClr val="000000"/>
                </a:solidFill>
              </a:rPr>
              <a:t>.</a:t>
            </a:r>
          </a:p>
        </p:txBody>
      </p:sp>
      <p:sp>
        <p:nvSpPr>
          <p:cNvPr id="11" name="Arrow: Right 10">
            <a:extLst>
              <a:ext uri="{FF2B5EF4-FFF2-40B4-BE49-F238E27FC236}">
                <a16:creationId xmlns:a16="http://schemas.microsoft.com/office/drawing/2014/main" id="{80AE4376-D443-1400-D746-0FB59542C76A}"/>
              </a:ext>
            </a:extLst>
          </p:cNvPr>
          <p:cNvSpPr/>
          <p:nvPr/>
        </p:nvSpPr>
        <p:spPr>
          <a:xfrm>
            <a:off x="2292263" y="2833349"/>
            <a:ext cx="588724" cy="5805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DDA9CE5-0684-FE6C-2F65-DBD0FDF3928B}"/>
              </a:ext>
            </a:extLst>
          </p:cNvPr>
          <p:cNvSpPr/>
          <p:nvPr/>
        </p:nvSpPr>
        <p:spPr>
          <a:xfrm>
            <a:off x="6576166" y="2433238"/>
            <a:ext cx="1991637" cy="1481651"/>
          </a:xfrm>
          <a:prstGeom prst="roundRect">
            <a:avLst/>
          </a:prstGeom>
          <a:solidFill>
            <a:schemeClr val="accent6"/>
          </a:solidFill>
          <a:ln>
            <a:solidFill>
              <a:srgbClr val="0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Nói</a:t>
            </a:r>
            <a:r>
              <a:rPr lang="en-US" sz="2000" dirty="0">
                <a:solidFill>
                  <a:srgbClr val="000000"/>
                </a:solidFill>
              </a:rPr>
              <a:t> </a:t>
            </a:r>
            <a:r>
              <a:rPr lang="en-US" sz="2000" dirty="0" err="1">
                <a:solidFill>
                  <a:srgbClr val="000000"/>
                </a:solidFill>
              </a:rPr>
              <a:t>với</a:t>
            </a:r>
            <a:r>
              <a:rPr lang="en-US" sz="2000" dirty="0">
                <a:solidFill>
                  <a:srgbClr val="000000"/>
                </a:solidFill>
              </a:rPr>
              <a:t> con </a:t>
            </a:r>
            <a:r>
              <a:rPr lang="en-US" sz="2000" dirty="0" err="1">
                <a:solidFill>
                  <a:srgbClr val="000000"/>
                </a:solidFill>
              </a:rPr>
              <a:t>đó</a:t>
            </a:r>
            <a:r>
              <a:rPr lang="en-US" sz="2000" dirty="0">
                <a:solidFill>
                  <a:srgbClr val="000000"/>
                </a:solidFill>
              </a:rPr>
              <a:t> </a:t>
            </a:r>
            <a:r>
              <a:rPr lang="en-US" sz="2000" dirty="0" err="1">
                <a:solidFill>
                  <a:srgbClr val="000000"/>
                </a:solidFill>
              </a:rPr>
              <a:t>là</a:t>
            </a:r>
            <a:r>
              <a:rPr lang="en-US" sz="2000" dirty="0">
                <a:solidFill>
                  <a:srgbClr val="000000"/>
                </a:solidFill>
              </a:rPr>
              <a:t> cha </a:t>
            </a:r>
            <a:r>
              <a:rPr lang="en-US" sz="2000" dirty="0" err="1">
                <a:solidFill>
                  <a:srgbClr val="000000"/>
                </a:solidFill>
              </a:rPr>
              <a:t>Đản</a:t>
            </a:r>
            <a:r>
              <a:rPr lang="en-US" sz="2000" dirty="0">
                <a:solidFill>
                  <a:srgbClr val="000000"/>
                </a:solidFill>
              </a:rPr>
              <a:t>.</a:t>
            </a:r>
          </a:p>
        </p:txBody>
      </p:sp>
      <p:sp>
        <p:nvSpPr>
          <p:cNvPr id="13" name="Arrow: Right 12">
            <a:extLst>
              <a:ext uri="{FF2B5EF4-FFF2-40B4-BE49-F238E27FC236}">
                <a16:creationId xmlns:a16="http://schemas.microsoft.com/office/drawing/2014/main" id="{3C484BCB-10E5-221E-4ED2-5296A0C5BC0A}"/>
              </a:ext>
            </a:extLst>
          </p:cNvPr>
          <p:cNvSpPr/>
          <p:nvPr/>
        </p:nvSpPr>
        <p:spPr>
          <a:xfrm>
            <a:off x="5750491" y="2883813"/>
            <a:ext cx="588724" cy="5805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oogle Shape;225;p3">
            <a:extLst>
              <a:ext uri="{FF2B5EF4-FFF2-40B4-BE49-F238E27FC236}">
                <a16:creationId xmlns:a16="http://schemas.microsoft.com/office/drawing/2014/main" id="{D7CDFFE4-C34A-C3D0-FF60-E291B3B2AF4C}"/>
              </a:ext>
            </a:extLst>
          </p:cNvPr>
          <p:cNvPicPr preferRelativeResize="0"/>
          <p:nvPr/>
        </p:nvPicPr>
        <p:blipFill rotWithShape="1">
          <a:blip r:embed="rId2">
            <a:alphaModFix/>
          </a:blip>
          <a:srcRect/>
          <a:stretch/>
        </p:blipFill>
        <p:spPr>
          <a:xfrm>
            <a:off x="7534403" y="4564761"/>
            <a:ext cx="1308971" cy="377732"/>
          </a:xfrm>
          <a:prstGeom prst="rect">
            <a:avLst/>
          </a:prstGeom>
          <a:noFill/>
          <a:ln>
            <a:noFill/>
          </a:ln>
        </p:spPr>
      </p:pic>
    </p:spTree>
    <p:extLst>
      <p:ext uri="{BB962C8B-B14F-4D97-AF65-F5344CB8AC3E}">
        <p14:creationId xmlns:p14="http://schemas.microsoft.com/office/powerpoint/2010/main" val="340900291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9" grpId="0"/>
      <p:bldP spid="10" grpId="0" animBg="1"/>
      <p:bldP spid="11" grpId="0" animBg="1"/>
      <p:bldP spid="12" grpId="0" animBg="1"/>
      <p:bldP spid="1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2899FE7-4C84-8D19-D48B-B6ABF151D97A}"/>
              </a:ext>
            </a:extLst>
          </p:cNvPr>
          <p:cNvSpPr txBox="1"/>
          <p:nvPr/>
        </p:nvSpPr>
        <p:spPr>
          <a:xfrm>
            <a:off x="2226502" y="405950"/>
            <a:ext cx="4690996" cy="400110"/>
          </a:xfrm>
          <a:prstGeom prst="rect">
            <a:avLst/>
          </a:prstGeom>
          <a:noFill/>
        </p:spPr>
        <p:txBody>
          <a:bodyPr wrap="square">
            <a:spAutoFit/>
          </a:bodyPr>
          <a:lstStyle/>
          <a:p>
            <a:pPr algn="ctr"/>
            <a:r>
              <a:rPr lang="en-US" sz="2000" b="1" dirty="0">
                <a:solidFill>
                  <a:srgbClr val="FF0000"/>
                </a:solidFill>
              </a:rPr>
              <a:t>Trong </a:t>
            </a:r>
            <a:r>
              <a:rPr lang="en-US" sz="2000" b="1" dirty="0" err="1">
                <a:solidFill>
                  <a:srgbClr val="FF0000"/>
                </a:solidFill>
              </a:rPr>
              <a:t>những</a:t>
            </a:r>
            <a:r>
              <a:rPr lang="en-US" sz="2000" b="1" dirty="0">
                <a:solidFill>
                  <a:srgbClr val="FF0000"/>
                </a:solidFill>
              </a:rPr>
              <a:t> </a:t>
            </a:r>
            <a:r>
              <a:rPr lang="en-US" sz="2000" b="1" dirty="0" err="1">
                <a:solidFill>
                  <a:srgbClr val="FF0000"/>
                </a:solidFill>
              </a:rPr>
              <a:t>ngày</a:t>
            </a:r>
            <a:r>
              <a:rPr lang="en-US" sz="2000" b="1" dirty="0">
                <a:solidFill>
                  <a:srgbClr val="FF0000"/>
                </a:solidFill>
              </a:rPr>
              <a:t> xa </a:t>
            </a:r>
            <a:r>
              <a:rPr lang="en-US" sz="2000" b="1" dirty="0" err="1">
                <a:solidFill>
                  <a:srgbClr val="FF0000"/>
                </a:solidFill>
              </a:rPr>
              <a:t>cách</a:t>
            </a:r>
            <a:r>
              <a:rPr lang="en-US" sz="2000" b="1" dirty="0">
                <a:solidFill>
                  <a:srgbClr val="FF0000"/>
                </a:solidFill>
              </a:rPr>
              <a:t> </a:t>
            </a:r>
            <a:r>
              <a:rPr lang="en-US" sz="2000" b="1" dirty="0" err="1">
                <a:solidFill>
                  <a:srgbClr val="FF0000"/>
                </a:solidFill>
              </a:rPr>
              <a:t>chồng</a:t>
            </a:r>
            <a:r>
              <a:rPr lang="en-US" sz="2000" b="1" dirty="0">
                <a:solidFill>
                  <a:srgbClr val="FF0000"/>
                </a:solidFill>
              </a:rPr>
              <a:t>:</a:t>
            </a:r>
          </a:p>
        </p:txBody>
      </p:sp>
      <p:sp>
        <p:nvSpPr>
          <p:cNvPr id="5" name="Rectangle: Rounded Corners 4">
            <a:extLst>
              <a:ext uri="{FF2B5EF4-FFF2-40B4-BE49-F238E27FC236}">
                <a16:creationId xmlns:a16="http://schemas.microsoft.com/office/drawing/2014/main" id="{E3F14E27-7BC3-23BB-4004-F05CC7AFCA39}"/>
              </a:ext>
            </a:extLst>
          </p:cNvPr>
          <p:cNvSpPr/>
          <p:nvPr/>
        </p:nvSpPr>
        <p:spPr>
          <a:xfrm>
            <a:off x="3784425" y="3897975"/>
            <a:ext cx="1575149" cy="610216"/>
          </a:xfrm>
          <a:prstGeom prst="roundRect">
            <a:avLst/>
          </a:prstGeom>
          <a:solidFill>
            <a:schemeClr val="tx1">
              <a:lumMod val="10000"/>
              <a:lumOff val="9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rPr>
              <a:t>Vũ </a:t>
            </a:r>
            <a:r>
              <a:rPr lang="en-US" sz="2000" dirty="0" err="1">
                <a:solidFill>
                  <a:srgbClr val="000000"/>
                </a:solidFill>
              </a:rPr>
              <a:t>Nương</a:t>
            </a:r>
            <a:endParaRPr lang="en-US" sz="2000" dirty="0">
              <a:solidFill>
                <a:srgbClr val="000000"/>
              </a:solidFill>
            </a:endParaRPr>
          </a:p>
        </p:txBody>
      </p:sp>
      <p:sp>
        <p:nvSpPr>
          <p:cNvPr id="6" name="Speech Bubble: Rectangle with Corners Rounded 5">
            <a:extLst>
              <a:ext uri="{FF2B5EF4-FFF2-40B4-BE49-F238E27FC236}">
                <a16:creationId xmlns:a16="http://schemas.microsoft.com/office/drawing/2014/main" id="{935B1B2A-0A0B-9765-38D9-43626BF5ACCF}"/>
              </a:ext>
            </a:extLst>
          </p:cNvPr>
          <p:cNvSpPr/>
          <p:nvPr/>
        </p:nvSpPr>
        <p:spPr>
          <a:xfrm>
            <a:off x="229120" y="1002939"/>
            <a:ext cx="2614288" cy="1821839"/>
          </a:xfrm>
          <a:prstGeom prst="wedgeRoundRectCallout">
            <a:avLst>
              <a:gd name="adj1" fmla="val 72599"/>
              <a:gd name="adj2" fmla="val 23309"/>
              <a:gd name="adj3" fmla="val 16667"/>
            </a:avLst>
          </a:prstGeom>
          <a:solidFill>
            <a:schemeClr val="accent4">
              <a:lumMod val="20000"/>
              <a:lumOff val="8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Luôn</a:t>
            </a:r>
            <a:r>
              <a:rPr lang="en-US" sz="2000" dirty="0">
                <a:solidFill>
                  <a:srgbClr val="000000"/>
                </a:solidFill>
              </a:rPr>
              <a:t> </a:t>
            </a:r>
            <a:r>
              <a:rPr lang="en-US" sz="2000" dirty="0" err="1">
                <a:solidFill>
                  <a:srgbClr val="000000"/>
                </a:solidFill>
              </a:rPr>
              <a:t>nghĩ</a:t>
            </a:r>
            <a:r>
              <a:rPr lang="en-US" sz="2000" dirty="0">
                <a:solidFill>
                  <a:srgbClr val="000000"/>
                </a:solidFill>
              </a:rPr>
              <a:t> </a:t>
            </a:r>
            <a:r>
              <a:rPr lang="en-US" sz="2000" dirty="0" err="1">
                <a:solidFill>
                  <a:srgbClr val="000000"/>
                </a:solidFill>
              </a:rPr>
              <a:t>về</a:t>
            </a:r>
            <a:r>
              <a:rPr lang="en-US" sz="2000" dirty="0">
                <a:solidFill>
                  <a:srgbClr val="000000"/>
                </a:solidFill>
              </a:rPr>
              <a:t> </a:t>
            </a:r>
            <a:r>
              <a:rPr lang="en-US" sz="2000" dirty="0" err="1">
                <a:solidFill>
                  <a:srgbClr val="000000"/>
                </a:solidFill>
              </a:rPr>
              <a:t>người</a:t>
            </a:r>
            <a:r>
              <a:rPr lang="en-US" sz="2000" dirty="0">
                <a:solidFill>
                  <a:srgbClr val="000000"/>
                </a:solidFill>
              </a:rPr>
              <a:t> </a:t>
            </a:r>
            <a:r>
              <a:rPr lang="en-US" sz="2000" dirty="0" err="1">
                <a:solidFill>
                  <a:srgbClr val="000000"/>
                </a:solidFill>
              </a:rPr>
              <a:t>chồng</a:t>
            </a:r>
            <a:r>
              <a:rPr lang="en-US" sz="2000" dirty="0">
                <a:solidFill>
                  <a:srgbClr val="000000"/>
                </a:solidFill>
              </a:rPr>
              <a:t> </a:t>
            </a:r>
            <a:r>
              <a:rPr lang="en-US" sz="2000" dirty="0" err="1">
                <a:solidFill>
                  <a:srgbClr val="000000"/>
                </a:solidFill>
              </a:rPr>
              <a:t>yêu</a:t>
            </a:r>
            <a:r>
              <a:rPr lang="en-US" sz="2000" dirty="0">
                <a:solidFill>
                  <a:srgbClr val="000000"/>
                </a:solidFill>
              </a:rPr>
              <a:t> </a:t>
            </a:r>
            <a:r>
              <a:rPr lang="en-US" sz="2000" dirty="0" err="1">
                <a:solidFill>
                  <a:srgbClr val="000000"/>
                </a:solidFill>
              </a:rPr>
              <a:t>dấu</a:t>
            </a:r>
            <a:r>
              <a:rPr lang="en-US" sz="2000" dirty="0">
                <a:solidFill>
                  <a:srgbClr val="000000"/>
                </a:solidFill>
              </a:rPr>
              <a:t>.</a:t>
            </a:r>
          </a:p>
        </p:txBody>
      </p:sp>
      <p:sp>
        <p:nvSpPr>
          <p:cNvPr id="7" name="Speech Bubble: Rectangle with Corners Rounded 6">
            <a:extLst>
              <a:ext uri="{FF2B5EF4-FFF2-40B4-BE49-F238E27FC236}">
                <a16:creationId xmlns:a16="http://schemas.microsoft.com/office/drawing/2014/main" id="{69CEE082-B16B-7EB1-B701-005A8C7431C7}"/>
              </a:ext>
            </a:extLst>
          </p:cNvPr>
          <p:cNvSpPr/>
          <p:nvPr/>
        </p:nvSpPr>
        <p:spPr>
          <a:xfrm>
            <a:off x="6168545" y="1002939"/>
            <a:ext cx="2746335" cy="1443947"/>
          </a:xfrm>
          <a:prstGeom prst="wedgeRoundRectCallout">
            <a:avLst>
              <a:gd name="adj1" fmla="val -56409"/>
              <a:gd name="adj2" fmla="val 69440"/>
              <a:gd name="adj3" fmla="val 16667"/>
            </a:avLst>
          </a:prstGeom>
          <a:solidFill>
            <a:schemeClr val="accent4">
              <a:lumMod val="20000"/>
              <a:lumOff val="8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Chồng luôn ở bên cạnh, vợ chồng như hình với bóng</a:t>
            </a:r>
            <a:r>
              <a:rPr lang="en-US" sz="2000" dirty="0">
                <a:solidFill>
                  <a:srgbClr val="000000"/>
                </a:solidFill>
              </a:rPr>
              <a:t>.</a:t>
            </a:r>
          </a:p>
        </p:txBody>
      </p:sp>
      <p:pic>
        <p:nvPicPr>
          <p:cNvPr id="18434" name="Picture 2" descr="Top 8 Bài phân tích chi tiết cái bóng trong &quot;Chuyện người con gái Nam Xương&quot;  của Nguyễn Dữ hay nhất - toplist.vn">
            <a:extLst>
              <a:ext uri="{FF2B5EF4-FFF2-40B4-BE49-F238E27FC236}">
                <a16:creationId xmlns:a16="http://schemas.microsoft.com/office/drawing/2014/main" id="{400FD9B2-19B4-35CD-0F40-9A6FC901A5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16964"/>
          <a:stretch/>
        </p:blipFill>
        <p:spPr bwMode="auto">
          <a:xfrm>
            <a:off x="3535151" y="1338635"/>
            <a:ext cx="2172741" cy="24072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98851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18434"/>
                                        </p:tgtEl>
                                        <p:attrNameLst>
                                          <p:attrName>style.visibility</p:attrName>
                                        </p:attrNameLst>
                                      </p:cBhvr>
                                      <p:to>
                                        <p:strVal val="visible"/>
                                      </p:to>
                                    </p:set>
                                    <p:animEffect transition="in" filter="barn(inVertical)">
                                      <p:cBhvr>
                                        <p:cTn id="15" dur="500"/>
                                        <p:tgtEl>
                                          <p:spTgt spid="1843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59AF66A-02F6-8A04-63EB-131A4DC79F2A}"/>
              </a:ext>
            </a:extLst>
          </p:cNvPr>
          <p:cNvSpPr/>
          <p:nvPr/>
        </p:nvSpPr>
        <p:spPr>
          <a:xfrm>
            <a:off x="317090" y="525824"/>
            <a:ext cx="3641131" cy="1023945"/>
          </a:xfrm>
          <a:prstGeom prst="roundRect">
            <a:avLst/>
          </a:prstGeom>
          <a:solidFill>
            <a:schemeClr val="accent6"/>
          </a:solidFill>
          <a:ln>
            <a:solidFill>
              <a:srgbClr val="0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Lời</a:t>
            </a:r>
            <a:r>
              <a:rPr lang="en-US" sz="2000" dirty="0">
                <a:solidFill>
                  <a:srgbClr val="000000"/>
                </a:solidFill>
              </a:rPr>
              <a:t> </a:t>
            </a:r>
            <a:r>
              <a:rPr lang="en-US" sz="2000" dirty="0" err="1">
                <a:solidFill>
                  <a:srgbClr val="000000"/>
                </a:solidFill>
              </a:rPr>
              <a:t>nói</a:t>
            </a:r>
            <a:r>
              <a:rPr lang="en-US" sz="2000" dirty="0">
                <a:solidFill>
                  <a:srgbClr val="000000"/>
                </a:solidFill>
              </a:rPr>
              <a:t> </a:t>
            </a:r>
            <a:r>
              <a:rPr lang="en-US" sz="2000" dirty="0" err="1">
                <a:solidFill>
                  <a:srgbClr val="000000"/>
                </a:solidFill>
              </a:rPr>
              <a:t>đùa</a:t>
            </a:r>
            <a:r>
              <a:rPr lang="en-US" sz="2000" dirty="0">
                <a:solidFill>
                  <a:srgbClr val="000000"/>
                </a:solidFill>
              </a:rPr>
              <a:t> </a:t>
            </a:r>
            <a:r>
              <a:rPr lang="en-US" sz="2000" dirty="0" err="1">
                <a:solidFill>
                  <a:srgbClr val="000000"/>
                </a:solidFill>
              </a:rPr>
              <a:t>trong</a:t>
            </a:r>
            <a:r>
              <a:rPr lang="en-US" sz="2000" dirty="0">
                <a:solidFill>
                  <a:srgbClr val="000000"/>
                </a:solidFill>
              </a:rPr>
              <a:t> </a:t>
            </a:r>
            <a:r>
              <a:rPr lang="en-US" sz="2000" dirty="0" err="1">
                <a:solidFill>
                  <a:srgbClr val="000000"/>
                </a:solidFill>
              </a:rPr>
              <a:t>thương</a:t>
            </a:r>
            <a:r>
              <a:rPr lang="en-US" sz="2000" dirty="0">
                <a:solidFill>
                  <a:srgbClr val="000000"/>
                </a:solidFill>
              </a:rPr>
              <a:t> </a:t>
            </a:r>
            <a:r>
              <a:rPr lang="en-US" sz="2000" dirty="0" err="1">
                <a:solidFill>
                  <a:srgbClr val="000000"/>
                </a:solidFill>
              </a:rPr>
              <a:t>nhớ</a:t>
            </a:r>
            <a:endParaRPr lang="en-US" sz="2000" dirty="0">
              <a:solidFill>
                <a:srgbClr val="000000"/>
              </a:solidFill>
            </a:endParaRPr>
          </a:p>
        </p:txBody>
      </p:sp>
      <p:sp>
        <p:nvSpPr>
          <p:cNvPr id="5" name="Rectangle: Rounded Corners 4">
            <a:extLst>
              <a:ext uri="{FF2B5EF4-FFF2-40B4-BE49-F238E27FC236}">
                <a16:creationId xmlns:a16="http://schemas.microsoft.com/office/drawing/2014/main" id="{8718D24C-B7DE-31C0-3EB4-B519D0C14D47}"/>
              </a:ext>
            </a:extLst>
          </p:cNvPr>
          <p:cNvSpPr/>
          <p:nvPr/>
        </p:nvSpPr>
        <p:spPr>
          <a:xfrm>
            <a:off x="5185777" y="516756"/>
            <a:ext cx="3569917" cy="1023945"/>
          </a:xfrm>
          <a:prstGeom prst="roundRect">
            <a:avLst/>
          </a:prstGeom>
          <a:solidFill>
            <a:schemeClr val="accent6"/>
          </a:solidFill>
          <a:ln>
            <a:solidFill>
              <a:srgbClr val="0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Sợi dây vô tình, oan nghiệt thắt chặt cuộc đời nàng</a:t>
            </a:r>
            <a:r>
              <a:rPr lang="en-US" sz="2000" dirty="0">
                <a:solidFill>
                  <a:srgbClr val="000000"/>
                </a:solidFill>
              </a:rPr>
              <a:t>.</a:t>
            </a:r>
          </a:p>
        </p:txBody>
      </p:sp>
      <p:sp>
        <p:nvSpPr>
          <p:cNvPr id="6" name="Arrow: Right 5">
            <a:extLst>
              <a:ext uri="{FF2B5EF4-FFF2-40B4-BE49-F238E27FC236}">
                <a16:creationId xmlns:a16="http://schemas.microsoft.com/office/drawing/2014/main" id="{6DC5783B-AF25-E896-8AE9-5624DFCDB902}"/>
              </a:ext>
            </a:extLst>
          </p:cNvPr>
          <p:cNvSpPr/>
          <p:nvPr/>
        </p:nvSpPr>
        <p:spPr>
          <a:xfrm>
            <a:off x="4258848" y="790733"/>
            <a:ext cx="626302" cy="475989"/>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E14C1E7-82C2-2850-30A6-C0E86F3982FB}"/>
              </a:ext>
            </a:extLst>
          </p:cNvPr>
          <p:cNvSpPr/>
          <p:nvPr/>
        </p:nvSpPr>
        <p:spPr>
          <a:xfrm>
            <a:off x="3344448" y="2150857"/>
            <a:ext cx="2455101" cy="601249"/>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0000"/>
                </a:solidFill>
              </a:rPr>
              <a:t>“Cái bóng”</a:t>
            </a:r>
            <a:endParaRPr lang="en-US" sz="2000" dirty="0">
              <a:solidFill>
                <a:srgbClr val="000000"/>
              </a:solidFill>
            </a:endParaRPr>
          </a:p>
        </p:txBody>
      </p:sp>
      <p:sp>
        <p:nvSpPr>
          <p:cNvPr id="8" name="Rectangle: Rounded Corners 7">
            <a:extLst>
              <a:ext uri="{FF2B5EF4-FFF2-40B4-BE49-F238E27FC236}">
                <a16:creationId xmlns:a16="http://schemas.microsoft.com/office/drawing/2014/main" id="{11E03475-A618-13D5-1233-736D6C1910B6}"/>
              </a:ext>
            </a:extLst>
          </p:cNvPr>
          <p:cNvSpPr/>
          <p:nvPr/>
        </p:nvSpPr>
        <p:spPr>
          <a:xfrm>
            <a:off x="1127343" y="3407079"/>
            <a:ext cx="2830882" cy="784443"/>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rPr>
              <a:t>T</a:t>
            </a:r>
            <a:r>
              <a:rPr lang="vi-VN" sz="2000" dirty="0">
                <a:solidFill>
                  <a:srgbClr val="000000"/>
                </a:solidFill>
              </a:rPr>
              <a:t>hắt nút câu chuyện</a:t>
            </a:r>
            <a:r>
              <a:rPr lang="en-US" sz="2000" dirty="0">
                <a:solidFill>
                  <a:srgbClr val="000000"/>
                </a:solidFill>
              </a:rPr>
              <a:t>.</a:t>
            </a:r>
          </a:p>
        </p:txBody>
      </p:sp>
      <p:sp>
        <p:nvSpPr>
          <p:cNvPr id="9" name="Rectangle: Rounded Corners 8">
            <a:extLst>
              <a:ext uri="{FF2B5EF4-FFF2-40B4-BE49-F238E27FC236}">
                <a16:creationId xmlns:a16="http://schemas.microsoft.com/office/drawing/2014/main" id="{3C1475F2-19D7-88DB-A1E9-F44DEA1FEF1C}"/>
              </a:ext>
            </a:extLst>
          </p:cNvPr>
          <p:cNvSpPr/>
          <p:nvPr/>
        </p:nvSpPr>
        <p:spPr>
          <a:xfrm>
            <a:off x="5185777" y="3407079"/>
            <a:ext cx="2830880" cy="784443"/>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0000"/>
                </a:solidFill>
              </a:rPr>
              <a:t>Mở nút câu chuyện</a:t>
            </a:r>
            <a:r>
              <a:rPr lang="en-US" sz="2000" dirty="0">
                <a:solidFill>
                  <a:srgbClr val="000000"/>
                </a:solidFill>
              </a:rPr>
              <a:t>.</a:t>
            </a:r>
          </a:p>
        </p:txBody>
      </p:sp>
      <p:cxnSp>
        <p:nvCxnSpPr>
          <p:cNvPr id="16" name="Straight Arrow Connector 15">
            <a:extLst>
              <a:ext uri="{FF2B5EF4-FFF2-40B4-BE49-F238E27FC236}">
                <a16:creationId xmlns:a16="http://schemas.microsoft.com/office/drawing/2014/main" id="{C4B88FF4-004E-88FD-AE1D-219D1408928A}"/>
              </a:ext>
            </a:extLst>
          </p:cNvPr>
          <p:cNvCxnSpPr>
            <a:stCxn id="7" idx="2"/>
            <a:endCxn id="8" idx="0"/>
          </p:cNvCxnSpPr>
          <p:nvPr/>
        </p:nvCxnSpPr>
        <p:spPr>
          <a:xfrm flipH="1">
            <a:off x="2542784" y="2752106"/>
            <a:ext cx="2029215" cy="6549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4F21C3F7-719C-6A1D-AD51-496C8C8F0758}"/>
              </a:ext>
            </a:extLst>
          </p:cNvPr>
          <p:cNvCxnSpPr>
            <a:stCxn id="7" idx="2"/>
            <a:endCxn id="9" idx="0"/>
          </p:cNvCxnSpPr>
          <p:nvPr/>
        </p:nvCxnSpPr>
        <p:spPr>
          <a:xfrm>
            <a:off x="4571999" y="2752106"/>
            <a:ext cx="2029218" cy="6549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 name="Google Shape;225;p3">
            <a:extLst>
              <a:ext uri="{FF2B5EF4-FFF2-40B4-BE49-F238E27FC236}">
                <a16:creationId xmlns:a16="http://schemas.microsoft.com/office/drawing/2014/main" id="{8438E8DC-9723-607B-BB86-55BCDC11C4FF}"/>
              </a:ext>
            </a:extLst>
          </p:cNvPr>
          <p:cNvPicPr preferRelativeResize="0"/>
          <p:nvPr/>
        </p:nvPicPr>
        <p:blipFill rotWithShape="1">
          <a:blip r:embed="rId2">
            <a:alphaModFix/>
          </a:blip>
          <a:srcRect/>
          <a:stretch/>
        </p:blipFill>
        <p:spPr>
          <a:xfrm>
            <a:off x="7534403" y="4564761"/>
            <a:ext cx="1308971" cy="377732"/>
          </a:xfrm>
          <a:prstGeom prst="rect">
            <a:avLst/>
          </a:prstGeom>
          <a:noFill/>
          <a:ln>
            <a:noFill/>
          </a:ln>
        </p:spPr>
      </p:pic>
    </p:spTree>
    <p:extLst>
      <p:ext uri="{BB962C8B-B14F-4D97-AF65-F5344CB8AC3E}">
        <p14:creationId xmlns:p14="http://schemas.microsoft.com/office/powerpoint/2010/main" val="336235414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up)">
                                      <p:cBhvr>
                                        <p:cTn id="33" dur="500"/>
                                        <p:tgtEl>
                                          <p:spTgt spid="18"/>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up)">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12EF0B1-5A35-7533-16F2-C0EF18DB6DD1}"/>
              </a:ext>
            </a:extLst>
          </p:cNvPr>
          <p:cNvSpPr/>
          <p:nvPr/>
        </p:nvSpPr>
        <p:spPr>
          <a:xfrm>
            <a:off x="469730" y="2271125"/>
            <a:ext cx="1972846" cy="601249"/>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0000"/>
                </a:solidFill>
              </a:rPr>
              <a:t>“Cái bóng”</a:t>
            </a:r>
            <a:endParaRPr lang="en-US" sz="2000" dirty="0">
              <a:solidFill>
                <a:srgbClr val="000000"/>
              </a:solidFill>
            </a:endParaRPr>
          </a:p>
        </p:txBody>
      </p:sp>
      <p:sp>
        <p:nvSpPr>
          <p:cNvPr id="5" name="Left Brace 4">
            <a:extLst>
              <a:ext uri="{FF2B5EF4-FFF2-40B4-BE49-F238E27FC236}">
                <a16:creationId xmlns:a16="http://schemas.microsoft.com/office/drawing/2014/main" id="{AFC625DB-B2F3-74EE-D7A9-E987A570DC11}"/>
              </a:ext>
            </a:extLst>
          </p:cNvPr>
          <p:cNvSpPr/>
          <p:nvPr/>
        </p:nvSpPr>
        <p:spPr>
          <a:xfrm>
            <a:off x="2652388" y="498691"/>
            <a:ext cx="532353" cy="4323830"/>
          </a:xfrm>
          <a:prstGeom prst="leftBrace">
            <a:avLst>
              <a:gd name="adj1" fmla="val 31863"/>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6" name="Rectangle: Rounded Corners 5">
            <a:extLst>
              <a:ext uri="{FF2B5EF4-FFF2-40B4-BE49-F238E27FC236}">
                <a16:creationId xmlns:a16="http://schemas.microsoft.com/office/drawing/2014/main" id="{33A77880-3830-6E81-8C17-DA834F368BAB}"/>
              </a:ext>
            </a:extLst>
          </p:cNvPr>
          <p:cNvSpPr/>
          <p:nvPr/>
        </p:nvSpPr>
        <p:spPr>
          <a:xfrm>
            <a:off x="3394554" y="564976"/>
            <a:ext cx="5373666" cy="601249"/>
          </a:xfrm>
          <a:prstGeom prst="roundRect">
            <a:avLst/>
          </a:prstGeom>
          <a:solidFill>
            <a:schemeClr val="accent4">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rPr>
              <a:t>H</a:t>
            </a:r>
            <a:r>
              <a:rPr lang="vi-VN" sz="2000" dirty="0">
                <a:solidFill>
                  <a:srgbClr val="000000"/>
                </a:solidFill>
              </a:rPr>
              <a:t>ình tượng nghệ thuật đạt tới sự hoàn chỉnh</a:t>
            </a:r>
            <a:r>
              <a:rPr lang="en-US" sz="2000" dirty="0">
                <a:solidFill>
                  <a:srgbClr val="000000"/>
                </a:solidFill>
              </a:rPr>
              <a:t>.</a:t>
            </a:r>
          </a:p>
        </p:txBody>
      </p:sp>
      <p:sp>
        <p:nvSpPr>
          <p:cNvPr id="7" name="Rectangle: Rounded Corners 6">
            <a:extLst>
              <a:ext uri="{FF2B5EF4-FFF2-40B4-BE49-F238E27FC236}">
                <a16:creationId xmlns:a16="http://schemas.microsoft.com/office/drawing/2014/main" id="{E186C230-F855-F7AA-43F9-BC5B025ED08C}"/>
              </a:ext>
            </a:extLst>
          </p:cNvPr>
          <p:cNvSpPr/>
          <p:nvPr/>
        </p:nvSpPr>
        <p:spPr>
          <a:xfrm>
            <a:off x="3394553" y="1335065"/>
            <a:ext cx="5373665" cy="1444930"/>
          </a:xfrm>
          <a:prstGeom prst="roundRect">
            <a:avLst/>
          </a:prstGeom>
          <a:solidFill>
            <a:schemeClr val="accent4">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rPr>
              <a:t>L</a:t>
            </a:r>
            <a:r>
              <a:rPr lang="vi-VN" sz="2000" dirty="0">
                <a:solidFill>
                  <a:srgbClr val="000000"/>
                </a:solidFill>
              </a:rPr>
              <a:t>à sự tập trung, khái quát hoá, hình tượng hoá sự hiểu lầm vô tình hay lưỡng ý của </a:t>
            </a:r>
            <a:r>
              <a:rPr lang="en-US" sz="2000" dirty="0">
                <a:solidFill>
                  <a:srgbClr val="000000"/>
                </a:solidFill>
              </a:rPr>
              <a:t>T</a:t>
            </a:r>
            <a:r>
              <a:rPr lang="vi-VN" sz="2000" dirty="0">
                <a:solidFill>
                  <a:srgbClr val="000000"/>
                </a:solidFill>
              </a:rPr>
              <a:t>rương </a:t>
            </a:r>
            <a:r>
              <a:rPr lang="en-US" sz="2000" dirty="0">
                <a:solidFill>
                  <a:srgbClr val="000000"/>
                </a:solidFill>
              </a:rPr>
              <a:t>S</a:t>
            </a:r>
            <a:r>
              <a:rPr lang="vi-VN" sz="2000" dirty="0">
                <a:solidFill>
                  <a:srgbClr val="000000"/>
                </a:solidFill>
              </a:rPr>
              <a:t>inh</a:t>
            </a:r>
            <a:r>
              <a:rPr lang="en-US" sz="2000" dirty="0">
                <a:solidFill>
                  <a:srgbClr val="000000"/>
                </a:solidFill>
              </a:rPr>
              <a:t>.</a:t>
            </a:r>
          </a:p>
        </p:txBody>
      </p:sp>
      <p:sp>
        <p:nvSpPr>
          <p:cNvPr id="8" name="Rectangle: Rounded Corners 7">
            <a:extLst>
              <a:ext uri="{FF2B5EF4-FFF2-40B4-BE49-F238E27FC236}">
                <a16:creationId xmlns:a16="http://schemas.microsoft.com/office/drawing/2014/main" id="{0EC67D70-B220-F140-5884-7CAA8F688ED9}"/>
              </a:ext>
            </a:extLst>
          </p:cNvPr>
          <p:cNvSpPr/>
          <p:nvPr/>
        </p:nvSpPr>
        <p:spPr>
          <a:xfrm>
            <a:off x="3394553" y="2948836"/>
            <a:ext cx="5373665" cy="553755"/>
          </a:xfrm>
          <a:prstGeom prst="roundRect">
            <a:avLst/>
          </a:prstGeom>
          <a:solidFill>
            <a:schemeClr val="accent4">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rPr>
              <a:t>T</a:t>
            </a:r>
            <a:r>
              <a:rPr lang="vi-VN" sz="2000" dirty="0">
                <a:solidFill>
                  <a:srgbClr val="000000"/>
                </a:solidFill>
              </a:rPr>
              <a:t>ạo nên sự bất ngờ cho câu chuyện</a:t>
            </a:r>
            <a:r>
              <a:rPr lang="en-US" sz="2000" dirty="0">
                <a:solidFill>
                  <a:srgbClr val="000000"/>
                </a:solidFill>
              </a:rPr>
              <a:t>.</a:t>
            </a:r>
          </a:p>
        </p:txBody>
      </p:sp>
      <p:sp>
        <p:nvSpPr>
          <p:cNvPr id="9" name="Rectangle: Rounded Corners 8">
            <a:extLst>
              <a:ext uri="{FF2B5EF4-FFF2-40B4-BE49-F238E27FC236}">
                <a16:creationId xmlns:a16="http://schemas.microsoft.com/office/drawing/2014/main" id="{D32B7A86-4855-09AA-1598-EA47618FADDD}"/>
              </a:ext>
            </a:extLst>
          </p:cNvPr>
          <p:cNvSpPr/>
          <p:nvPr/>
        </p:nvSpPr>
        <p:spPr>
          <a:xfrm>
            <a:off x="3394553" y="3707963"/>
            <a:ext cx="5373665" cy="1003128"/>
          </a:xfrm>
          <a:prstGeom prst="roundRect">
            <a:avLst/>
          </a:prstGeom>
          <a:solidFill>
            <a:schemeClr val="accent4">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Làm nên thành công trong việc xây dựng tình huống truyện</a:t>
            </a:r>
            <a:r>
              <a:rPr lang="en-US" sz="2000" dirty="0">
                <a:solidFill>
                  <a:srgbClr val="000000"/>
                </a:solidFill>
              </a:rPr>
              <a:t>.</a:t>
            </a:r>
          </a:p>
        </p:txBody>
      </p:sp>
      <p:pic>
        <p:nvPicPr>
          <p:cNvPr id="2" name="Google Shape;225;p3">
            <a:extLst>
              <a:ext uri="{FF2B5EF4-FFF2-40B4-BE49-F238E27FC236}">
                <a16:creationId xmlns:a16="http://schemas.microsoft.com/office/drawing/2014/main" id="{6AEAA9D9-85FD-93C6-1199-6B7BD88FD17C}"/>
              </a:ext>
            </a:extLst>
          </p:cNvPr>
          <p:cNvPicPr preferRelativeResize="0"/>
          <p:nvPr/>
        </p:nvPicPr>
        <p:blipFill rotWithShape="1">
          <a:blip r:embed="rId2">
            <a:alphaModFix/>
          </a:blip>
          <a:srcRect/>
          <a:stretch/>
        </p:blipFill>
        <p:spPr>
          <a:xfrm>
            <a:off x="244255" y="4633655"/>
            <a:ext cx="1308971" cy="377732"/>
          </a:xfrm>
          <a:prstGeom prst="rect">
            <a:avLst/>
          </a:prstGeom>
          <a:noFill/>
          <a:ln>
            <a:noFill/>
          </a:ln>
        </p:spPr>
      </p:pic>
    </p:spTree>
    <p:extLst>
      <p:ext uri="{BB962C8B-B14F-4D97-AF65-F5344CB8AC3E}">
        <p14:creationId xmlns:p14="http://schemas.microsoft.com/office/powerpoint/2010/main" val="208160617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D8E7444-6BFC-F2EC-B0E5-3F9A8279EB2D}"/>
              </a:ext>
            </a:extLst>
          </p:cNvPr>
          <p:cNvSpPr txBox="1"/>
          <p:nvPr/>
        </p:nvSpPr>
        <p:spPr>
          <a:xfrm>
            <a:off x="2906038" y="400833"/>
            <a:ext cx="3331924" cy="523220"/>
          </a:xfrm>
          <a:prstGeom prst="rect">
            <a:avLst/>
          </a:prstGeom>
          <a:noFill/>
        </p:spPr>
        <p:txBody>
          <a:bodyPr wrap="square" rtlCol="0">
            <a:spAutoFit/>
          </a:bodyPr>
          <a:lstStyle/>
          <a:p>
            <a:pPr algn="ctr"/>
            <a:r>
              <a:rPr lang="en-US" sz="2800" b="1" dirty="0">
                <a:solidFill>
                  <a:srgbClr val="0070C0"/>
                </a:solidFill>
              </a:rPr>
              <a:t>VẬN DỤNG</a:t>
            </a:r>
          </a:p>
        </p:txBody>
      </p:sp>
      <p:sp>
        <p:nvSpPr>
          <p:cNvPr id="5" name="Rectangle: Rounded Corners 4">
            <a:extLst>
              <a:ext uri="{FF2B5EF4-FFF2-40B4-BE49-F238E27FC236}">
                <a16:creationId xmlns:a16="http://schemas.microsoft.com/office/drawing/2014/main" id="{3D409E00-1C5B-09FE-EFFD-8FA42FE79C8D}"/>
              </a:ext>
            </a:extLst>
          </p:cNvPr>
          <p:cNvSpPr/>
          <p:nvPr/>
        </p:nvSpPr>
        <p:spPr>
          <a:xfrm>
            <a:off x="2066794" y="1110120"/>
            <a:ext cx="6751529" cy="3632547"/>
          </a:xfrm>
          <a:prstGeom prst="roundRect">
            <a:avLst>
              <a:gd name="adj" fmla="val 10115"/>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rgbClr val="FF0000"/>
                </a:solidFill>
              </a:rPr>
              <a:t>Lời bình ở cuối truyện về Vũ Thị Thiết có đoạn</a:t>
            </a:r>
            <a:r>
              <a:rPr lang="vi-VN" sz="2000" dirty="0"/>
              <a:t>: </a:t>
            </a:r>
            <a:r>
              <a:rPr lang="vi-VN" sz="2000" i="1" dirty="0"/>
              <a:t>“</a:t>
            </a:r>
            <a:r>
              <a:rPr lang="vi-VN" sz="2000" i="1" dirty="0">
                <a:solidFill>
                  <a:srgbClr val="000000"/>
                </a:solidFill>
              </a:rPr>
              <a:t>Nếu không được trời xét tâm thành, nước không làm hại, thì xương hoa vóc ngọc, đã chôn vào họng cá nơi lòng sông, còn đâu được lại thông tin tức để nết trinh thuần được nhất nhất bộc bạch ra hết.”</a:t>
            </a:r>
            <a:r>
              <a:rPr lang="vi-VN" sz="2000" dirty="0">
                <a:solidFill>
                  <a:srgbClr val="000000"/>
                </a:solidFill>
              </a:rPr>
              <a:t>. Em có đồng ý với lời bình trên không? Vì sao? Qua nhân vật Vũ Thị Thiết, em hiểu thêm điều gì về số phận của người phụ nữ trong một xã hội đề cao nam quyền?</a:t>
            </a:r>
            <a:endParaRPr lang="en-US" sz="2000" dirty="0">
              <a:solidFill>
                <a:srgbClr val="000000"/>
              </a:solidFill>
            </a:endParaRPr>
          </a:p>
        </p:txBody>
      </p:sp>
      <p:grpSp>
        <p:nvGrpSpPr>
          <p:cNvPr id="2" name="Group 1">
            <a:extLst>
              <a:ext uri="{FF2B5EF4-FFF2-40B4-BE49-F238E27FC236}">
                <a16:creationId xmlns:a16="http://schemas.microsoft.com/office/drawing/2014/main" id="{5F095670-C31D-823B-3606-C2A1AC77476A}"/>
              </a:ext>
            </a:extLst>
          </p:cNvPr>
          <p:cNvGrpSpPr/>
          <p:nvPr/>
        </p:nvGrpSpPr>
        <p:grpSpPr>
          <a:xfrm>
            <a:off x="100208" y="966807"/>
            <a:ext cx="2280650" cy="3775860"/>
            <a:chOff x="100208" y="966807"/>
            <a:chExt cx="2280650" cy="3775860"/>
          </a:xfrm>
        </p:grpSpPr>
        <p:pic>
          <p:nvPicPr>
            <p:cNvPr id="9" name="Picture 8">
              <a:extLst>
                <a:ext uri="{FF2B5EF4-FFF2-40B4-BE49-F238E27FC236}">
                  <a16:creationId xmlns:a16="http://schemas.microsoft.com/office/drawing/2014/main" id="{C84B4A1E-FE22-0B4D-EDFD-AFDDB83EAEEC}"/>
                </a:ext>
              </a:extLst>
            </p:cNvPr>
            <p:cNvPicPr>
              <a:picLocks noChangeAspect="1"/>
            </p:cNvPicPr>
            <p:nvPr/>
          </p:nvPicPr>
          <p:blipFill>
            <a:blip r:embed="rId2"/>
            <a:srcRect l="78904" b="53242"/>
            <a:stretch/>
          </p:blipFill>
          <p:spPr>
            <a:xfrm flipH="1">
              <a:off x="100208" y="1899259"/>
              <a:ext cx="2280650" cy="2843408"/>
            </a:xfrm>
            <a:prstGeom prst="rect">
              <a:avLst/>
            </a:prstGeom>
          </p:spPr>
        </p:pic>
        <p:pic>
          <p:nvPicPr>
            <p:cNvPr id="11" name="Picture 10">
              <a:extLst>
                <a:ext uri="{FF2B5EF4-FFF2-40B4-BE49-F238E27FC236}">
                  <a16:creationId xmlns:a16="http://schemas.microsoft.com/office/drawing/2014/main" id="{D2914346-22F7-50DD-A3A0-99FF5D47D4A1}"/>
                </a:ext>
              </a:extLst>
            </p:cNvPr>
            <p:cNvPicPr>
              <a:picLocks noChangeAspect="1"/>
            </p:cNvPicPr>
            <p:nvPr/>
          </p:nvPicPr>
          <p:blipFill>
            <a:blip r:embed="rId3"/>
            <a:srcRect r="73963" b="66393"/>
            <a:stretch/>
          </p:blipFill>
          <p:spPr>
            <a:xfrm>
              <a:off x="325677" y="966807"/>
              <a:ext cx="1615858" cy="1173173"/>
            </a:xfrm>
            <a:prstGeom prst="rect">
              <a:avLst/>
            </a:prstGeom>
          </p:spPr>
        </p:pic>
      </p:grpSp>
    </p:spTree>
    <p:extLst>
      <p:ext uri="{BB962C8B-B14F-4D97-AF65-F5344CB8AC3E}">
        <p14:creationId xmlns:p14="http://schemas.microsoft.com/office/powerpoint/2010/main" val="392771598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9545B87-3F87-97C0-50EE-74B09DBE4F32}"/>
              </a:ext>
            </a:extLst>
          </p:cNvPr>
          <p:cNvSpPr txBox="1"/>
          <p:nvPr/>
        </p:nvSpPr>
        <p:spPr>
          <a:xfrm>
            <a:off x="1975981" y="528780"/>
            <a:ext cx="4690996" cy="400110"/>
          </a:xfrm>
          <a:prstGeom prst="rect">
            <a:avLst/>
          </a:prstGeom>
          <a:noFill/>
        </p:spPr>
        <p:txBody>
          <a:bodyPr wrap="square">
            <a:spAutoFit/>
          </a:bodyPr>
          <a:lstStyle/>
          <a:p>
            <a:pPr algn="ctr"/>
            <a:r>
              <a:rPr lang="vi-VN" sz="2000" b="1" dirty="0"/>
              <a:t>Nội dung đoạn lời bình khẳng định</a:t>
            </a:r>
            <a:r>
              <a:rPr lang="en-US" sz="2000" b="1" dirty="0"/>
              <a:t>:</a:t>
            </a:r>
            <a:r>
              <a:rPr lang="vi-VN" sz="2000" b="1" dirty="0"/>
              <a:t> </a:t>
            </a:r>
            <a:endParaRPr lang="en-US" sz="2000" b="1" dirty="0"/>
          </a:p>
        </p:txBody>
      </p:sp>
      <p:sp>
        <p:nvSpPr>
          <p:cNvPr id="7" name="Rectangle: Rounded Corners 6">
            <a:extLst>
              <a:ext uri="{FF2B5EF4-FFF2-40B4-BE49-F238E27FC236}">
                <a16:creationId xmlns:a16="http://schemas.microsoft.com/office/drawing/2014/main" id="{93753550-8A5A-5DDC-CF11-27D0E49CF59C}"/>
              </a:ext>
            </a:extLst>
          </p:cNvPr>
          <p:cNvSpPr/>
          <p:nvPr/>
        </p:nvSpPr>
        <p:spPr>
          <a:xfrm>
            <a:off x="425885" y="1252602"/>
            <a:ext cx="2605414" cy="152817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Tấm</a:t>
            </a:r>
            <a:r>
              <a:rPr lang="en-US" sz="2000" dirty="0">
                <a:solidFill>
                  <a:srgbClr val="000000"/>
                </a:solidFill>
              </a:rPr>
              <a:t> </a:t>
            </a:r>
            <a:r>
              <a:rPr lang="en-US" sz="2000" dirty="0" err="1">
                <a:solidFill>
                  <a:srgbClr val="000000"/>
                </a:solidFill>
              </a:rPr>
              <a:t>lòng</a:t>
            </a:r>
            <a:r>
              <a:rPr lang="en-US" sz="2000" dirty="0">
                <a:solidFill>
                  <a:srgbClr val="000000"/>
                </a:solidFill>
              </a:rPr>
              <a:t> </a:t>
            </a:r>
            <a:r>
              <a:rPr lang="en-US" sz="2000" dirty="0" err="1">
                <a:solidFill>
                  <a:srgbClr val="000000"/>
                </a:solidFill>
              </a:rPr>
              <a:t>thành</a:t>
            </a:r>
            <a:r>
              <a:rPr lang="en-US" sz="2000" dirty="0">
                <a:solidFill>
                  <a:srgbClr val="000000"/>
                </a:solidFill>
              </a:rPr>
              <a:t> – </a:t>
            </a:r>
            <a:r>
              <a:rPr lang="en-US" sz="2000" dirty="0" err="1">
                <a:solidFill>
                  <a:srgbClr val="000000"/>
                </a:solidFill>
              </a:rPr>
              <a:t>sự</a:t>
            </a:r>
            <a:r>
              <a:rPr lang="en-US" sz="2000" dirty="0">
                <a:solidFill>
                  <a:srgbClr val="000000"/>
                </a:solidFill>
              </a:rPr>
              <a:t> </a:t>
            </a:r>
            <a:r>
              <a:rPr lang="en-US" sz="2000" dirty="0" err="1">
                <a:solidFill>
                  <a:srgbClr val="000000"/>
                </a:solidFill>
              </a:rPr>
              <a:t>hiếu</a:t>
            </a:r>
            <a:r>
              <a:rPr lang="en-US" sz="2000" dirty="0">
                <a:solidFill>
                  <a:srgbClr val="000000"/>
                </a:solidFill>
              </a:rPr>
              <a:t> </a:t>
            </a:r>
            <a:r>
              <a:rPr lang="en-US" sz="2000" dirty="0" err="1">
                <a:solidFill>
                  <a:srgbClr val="000000"/>
                </a:solidFill>
              </a:rPr>
              <a:t>nghĩa</a:t>
            </a:r>
            <a:r>
              <a:rPr lang="en-US" sz="2000" dirty="0">
                <a:solidFill>
                  <a:srgbClr val="000000"/>
                </a:solidFill>
              </a:rPr>
              <a:t> </a:t>
            </a:r>
            <a:r>
              <a:rPr lang="en-US" sz="2000" dirty="0" err="1">
                <a:solidFill>
                  <a:srgbClr val="000000"/>
                </a:solidFill>
              </a:rPr>
              <a:t>với</a:t>
            </a:r>
            <a:r>
              <a:rPr lang="en-US" sz="2000" dirty="0">
                <a:solidFill>
                  <a:srgbClr val="000000"/>
                </a:solidFill>
              </a:rPr>
              <a:t> </a:t>
            </a:r>
            <a:r>
              <a:rPr lang="en-US" sz="2000" dirty="0" err="1">
                <a:solidFill>
                  <a:srgbClr val="000000"/>
                </a:solidFill>
              </a:rPr>
              <a:t>mẹ</a:t>
            </a:r>
            <a:r>
              <a:rPr lang="en-US" sz="2000" dirty="0">
                <a:solidFill>
                  <a:srgbClr val="000000"/>
                </a:solidFill>
              </a:rPr>
              <a:t> </a:t>
            </a:r>
            <a:r>
              <a:rPr lang="en-US" sz="2000" dirty="0" err="1">
                <a:solidFill>
                  <a:srgbClr val="000000"/>
                </a:solidFill>
              </a:rPr>
              <a:t>chồng</a:t>
            </a:r>
            <a:endParaRPr lang="en-US" sz="2000" dirty="0">
              <a:solidFill>
                <a:srgbClr val="000000"/>
              </a:solidFill>
            </a:endParaRPr>
          </a:p>
        </p:txBody>
      </p:sp>
      <p:sp>
        <p:nvSpPr>
          <p:cNvPr id="8" name="Rectangle: Rounded Corners 7">
            <a:extLst>
              <a:ext uri="{FF2B5EF4-FFF2-40B4-BE49-F238E27FC236}">
                <a16:creationId xmlns:a16="http://schemas.microsoft.com/office/drawing/2014/main" id="{E7FB4C50-EC64-99B4-E8EA-93CCB86941C4}"/>
              </a:ext>
            </a:extLst>
          </p:cNvPr>
          <p:cNvSpPr/>
          <p:nvPr/>
        </p:nvSpPr>
        <p:spPr>
          <a:xfrm>
            <a:off x="3306871" y="1252602"/>
            <a:ext cx="2242159" cy="152817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Sự</a:t>
            </a:r>
            <a:r>
              <a:rPr lang="en-US" sz="2000" dirty="0">
                <a:solidFill>
                  <a:srgbClr val="000000"/>
                </a:solidFill>
              </a:rPr>
              <a:t> </a:t>
            </a:r>
            <a:r>
              <a:rPr lang="en-US" sz="2000" dirty="0" err="1">
                <a:solidFill>
                  <a:srgbClr val="000000"/>
                </a:solidFill>
              </a:rPr>
              <a:t>thuỷ</a:t>
            </a:r>
            <a:r>
              <a:rPr lang="en-US" sz="2000" dirty="0">
                <a:solidFill>
                  <a:srgbClr val="000000"/>
                </a:solidFill>
              </a:rPr>
              <a:t> </a:t>
            </a:r>
            <a:r>
              <a:rPr lang="en-US" sz="2000" dirty="0" err="1">
                <a:solidFill>
                  <a:srgbClr val="000000"/>
                </a:solidFill>
              </a:rPr>
              <a:t>chung</a:t>
            </a:r>
            <a:r>
              <a:rPr lang="en-US" sz="2000" dirty="0">
                <a:solidFill>
                  <a:srgbClr val="000000"/>
                </a:solidFill>
              </a:rPr>
              <a:t> </a:t>
            </a:r>
            <a:r>
              <a:rPr lang="en-US" sz="2000" dirty="0" err="1">
                <a:solidFill>
                  <a:srgbClr val="000000"/>
                </a:solidFill>
              </a:rPr>
              <a:t>với</a:t>
            </a:r>
            <a:r>
              <a:rPr lang="en-US" sz="2000" dirty="0">
                <a:solidFill>
                  <a:srgbClr val="000000"/>
                </a:solidFill>
              </a:rPr>
              <a:t> </a:t>
            </a:r>
            <a:r>
              <a:rPr lang="en-US" sz="2000" dirty="0" err="1">
                <a:solidFill>
                  <a:srgbClr val="000000"/>
                </a:solidFill>
              </a:rPr>
              <a:t>chồng</a:t>
            </a:r>
            <a:endParaRPr lang="en-US" sz="2000" dirty="0">
              <a:solidFill>
                <a:srgbClr val="000000"/>
              </a:solidFill>
            </a:endParaRPr>
          </a:p>
        </p:txBody>
      </p:sp>
      <p:sp>
        <p:nvSpPr>
          <p:cNvPr id="9" name="Rectangle: Rounded Corners 8">
            <a:extLst>
              <a:ext uri="{FF2B5EF4-FFF2-40B4-BE49-F238E27FC236}">
                <a16:creationId xmlns:a16="http://schemas.microsoft.com/office/drawing/2014/main" id="{2902E0E0-2519-C51D-70A4-9709652B85F3}"/>
              </a:ext>
            </a:extLst>
          </p:cNvPr>
          <p:cNvSpPr/>
          <p:nvPr/>
        </p:nvSpPr>
        <p:spPr>
          <a:xfrm>
            <a:off x="5977002" y="1252602"/>
            <a:ext cx="2741113" cy="152817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Sự</a:t>
            </a:r>
            <a:r>
              <a:rPr lang="en-US" sz="2000" dirty="0">
                <a:solidFill>
                  <a:srgbClr val="000000"/>
                </a:solidFill>
              </a:rPr>
              <a:t> </a:t>
            </a:r>
            <a:r>
              <a:rPr lang="en-US" sz="2000" dirty="0" err="1">
                <a:solidFill>
                  <a:srgbClr val="000000"/>
                </a:solidFill>
              </a:rPr>
              <a:t>trong</a:t>
            </a:r>
            <a:r>
              <a:rPr lang="en-US" sz="2000" dirty="0">
                <a:solidFill>
                  <a:srgbClr val="000000"/>
                </a:solidFill>
              </a:rPr>
              <a:t> </a:t>
            </a:r>
            <a:r>
              <a:rPr lang="en-US" sz="2000" dirty="0" err="1">
                <a:solidFill>
                  <a:srgbClr val="000000"/>
                </a:solidFill>
              </a:rPr>
              <a:t>sáng</a:t>
            </a:r>
            <a:r>
              <a:rPr lang="en-US" sz="2000" dirty="0">
                <a:solidFill>
                  <a:srgbClr val="000000"/>
                </a:solidFill>
              </a:rPr>
              <a:t>, </a:t>
            </a:r>
            <a:r>
              <a:rPr lang="en-US" sz="2000" dirty="0" err="1">
                <a:solidFill>
                  <a:srgbClr val="000000"/>
                </a:solidFill>
              </a:rPr>
              <a:t>thành</a:t>
            </a:r>
            <a:r>
              <a:rPr lang="en-US" sz="2000" dirty="0">
                <a:solidFill>
                  <a:srgbClr val="000000"/>
                </a:solidFill>
              </a:rPr>
              <a:t> </a:t>
            </a:r>
            <a:r>
              <a:rPr lang="en-US" sz="2000" dirty="0" err="1">
                <a:solidFill>
                  <a:srgbClr val="000000"/>
                </a:solidFill>
              </a:rPr>
              <a:t>thực</a:t>
            </a:r>
            <a:r>
              <a:rPr lang="en-US" sz="2000" dirty="0">
                <a:solidFill>
                  <a:srgbClr val="000000"/>
                </a:solidFill>
              </a:rPr>
              <a:t> </a:t>
            </a:r>
            <a:r>
              <a:rPr lang="en-US" sz="2000" dirty="0" err="1">
                <a:solidFill>
                  <a:srgbClr val="000000"/>
                </a:solidFill>
              </a:rPr>
              <a:t>với</a:t>
            </a:r>
            <a:r>
              <a:rPr lang="en-US" sz="2000" dirty="0">
                <a:solidFill>
                  <a:srgbClr val="000000"/>
                </a:solidFill>
              </a:rPr>
              <a:t> </a:t>
            </a:r>
            <a:r>
              <a:rPr lang="en-US" sz="2000" dirty="0" err="1">
                <a:solidFill>
                  <a:srgbClr val="000000"/>
                </a:solidFill>
              </a:rPr>
              <a:t>trời</a:t>
            </a:r>
            <a:r>
              <a:rPr lang="en-US" sz="2000" dirty="0">
                <a:solidFill>
                  <a:srgbClr val="000000"/>
                </a:solidFill>
              </a:rPr>
              <a:t> </a:t>
            </a:r>
            <a:r>
              <a:rPr lang="en-US" sz="2000" dirty="0" err="1">
                <a:solidFill>
                  <a:srgbClr val="000000"/>
                </a:solidFill>
              </a:rPr>
              <a:t>đất</a:t>
            </a:r>
            <a:r>
              <a:rPr lang="en-US" sz="2000" dirty="0">
                <a:solidFill>
                  <a:srgbClr val="000000"/>
                </a:solidFill>
              </a:rPr>
              <a:t>, </a:t>
            </a:r>
            <a:r>
              <a:rPr lang="en-US" sz="2000" dirty="0" err="1">
                <a:solidFill>
                  <a:srgbClr val="000000"/>
                </a:solidFill>
              </a:rPr>
              <a:t>nước</a:t>
            </a:r>
            <a:r>
              <a:rPr lang="en-US" sz="2000" dirty="0">
                <a:solidFill>
                  <a:srgbClr val="000000"/>
                </a:solidFill>
              </a:rPr>
              <a:t> non</a:t>
            </a:r>
          </a:p>
        </p:txBody>
      </p:sp>
      <p:sp>
        <p:nvSpPr>
          <p:cNvPr id="11" name="TextBox 10">
            <a:extLst>
              <a:ext uri="{FF2B5EF4-FFF2-40B4-BE49-F238E27FC236}">
                <a16:creationId xmlns:a16="http://schemas.microsoft.com/office/drawing/2014/main" id="{A6136836-3C95-D798-4270-89B7FADCF5AE}"/>
              </a:ext>
            </a:extLst>
          </p:cNvPr>
          <p:cNvSpPr txBox="1"/>
          <p:nvPr/>
        </p:nvSpPr>
        <p:spPr>
          <a:xfrm>
            <a:off x="2226502" y="2904435"/>
            <a:ext cx="4690996" cy="400110"/>
          </a:xfrm>
          <a:prstGeom prst="rect">
            <a:avLst/>
          </a:prstGeom>
          <a:noFill/>
        </p:spPr>
        <p:txBody>
          <a:bodyPr wrap="square">
            <a:spAutoFit/>
          </a:bodyPr>
          <a:lstStyle/>
          <a:p>
            <a:pPr algn="ctr"/>
            <a:r>
              <a:rPr lang="vi-VN" sz="2000" i="1" dirty="0">
                <a:solidFill>
                  <a:srgbClr val="FF0000"/>
                </a:solidFill>
              </a:rPr>
              <a:t>Của Vũ Nương </a:t>
            </a:r>
            <a:endParaRPr lang="en-US" sz="2000" i="1" dirty="0">
              <a:solidFill>
                <a:srgbClr val="FF0000"/>
              </a:solidFill>
            </a:endParaRPr>
          </a:p>
        </p:txBody>
      </p:sp>
      <p:sp>
        <p:nvSpPr>
          <p:cNvPr id="12" name="Right Brace 11">
            <a:extLst>
              <a:ext uri="{FF2B5EF4-FFF2-40B4-BE49-F238E27FC236}">
                <a16:creationId xmlns:a16="http://schemas.microsoft.com/office/drawing/2014/main" id="{928C3ECF-5C42-9F06-7570-9BD2F97DF8F4}"/>
              </a:ext>
            </a:extLst>
          </p:cNvPr>
          <p:cNvSpPr/>
          <p:nvPr/>
        </p:nvSpPr>
        <p:spPr>
          <a:xfrm rot="5400000">
            <a:off x="4533417" y="-783115"/>
            <a:ext cx="447806" cy="8422634"/>
          </a:xfrm>
          <a:prstGeom prst="rightBrace">
            <a:avLst>
              <a:gd name="adj1" fmla="val 36305"/>
              <a:gd name="adj2" fmla="val 50000"/>
            </a:avLst>
          </a:prstGeom>
          <a:ln w="28575">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6D56B760-0B09-34F3-2E37-A7EC6B34D6D8}"/>
              </a:ext>
            </a:extLst>
          </p:cNvPr>
          <p:cNvSpPr txBox="1"/>
          <p:nvPr/>
        </p:nvSpPr>
        <p:spPr>
          <a:xfrm>
            <a:off x="2411822" y="4185496"/>
            <a:ext cx="4690996" cy="496996"/>
          </a:xfrm>
          <a:prstGeom prst="rect">
            <a:avLst/>
          </a:prstGeom>
          <a:noFill/>
        </p:spPr>
        <p:txBody>
          <a:bodyPr wrap="square">
            <a:spAutoFit/>
          </a:bodyPr>
          <a:lstStyle/>
          <a:p>
            <a:pPr algn="ctr">
              <a:lnSpc>
                <a:spcPct val="150000"/>
              </a:lnSpc>
            </a:pPr>
            <a:r>
              <a:rPr lang="vi-VN" sz="2000" dirty="0"/>
              <a:t>Được trời cứu xét, nước chở che.</a:t>
            </a:r>
            <a:endParaRPr lang="en-US" sz="2000" dirty="0"/>
          </a:p>
        </p:txBody>
      </p:sp>
      <p:sp>
        <p:nvSpPr>
          <p:cNvPr id="15" name="Arrow: Chevron 14">
            <a:extLst>
              <a:ext uri="{FF2B5EF4-FFF2-40B4-BE49-F238E27FC236}">
                <a16:creationId xmlns:a16="http://schemas.microsoft.com/office/drawing/2014/main" id="{509FA351-7159-6ABA-4321-813B080E07C2}"/>
              </a:ext>
            </a:extLst>
          </p:cNvPr>
          <p:cNvSpPr/>
          <p:nvPr/>
        </p:nvSpPr>
        <p:spPr>
          <a:xfrm rot="5400000">
            <a:off x="4563166" y="3729459"/>
            <a:ext cx="388307" cy="523768"/>
          </a:xfrm>
          <a:prstGeom prst="chevron">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5826476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up)">
                                      <p:cBhvr>
                                        <p:cTn id="35" dur="500"/>
                                        <p:tgtEl>
                                          <p:spTgt spid="15"/>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up)">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1" grpId="0"/>
      <p:bldP spid="12" grpId="0" animBg="1"/>
      <p:bldP spid="14" grpId="0"/>
      <p:bldP spid="1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THT RADIO] Tình cảnh lẻ loi của người chinh phụ | Ngữ Văn 10 - YouTube">
            <a:extLst>
              <a:ext uri="{FF2B5EF4-FFF2-40B4-BE49-F238E27FC236}">
                <a16:creationId xmlns:a16="http://schemas.microsoft.com/office/drawing/2014/main" id="{9FE25F58-5E96-478F-8694-24E72D2969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644" r="1507" b="13547"/>
          <a:stretch/>
        </p:blipFill>
        <p:spPr bwMode="auto">
          <a:xfrm>
            <a:off x="5210826" y="1164920"/>
            <a:ext cx="3156559" cy="17674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486" name="Picture 6" descr="Danh sách 10 bài văn phân tích đoạn trích 'Tình cảnh lẻ loi của người chinh  phụ' của Đặng Trần Côn - Mytour.vn">
            <a:extLst>
              <a:ext uri="{FF2B5EF4-FFF2-40B4-BE49-F238E27FC236}">
                <a16:creationId xmlns:a16="http://schemas.microsoft.com/office/drawing/2014/main" id="{A1E246B2-E642-5F6B-8851-94FC559E68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158" y="1184492"/>
            <a:ext cx="3107380" cy="17479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94E7450-3078-20BA-FEF6-545EFDBBB028}"/>
              </a:ext>
            </a:extLst>
          </p:cNvPr>
          <p:cNvSpPr txBox="1"/>
          <p:nvPr/>
        </p:nvSpPr>
        <p:spPr>
          <a:xfrm>
            <a:off x="2239848" y="516254"/>
            <a:ext cx="4690996" cy="400110"/>
          </a:xfrm>
          <a:prstGeom prst="rect">
            <a:avLst/>
          </a:prstGeom>
          <a:noFill/>
        </p:spPr>
        <p:txBody>
          <a:bodyPr wrap="square">
            <a:spAutoFit/>
          </a:bodyPr>
          <a:lstStyle/>
          <a:p>
            <a:pPr algn="ctr"/>
            <a:r>
              <a:rPr lang="vi-VN" sz="2000" b="1" dirty="0"/>
              <a:t>Trong hoàn cảnh chiến tranh</a:t>
            </a:r>
            <a:endParaRPr lang="en-US" sz="2000" b="1" dirty="0"/>
          </a:p>
        </p:txBody>
      </p:sp>
      <p:sp>
        <p:nvSpPr>
          <p:cNvPr id="7" name="Arrow: Right 6">
            <a:extLst>
              <a:ext uri="{FF2B5EF4-FFF2-40B4-BE49-F238E27FC236}">
                <a16:creationId xmlns:a16="http://schemas.microsoft.com/office/drawing/2014/main" id="{33C5EBC1-2F5E-2E51-BB9C-9B679D79863C}"/>
              </a:ext>
            </a:extLst>
          </p:cNvPr>
          <p:cNvSpPr/>
          <p:nvPr/>
        </p:nvSpPr>
        <p:spPr>
          <a:xfrm>
            <a:off x="4207820" y="2048657"/>
            <a:ext cx="588724" cy="400110"/>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BA5D5D3E-A3BC-660C-388C-016084AD1C49}"/>
              </a:ext>
            </a:extLst>
          </p:cNvPr>
          <p:cNvSpPr/>
          <p:nvPr/>
        </p:nvSpPr>
        <p:spPr>
          <a:xfrm>
            <a:off x="766653" y="3206777"/>
            <a:ext cx="2946390" cy="952648"/>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Chồng</a:t>
            </a:r>
            <a:r>
              <a:rPr lang="en-US" sz="2000" dirty="0">
                <a:solidFill>
                  <a:srgbClr val="000000"/>
                </a:solidFill>
              </a:rPr>
              <a:t> </a:t>
            </a:r>
            <a:r>
              <a:rPr lang="en-US" sz="2000" dirty="0" err="1">
                <a:solidFill>
                  <a:srgbClr val="000000"/>
                </a:solidFill>
              </a:rPr>
              <a:t>đi</a:t>
            </a:r>
            <a:r>
              <a:rPr lang="en-US" sz="2000" dirty="0">
                <a:solidFill>
                  <a:srgbClr val="000000"/>
                </a:solidFill>
              </a:rPr>
              <a:t> </a:t>
            </a:r>
            <a:r>
              <a:rPr lang="en-US" sz="2000" dirty="0" err="1">
                <a:solidFill>
                  <a:srgbClr val="000000"/>
                </a:solidFill>
              </a:rPr>
              <a:t>lính</a:t>
            </a:r>
            <a:endParaRPr lang="en-US" sz="2000" dirty="0">
              <a:solidFill>
                <a:srgbClr val="000000"/>
              </a:solidFill>
            </a:endParaRPr>
          </a:p>
        </p:txBody>
      </p:sp>
      <p:sp>
        <p:nvSpPr>
          <p:cNvPr id="9" name="Rectangle: Rounded Corners 8">
            <a:extLst>
              <a:ext uri="{FF2B5EF4-FFF2-40B4-BE49-F238E27FC236}">
                <a16:creationId xmlns:a16="http://schemas.microsoft.com/office/drawing/2014/main" id="{4F779266-60C7-5428-B154-32F025CC8B45}"/>
              </a:ext>
            </a:extLst>
          </p:cNvPr>
          <p:cNvSpPr/>
          <p:nvPr/>
        </p:nvSpPr>
        <p:spPr>
          <a:xfrm>
            <a:off x="5315910" y="3206776"/>
            <a:ext cx="2946390" cy="952649"/>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Gánh</a:t>
            </a:r>
            <a:r>
              <a:rPr lang="en-US" sz="2000" dirty="0">
                <a:solidFill>
                  <a:srgbClr val="000000"/>
                </a:solidFill>
              </a:rPr>
              <a:t> </a:t>
            </a:r>
            <a:r>
              <a:rPr lang="en-US" sz="2000" dirty="0" err="1">
                <a:solidFill>
                  <a:srgbClr val="000000"/>
                </a:solidFill>
              </a:rPr>
              <a:t>nặng</a:t>
            </a:r>
            <a:r>
              <a:rPr lang="en-US" sz="2000" dirty="0">
                <a:solidFill>
                  <a:srgbClr val="000000"/>
                </a:solidFill>
              </a:rPr>
              <a:t> </a:t>
            </a:r>
            <a:r>
              <a:rPr lang="en-US" sz="2000" dirty="0" err="1">
                <a:solidFill>
                  <a:srgbClr val="000000"/>
                </a:solidFill>
              </a:rPr>
              <a:t>đè</a:t>
            </a:r>
            <a:r>
              <a:rPr lang="en-US" sz="2000" dirty="0">
                <a:solidFill>
                  <a:srgbClr val="000000"/>
                </a:solidFill>
              </a:rPr>
              <a:t> </a:t>
            </a:r>
            <a:r>
              <a:rPr lang="en-US" sz="2000" dirty="0" err="1">
                <a:solidFill>
                  <a:srgbClr val="000000"/>
                </a:solidFill>
              </a:rPr>
              <a:t>lên</a:t>
            </a:r>
            <a:r>
              <a:rPr lang="en-US" sz="2000" dirty="0">
                <a:solidFill>
                  <a:srgbClr val="000000"/>
                </a:solidFill>
              </a:rPr>
              <a:t> </a:t>
            </a:r>
            <a:r>
              <a:rPr lang="en-US" sz="2000" dirty="0" err="1">
                <a:solidFill>
                  <a:srgbClr val="000000"/>
                </a:solidFill>
              </a:rPr>
              <a:t>đôi</a:t>
            </a:r>
            <a:r>
              <a:rPr lang="en-US" sz="2000" dirty="0">
                <a:solidFill>
                  <a:srgbClr val="000000"/>
                </a:solidFill>
              </a:rPr>
              <a:t> </a:t>
            </a:r>
            <a:r>
              <a:rPr lang="en-US" sz="2000" dirty="0" err="1">
                <a:solidFill>
                  <a:srgbClr val="000000"/>
                </a:solidFill>
              </a:rPr>
              <a:t>vai</a:t>
            </a:r>
            <a:r>
              <a:rPr lang="en-US" sz="2000" dirty="0">
                <a:solidFill>
                  <a:srgbClr val="000000"/>
                </a:solidFill>
              </a:rPr>
              <a:t> </a:t>
            </a:r>
            <a:r>
              <a:rPr lang="en-US" sz="2000" dirty="0" err="1">
                <a:solidFill>
                  <a:srgbClr val="000000"/>
                </a:solidFill>
              </a:rPr>
              <a:t>người</a:t>
            </a:r>
            <a:r>
              <a:rPr lang="en-US" sz="2000" dirty="0">
                <a:solidFill>
                  <a:srgbClr val="000000"/>
                </a:solidFill>
              </a:rPr>
              <a:t> </a:t>
            </a:r>
            <a:r>
              <a:rPr lang="en-US" sz="2000" dirty="0" err="1">
                <a:solidFill>
                  <a:srgbClr val="000000"/>
                </a:solidFill>
              </a:rPr>
              <a:t>phụ</a:t>
            </a:r>
            <a:r>
              <a:rPr lang="en-US" sz="2000" dirty="0">
                <a:solidFill>
                  <a:srgbClr val="000000"/>
                </a:solidFill>
              </a:rPr>
              <a:t> </a:t>
            </a:r>
            <a:r>
              <a:rPr lang="en-US" sz="2000" dirty="0" err="1">
                <a:solidFill>
                  <a:srgbClr val="000000"/>
                </a:solidFill>
              </a:rPr>
              <a:t>nữ</a:t>
            </a:r>
            <a:endParaRPr lang="en-US" sz="2000" dirty="0">
              <a:solidFill>
                <a:srgbClr val="000000"/>
              </a:solidFill>
            </a:endParaRPr>
          </a:p>
        </p:txBody>
      </p:sp>
      <p:pic>
        <p:nvPicPr>
          <p:cNvPr id="2" name="Google Shape;225;p3">
            <a:extLst>
              <a:ext uri="{FF2B5EF4-FFF2-40B4-BE49-F238E27FC236}">
                <a16:creationId xmlns:a16="http://schemas.microsoft.com/office/drawing/2014/main" id="{7F7F703E-3585-C004-8B42-F4B9D43D67D6}"/>
              </a:ext>
            </a:extLst>
          </p:cNvPr>
          <p:cNvPicPr preferRelativeResize="0"/>
          <p:nvPr/>
        </p:nvPicPr>
        <p:blipFill rotWithShape="1">
          <a:blip r:embed="rId4">
            <a:alphaModFix/>
          </a:blip>
          <a:srcRect/>
          <a:stretch/>
        </p:blipFill>
        <p:spPr>
          <a:xfrm>
            <a:off x="7534403" y="4564761"/>
            <a:ext cx="1308971" cy="377732"/>
          </a:xfrm>
          <a:prstGeom prst="rect">
            <a:avLst/>
          </a:prstGeom>
          <a:noFill/>
          <a:ln>
            <a:noFill/>
          </a:ln>
        </p:spPr>
      </p:pic>
    </p:spTree>
    <p:extLst>
      <p:ext uri="{BB962C8B-B14F-4D97-AF65-F5344CB8AC3E}">
        <p14:creationId xmlns:p14="http://schemas.microsoft.com/office/powerpoint/2010/main" val="131174158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barn(inVertical)">
                                      <p:cBhvr>
                                        <p:cTn id="12" dur="500"/>
                                        <p:tgtEl>
                                          <p:spTgt spid="2048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22" presetClass="entr" presetSubtype="8" fill="hold" nodeType="withEffect">
                                  <p:stCondLst>
                                    <p:cond delay="0"/>
                                  </p:stCondLst>
                                  <p:childTnLst>
                                    <p:set>
                                      <p:cBhvr>
                                        <p:cTn id="22" dur="1" fill="hold">
                                          <p:stCondLst>
                                            <p:cond delay="0"/>
                                          </p:stCondLst>
                                        </p:cTn>
                                        <p:tgtEl>
                                          <p:spTgt spid="20484"/>
                                        </p:tgtEl>
                                        <p:attrNameLst>
                                          <p:attrName>style.visibility</p:attrName>
                                        </p:attrNameLst>
                                      </p:cBhvr>
                                      <p:to>
                                        <p:strVal val="visible"/>
                                      </p:to>
                                    </p:set>
                                    <p:animEffect transition="in" filter="wipe(left)">
                                      <p:cBhvr>
                                        <p:cTn id="23" dur="500"/>
                                        <p:tgtEl>
                                          <p:spTgt spid="2048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Người phụ nữ xưa và nay( Bài viết nhân dịp kỷ niệm 20/10)">
            <a:extLst>
              <a:ext uri="{FF2B5EF4-FFF2-40B4-BE49-F238E27FC236}">
                <a16:creationId xmlns:a16="http://schemas.microsoft.com/office/drawing/2014/main" id="{818B73D9-D75A-ECE8-2B68-925D4A6E18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49" r="28938"/>
          <a:stretch/>
        </p:blipFill>
        <p:spPr bwMode="auto">
          <a:xfrm>
            <a:off x="1106466" y="400833"/>
            <a:ext cx="2175353" cy="15663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Arrow: Pentagon 4">
            <a:extLst>
              <a:ext uri="{FF2B5EF4-FFF2-40B4-BE49-F238E27FC236}">
                <a16:creationId xmlns:a16="http://schemas.microsoft.com/office/drawing/2014/main" id="{5A7E2DF5-BE91-9B21-8F98-3210A31D5F9F}"/>
              </a:ext>
            </a:extLst>
          </p:cNvPr>
          <p:cNvSpPr/>
          <p:nvPr/>
        </p:nvSpPr>
        <p:spPr>
          <a:xfrm>
            <a:off x="3331922" y="450937"/>
            <a:ext cx="4835047" cy="1427967"/>
          </a:xfrm>
          <a:prstGeom prst="homePlat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Số phận lệ thuộc, chịu đựng bất công của người phụ nữ.</a:t>
            </a:r>
            <a:endParaRPr lang="en-US" sz="2000" dirty="0">
              <a:solidFill>
                <a:srgbClr val="000000"/>
              </a:solidFill>
            </a:endParaRPr>
          </a:p>
        </p:txBody>
      </p:sp>
      <p:sp>
        <p:nvSpPr>
          <p:cNvPr id="7" name="TextBox 6">
            <a:extLst>
              <a:ext uri="{FF2B5EF4-FFF2-40B4-BE49-F238E27FC236}">
                <a16:creationId xmlns:a16="http://schemas.microsoft.com/office/drawing/2014/main" id="{A8ECDA1C-7FFE-A17B-51F9-AE215B94A9BA}"/>
              </a:ext>
            </a:extLst>
          </p:cNvPr>
          <p:cNvSpPr txBox="1"/>
          <p:nvPr/>
        </p:nvSpPr>
        <p:spPr>
          <a:xfrm>
            <a:off x="2226502" y="2118541"/>
            <a:ext cx="4690996" cy="400110"/>
          </a:xfrm>
          <a:prstGeom prst="rect">
            <a:avLst/>
          </a:prstGeom>
          <a:noFill/>
        </p:spPr>
        <p:txBody>
          <a:bodyPr wrap="square">
            <a:spAutoFit/>
          </a:bodyPr>
          <a:lstStyle/>
          <a:p>
            <a:pPr algn="ctr"/>
            <a:r>
              <a:rPr lang="vi-VN" sz="2000" b="1" dirty="0"/>
              <a:t>“Tâm thành” của Vũ Nương </a:t>
            </a:r>
            <a:endParaRPr lang="en-US" sz="2000" b="1" dirty="0"/>
          </a:p>
        </p:txBody>
      </p:sp>
      <p:sp>
        <p:nvSpPr>
          <p:cNvPr id="8" name="Rectangle: Rounded Corners 7">
            <a:extLst>
              <a:ext uri="{FF2B5EF4-FFF2-40B4-BE49-F238E27FC236}">
                <a16:creationId xmlns:a16="http://schemas.microsoft.com/office/drawing/2014/main" id="{365C0AB2-DD40-4859-6BF4-A59CE4E37600}"/>
              </a:ext>
            </a:extLst>
          </p:cNvPr>
          <p:cNvSpPr/>
          <p:nvPr/>
        </p:nvSpPr>
        <p:spPr>
          <a:xfrm>
            <a:off x="510436" y="2669044"/>
            <a:ext cx="3432132" cy="1014608"/>
          </a:xfrm>
          <a:prstGeom prst="roundRect">
            <a:avLst/>
          </a:prstGeom>
          <a:solidFill>
            <a:schemeClr val="tx1">
              <a:lumMod val="10000"/>
              <a:lumOff val="9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rPr>
              <a:t>Trời nước biết, cứu xét, chở che</a:t>
            </a:r>
            <a:r>
              <a:rPr lang="en-US" sz="2000" dirty="0">
                <a:solidFill>
                  <a:srgbClr val="000000"/>
                </a:solidFill>
              </a:rPr>
              <a:t>.</a:t>
            </a:r>
          </a:p>
        </p:txBody>
      </p:sp>
      <p:sp>
        <p:nvSpPr>
          <p:cNvPr id="9" name="Rectangle: Rounded Corners 8">
            <a:extLst>
              <a:ext uri="{FF2B5EF4-FFF2-40B4-BE49-F238E27FC236}">
                <a16:creationId xmlns:a16="http://schemas.microsoft.com/office/drawing/2014/main" id="{BF8E2F73-E4DF-20C5-013B-F7D164B79B0F}"/>
              </a:ext>
            </a:extLst>
          </p:cNvPr>
          <p:cNvSpPr/>
          <p:nvPr/>
        </p:nvSpPr>
        <p:spPr>
          <a:xfrm>
            <a:off x="5223355" y="2680570"/>
            <a:ext cx="3432132" cy="1014608"/>
          </a:xfrm>
          <a:prstGeom prst="roundRect">
            <a:avLst/>
          </a:prstGeom>
          <a:solidFill>
            <a:schemeClr val="tx1">
              <a:lumMod val="10000"/>
              <a:lumOff val="9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rPr>
              <a:t>Chồng không hay biết</a:t>
            </a:r>
            <a:endParaRPr lang="en-US" sz="2000" dirty="0">
              <a:solidFill>
                <a:srgbClr val="000000"/>
              </a:solidFill>
            </a:endParaRPr>
          </a:p>
        </p:txBody>
      </p:sp>
      <p:sp>
        <p:nvSpPr>
          <p:cNvPr id="10" name="Multiplication Sign 9">
            <a:extLst>
              <a:ext uri="{FF2B5EF4-FFF2-40B4-BE49-F238E27FC236}">
                <a16:creationId xmlns:a16="http://schemas.microsoft.com/office/drawing/2014/main" id="{117DCFB9-D2CF-D9EB-B9C3-50E73D0D1F47}"/>
              </a:ext>
            </a:extLst>
          </p:cNvPr>
          <p:cNvSpPr/>
          <p:nvPr/>
        </p:nvSpPr>
        <p:spPr>
          <a:xfrm>
            <a:off x="4144550" y="2799067"/>
            <a:ext cx="876822" cy="777614"/>
          </a:xfrm>
          <a:prstGeom prst="mathMultiply">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B46CF59-210B-A426-3329-EEFC5C4B9A2B}"/>
              </a:ext>
            </a:extLst>
          </p:cNvPr>
          <p:cNvSpPr txBox="1"/>
          <p:nvPr/>
        </p:nvSpPr>
        <p:spPr>
          <a:xfrm>
            <a:off x="663096" y="3865846"/>
            <a:ext cx="7817808" cy="958660"/>
          </a:xfrm>
          <a:prstGeom prst="rect">
            <a:avLst/>
          </a:prstGeom>
          <a:noFill/>
        </p:spPr>
        <p:txBody>
          <a:bodyPr wrap="square">
            <a:spAutoFit/>
          </a:bodyPr>
          <a:lstStyle/>
          <a:p>
            <a:pPr algn="ctr">
              <a:lnSpc>
                <a:spcPct val="150000"/>
              </a:lnSpc>
            </a:pPr>
            <a:r>
              <a:rPr lang="en-US" sz="2000" i="1" dirty="0">
                <a:solidFill>
                  <a:srgbClr val="FF0000"/>
                </a:solidFill>
              </a:rPr>
              <a:t>Trong </a:t>
            </a:r>
            <a:r>
              <a:rPr lang="vi-VN" sz="2000" i="1" dirty="0">
                <a:solidFill>
                  <a:srgbClr val="FF0000"/>
                </a:solidFill>
              </a:rPr>
              <a:t>cuộc đời thực, nàng đành phải chấp nhận cái chết oan khuất, được minh oan quá muộn màng.</a:t>
            </a:r>
            <a:endParaRPr lang="en-US" sz="2000" i="1" dirty="0">
              <a:solidFill>
                <a:srgbClr val="FF0000"/>
              </a:solidFill>
            </a:endParaRPr>
          </a:p>
        </p:txBody>
      </p:sp>
    </p:spTree>
    <p:extLst>
      <p:ext uri="{BB962C8B-B14F-4D97-AF65-F5344CB8AC3E}">
        <p14:creationId xmlns:p14="http://schemas.microsoft.com/office/powerpoint/2010/main" val="203012327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barn(inVertical)">
                                      <p:cBhvr>
                                        <p:cTn id="7" dur="500"/>
                                        <p:tgtEl>
                                          <p:spTgt spid="235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P spid="10"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01"/>
        <p:cNvGrpSpPr/>
        <p:nvPr/>
      </p:nvGrpSpPr>
      <p:grpSpPr>
        <a:xfrm>
          <a:off x="0" y="0"/>
          <a:ext cx="0" cy="0"/>
          <a:chOff x="0" y="0"/>
          <a:chExt cx="0" cy="0"/>
        </a:xfrm>
      </p:grpSpPr>
      <p:sp>
        <p:nvSpPr>
          <p:cNvPr id="13" name="TextBox 12">
            <a:extLst>
              <a:ext uri="{FF2B5EF4-FFF2-40B4-BE49-F238E27FC236}">
                <a16:creationId xmlns:a16="http://schemas.microsoft.com/office/drawing/2014/main" id="{86949003-2BB7-7A99-E3AA-4E82EDF468C0}"/>
              </a:ext>
            </a:extLst>
          </p:cNvPr>
          <p:cNvSpPr txBox="1"/>
          <p:nvPr/>
        </p:nvSpPr>
        <p:spPr>
          <a:xfrm>
            <a:off x="651354" y="445402"/>
            <a:ext cx="7791188" cy="958660"/>
          </a:xfrm>
          <a:prstGeom prst="rect">
            <a:avLst/>
          </a:prstGeom>
          <a:noFill/>
        </p:spPr>
        <p:txBody>
          <a:bodyPr wrap="square">
            <a:spAutoFit/>
          </a:bodyPr>
          <a:lstStyle/>
          <a:p>
            <a:pPr algn="just">
              <a:lnSpc>
                <a:spcPct val="150000"/>
              </a:lnSpc>
            </a:pPr>
            <a:r>
              <a:rPr lang="vi-VN" sz="2000" dirty="0"/>
              <a:t>Tên và thể loại của các VB đọc chính và VB đọc kết nối chủ điểm, đọc mở rộng theo thể loại:</a:t>
            </a:r>
            <a:endParaRPr lang="en-US" sz="2000" dirty="0"/>
          </a:p>
        </p:txBody>
      </p:sp>
      <p:graphicFrame>
        <p:nvGraphicFramePr>
          <p:cNvPr id="14" name="Table 13">
            <a:extLst>
              <a:ext uri="{FF2B5EF4-FFF2-40B4-BE49-F238E27FC236}">
                <a16:creationId xmlns:a16="http://schemas.microsoft.com/office/drawing/2014/main" id="{18596693-3FEE-1C7F-C2BF-2C9BF4B673F9}"/>
              </a:ext>
            </a:extLst>
          </p:cNvPr>
          <p:cNvGraphicFramePr>
            <a:graphicFrameLocks noGrp="1"/>
          </p:cNvGraphicFramePr>
          <p:nvPr>
            <p:extLst>
              <p:ext uri="{D42A27DB-BD31-4B8C-83A1-F6EECF244321}">
                <p14:modId xmlns:p14="http://schemas.microsoft.com/office/powerpoint/2010/main" val="861503814"/>
              </p:ext>
            </p:extLst>
          </p:nvPr>
        </p:nvGraphicFramePr>
        <p:xfrm>
          <a:off x="801666" y="1564322"/>
          <a:ext cx="7778663" cy="2995150"/>
        </p:xfrm>
        <a:graphic>
          <a:graphicData uri="http://schemas.openxmlformats.org/drawingml/2006/table">
            <a:tbl>
              <a:tblPr bandRow="1">
                <a:tableStyleId>{FD8607D9-1263-4F96-9E5F-43F1EAE1C7EE}</a:tableStyleId>
              </a:tblPr>
              <a:tblGrid>
                <a:gridCol w="5085567">
                  <a:extLst>
                    <a:ext uri="{9D8B030D-6E8A-4147-A177-3AD203B41FA5}">
                      <a16:colId xmlns:a16="http://schemas.microsoft.com/office/drawing/2014/main" val="3033218104"/>
                    </a:ext>
                  </a:extLst>
                </a:gridCol>
                <a:gridCol w="2693096">
                  <a:extLst>
                    <a:ext uri="{9D8B030D-6E8A-4147-A177-3AD203B41FA5}">
                      <a16:colId xmlns:a16="http://schemas.microsoft.com/office/drawing/2014/main" val="3119309943"/>
                    </a:ext>
                  </a:extLst>
                </a:gridCol>
              </a:tblGrid>
              <a:tr h="599030">
                <a:tc>
                  <a:txBody>
                    <a:bodyPr/>
                    <a:lstStyle/>
                    <a:p>
                      <a:pPr algn="ctr">
                        <a:lnSpc>
                          <a:spcPct val="150000"/>
                        </a:lnSpc>
                      </a:pPr>
                      <a:r>
                        <a:rPr lang="vi-VN" sz="2000" b="1" dirty="0"/>
                        <a:t>Tên văn bản</a:t>
                      </a:r>
                      <a:endParaRPr lang="en-US" sz="2000" b="1"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50000"/>
                        </a:lnSpc>
                      </a:pPr>
                      <a:r>
                        <a:rPr lang="vi-VN" sz="2000" b="1" dirty="0"/>
                        <a:t>Thể loại</a:t>
                      </a:r>
                      <a:endParaRPr lang="en-US" sz="2000" b="1"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636651418"/>
                  </a:ext>
                </a:extLst>
              </a:tr>
              <a:tr h="599030">
                <a:tc>
                  <a:txBody>
                    <a:bodyPr/>
                    <a:lstStyle/>
                    <a:p>
                      <a:pPr algn="ctr">
                        <a:lnSpc>
                          <a:spcPct val="150000"/>
                        </a:lnSpc>
                      </a:pPr>
                      <a:r>
                        <a:rPr lang="vi-VN" sz="2000" dirty="0"/>
                        <a:t>Chuyện người con gái Nam Xương.</a:t>
                      </a:r>
                      <a:endParaRPr lang="en-US" sz="20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pPr>
                      <a:r>
                        <a:rPr lang="vi-VN" sz="2000" dirty="0"/>
                        <a:t>Truyền kì</a:t>
                      </a:r>
                      <a:endParaRPr lang="en-US" sz="20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518652989"/>
                  </a:ext>
                </a:extLst>
              </a:tr>
              <a:tr h="599030">
                <a:tc>
                  <a:txBody>
                    <a:bodyPr/>
                    <a:lstStyle/>
                    <a:p>
                      <a:pPr algn="ctr">
                        <a:lnSpc>
                          <a:spcPct val="150000"/>
                        </a:lnSpc>
                      </a:pPr>
                      <a:r>
                        <a:rPr lang="vi-VN" sz="2000" dirty="0"/>
                        <a:t>Truyện lạ nhà thuyền chài.</a:t>
                      </a:r>
                      <a:endParaRPr lang="en-US" sz="20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pPr>
                      <a:r>
                        <a:rPr lang="vi-VN" sz="2000" dirty="0"/>
                        <a:t>Truyền kì</a:t>
                      </a:r>
                      <a:endParaRPr lang="en-US" sz="20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24294716"/>
                  </a:ext>
                </a:extLst>
              </a:tr>
              <a:tr h="599030">
                <a:tc>
                  <a:txBody>
                    <a:bodyPr/>
                    <a:lstStyle/>
                    <a:p>
                      <a:pPr algn="ctr">
                        <a:lnSpc>
                          <a:spcPct val="150000"/>
                        </a:lnSpc>
                      </a:pPr>
                      <a:r>
                        <a:rPr lang="vi-VN" sz="2000" dirty="0"/>
                        <a:t>Sơn Tinh – Thủy Tinh</a:t>
                      </a:r>
                      <a:endParaRPr lang="en-US" sz="20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pPr>
                      <a:r>
                        <a:rPr lang="vi-VN" sz="2000" dirty="0"/>
                        <a:t>Thơ</a:t>
                      </a:r>
                      <a:endParaRPr lang="en-US" sz="20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05028050"/>
                  </a:ext>
                </a:extLst>
              </a:tr>
              <a:tr h="599030">
                <a:tc>
                  <a:txBody>
                    <a:bodyPr/>
                    <a:lstStyle/>
                    <a:p>
                      <a:pPr algn="ctr">
                        <a:lnSpc>
                          <a:spcPct val="150000"/>
                        </a:lnSpc>
                      </a:pPr>
                      <a:r>
                        <a:rPr lang="vi-VN" sz="2000" dirty="0"/>
                        <a:t>Dế chọi</a:t>
                      </a:r>
                      <a:endParaRPr lang="en-US" sz="20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pPr>
                      <a:r>
                        <a:rPr lang="vi-VN" sz="2000" dirty="0"/>
                        <a:t>Truyền kì</a:t>
                      </a:r>
                      <a:endParaRPr lang="en-US" sz="20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75997071"/>
                  </a:ext>
                </a:extLst>
              </a:tr>
            </a:tbl>
          </a:graphicData>
        </a:graphic>
      </p:graphicFrame>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6056720-C07D-88D8-BC7F-A167F121E29F}"/>
              </a:ext>
            </a:extLst>
          </p:cNvPr>
          <p:cNvSpPr/>
          <p:nvPr/>
        </p:nvSpPr>
        <p:spPr>
          <a:xfrm>
            <a:off x="707720" y="1290180"/>
            <a:ext cx="4146115" cy="901875"/>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rPr>
              <a:t>Quan niệm nam quyền, trọng nam khinh nữ khắc nghiệt</a:t>
            </a:r>
            <a:r>
              <a:rPr lang="en-US" sz="2000" dirty="0">
                <a:solidFill>
                  <a:srgbClr val="000000"/>
                </a:solidFill>
              </a:rPr>
              <a:t>.</a:t>
            </a:r>
          </a:p>
        </p:txBody>
      </p:sp>
      <p:sp>
        <p:nvSpPr>
          <p:cNvPr id="6" name="Arrow: Down 5">
            <a:extLst>
              <a:ext uri="{FF2B5EF4-FFF2-40B4-BE49-F238E27FC236}">
                <a16:creationId xmlns:a16="http://schemas.microsoft.com/office/drawing/2014/main" id="{058F2958-3DB4-0C26-BE38-5DC65A4AD8E9}"/>
              </a:ext>
            </a:extLst>
          </p:cNvPr>
          <p:cNvSpPr/>
          <p:nvPr/>
        </p:nvSpPr>
        <p:spPr>
          <a:xfrm>
            <a:off x="2523996" y="2358808"/>
            <a:ext cx="501041" cy="50104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3045F5D-FE6C-F7D6-C5DD-CA71B88D5F60}"/>
              </a:ext>
            </a:extLst>
          </p:cNvPr>
          <p:cNvSpPr/>
          <p:nvPr/>
        </p:nvSpPr>
        <p:spPr>
          <a:xfrm>
            <a:off x="632564" y="3026602"/>
            <a:ext cx="4302690" cy="90187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rPr>
              <a:t>Cái chết oan nghiệt của </a:t>
            </a:r>
            <a:r>
              <a:rPr lang="en-US" sz="2000" dirty="0">
                <a:solidFill>
                  <a:srgbClr val="000000"/>
                </a:solidFill>
              </a:rPr>
              <a:t>V</a:t>
            </a:r>
            <a:r>
              <a:rPr lang="vi-VN" sz="2000" dirty="0">
                <a:solidFill>
                  <a:srgbClr val="000000"/>
                </a:solidFill>
              </a:rPr>
              <a:t>ũ </a:t>
            </a:r>
            <a:r>
              <a:rPr lang="en-US" sz="2000" dirty="0">
                <a:solidFill>
                  <a:srgbClr val="000000"/>
                </a:solidFill>
              </a:rPr>
              <a:t>N</a:t>
            </a:r>
            <a:r>
              <a:rPr lang="vi-VN" sz="2000" dirty="0">
                <a:solidFill>
                  <a:srgbClr val="000000"/>
                </a:solidFill>
              </a:rPr>
              <a:t>ương</a:t>
            </a:r>
            <a:endParaRPr lang="en-US" sz="2000" dirty="0">
              <a:solidFill>
                <a:srgbClr val="000000"/>
              </a:solidFill>
            </a:endParaRPr>
          </a:p>
        </p:txBody>
      </p:sp>
      <p:sp>
        <p:nvSpPr>
          <p:cNvPr id="8" name="TextBox 7">
            <a:extLst>
              <a:ext uri="{FF2B5EF4-FFF2-40B4-BE49-F238E27FC236}">
                <a16:creationId xmlns:a16="http://schemas.microsoft.com/office/drawing/2014/main" id="{3E11B312-D9F3-DBC7-BA61-EF8CE03D379A}"/>
              </a:ext>
            </a:extLst>
          </p:cNvPr>
          <p:cNvSpPr txBox="1"/>
          <p:nvPr/>
        </p:nvSpPr>
        <p:spPr>
          <a:xfrm>
            <a:off x="3144032" y="2450405"/>
            <a:ext cx="1340285" cy="400110"/>
          </a:xfrm>
          <a:prstGeom prst="rect">
            <a:avLst/>
          </a:prstGeom>
          <a:noFill/>
        </p:spPr>
        <p:txBody>
          <a:bodyPr wrap="square" rtlCol="0">
            <a:spAutoFit/>
          </a:bodyPr>
          <a:lstStyle/>
          <a:p>
            <a:r>
              <a:rPr lang="en-US" sz="2000" i="1" dirty="0" err="1">
                <a:solidFill>
                  <a:srgbClr val="FF0000"/>
                </a:solidFill>
              </a:rPr>
              <a:t>Gián</a:t>
            </a:r>
            <a:r>
              <a:rPr lang="en-US" sz="2000" i="1" dirty="0">
                <a:solidFill>
                  <a:srgbClr val="FF0000"/>
                </a:solidFill>
              </a:rPr>
              <a:t> </a:t>
            </a:r>
            <a:r>
              <a:rPr lang="en-US" sz="2000" i="1" dirty="0" err="1">
                <a:solidFill>
                  <a:srgbClr val="FF0000"/>
                </a:solidFill>
              </a:rPr>
              <a:t>tiếp</a:t>
            </a:r>
            <a:endParaRPr lang="en-US" sz="2000" i="1" dirty="0">
              <a:solidFill>
                <a:srgbClr val="FF0000"/>
              </a:solidFill>
            </a:endParaRPr>
          </a:p>
        </p:txBody>
      </p:sp>
      <p:pic>
        <p:nvPicPr>
          <p:cNvPr id="24578" name="Picture 2" descr="Tại sao lại có quan niệm ''Trọng nam khinh nữ'' ở thời xưa?">
            <a:extLst>
              <a:ext uri="{FF2B5EF4-FFF2-40B4-BE49-F238E27FC236}">
                <a16:creationId xmlns:a16="http://schemas.microsoft.com/office/drawing/2014/main" id="{F6651A27-C80D-6529-C865-FF9E67C243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3441" y="1534046"/>
            <a:ext cx="2938879" cy="20754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Google Shape;225;p3">
            <a:extLst>
              <a:ext uri="{FF2B5EF4-FFF2-40B4-BE49-F238E27FC236}">
                <a16:creationId xmlns:a16="http://schemas.microsoft.com/office/drawing/2014/main" id="{46E7A1AE-FF1F-C2BD-C52F-02D4F24E5EBD}"/>
              </a:ext>
            </a:extLst>
          </p:cNvPr>
          <p:cNvPicPr preferRelativeResize="0"/>
          <p:nvPr/>
        </p:nvPicPr>
        <p:blipFill rotWithShape="1">
          <a:blip r:embed="rId3">
            <a:alphaModFix/>
          </a:blip>
          <a:srcRect/>
          <a:stretch/>
        </p:blipFill>
        <p:spPr>
          <a:xfrm>
            <a:off x="7534403" y="4564761"/>
            <a:ext cx="1308971" cy="377732"/>
          </a:xfrm>
          <a:prstGeom prst="rect">
            <a:avLst/>
          </a:prstGeom>
          <a:noFill/>
          <a:ln>
            <a:noFill/>
          </a:ln>
        </p:spPr>
      </p:pic>
    </p:spTree>
    <p:extLst>
      <p:ext uri="{BB962C8B-B14F-4D97-AF65-F5344CB8AC3E}">
        <p14:creationId xmlns:p14="http://schemas.microsoft.com/office/powerpoint/2010/main" val="335046711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4578"/>
                                        </p:tgtEl>
                                        <p:attrNameLst>
                                          <p:attrName>style.visibility</p:attrName>
                                        </p:attrNameLst>
                                      </p:cBhvr>
                                      <p:to>
                                        <p:strVal val="visible"/>
                                      </p:to>
                                    </p:set>
                                    <p:animEffect transition="in" filter="randombar(horizontal)">
                                      <p:cBhvr>
                                        <p:cTn id="10" dur="500"/>
                                        <p:tgtEl>
                                          <p:spTgt spid="2457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llout: Down Arrow 3">
            <a:extLst>
              <a:ext uri="{FF2B5EF4-FFF2-40B4-BE49-F238E27FC236}">
                <a16:creationId xmlns:a16="http://schemas.microsoft.com/office/drawing/2014/main" id="{88DC8636-C8B5-90A3-73D9-A03E18648E39}"/>
              </a:ext>
            </a:extLst>
          </p:cNvPr>
          <p:cNvSpPr/>
          <p:nvPr/>
        </p:nvSpPr>
        <p:spPr>
          <a:xfrm>
            <a:off x="922622" y="526093"/>
            <a:ext cx="2855934" cy="1622962"/>
          </a:xfrm>
          <a:prstGeom prst="downArrowCallou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Cái</a:t>
            </a:r>
            <a:r>
              <a:rPr lang="en-US" sz="2000" dirty="0">
                <a:solidFill>
                  <a:srgbClr val="000000"/>
                </a:solidFill>
              </a:rPr>
              <a:t> </a:t>
            </a:r>
            <a:r>
              <a:rPr lang="en-US" sz="2000" dirty="0" err="1">
                <a:solidFill>
                  <a:srgbClr val="000000"/>
                </a:solidFill>
              </a:rPr>
              <a:t>chết</a:t>
            </a:r>
            <a:r>
              <a:rPr lang="en-US" sz="2000" dirty="0">
                <a:solidFill>
                  <a:srgbClr val="000000"/>
                </a:solidFill>
              </a:rPr>
              <a:t> </a:t>
            </a:r>
            <a:r>
              <a:rPr lang="en-US" sz="2000" dirty="0" err="1">
                <a:solidFill>
                  <a:srgbClr val="000000"/>
                </a:solidFill>
              </a:rPr>
              <a:t>trong</a:t>
            </a:r>
            <a:r>
              <a:rPr lang="en-US" sz="2000" dirty="0">
                <a:solidFill>
                  <a:srgbClr val="000000"/>
                </a:solidFill>
              </a:rPr>
              <a:t> </a:t>
            </a:r>
          </a:p>
          <a:p>
            <a:pPr algn="ctr">
              <a:lnSpc>
                <a:spcPct val="150000"/>
              </a:lnSpc>
            </a:pPr>
            <a:r>
              <a:rPr lang="en-US" sz="2000" i="1" dirty="0" err="1">
                <a:solidFill>
                  <a:srgbClr val="000000"/>
                </a:solidFill>
              </a:rPr>
              <a:t>Vợ</a:t>
            </a:r>
            <a:r>
              <a:rPr lang="en-US" sz="2000" i="1" dirty="0">
                <a:solidFill>
                  <a:srgbClr val="000000"/>
                </a:solidFill>
              </a:rPr>
              <a:t> </a:t>
            </a:r>
            <a:r>
              <a:rPr lang="en-US" sz="2000" i="1" dirty="0" err="1">
                <a:solidFill>
                  <a:srgbClr val="000000"/>
                </a:solidFill>
              </a:rPr>
              <a:t>chàng</a:t>
            </a:r>
            <a:r>
              <a:rPr lang="en-US" sz="2000" i="1" dirty="0">
                <a:solidFill>
                  <a:srgbClr val="000000"/>
                </a:solidFill>
              </a:rPr>
              <a:t> </a:t>
            </a:r>
            <a:r>
              <a:rPr lang="en-US" sz="2000" i="1" dirty="0" err="1">
                <a:solidFill>
                  <a:srgbClr val="000000"/>
                </a:solidFill>
              </a:rPr>
              <a:t>Trương</a:t>
            </a:r>
            <a:endParaRPr lang="en-US" sz="2000" i="1" dirty="0">
              <a:solidFill>
                <a:srgbClr val="000000"/>
              </a:solidFill>
            </a:endParaRPr>
          </a:p>
        </p:txBody>
      </p:sp>
      <p:sp>
        <p:nvSpPr>
          <p:cNvPr id="5" name="Callout: Down Arrow 4">
            <a:extLst>
              <a:ext uri="{FF2B5EF4-FFF2-40B4-BE49-F238E27FC236}">
                <a16:creationId xmlns:a16="http://schemas.microsoft.com/office/drawing/2014/main" id="{883C6942-6C3C-5E49-8642-6573A1A60B3A}"/>
              </a:ext>
            </a:extLst>
          </p:cNvPr>
          <p:cNvSpPr/>
          <p:nvPr/>
        </p:nvSpPr>
        <p:spPr>
          <a:xfrm>
            <a:off x="4930954" y="526092"/>
            <a:ext cx="3457181" cy="1622963"/>
          </a:xfrm>
          <a:prstGeom prst="downArrowCallou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Cái</a:t>
            </a:r>
            <a:r>
              <a:rPr lang="en-US" sz="2000" dirty="0">
                <a:solidFill>
                  <a:srgbClr val="000000"/>
                </a:solidFill>
              </a:rPr>
              <a:t> </a:t>
            </a:r>
            <a:r>
              <a:rPr lang="en-US" sz="2000" dirty="0" err="1">
                <a:solidFill>
                  <a:srgbClr val="000000"/>
                </a:solidFill>
              </a:rPr>
              <a:t>chết</a:t>
            </a:r>
            <a:r>
              <a:rPr lang="en-US" sz="2000" dirty="0">
                <a:solidFill>
                  <a:srgbClr val="000000"/>
                </a:solidFill>
              </a:rPr>
              <a:t> </a:t>
            </a:r>
            <a:r>
              <a:rPr lang="en-US" sz="2000" dirty="0" err="1">
                <a:solidFill>
                  <a:srgbClr val="000000"/>
                </a:solidFill>
              </a:rPr>
              <a:t>trong</a:t>
            </a:r>
            <a:r>
              <a:rPr lang="en-US" sz="2000" dirty="0">
                <a:solidFill>
                  <a:srgbClr val="000000"/>
                </a:solidFill>
              </a:rPr>
              <a:t> </a:t>
            </a:r>
            <a:r>
              <a:rPr lang="en-US" sz="2000" i="1" dirty="0" err="1">
                <a:solidFill>
                  <a:srgbClr val="000000"/>
                </a:solidFill>
              </a:rPr>
              <a:t>Chuyện</a:t>
            </a:r>
            <a:r>
              <a:rPr lang="en-US" sz="2000" i="1" dirty="0">
                <a:solidFill>
                  <a:srgbClr val="000000"/>
                </a:solidFill>
              </a:rPr>
              <a:t> </a:t>
            </a:r>
            <a:r>
              <a:rPr lang="en-US" sz="2000" i="1" dirty="0" err="1">
                <a:solidFill>
                  <a:srgbClr val="000000"/>
                </a:solidFill>
              </a:rPr>
              <a:t>người</a:t>
            </a:r>
            <a:r>
              <a:rPr lang="en-US" sz="2000" i="1" dirty="0">
                <a:solidFill>
                  <a:srgbClr val="000000"/>
                </a:solidFill>
              </a:rPr>
              <a:t> con </a:t>
            </a:r>
            <a:r>
              <a:rPr lang="en-US" sz="2000" i="1" dirty="0" err="1">
                <a:solidFill>
                  <a:srgbClr val="000000"/>
                </a:solidFill>
              </a:rPr>
              <a:t>gái</a:t>
            </a:r>
            <a:r>
              <a:rPr lang="en-US" sz="2000" i="1" dirty="0">
                <a:solidFill>
                  <a:srgbClr val="000000"/>
                </a:solidFill>
              </a:rPr>
              <a:t> Nam </a:t>
            </a:r>
            <a:r>
              <a:rPr lang="en-US" sz="2000" i="1" dirty="0" err="1">
                <a:solidFill>
                  <a:srgbClr val="000000"/>
                </a:solidFill>
              </a:rPr>
              <a:t>Xương</a:t>
            </a:r>
            <a:endParaRPr lang="en-US" sz="2000" i="1" dirty="0">
              <a:solidFill>
                <a:srgbClr val="000000"/>
              </a:solidFill>
            </a:endParaRPr>
          </a:p>
        </p:txBody>
      </p:sp>
      <p:cxnSp>
        <p:nvCxnSpPr>
          <p:cNvPr id="7" name="Straight Connector 6">
            <a:extLst>
              <a:ext uri="{FF2B5EF4-FFF2-40B4-BE49-F238E27FC236}">
                <a16:creationId xmlns:a16="http://schemas.microsoft.com/office/drawing/2014/main" id="{5AD419D0-681B-0F53-1FD8-8FA355BA71CE}"/>
              </a:ext>
            </a:extLst>
          </p:cNvPr>
          <p:cNvCxnSpPr>
            <a:cxnSpLocks/>
          </p:cNvCxnSpPr>
          <p:nvPr/>
        </p:nvCxnSpPr>
        <p:spPr>
          <a:xfrm>
            <a:off x="4354754" y="826718"/>
            <a:ext cx="0" cy="1490597"/>
          </a:xfrm>
          <a:prstGeom prst="line">
            <a:avLst/>
          </a:prstGeom>
          <a:ln w="19050">
            <a:prstDash val="lgDash"/>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72A61B15-28E0-BF7E-9734-1488F1D6E283}"/>
              </a:ext>
            </a:extLst>
          </p:cNvPr>
          <p:cNvSpPr txBox="1"/>
          <p:nvPr/>
        </p:nvSpPr>
        <p:spPr>
          <a:xfrm>
            <a:off x="797361" y="2317315"/>
            <a:ext cx="2981195" cy="400110"/>
          </a:xfrm>
          <a:prstGeom prst="rect">
            <a:avLst/>
          </a:prstGeom>
          <a:noFill/>
        </p:spPr>
        <p:txBody>
          <a:bodyPr wrap="square" rtlCol="0">
            <a:spAutoFit/>
          </a:bodyPr>
          <a:lstStyle/>
          <a:p>
            <a:pPr algn="ctr"/>
            <a:r>
              <a:rPr lang="en-US" sz="2000" dirty="0" err="1"/>
              <a:t>Phẫn</a:t>
            </a:r>
            <a:r>
              <a:rPr lang="en-US" sz="2000" dirty="0"/>
              <a:t> </a:t>
            </a:r>
            <a:r>
              <a:rPr lang="en-US" sz="2000" dirty="0" err="1"/>
              <a:t>uất</a:t>
            </a:r>
            <a:endParaRPr lang="en-US" sz="2000" dirty="0"/>
          </a:p>
        </p:txBody>
      </p:sp>
      <p:sp>
        <p:nvSpPr>
          <p:cNvPr id="11" name="TextBox 10">
            <a:extLst>
              <a:ext uri="{FF2B5EF4-FFF2-40B4-BE49-F238E27FC236}">
                <a16:creationId xmlns:a16="http://schemas.microsoft.com/office/drawing/2014/main" id="{1A35CFEE-467E-D270-44AB-73C38B03B243}"/>
              </a:ext>
            </a:extLst>
          </p:cNvPr>
          <p:cNvSpPr txBox="1"/>
          <p:nvPr/>
        </p:nvSpPr>
        <p:spPr>
          <a:xfrm>
            <a:off x="5168946" y="2317315"/>
            <a:ext cx="2981195" cy="400110"/>
          </a:xfrm>
          <a:prstGeom prst="rect">
            <a:avLst/>
          </a:prstGeom>
          <a:noFill/>
        </p:spPr>
        <p:txBody>
          <a:bodyPr wrap="square" rtlCol="0">
            <a:spAutoFit/>
          </a:bodyPr>
          <a:lstStyle/>
          <a:p>
            <a:pPr algn="ctr"/>
            <a:r>
              <a:rPr lang="en-US" sz="2000" dirty="0" err="1"/>
              <a:t>Rất</a:t>
            </a:r>
            <a:r>
              <a:rPr lang="en-US" sz="2000" dirty="0"/>
              <a:t> </a:t>
            </a:r>
            <a:r>
              <a:rPr lang="en-US" sz="2000" dirty="0" err="1"/>
              <a:t>tỉnh</a:t>
            </a:r>
            <a:r>
              <a:rPr lang="en-US" sz="2000" dirty="0"/>
              <a:t> </a:t>
            </a:r>
            <a:r>
              <a:rPr lang="en-US" sz="2000" dirty="0" err="1"/>
              <a:t>táo</a:t>
            </a:r>
            <a:r>
              <a:rPr lang="en-US" sz="2000" dirty="0"/>
              <a:t> </a:t>
            </a:r>
            <a:r>
              <a:rPr lang="en-US" sz="2000" dirty="0" err="1"/>
              <a:t>và</a:t>
            </a:r>
            <a:r>
              <a:rPr lang="en-US" sz="2000" dirty="0"/>
              <a:t> </a:t>
            </a:r>
            <a:r>
              <a:rPr lang="en-US" sz="2000" dirty="0" err="1"/>
              <a:t>lý</a:t>
            </a:r>
            <a:r>
              <a:rPr lang="en-US" sz="2000" dirty="0"/>
              <a:t> </a:t>
            </a:r>
            <a:r>
              <a:rPr lang="en-US" sz="2000" dirty="0" err="1"/>
              <a:t>trí</a:t>
            </a:r>
            <a:r>
              <a:rPr lang="en-US" sz="2000" dirty="0"/>
              <a:t>.</a:t>
            </a:r>
          </a:p>
        </p:txBody>
      </p:sp>
      <p:sp>
        <p:nvSpPr>
          <p:cNvPr id="15" name="Right Brace 14">
            <a:extLst>
              <a:ext uri="{FF2B5EF4-FFF2-40B4-BE49-F238E27FC236}">
                <a16:creationId xmlns:a16="http://schemas.microsoft.com/office/drawing/2014/main" id="{EF73FD5B-0DE8-894F-1818-BE311A123159}"/>
              </a:ext>
            </a:extLst>
          </p:cNvPr>
          <p:cNvSpPr/>
          <p:nvPr/>
        </p:nvSpPr>
        <p:spPr>
          <a:xfrm rot="5400000">
            <a:off x="4208750" y="-1231861"/>
            <a:ext cx="726499" cy="8133315"/>
          </a:xfrm>
          <a:prstGeom prst="rightBrace">
            <a:avLst>
              <a:gd name="adj1" fmla="val 30833"/>
              <a:gd name="adj2" fmla="val 50000"/>
            </a:avLst>
          </a:prstGeom>
          <a:ln w="19050">
            <a:solidFill>
              <a:srgbClr val="C0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6" name="Arrow: Chevron 15">
            <a:extLst>
              <a:ext uri="{FF2B5EF4-FFF2-40B4-BE49-F238E27FC236}">
                <a16:creationId xmlns:a16="http://schemas.microsoft.com/office/drawing/2014/main" id="{8C51A721-9C69-F832-8B9A-845424401CDE}"/>
              </a:ext>
            </a:extLst>
          </p:cNvPr>
          <p:cNvSpPr/>
          <p:nvPr/>
        </p:nvSpPr>
        <p:spPr>
          <a:xfrm rot="5400000">
            <a:off x="2131383" y="2949960"/>
            <a:ext cx="438411" cy="576198"/>
          </a:xfrm>
          <a:prstGeom prst="chevron">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Rounded Corners 16">
            <a:extLst>
              <a:ext uri="{FF2B5EF4-FFF2-40B4-BE49-F238E27FC236}">
                <a16:creationId xmlns:a16="http://schemas.microsoft.com/office/drawing/2014/main" id="{ED0F8CD3-B90F-A27E-2EA3-358D71783853}"/>
              </a:ext>
            </a:extLst>
          </p:cNvPr>
          <p:cNvSpPr/>
          <p:nvPr/>
        </p:nvSpPr>
        <p:spPr>
          <a:xfrm>
            <a:off x="797361" y="3499474"/>
            <a:ext cx="3369502" cy="1339561"/>
          </a:xfrm>
          <a:prstGeom prst="roundRect">
            <a:avLst/>
          </a:prstGeom>
          <a:solidFill>
            <a:srgbClr val="EEFFD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Sự phê phán trong tác phẩm trở nên nặng nề và sâu sắc hơn</a:t>
            </a:r>
            <a:r>
              <a:rPr lang="en-US" sz="2000" dirty="0">
                <a:solidFill>
                  <a:srgbClr val="000000"/>
                </a:solidFill>
              </a:rPr>
              <a:t>.</a:t>
            </a:r>
          </a:p>
        </p:txBody>
      </p:sp>
      <p:sp>
        <p:nvSpPr>
          <p:cNvPr id="18" name="Arrow: Chevron 17">
            <a:extLst>
              <a:ext uri="{FF2B5EF4-FFF2-40B4-BE49-F238E27FC236}">
                <a16:creationId xmlns:a16="http://schemas.microsoft.com/office/drawing/2014/main" id="{6410718E-FC08-9786-CFBA-8943C54BFF8E}"/>
              </a:ext>
            </a:extLst>
          </p:cNvPr>
          <p:cNvSpPr/>
          <p:nvPr/>
        </p:nvSpPr>
        <p:spPr>
          <a:xfrm rot="5400000">
            <a:off x="6574207" y="2971024"/>
            <a:ext cx="438411" cy="576198"/>
          </a:xfrm>
          <a:prstGeom prst="chevron">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ectangle: Rounded Corners 18">
            <a:extLst>
              <a:ext uri="{FF2B5EF4-FFF2-40B4-BE49-F238E27FC236}">
                <a16:creationId xmlns:a16="http://schemas.microsoft.com/office/drawing/2014/main" id="{98273FD4-5728-7E95-EA21-60EA7298DA04}"/>
              </a:ext>
            </a:extLst>
          </p:cNvPr>
          <p:cNvSpPr/>
          <p:nvPr/>
        </p:nvSpPr>
        <p:spPr>
          <a:xfrm>
            <a:off x="4658703" y="3520538"/>
            <a:ext cx="4269418" cy="1339561"/>
          </a:xfrm>
          <a:prstGeom prst="roundRect">
            <a:avLst/>
          </a:prstGeom>
          <a:solidFill>
            <a:srgbClr val="EEFFD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Những</a:t>
            </a:r>
            <a:r>
              <a:rPr lang="en-US" sz="2000" dirty="0">
                <a:solidFill>
                  <a:srgbClr val="000000"/>
                </a:solidFill>
              </a:rPr>
              <a:t> </a:t>
            </a:r>
            <a:r>
              <a:rPr lang="vi-VN" sz="2000" dirty="0">
                <a:solidFill>
                  <a:srgbClr val="000000"/>
                </a:solidFill>
              </a:rPr>
              <a:t>quan niệm hà khắc về thân phận người phụ nữ đã buộc họ phải chọn cái chết để giải thoát.</a:t>
            </a:r>
            <a:endParaRPr lang="en-US" sz="2000" dirty="0">
              <a:solidFill>
                <a:srgbClr val="000000"/>
              </a:solidFill>
            </a:endParaRPr>
          </a:p>
        </p:txBody>
      </p:sp>
    </p:spTree>
    <p:extLst>
      <p:ext uri="{BB962C8B-B14F-4D97-AF65-F5344CB8AC3E}">
        <p14:creationId xmlns:p14="http://schemas.microsoft.com/office/powerpoint/2010/main" val="166771779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up)">
                                      <p:cBhvr>
                                        <p:cTn id="37" dur="500"/>
                                        <p:tgtEl>
                                          <p:spTgt spid="16"/>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up)">
                                      <p:cBhvr>
                                        <p:cTn id="45" dur="500"/>
                                        <p:tgtEl>
                                          <p:spTgt spid="18"/>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up)">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p:bldP spid="11" grpId="0"/>
      <p:bldP spid="15" grpId="0" animBg="1"/>
      <p:bldP spid="16" grpId="0" animBg="1"/>
      <p:bldP spid="17" grpId="0" animBg="1"/>
      <p:bldP spid="18" grpId="0" animBg="1"/>
      <p:bldP spid="19"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F87C4FF-F5CB-D7B8-72F4-5ABCF7B0EE1E}"/>
              </a:ext>
            </a:extLst>
          </p:cNvPr>
          <p:cNvSpPr txBox="1"/>
          <p:nvPr/>
        </p:nvSpPr>
        <p:spPr>
          <a:xfrm>
            <a:off x="2605413" y="350729"/>
            <a:ext cx="3933173" cy="523220"/>
          </a:xfrm>
          <a:prstGeom prst="rect">
            <a:avLst/>
          </a:prstGeom>
          <a:noFill/>
        </p:spPr>
        <p:txBody>
          <a:bodyPr wrap="square" rtlCol="0">
            <a:spAutoFit/>
          </a:bodyPr>
          <a:lstStyle/>
          <a:p>
            <a:pPr algn="ctr"/>
            <a:r>
              <a:rPr lang="en-US" sz="2800" b="1" dirty="0">
                <a:solidFill>
                  <a:srgbClr val="0070C0"/>
                </a:solidFill>
              </a:rPr>
              <a:t>HƯỚNG DẪN VỀ NHÀ</a:t>
            </a:r>
          </a:p>
        </p:txBody>
      </p:sp>
      <p:sp>
        <p:nvSpPr>
          <p:cNvPr id="5" name="Rectangle: Rounded Corners 4">
            <a:extLst>
              <a:ext uri="{FF2B5EF4-FFF2-40B4-BE49-F238E27FC236}">
                <a16:creationId xmlns:a16="http://schemas.microsoft.com/office/drawing/2014/main" id="{975EABAB-F4B3-D1ED-CF2D-7FD2D3F8B4BC}"/>
              </a:ext>
            </a:extLst>
          </p:cNvPr>
          <p:cNvSpPr/>
          <p:nvPr/>
        </p:nvSpPr>
        <p:spPr>
          <a:xfrm>
            <a:off x="801667" y="1093945"/>
            <a:ext cx="5874706" cy="939453"/>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1" dirty="0">
                <a:solidFill>
                  <a:srgbClr val="000000"/>
                </a:solidFill>
              </a:rPr>
              <a:t>Ôn tập </a:t>
            </a:r>
            <a:r>
              <a:rPr lang="vi-VN" sz="2000" dirty="0">
                <a:solidFill>
                  <a:srgbClr val="000000"/>
                </a:solidFill>
              </a:rPr>
              <a:t>kiến thức đã học</a:t>
            </a:r>
            <a:r>
              <a:rPr lang="en-US" sz="2000" dirty="0">
                <a:solidFill>
                  <a:srgbClr val="000000"/>
                </a:solidFill>
              </a:rPr>
              <a:t>.</a:t>
            </a:r>
            <a:r>
              <a:rPr lang="vi-VN" sz="2000" dirty="0">
                <a:solidFill>
                  <a:srgbClr val="000000"/>
                </a:solidFill>
              </a:rPr>
              <a:t> </a:t>
            </a:r>
            <a:endParaRPr lang="en-US" sz="2000" dirty="0">
              <a:solidFill>
                <a:srgbClr val="000000"/>
              </a:solidFill>
            </a:endParaRPr>
          </a:p>
        </p:txBody>
      </p:sp>
      <p:sp>
        <p:nvSpPr>
          <p:cNvPr id="6" name="Rectangle: Rounded Corners 5">
            <a:extLst>
              <a:ext uri="{FF2B5EF4-FFF2-40B4-BE49-F238E27FC236}">
                <a16:creationId xmlns:a16="http://schemas.microsoft.com/office/drawing/2014/main" id="{50DC080F-881D-C733-5E46-DD031A5A7FAE}"/>
              </a:ext>
            </a:extLst>
          </p:cNvPr>
          <p:cNvSpPr/>
          <p:nvPr/>
        </p:nvSpPr>
        <p:spPr>
          <a:xfrm>
            <a:off x="801667" y="2320188"/>
            <a:ext cx="5874706" cy="939453"/>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1" dirty="0">
                <a:solidFill>
                  <a:srgbClr val="000000"/>
                </a:solidFill>
              </a:rPr>
              <a:t>Hoàn thành </a:t>
            </a:r>
            <a:r>
              <a:rPr lang="vi-VN" sz="2000" dirty="0">
                <a:solidFill>
                  <a:srgbClr val="000000"/>
                </a:solidFill>
              </a:rPr>
              <a:t>bài tập Luyện tập, Vận dụng</a:t>
            </a:r>
            <a:r>
              <a:rPr lang="en-US" sz="2000" dirty="0">
                <a:solidFill>
                  <a:srgbClr val="000000"/>
                </a:solidFill>
              </a:rPr>
              <a:t>.</a:t>
            </a:r>
          </a:p>
        </p:txBody>
      </p:sp>
      <p:sp>
        <p:nvSpPr>
          <p:cNvPr id="7" name="Rectangle: Rounded Corners 6">
            <a:extLst>
              <a:ext uri="{FF2B5EF4-FFF2-40B4-BE49-F238E27FC236}">
                <a16:creationId xmlns:a16="http://schemas.microsoft.com/office/drawing/2014/main" id="{9C386CD2-F501-5A13-49BF-01FF53D4BD02}"/>
              </a:ext>
            </a:extLst>
          </p:cNvPr>
          <p:cNvSpPr/>
          <p:nvPr/>
        </p:nvSpPr>
        <p:spPr>
          <a:xfrm>
            <a:off x="801667" y="3546431"/>
            <a:ext cx="5874706" cy="939453"/>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rgbClr val="000000"/>
                </a:solidFill>
              </a:rPr>
              <a:t>Chuẩn bị </a:t>
            </a:r>
            <a:r>
              <a:rPr lang="en-US" sz="2000" dirty="0">
                <a:solidFill>
                  <a:srgbClr val="000000"/>
                </a:solidFill>
              </a:rPr>
              <a:t>V</a:t>
            </a:r>
            <a:r>
              <a:rPr lang="vi-VN" sz="2000" dirty="0">
                <a:solidFill>
                  <a:srgbClr val="000000"/>
                </a:solidFill>
              </a:rPr>
              <a:t>ăn bản 2 – </a:t>
            </a:r>
            <a:r>
              <a:rPr lang="vi-VN" sz="2000" i="1" dirty="0">
                <a:solidFill>
                  <a:srgbClr val="000000"/>
                </a:solidFill>
              </a:rPr>
              <a:t>Truyện lạ nhà thuyền chài</a:t>
            </a:r>
            <a:r>
              <a:rPr lang="en-US" sz="2000" i="1" dirty="0">
                <a:solidFill>
                  <a:srgbClr val="000000"/>
                </a:solidFill>
              </a:rPr>
              <a:t>.</a:t>
            </a:r>
          </a:p>
        </p:txBody>
      </p:sp>
      <p:pic>
        <p:nvPicPr>
          <p:cNvPr id="9" name="Picture 8">
            <a:extLst>
              <a:ext uri="{FF2B5EF4-FFF2-40B4-BE49-F238E27FC236}">
                <a16:creationId xmlns:a16="http://schemas.microsoft.com/office/drawing/2014/main" id="{4F6A84C9-F752-FB02-AB1A-7C166B3007A8}"/>
              </a:ext>
            </a:extLst>
          </p:cNvPr>
          <p:cNvPicPr>
            <a:picLocks noChangeAspect="1"/>
          </p:cNvPicPr>
          <p:nvPr/>
        </p:nvPicPr>
        <p:blipFill>
          <a:blip r:embed="rId2"/>
          <a:srcRect l="52466" t="63373" r="32466" b="1"/>
          <a:stretch/>
        </p:blipFill>
        <p:spPr>
          <a:xfrm>
            <a:off x="6764055" y="1906830"/>
            <a:ext cx="1978906" cy="2705622"/>
          </a:xfrm>
          <a:prstGeom prst="rect">
            <a:avLst/>
          </a:prstGeom>
        </p:spPr>
      </p:pic>
    </p:spTree>
    <p:extLst>
      <p:ext uri="{BB962C8B-B14F-4D97-AF65-F5344CB8AC3E}">
        <p14:creationId xmlns:p14="http://schemas.microsoft.com/office/powerpoint/2010/main" val="278507649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3568"/>
        <p:cNvGrpSpPr/>
        <p:nvPr/>
      </p:nvGrpSpPr>
      <p:grpSpPr>
        <a:xfrm>
          <a:off x="0" y="0"/>
          <a:ext cx="0" cy="0"/>
          <a:chOff x="0" y="0"/>
          <a:chExt cx="0" cy="0"/>
        </a:xfrm>
      </p:grpSpPr>
      <p:grpSp>
        <p:nvGrpSpPr>
          <p:cNvPr id="3572" name="Google Shape;3572;p61"/>
          <p:cNvGrpSpPr/>
          <p:nvPr/>
        </p:nvGrpSpPr>
        <p:grpSpPr>
          <a:xfrm>
            <a:off x="5949863" y="1743777"/>
            <a:ext cx="2923566" cy="2049439"/>
            <a:chOff x="5315667" y="1328512"/>
            <a:chExt cx="3406287" cy="2327388"/>
          </a:xfrm>
        </p:grpSpPr>
        <p:sp>
          <p:nvSpPr>
            <p:cNvPr id="3573" name="Google Shape;3573;p61"/>
            <p:cNvSpPr/>
            <p:nvPr/>
          </p:nvSpPr>
          <p:spPr>
            <a:xfrm>
              <a:off x="5679325" y="1328512"/>
              <a:ext cx="2844772" cy="2304033"/>
            </a:xfrm>
            <a:custGeom>
              <a:avLst/>
              <a:gdLst/>
              <a:ahLst/>
              <a:cxnLst/>
              <a:rect l="l" t="t" r="r" b="b"/>
              <a:pathLst>
                <a:path w="37016" h="31626" extrusionOk="0">
                  <a:moveTo>
                    <a:pt x="17124" y="1"/>
                  </a:moveTo>
                  <a:cubicBezTo>
                    <a:pt x="16317" y="1"/>
                    <a:pt x="15519" y="68"/>
                    <a:pt x="14739" y="209"/>
                  </a:cubicBezTo>
                  <a:cubicBezTo>
                    <a:pt x="6207" y="1750"/>
                    <a:pt x="1" y="13958"/>
                    <a:pt x="1540" y="22490"/>
                  </a:cubicBezTo>
                  <a:cubicBezTo>
                    <a:pt x="2748" y="29182"/>
                    <a:pt x="8360" y="31626"/>
                    <a:pt x="14842" y="31626"/>
                  </a:cubicBezTo>
                  <a:cubicBezTo>
                    <a:pt x="16626" y="31626"/>
                    <a:pt x="18475" y="31441"/>
                    <a:pt x="20316" y="31109"/>
                  </a:cubicBezTo>
                  <a:cubicBezTo>
                    <a:pt x="28848" y="29570"/>
                    <a:pt x="37016" y="22956"/>
                    <a:pt x="35475" y="14422"/>
                  </a:cubicBezTo>
                  <a:cubicBezTo>
                    <a:pt x="34077" y="6670"/>
                    <a:pt x="25146" y="1"/>
                    <a:pt x="171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61"/>
            <p:cNvSpPr/>
            <p:nvPr/>
          </p:nvSpPr>
          <p:spPr>
            <a:xfrm>
              <a:off x="5589202" y="2808108"/>
              <a:ext cx="422488" cy="581766"/>
            </a:xfrm>
            <a:custGeom>
              <a:avLst/>
              <a:gdLst/>
              <a:ahLst/>
              <a:cxnLst/>
              <a:rect l="l" t="t" r="r" b="b"/>
              <a:pathLst>
                <a:path w="6870" h="9460" fill="none" extrusionOk="0">
                  <a:moveTo>
                    <a:pt x="0" y="1"/>
                  </a:moveTo>
                  <a:cubicBezTo>
                    <a:pt x="1521" y="3625"/>
                    <a:pt x="3893" y="6891"/>
                    <a:pt x="6870" y="9460"/>
                  </a:cubicBezTo>
                </a:path>
              </a:pathLst>
            </a:custGeom>
            <a:noFill/>
            <a:ln w="56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61"/>
            <p:cNvSpPr/>
            <p:nvPr/>
          </p:nvSpPr>
          <p:spPr>
            <a:xfrm>
              <a:off x="5360620" y="2419332"/>
              <a:ext cx="243284" cy="329319"/>
            </a:xfrm>
            <a:custGeom>
              <a:avLst/>
              <a:gdLst/>
              <a:ahLst/>
              <a:cxnLst/>
              <a:rect l="l" t="t" r="r" b="b"/>
              <a:pathLst>
                <a:path w="3956" h="5355" extrusionOk="0">
                  <a:moveTo>
                    <a:pt x="1440" y="0"/>
                  </a:moveTo>
                  <a:cubicBezTo>
                    <a:pt x="1408" y="0"/>
                    <a:pt x="1376" y="3"/>
                    <a:pt x="1344" y="9"/>
                  </a:cubicBezTo>
                  <a:cubicBezTo>
                    <a:pt x="0" y="250"/>
                    <a:pt x="2746" y="5355"/>
                    <a:pt x="3225" y="5355"/>
                  </a:cubicBezTo>
                  <a:cubicBezTo>
                    <a:pt x="3235" y="5355"/>
                    <a:pt x="3244" y="5352"/>
                    <a:pt x="3252" y="5348"/>
                  </a:cubicBezTo>
                  <a:cubicBezTo>
                    <a:pt x="3956" y="4947"/>
                    <a:pt x="2773" y="0"/>
                    <a:pt x="14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61"/>
            <p:cNvSpPr/>
            <p:nvPr/>
          </p:nvSpPr>
          <p:spPr>
            <a:xfrm>
              <a:off x="5315667" y="2427941"/>
              <a:ext cx="388480" cy="396966"/>
            </a:xfrm>
            <a:custGeom>
              <a:avLst/>
              <a:gdLst/>
              <a:ahLst/>
              <a:cxnLst/>
              <a:rect l="l" t="t" r="r" b="b"/>
              <a:pathLst>
                <a:path w="6317" h="6455" extrusionOk="0">
                  <a:moveTo>
                    <a:pt x="4172" y="0"/>
                  </a:moveTo>
                  <a:cubicBezTo>
                    <a:pt x="4149" y="0"/>
                    <a:pt x="4126" y="3"/>
                    <a:pt x="4104" y="9"/>
                  </a:cubicBezTo>
                  <a:cubicBezTo>
                    <a:pt x="3078" y="273"/>
                    <a:pt x="3841" y="4798"/>
                    <a:pt x="3841" y="4798"/>
                  </a:cubicBezTo>
                  <a:cubicBezTo>
                    <a:pt x="3841" y="4798"/>
                    <a:pt x="1673" y="1295"/>
                    <a:pt x="806" y="1295"/>
                  </a:cubicBezTo>
                  <a:cubicBezTo>
                    <a:pt x="725" y="1295"/>
                    <a:pt x="656" y="1325"/>
                    <a:pt x="600" y="1391"/>
                  </a:cubicBezTo>
                  <a:cubicBezTo>
                    <a:pt x="0" y="2104"/>
                    <a:pt x="1733" y="6455"/>
                    <a:pt x="3877" y="6455"/>
                  </a:cubicBezTo>
                  <a:cubicBezTo>
                    <a:pt x="4063" y="6455"/>
                    <a:pt x="4252" y="6422"/>
                    <a:pt x="4442" y="6351"/>
                  </a:cubicBezTo>
                  <a:lnTo>
                    <a:pt x="4442" y="6350"/>
                  </a:lnTo>
                  <a:cubicBezTo>
                    <a:pt x="6317" y="5656"/>
                    <a:pt x="5182" y="0"/>
                    <a:pt x="4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61"/>
            <p:cNvSpPr/>
            <p:nvPr/>
          </p:nvSpPr>
          <p:spPr>
            <a:xfrm>
              <a:off x="5381468" y="2566553"/>
              <a:ext cx="178589" cy="232891"/>
            </a:xfrm>
            <a:custGeom>
              <a:avLst/>
              <a:gdLst/>
              <a:ahLst/>
              <a:cxnLst/>
              <a:rect l="l" t="t" r="r" b="b"/>
              <a:pathLst>
                <a:path w="2904" h="3787" fill="none" extrusionOk="0">
                  <a:moveTo>
                    <a:pt x="1" y="0"/>
                  </a:moveTo>
                  <a:cubicBezTo>
                    <a:pt x="662" y="1463"/>
                    <a:pt x="1663" y="2769"/>
                    <a:pt x="2904" y="3787"/>
                  </a:cubicBezTo>
                </a:path>
              </a:pathLst>
            </a:custGeom>
            <a:noFill/>
            <a:ln w="56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61"/>
            <p:cNvSpPr/>
            <p:nvPr/>
          </p:nvSpPr>
          <p:spPr>
            <a:xfrm>
              <a:off x="5572967" y="2481258"/>
              <a:ext cx="39420" cy="299862"/>
            </a:xfrm>
            <a:custGeom>
              <a:avLst/>
              <a:gdLst/>
              <a:ahLst/>
              <a:cxnLst/>
              <a:rect l="l" t="t" r="r" b="b"/>
              <a:pathLst>
                <a:path w="641" h="4876" fill="none" extrusionOk="0">
                  <a:moveTo>
                    <a:pt x="312" y="4875"/>
                  </a:moveTo>
                  <a:cubicBezTo>
                    <a:pt x="641" y="3268"/>
                    <a:pt x="320" y="1609"/>
                    <a:pt x="0" y="0"/>
                  </a:cubicBezTo>
                </a:path>
              </a:pathLst>
            </a:custGeom>
            <a:noFill/>
            <a:ln w="56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61"/>
            <p:cNvSpPr/>
            <p:nvPr/>
          </p:nvSpPr>
          <p:spPr>
            <a:xfrm>
              <a:off x="5626654" y="2489499"/>
              <a:ext cx="181971" cy="621986"/>
            </a:xfrm>
            <a:custGeom>
              <a:avLst/>
              <a:gdLst/>
              <a:ahLst/>
              <a:cxnLst/>
              <a:rect l="l" t="t" r="r" b="b"/>
              <a:pathLst>
                <a:path w="2959" h="10114" extrusionOk="0">
                  <a:moveTo>
                    <a:pt x="906" y="1"/>
                  </a:moveTo>
                  <a:lnTo>
                    <a:pt x="906" y="1"/>
                  </a:lnTo>
                  <a:cubicBezTo>
                    <a:pt x="906" y="1"/>
                    <a:pt x="0" y="5327"/>
                    <a:pt x="2141" y="10113"/>
                  </a:cubicBezTo>
                  <a:cubicBezTo>
                    <a:pt x="2845" y="9728"/>
                    <a:pt x="2959" y="1298"/>
                    <a:pt x="9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61"/>
            <p:cNvSpPr/>
            <p:nvPr/>
          </p:nvSpPr>
          <p:spPr>
            <a:xfrm>
              <a:off x="5333624" y="2846359"/>
              <a:ext cx="501451" cy="369415"/>
            </a:xfrm>
            <a:custGeom>
              <a:avLst/>
              <a:gdLst/>
              <a:ahLst/>
              <a:cxnLst/>
              <a:rect l="l" t="t" r="r" b="b"/>
              <a:pathLst>
                <a:path w="8154" h="6007" extrusionOk="0">
                  <a:moveTo>
                    <a:pt x="243" y="0"/>
                  </a:moveTo>
                  <a:cubicBezTo>
                    <a:pt x="154" y="0"/>
                    <a:pt x="73" y="12"/>
                    <a:pt x="1" y="37"/>
                  </a:cubicBezTo>
                  <a:cubicBezTo>
                    <a:pt x="1" y="37"/>
                    <a:pt x="2031" y="6006"/>
                    <a:pt x="7975" y="6006"/>
                  </a:cubicBezTo>
                  <a:cubicBezTo>
                    <a:pt x="8035" y="6006"/>
                    <a:pt x="8094" y="6006"/>
                    <a:pt x="8154" y="6005"/>
                  </a:cubicBezTo>
                  <a:cubicBezTo>
                    <a:pt x="8154" y="6005"/>
                    <a:pt x="2233" y="0"/>
                    <a:pt x="2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61"/>
            <p:cNvSpPr/>
            <p:nvPr/>
          </p:nvSpPr>
          <p:spPr>
            <a:xfrm>
              <a:off x="5506305" y="2968920"/>
              <a:ext cx="327597" cy="245006"/>
            </a:xfrm>
            <a:custGeom>
              <a:avLst/>
              <a:gdLst/>
              <a:ahLst/>
              <a:cxnLst/>
              <a:rect l="l" t="t" r="r" b="b"/>
              <a:pathLst>
                <a:path w="5327" h="3984" fill="none" extrusionOk="0">
                  <a:moveTo>
                    <a:pt x="5326" y="3983"/>
                  </a:moveTo>
                  <a:cubicBezTo>
                    <a:pt x="3528" y="2688"/>
                    <a:pt x="1753" y="1359"/>
                    <a:pt x="1" y="1"/>
                  </a:cubicBezTo>
                </a:path>
              </a:pathLst>
            </a:custGeom>
            <a:noFill/>
            <a:ln w="56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61"/>
            <p:cNvSpPr/>
            <p:nvPr/>
          </p:nvSpPr>
          <p:spPr>
            <a:xfrm>
              <a:off x="5695775" y="2687515"/>
              <a:ext cx="62543" cy="423964"/>
            </a:xfrm>
            <a:custGeom>
              <a:avLst/>
              <a:gdLst/>
              <a:ahLst/>
              <a:cxnLst/>
              <a:rect l="l" t="t" r="r" b="b"/>
              <a:pathLst>
                <a:path w="1017" h="6894" fill="none" extrusionOk="0">
                  <a:moveTo>
                    <a:pt x="1017" y="6893"/>
                  </a:moveTo>
                  <a:cubicBezTo>
                    <a:pt x="336" y="4695"/>
                    <a:pt x="2" y="2304"/>
                    <a:pt x="0" y="0"/>
                  </a:cubicBezTo>
                </a:path>
              </a:pathLst>
            </a:custGeom>
            <a:noFill/>
            <a:ln w="56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61"/>
            <p:cNvSpPr/>
            <p:nvPr/>
          </p:nvSpPr>
          <p:spPr>
            <a:xfrm>
              <a:off x="8051700" y="1913037"/>
              <a:ext cx="421873" cy="662636"/>
            </a:xfrm>
            <a:custGeom>
              <a:avLst/>
              <a:gdLst/>
              <a:ahLst/>
              <a:cxnLst/>
              <a:rect l="l" t="t" r="r" b="b"/>
              <a:pathLst>
                <a:path w="6860" h="10775" fill="none" extrusionOk="0">
                  <a:moveTo>
                    <a:pt x="6860" y="1"/>
                  </a:moveTo>
                  <a:cubicBezTo>
                    <a:pt x="6210" y="2053"/>
                    <a:pt x="4686" y="3688"/>
                    <a:pt x="3255" y="5295"/>
                  </a:cubicBezTo>
                  <a:cubicBezTo>
                    <a:pt x="1823" y="6901"/>
                    <a:pt x="391" y="8658"/>
                    <a:pt x="1" y="10775"/>
                  </a:cubicBezTo>
                </a:path>
              </a:pathLst>
            </a:custGeom>
            <a:noFill/>
            <a:ln w="56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61"/>
            <p:cNvSpPr/>
            <p:nvPr/>
          </p:nvSpPr>
          <p:spPr>
            <a:xfrm>
              <a:off x="8186561" y="2113267"/>
              <a:ext cx="50120" cy="201896"/>
            </a:xfrm>
            <a:custGeom>
              <a:avLst/>
              <a:gdLst/>
              <a:ahLst/>
              <a:cxnLst/>
              <a:rect l="l" t="t" r="r" b="b"/>
              <a:pathLst>
                <a:path w="815" h="3283" fill="none" extrusionOk="0">
                  <a:moveTo>
                    <a:pt x="1" y="3283"/>
                  </a:moveTo>
                  <a:cubicBezTo>
                    <a:pt x="538" y="2280"/>
                    <a:pt x="814" y="1139"/>
                    <a:pt x="795" y="0"/>
                  </a:cubicBezTo>
                </a:path>
              </a:pathLst>
            </a:custGeom>
            <a:noFill/>
            <a:ln w="56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61"/>
            <p:cNvSpPr/>
            <p:nvPr/>
          </p:nvSpPr>
          <p:spPr>
            <a:xfrm>
              <a:off x="8529219" y="1594243"/>
              <a:ext cx="41634" cy="147594"/>
            </a:xfrm>
            <a:custGeom>
              <a:avLst/>
              <a:gdLst/>
              <a:ahLst/>
              <a:cxnLst/>
              <a:rect l="l" t="t" r="r" b="b"/>
              <a:pathLst>
                <a:path w="677" h="2400" fill="none" extrusionOk="0">
                  <a:moveTo>
                    <a:pt x="677" y="341"/>
                  </a:moveTo>
                  <a:cubicBezTo>
                    <a:pt x="514" y="1028"/>
                    <a:pt x="353" y="1713"/>
                    <a:pt x="192" y="2399"/>
                  </a:cubicBezTo>
                  <a:cubicBezTo>
                    <a:pt x="128" y="1601"/>
                    <a:pt x="65" y="801"/>
                    <a:pt x="1" y="1"/>
                  </a:cubicBezTo>
                </a:path>
              </a:pathLst>
            </a:custGeom>
            <a:noFill/>
            <a:ln w="56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61"/>
            <p:cNvSpPr/>
            <p:nvPr/>
          </p:nvSpPr>
          <p:spPr>
            <a:xfrm>
              <a:off x="8375478" y="1659367"/>
              <a:ext cx="212720" cy="275509"/>
            </a:xfrm>
            <a:custGeom>
              <a:avLst/>
              <a:gdLst/>
              <a:ahLst/>
              <a:cxnLst/>
              <a:rect l="l" t="t" r="r" b="b"/>
              <a:pathLst>
                <a:path w="3459" h="4480" extrusionOk="0">
                  <a:moveTo>
                    <a:pt x="1966" y="0"/>
                  </a:moveTo>
                  <a:cubicBezTo>
                    <a:pt x="1878" y="0"/>
                    <a:pt x="1790" y="30"/>
                    <a:pt x="1705" y="94"/>
                  </a:cubicBezTo>
                  <a:cubicBezTo>
                    <a:pt x="881" y="715"/>
                    <a:pt x="1" y="3809"/>
                    <a:pt x="1484" y="4480"/>
                  </a:cubicBezTo>
                  <a:cubicBezTo>
                    <a:pt x="3458" y="2296"/>
                    <a:pt x="2731" y="0"/>
                    <a:pt x="19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61"/>
            <p:cNvSpPr/>
            <p:nvPr/>
          </p:nvSpPr>
          <p:spPr>
            <a:xfrm>
              <a:off x="8466739" y="1653955"/>
              <a:ext cx="255215" cy="293958"/>
            </a:xfrm>
            <a:custGeom>
              <a:avLst/>
              <a:gdLst/>
              <a:ahLst/>
              <a:cxnLst/>
              <a:rect l="l" t="t" r="r" b="b"/>
              <a:pathLst>
                <a:path w="4150" h="4780" extrusionOk="0">
                  <a:moveTo>
                    <a:pt x="2437" y="1"/>
                  </a:moveTo>
                  <a:cubicBezTo>
                    <a:pt x="1037" y="1"/>
                    <a:pt x="0" y="4568"/>
                    <a:pt x="0" y="4568"/>
                  </a:cubicBezTo>
                  <a:cubicBezTo>
                    <a:pt x="399" y="4714"/>
                    <a:pt x="763" y="4780"/>
                    <a:pt x="1092" y="4780"/>
                  </a:cubicBezTo>
                  <a:cubicBezTo>
                    <a:pt x="3658" y="4780"/>
                    <a:pt x="4150" y="802"/>
                    <a:pt x="2765" y="85"/>
                  </a:cubicBezTo>
                  <a:cubicBezTo>
                    <a:pt x="2654" y="28"/>
                    <a:pt x="2544" y="1"/>
                    <a:pt x="24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61"/>
            <p:cNvSpPr/>
            <p:nvPr/>
          </p:nvSpPr>
          <p:spPr>
            <a:xfrm>
              <a:off x="8174016" y="1849512"/>
              <a:ext cx="40588" cy="132466"/>
            </a:xfrm>
            <a:custGeom>
              <a:avLst/>
              <a:gdLst/>
              <a:ahLst/>
              <a:cxnLst/>
              <a:rect l="l" t="t" r="r" b="b"/>
              <a:pathLst>
                <a:path w="660" h="2154" fill="none" extrusionOk="0">
                  <a:moveTo>
                    <a:pt x="660" y="785"/>
                  </a:moveTo>
                  <a:lnTo>
                    <a:pt x="584" y="2153"/>
                  </a:lnTo>
                  <a:cubicBezTo>
                    <a:pt x="457" y="1419"/>
                    <a:pt x="261" y="698"/>
                    <a:pt x="0" y="1"/>
                  </a:cubicBezTo>
                </a:path>
              </a:pathLst>
            </a:custGeom>
            <a:noFill/>
            <a:ln w="56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61"/>
            <p:cNvSpPr/>
            <p:nvPr/>
          </p:nvSpPr>
          <p:spPr>
            <a:xfrm>
              <a:off x="8164484" y="1915620"/>
              <a:ext cx="148762" cy="211920"/>
            </a:xfrm>
            <a:custGeom>
              <a:avLst/>
              <a:gdLst/>
              <a:ahLst/>
              <a:cxnLst/>
              <a:rect l="l" t="t" r="r" b="b"/>
              <a:pathLst>
                <a:path w="2419" h="3446" extrusionOk="0">
                  <a:moveTo>
                    <a:pt x="1311" y="1"/>
                  </a:moveTo>
                  <a:cubicBezTo>
                    <a:pt x="737" y="1"/>
                    <a:pt x="1" y="1622"/>
                    <a:pt x="1221" y="3446"/>
                  </a:cubicBezTo>
                  <a:cubicBezTo>
                    <a:pt x="2418" y="3104"/>
                    <a:pt x="2094" y="665"/>
                    <a:pt x="1540" y="104"/>
                  </a:cubicBezTo>
                  <a:cubicBezTo>
                    <a:pt x="1471" y="34"/>
                    <a:pt x="1393" y="1"/>
                    <a:pt x="13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61"/>
            <p:cNvSpPr/>
            <p:nvPr/>
          </p:nvSpPr>
          <p:spPr>
            <a:xfrm>
              <a:off x="8067751" y="1898093"/>
              <a:ext cx="171824" cy="233199"/>
            </a:xfrm>
            <a:custGeom>
              <a:avLst/>
              <a:gdLst/>
              <a:ahLst/>
              <a:cxnLst/>
              <a:rect l="l" t="t" r="r" b="b"/>
              <a:pathLst>
                <a:path w="2794" h="3792" extrusionOk="0">
                  <a:moveTo>
                    <a:pt x="1384" y="1"/>
                  </a:moveTo>
                  <a:cubicBezTo>
                    <a:pt x="1325" y="1"/>
                    <a:pt x="1264" y="11"/>
                    <a:pt x="1200" y="33"/>
                  </a:cubicBezTo>
                  <a:cubicBezTo>
                    <a:pt x="18" y="441"/>
                    <a:pt x="0" y="3791"/>
                    <a:pt x="2243" y="3791"/>
                  </a:cubicBezTo>
                  <a:cubicBezTo>
                    <a:pt x="2414" y="3791"/>
                    <a:pt x="2597" y="3772"/>
                    <a:pt x="2794" y="3731"/>
                  </a:cubicBezTo>
                  <a:cubicBezTo>
                    <a:pt x="2794" y="3731"/>
                    <a:pt x="2503" y="1"/>
                    <a:pt x="13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61"/>
            <p:cNvSpPr/>
            <p:nvPr/>
          </p:nvSpPr>
          <p:spPr>
            <a:xfrm>
              <a:off x="8271488" y="2040026"/>
              <a:ext cx="286332" cy="177359"/>
            </a:xfrm>
            <a:custGeom>
              <a:avLst/>
              <a:gdLst/>
              <a:ahLst/>
              <a:cxnLst/>
              <a:rect l="l" t="t" r="r" b="b"/>
              <a:pathLst>
                <a:path w="4656" h="2884" extrusionOk="0">
                  <a:moveTo>
                    <a:pt x="4636" y="0"/>
                  </a:moveTo>
                  <a:cubicBezTo>
                    <a:pt x="2292" y="0"/>
                    <a:pt x="0" y="2872"/>
                    <a:pt x="0" y="2872"/>
                  </a:cubicBezTo>
                  <a:cubicBezTo>
                    <a:pt x="97" y="2879"/>
                    <a:pt x="192" y="2883"/>
                    <a:pt x="287" y="2883"/>
                  </a:cubicBezTo>
                  <a:cubicBezTo>
                    <a:pt x="2958" y="2883"/>
                    <a:pt x="4656" y="0"/>
                    <a:pt x="4656" y="0"/>
                  </a:cubicBezTo>
                  <a:cubicBezTo>
                    <a:pt x="4649" y="0"/>
                    <a:pt x="4643" y="0"/>
                    <a:pt x="4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61"/>
            <p:cNvSpPr/>
            <p:nvPr/>
          </p:nvSpPr>
          <p:spPr>
            <a:xfrm>
              <a:off x="8028516" y="2043469"/>
              <a:ext cx="186030" cy="316159"/>
            </a:xfrm>
            <a:custGeom>
              <a:avLst/>
              <a:gdLst/>
              <a:ahLst/>
              <a:cxnLst/>
              <a:rect l="l" t="t" r="r" b="b"/>
              <a:pathLst>
                <a:path w="3025" h="5141" extrusionOk="0">
                  <a:moveTo>
                    <a:pt x="727" y="1"/>
                  </a:moveTo>
                  <a:lnTo>
                    <a:pt x="727" y="1"/>
                  </a:lnTo>
                  <a:cubicBezTo>
                    <a:pt x="0" y="2603"/>
                    <a:pt x="2015" y="5140"/>
                    <a:pt x="2015" y="5140"/>
                  </a:cubicBezTo>
                  <a:cubicBezTo>
                    <a:pt x="3024" y="2385"/>
                    <a:pt x="727" y="1"/>
                    <a:pt x="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61"/>
            <p:cNvSpPr/>
            <p:nvPr/>
          </p:nvSpPr>
          <p:spPr>
            <a:xfrm>
              <a:off x="5703954" y="3596248"/>
              <a:ext cx="2844751" cy="59653"/>
            </a:xfrm>
            <a:custGeom>
              <a:avLst/>
              <a:gdLst/>
              <a:ahLst/>
              <a:cxnLst/>
              <a:rect l="l" t="t" r="r" b="b"/>
              <a:pathLst>
                <a:path w="46258" h="970" extrusionOk="0">
                  <a:moveTo>
                    <a:pt x="23129" y="1"/>
                  </a:moveTo>
                  <a:cubicBezTo>
                    <a:pt x="16996" y="1"/>
                    <a:pt x="11112" y="52"/>
                    <a:pt x="6774" y="143"/>
                  </a:cubicBezTo>
                  <a:cubicBezTo>
                    <a:pt x="2438" y="234"/>
                    <a:pt x="0" y="358"/>
                    <a:pt x="0" y="486"/>
                  </a:cubicBezTo>
                  <a:cubicBezTo>
                    <a:pt x="0" y="614"/>
                    <a:pt x="2438" y="737"/>
                    <a:pt x="6774" y="828"/>
                  </a:cubicBezTo>
                  <a:cubicBezTo>
                    <a:pt x="11112" y="919"/>
                    <a:pt x="16996" y="970"/>
                    <a:pt x="23129" y="970"/>
                  </a:cubicBezTo>
                  <a:cubicBezTo>
                    <a:pt x="29264" y="970"/>
                    <a:pt x="35146" y="919"/>
                    <a:pt x="39484" y="828"/>
                  </a:cubicBezTo>
                  <a:cubicBezTo>
                    <a:pt x="43822" y="737"/>
                    <a:pt x="46258" y="614"/>
                    <a:pt x="46258" y="486"/>
                  </a:cubicBezTo>
                  <a:cubicBezTo>
                    <a:pt x="46258" y="358"/>
                    <a:pt x="43822" y="234"/>
                    <a:pt x="39484" y="143"/>
                  </a:cubicBezTo>
                  <a:cubicBezTo>
                    <a:pt x="35146" y="52"/>
                    <a:pt x="29264" y="1"/>
                    <a:pt x="23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61"/>
            <p:cNvSpPr/>
            <p:nvPr/>
          </p:nvSpPr>
          <p:spPr>
            <a:xfrm>
              <a:off x="7734686" y="1898155"/>
              <a:ext cx="395613" cy="405207"/>
            </a:xfrm>
            <a:custGeom>
              <a:avLst/>
              <a:gdLst/>
              <a:ahLst/>
              <a:cxnLst/>
              <a:rect l="l" t="t" r="r" b="b"/>
              <a:pathLst>
                <a:path w="6433" h="6589" extrusionOk="0">
                  <a:moveTo>
                    <a:pt x="3852" y="1"/>
                  </a:moveTo>
                  <a:cubicBezTo>
                    <a:pt x="1862" y="1"/>
                    <a:pt x="0" y="6513"/>
                    <a:pt x="0" y="6513"/>
                  </a:cubicBezTo>
                  <a:lnTo>
                    <a:pt x="438" y="6588"/>
                  </a:lnTo>
                  <a:cubicBezTo>
                    <a:pt x="438" y="6588"/>
                    <a:pt x="6432" y="1204"/>
                    <a:pt x="4289" y="110"/>
                  </a:cubicBezTo>
                  <a:cubicBezTo>
                    <a:pt x="4143" y="36"/>
                    <a:pt x="3997" y="1"/>
                    <a:pt x="38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61"/>
            <p:cNvSpPr/>
            <p:nvPr/>
          </p:nvSpPr>
          <p:spPr>
            <a:xfrm>
              <a:off x="7546508" y="1708194"/>
              <a:ext cx="518055" cy="590560"/>
            </a:xfrm>
            <a:custGeom>
              <a:avLst/>
              <a:gdLst/>
              <a:ahLst/>
              <a:cxnLst/>
              <a:rect l="l" t="t" r="r" b="b"/>
              <a:pathLst>
                <a:path w="8424" h="9603" extrusionOk="0">
                  <a:moveTo>
                    <a:pt x="6271" y="1"/>
                  </a:moveTo>
                  <a:cubicBezTo>
                    <a:pt x="4554" y="1"/>
                    <a:pt x="2956" y="7984"/>
                    <a:pt x="2956" y="7984"/>
                  </a:cubicBezTo>
                  <a:cubicBezTo>
                    <a:pt x="2956" y="7984"/>
                    <a:pt x="3559" y="3144"/>
                    <a:pt x="1937" y="3144"/>
                  </a:cubicBezTo>
                  <a:cubicBezTo>
                    <a:pt x="1892" y="3144"/>
                    <a:pt x="1845" y="3148"/>
                    <a:pt x="1796" y="3156"/>
                  </a:cubicBezTo>
                  <a:cubicBezTo>
                    <a:pt x="0" y="3441"/>
                    <a:pt x="2324" y="9479"/>
                    <a:pt x="2324" y="9479"/>
                  </a:cubicBezTo>
                  <a:lnTo>
                    <a:pt x="3060" y="9602"/>
                  </a:lnTo>
                  <a:cubicBezTo>
                    <a:pt x="3060" y="9602"/>
                    <a:pt x="8423" y="1206"/>
                    <a:pt x="6590" y="96"/>
                  </a:cubicBezTo>
                  <a:cubicBezTo>
                    <a:pt x="6484" y="31"/>
                    <a:pt x="6377" y="1"/>
                    <a:pt x="6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61"/>
            <p:cNvSpPr/>
            <p:nvPr/>
          </p:nvSpPr>
          <p:spPr>
            <a:xfrm>
              <a:off x="7674482" y="1815873"/>
              <a:ext cx="236765" cy="456004"/>
            </a:xfrm>
            <a:custGeom>
              <a:avLst/>
              <a:gdLst/>
              <a:ahLst/>
              <a:cxnLst/>
              <a:rect l="l" t="t" r="r" b="b"/>
              <a:pathLst>
                <a:path w="3850" h="7415" fill="none" extrusionOk="0">
                  <a:moveTo>
                    <a:pt x="0" y="2211"/>
                  </a:moveTo>
                  <a:lnTo>
                    <a:pt x="506" y="7414"/>
                  </a:lnTo>
                  <a:lnTo>
                    <a:pt x="3850" y="0"/>
                  </a:lnTo>
                </a:path>
              </a:pathLst>
            </a:custGeom>
            <a:noFill/>
            <a:ln w="56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61"/>
            <p:cNvSpPr/>
            <p:nvPr/>
          </p:nvSpPr>
          <p:spPr>
            <a:xfrm>
              <a:off x="7397994" y="2219040"/>
              <a:ext cx="538165" cy="1064030"/>
            </a:xfrm>
            <a:custGeom>
              <a:avLst/>
              <a:gdLst/>
              <a:ahLst/>
              <a:cxnLst/>
              <a:rect l="l" t="t" r="r" b="b"/>
              <a:pathLst>
                <a:path w="8751" h="17302" extrusionOk="0">
                  <a:moveTo>
                    <a:pt x="4523" y="1"/>
                  </a:moveTo>
                  <a:cubicBezTo>
                    <a:pt x="4296" y="1"/>
                    <a:pt x="4070" y="16"/>
                    <a:pt x="3848" y="49"/>
                  </a:cubicBezTo>
                  <a:cubicBezTo>
                    <a:pt x="2781" y="207"/>
                    <a:pt x="1827" y="763"/>
                    <a:pt x="1418" y="1893"/>
                  </a:cubicBezTo>
                  <a:cubicBezTo>
                    <a:pt x="1054" y="2896"/>
                    <a:pt x="1220" y="4006"/>
                    <a:pt x="1450" y="5049"/>
                  </a:cubicBezTo>
                  <a:cubicBezTo>
                    <a:pt x="1678" y="6091"/>
                    <a:pt x="1969" y="7150"/>
                    <a:pt x="1838" y="8209"/>
                  </a:cubicBezTo>
                  <a:cubicBezTo>
                    <a:pt x="1675" y="9529"/>
                    <a:pt x="882" y="10678"/>
                    <a:pt x="488" y="11949"/>
                  </a:cubicBezTo>
                  <a:cubicBezTo>
                    <a:pt x="0" y="13529"/>
                    <a:pt x="164" y="15303"/>
                    <a:pt x="936" y="16767"/>
                  </a:cubicBezTo>
                  <a:cubicBezTo>
                    <a:pt x="1060" y="17001"/>
                    <a:pt x="1230" y="17250"/>
                    <a:pt x="1491" y="17295"/>
                  </a:cubicBezTo>
                  <a:cubicBezTo>
                    <a:pt x="1517" y="17300"/>
                    <a:pt x="1543" y="17302"/>
                    <a:pt x="1568" y="17302"/>
                  </a:cubicBezTo>
                  <a:cubicBezTo>
                    <a:pt x="1813" y="17302"/>
                    <a:pt x="2040" y="17108"/>
                    <a:pt x="2145" y="16880"/>
                  </a:cubicBezTo>
                  <a:cubicBezTo>
                    <a:pt x="2263" y="16628"/>
                    <a:pt x="2272" y="16341"/>
                    <a:pt x="2299" y="16065"/>
                  </a:cubicBezTo>
                  <a:cubicBezTo>
                    <a:pt x="2399" y="15040"/>
                    <a:pt x="2783" y="14044"/>
                    <a:pt x="3396" y="13216"/>
                  </a:cubicBezTo>
                  <a:cubicBezTo>
                    <a:pt x="4156" y="12190"/>
                    <a:pt x="5265" y="11405"/>
                    <a:pt x="5766" y="10232"/>
                  </a:cubicBezTo>
                  <a:cubicBezTo>
                    <a:pt x="6138" y="9363"/>
                    <a:pt x="6135" y="8368"/>
                    <a:pt x="6535" y="7512"/>
                  </a:cubicBezTo>
                  <a:cubicBezTo>
                    <a:pt x="6949" y="6630"/>
                    <a:pt x="7716" y="5975"/>
                    <a:pt x="8170" y="5114"/>
                  </a:cubicBezTo>
                  <a:cubicBezTo>
                    <a:pt x="8605" y="4285"/>
                    <a:pt x="8750" y="3142"/>
                    <a:pt x="8426" y="2240"/>
                  </a:cubicBezTo>
                  <a:cubicBezTo>
                    <a:pt x="8108" y="1354"/>
                    <a:pt x="7316" y="697"/>
                    <a:pt x="6437" y="358"/>
                  </a:cubicBezTo>
                  <a:cubicBezTo>
                    <a:pt x="5852" y="133"/>
                    <a:pt x="5183" y="1"/>
                    <a:pt x="45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61"/>
            <p:cNvSpPr/>
            <p:nvPr/>
          </p:nvSpPr>
          <p:spPr>
            <a:xfrm>
              <a:off x="7496819" y="2330224"/>
              <a:ext cx="250479" cy="32409"/>
            </a:xfrm>
            <a:custGeom>
              <a:avLst/>
              <a:gdLst/>
              <a:ahLst/>
              <a:cxnLst/>
              <a:rect l="l" t="t" r="r" b="b"/>
              <a:pathLst>
                <a:path w="4073" h="527" fill="none" extrusionOk="0">
                  <a:moveTo>
                    <a:pt x="1" y="426"/>
                  </a:moveTo>
                  <a:cubicBezTo>
                    <a:pt x="1317" y="1"/>
                    <a:pt x="2779" y="37"/>
                    <a:pt x="4073" y="526"/>
                  </a:cubicBezTo>
                </a:path>
              </a:pathLst>
            </a:custGeom>
            <a:noFill/>
            <a:ln w="56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61"/>
            <p:cNvSpPr/>
            <p:nvPr/>
          </p:nvSpPr>
          <p:spPr>
            <a:xfrm>
              <a:off x="7688134" y="2497247"/>
              <a:ext cx="170041" cy="43540"/>
            </a:xfrm>
            <a:custGeom>
              <a:avLst/>
              <a:gdLst/>
              <a:ahLst/>
              <a:cxnLst/>
              <a:rect l="l" t="t" r="r" b="b"/>
              <a:pathLst>
                <a:path w="2765" h="708" fill="none" extrusionOk="0">
                  <a:moveTo>
                    <a:pt x="2765" y="708"/>
                  </a:moveTo>
                  <a:cubicBezTo>
                    <a:pt x="1892" y="319"/>
                    <a:pt x="953" y="79"/>
                    <a:pt x="1" y="0"/>
                  </a:cubicBezTo>
                </a:path>
              </a:pathLst>
            </a:custGeom>
            <a:noFill/>
            <a:ln w="56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61"/>
            <p:cNvSpPr/>
            <p:nvPr/>
          </p:nvSpPr>
          <p:spPr>
            <a:xfrm>
              <a:off x="7533470" y="2669435"/>
              <a:ext cx="159402" cy="28043"/>
            </a:xfrm>
            <a:custGeom>
              <a:avLst/>
              <a:gdLst/>
              <a:ahLst/>
              <a:cxnLst/>
              <a:rect l="l" t="t" r="r" b="b"/>
              <a:pathLst>
                <a:path w="2592" h="456" fill="none" extrusionOk="0">
                  <a:moveTo>
                    <a:pt x="0" y="176"/>
                  </a:moveTo>
                  <a:cubicBezTo>
                    <a:pt x="866" y="0"/>
                    <a:pt x="1784" y="99"/>
                    <a:pt x="2592" y="456"/>
                  </a:cubicBezTo>
                </a:path>
              </a:pathLst>
            </a:custGeom>
            <a:noFill/>
            <a:ln w="56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61"/>
            <p:cNvSpPr/>
            <p:nvPr/>
          </p:nvSpPr>
          <p:spPr>
            <a:xfrm>
              <a:off x="7600132" y="2823421"/>
              <a:ext cx="127915" cy="26075"/>
            </a:xfrm>
            <a:custGeom>
              <a:avLst/>
              <a:gdLst/>
              <a:ahLst/>
              <a:cxnLst/>
              <a:rect l="l" t="t" r="r" b="b"/>
              <a:pathLst>
                <a:path w="2080" h="424" fill="none" extrusionOk="0">
                  <a:moveTo>
                    <a:pt x="2079" y="423"/>
                  </a:moveTo>
                  <a:cubicBezTo>
                    <a:pt x="1426" y="141"/>
                    <a:pt x="711" y="1"/>
                    <a:pt x="0" y="17"/>
                  </a:cubicBezTo>
                </a:path>
              </a:pathLst>
            </a:custGeom>
            <a:noFill/>
            <a:ln w="56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61"/>
            <p:cNvSpPr/>
            <p:nvPr/>
          </p:nvSpPr>
          <p:spPr>
            <a:xfrm>
              <a:off x="7431018" y="2973963"/>
              <a:ext cx="103316" cy="9655"/>
            </a:xfrm>
            <a:custGeom>
              <a:avLst/>
              <a:gdLst/>
              <a:ahLst/>
              <a:cxnLst/>
              <a:rect l="l" t="t" r="r" b="b"/>
              <a:pathLst>
                <a:path w="1680" h="157" fill="none" extrusionOk="0">
                  <a:moveTo>
                    <a:pt x="1" y="119"/>
                  </a:moveTo>
                  <a:cubicBezTo>
                    <a:pt x="554" y="1"/>
                    <a:pt x="1134" y="14"/>
                    <a:pt x="1680" y="156"/>
                  </a:cubicBezTo>
                </a:path>
              </a:pathLst>
            </a:custGeom>
            <a:noFill/>
            <a:ln w="5600" cap="rnd" cmpd="sng">
              <a:solidFill>
                <a:srgbClr val="0C171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61"/>
            <p:cNvSpPr/>
            <p:nvPr/>
          </p:nvSpPr>
          <p:spPr>
            <a:xfrm>
              <a:off x="7514161" y="2255200"/>
              <a:ext cx="153006" cy="233199"/>
            </a:xfrm>
            <a:custGeom>
              <a:avLst/>
              <a:gdLst/>
              <a:ahLst/>
              <a:cxnLst/>
              <a:rect l="l" t="t" r="r" b="b"/>
              <a:pathLst>
                <a:path w="2488" h="3792" extrusionOk="0">
                  <a:moveTo>
                    <a:pt x="1692" y="1"/>
                  </a:moveTo>
                  <a:cubicBezTo>
                    <a:pt x="1325" y="1"/>
                    <a:pt x="972" y="335"/>
                    <a:pt x="744" y="645"/>
                  </a:cubicBezTo>
                  <a:cubicBezTo>
                    <a:pt x="308" y="1236"/>
                    <a:pt x="46" y="1955"/>
                    <a:pt x="13" y="2690"/>
                  </a:cubicBezTo>
                  <a:lnTo>
                    <a:pt x="11" y="2690"/>
                  </a:lnTo>
                  <a:cubicBezTo>
                    <a:pt x="1" y="2946"/>
                    <a:pt x="19" y="3215"/>
                    <a:pt x="144" y="3439"/>
                  </a:cubicBezTo>
                  <a:cubicBezTo>
                    <a:pt x="255" y="3638"/>
                    <a:pt x="467" y="3792"/>
                    <a:pt x="690" y="3792"/>
                  </a:cubicBezTo>
                  <a:cubicBezTo>
                    <a:pt x="720" y="3792"/>
                    <a:pt x="749" y="3789"/>
                    <a:pt x="779" y="3784"/>
                  </a:cubicBezTo>
                  <a:cubicBezTo>
                    <a:pt x="1058" y="3730"/>
                    <a:pt x="1228" y="3455"/>
                    <a:pt x="1365" y="3206"/>
                  </a:cubicBezTo>
                  <a:cubicBezTo>
                    <a:pt x="1682" y="2629"/>
                    <a:pt x="2000" y="2048"/>
                    <a:pt x="2238" y="1433"/>
                  </a:cubicBezTo>
                  <a:cubicBezTo>
                    <a:pt x="2385" y="1055"/>
                    <a:pt x="2488" y="585"/>
                    <a:pt x="2223" y="279"/>
                  </a:cubicBezTo>
                  <a:cubicBezTo>
                    <a:pt x="2052" y="80"/>
                    <a:pt x="1870" y="1"/>
                    <a:pt x="1692"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61"/>
            <p:cNvSpPr/>
            <p:nvPr/>
          </p:nvSpPr>
          <p:spPr>
            <a:xfrm>
              <a:off x="6295365" y="2135098"/>
              <a:ext cx="1412413" cy="1364076"/>
            </a:xfrm>
            <a:custGeom>
              <a:avLst/>
              <a:gdLst/>
              <a:ahLst/>
              <a:cxnLst/>
              <a:rect l="l" t="t" r="r" b="b"/>
              <a:pathLst>
                <a:path w="22967" h="22181" extrusionOk="0">
                  <a:moveTo>
                    <a:pt x="14624" y="1"/>
                  </a:moveTo>
                  <a:cubicBezTo>
                    <a:pt x="14253" y="1"/>
                    <a:pt x="13864" y="142"/>
                    <a:pt x="13518" y="336"/>
                  </a:cubicBezTo>
                  <a:cubicBezTo>
                    <a:pt x="13431" y="387"/>
                    <a:pt x="13345" y="439"/>
                    <a:pt x="13264" y="495"/>
                  </a:cubicBezTo>
                  <a:cubicBezTo>
                    <a:pt x="10891" y="2099"/>
                    <a:pt x="8516" y="3707"/>
                    <a:pt x="6143" y="5313"/>
                  </a:cubicBezTo>
                  <a:cubicBezTo>
                    <a:pt x="4968" y="6107"/>
                    <a:pt x="3793" y="6901"/>
                    <a:pt x="2620" y="7695"/>
                  </a:cubicBezTo>
                  <a:cubicBezTo>
                    <a:pt x="2002" y="8113"/>
                    <a:pt x="0" y="8958"/>
                    <a:pt x="350" y="9945"/>
                  </a:cubicBezTo>
                  <a:cubicBezTo>
                    <a:pt x="486" y="10325"/>
                    <a:pt x="714" y="10664"/>
                    <a:pt x="972" y="10988"/>
                  </a:cubicBezTo>
                  <a:cubicBezTo>
                    <a:pt x="1068" y="11107"/>
                    <a:pt x="1168" y="11224"/>
                    <a:pt x="1268" y="11340"/>
                  </a:cubicBezTo>
                  <a:cubicBezTo>
                    <a:pt x="1545" y="11663"/>
                    <a:pt x="1830" y="11979"/>
                    <a:pt x="2054" y="12316"/>
                  </a:cubicBezTo>
                  <a:cubicBezTo>
                    <a:pt x="2065" y="12330"/>
                    <a:pt x="2075" y="12345"/>
                    <a:pt x="2083" y="12360"/>
                  </a:cubicBezTo>
                  <a:cubicBezTo>
                    <a:pt x="2168" y="12487"/>
                    <a:pt x="2253" y="12613"/>
                    <a:pt x="2336" y="12740"/>
                  </a:cubicBezTo>
                  <a:cubicBezTo>
                    <a:pt x="2496" y="12978"/>
                    <a:pt x="2654" y="13217"/>
                    <a:pt x="2813" y="13455"/>
                  </a:cubicBezTo>
                  <a:cubicBezTo>
                    <a:pt x="2898" y="13581"/>
                    <a:pt x="2983" y="13709"/>
                    <a:pt x="3066" y="13834"/>
                  </a:cubicBezTo>
                  <a:cubicBezTo>
                    <a:pt x="3307" y="14196"/>
                    <a:pt x="3547" y="14557"/>
                    <a:pt x="3787" y="14918"/>
                  </a:cubicBezTo>
                  <a:cubicBezTo>
                    <a:pt x="3869" y="15041"/>
                    <a:pt x="3951" y="15164"/>
                    <a:pt x="4034" y="15288"/>
                  </a:cubicBezTo>
                  <a:lnTo>
                    <a:pt x="4041" y="15297"/>
                  </a:lnTo>
                  <a:cubicBezTo>
                    <a:pt x="4589" y="16121"/>
                    <a:pt x="5137" y="16944"/>
                    <a:pt x="5684" y="17765"/>
                  </a:cubicBezTo>
                  <a:cubicBezTo>
                    <a:pt x="5770" y="17893"/>
                    <a:pt x="5853" y="18020"/>
                    <a:pt x="5938" y="18145"/>
                  </a:cubicBezTo>
                  <a:cubicBezTo>
                    <a:pt x="6158" y="18475"/>
                    <a:pt x="6377" y="18805"/>
                    <a:pt x="6598" y="19135"/>
                  </a:cubicBezTo>
                  <a:cubicBezTo>
                    <a:pt x="6682" y="19262"/>
                    <a:pt x="6767" y="19389"/>
                    <a:pt x="6850" y="19516"/>
                  </a:cubicBezTo>
                  <a:cubicBezTo>
                    <a:pt x="7153" y="19969"/>
                    <a:pt x="7455" y="20422"/>
                    <a:pt x="7758" y="20875"/>
                  </a:cubicBezTo>
                  <a:cubicBezTo>
                    <a:pt x="7837" y="20993"/>
                    <a:pt x="7916" y="21113"/>
                    <a:pt x="7995" y="21232"/>
                  </a:cubicBezTo>
                  <a:lnTo>
                    <a:pt x="8010" y="21256"/>
                  </a:lnTo>
                  <a:cubicBezTo>
                    <a:pt x="8241" y="21602"/>
                    <a:pt x="8498" y="21962"/>
                    <a:pt x="8886" y="22110"/>
                  </a:cubicBezTo>
                  <a:cubicBezTo>
                    <a:pt x="9016" y="22159"/>
                    <a:pt x="9148" y="22181"/>
                    <a:pt x="9281" y="22181"/>
                  </a:cubicBezTo>
                  <a:cubicBezTo>
                    <a:pt x="9765" y="22181"/>
                    <a:pt x="10256" y="21895"/>
                    <a:pt x="10680" y="21617"/>
                  </a:cubicBezTo>
                  <a:cubicBezTo>
                    <a:pt x="14048" y="19416"/>
                    <a:pt x="17415" y="17212"/>
                    <a:pt x="20784" y="15009"/>
                  </a:cubicBezTo>
                  <a:cubicBezTo>
                    <a:pt x="21416" y="14597"/>
                    <a:pt x="22766" y="13946"/>
                    <a:pt x="22943" y="13133"/>
                  </a:cubicBezTo>
                  <a:cubicBezTo>
                    <a:pt x="22959" y="13055"/>
                    <a:pt x="22966" y="12975"/>
                    <a:pt x="22966" y="12891"/>
                  </a:cubicBezTo>
                  <a:cubicBezTo>
                    <a:pt x="22965" y="12730"/>
                    <a:pt x="22935" y="12561"/>
                    <a:pt x="22884" y="12393"/>
                  </a:cubicBezTo>
                  <a:cubicBezTo>
                    <a:pt x="22778" y="12034"/>
                    <a:pt x="22584" y="11670"/>
                    <a:pt x="22395" y="11348"/>
                  </a:cubicBezTo>
                  <a:cubicBezTo>
                    <a:pt x="22313" y="11209"/>
                    <a:pt x="22229" y="11078"/>
                    <a:pt x="22154" y="10958"/>
                  </a:cubicBezTo>
                  <a:cubicBezTo>
                    <a:pt x="22128" y="10915"/>
                    <a:pt x="22101" y="10873"/>
                    <a:pt x="22075" y="10833"/>
                  </a:cubicBezTo>
                  <a:cubicBezTo>
                    <a:pt x="21917" y="10579"/>
                    <a:pt x="21757" y="10324"/>
                    <a:pt x="21599" y="10070"/>
                  </a:cubicBezTo>
                  <a:cubicBezTo>
                    <a:pt x="21519" y="9942"/>
                    <a:pt x="21438" y="9812"/>
                    <a:pt x="21357" y="9682"/>
                  </a:cubicBezTo>
                  <a:cubicBezTo>
                    <a:pt x="21017" y="9139"/>
                    <a:pt x="20678" y="8594"/>
                    <a:pt x="20338" y="8049"/>
                  </a:cubicBezTo>
                  <a:cubicBezTo>
                    <a:pt x="20257" y="7921"/>
                    <a:pt x="20177" y="7791"/>
                    <a:pt x="20095" y="7662"/>
                  </a:cubicBezTo>
                  <a:cubicBezTo>
                    <a:pt x="19954" y="7435"/>
                    <a:pt x="19814" y="7209"/>
                    <a:pt x="19672" y="6983"/>
                  </a:cubicBezTo>
                  <a:cubicBezTo>
                    <a:pt x="19592" y="6853"/>
                    <a:pt x="19511" y="6725"/>
                    <a:pt x="19429" y="6595"/>
                  </a:cubicBezTo>
                  <a:cubicBezTo>
                    <a:pt x="19120" y="6097"/>
                    <a:pt x="18809" y="5599"/>
                    <a:pt x="18497" y="5101"/>
                  </a:cubicBezTo>
                  <a:cubicBezTo>
                    <a:pt x="18417" y="4973"/>
                    <a:pt x="18335" y="4843"/>
                    <a:pt x="18254" y="4714"/>
                  </a:cubicBezTo>
                  <a:cubicBezTo>
                    <a:pt x="18111" y="4483"/>
                    <a:pt x="17968" y="4253"/>
                    <a:pt x="17823" y="4022"/>
                  </a:cubicBezTo>
                  <a:cubicBezTo>
                    <a:pt x="17771" y="3937"/>
                    <a:pt x="17715" y="3852"/>
                    <a:pt x="17663" y="3765"/>
                  </a:cubicBezTo>
                  <a:cubicBezTo>
                    <a:pt x="17636" y="3722"/>
                    <a:pt x="17609" y="3678"/>
                    <a:pt x="17582" y="3634"/>
                  </a:cubicBezTo>
                  <a:cubicBezTo>
                    <a:pt x="17387" y="3316"/>
                    <a:pt x="17199" y="2984"/>
                    <a:pt x="17006" y="2649"/>
                  </a:cubicBezTo>
                  <a:cubicBezTo>
                    <a:pt x="16932" y="2517"/>
                    <a:pt x="16856" y="2384"/>
                    <a:pt x="16778" y="2251"/>
                  </a:cubicBezTo>
                  <a:cubicBezTo>
                    <a:pt x="16597" y="1938"/>
                    <a:pt x="16412" y="1626"/>
                    <a:pt x="16217" y="1328"/>
                  </a:cubicBezTo>
                  <a:cubicBezTo>
                    <a:pt x="16133" y="1199"/>
                    <a:pt x="16048" y="1074"/>
                    <a:pt x="15960" y="950"/>
                  </a:cubicBezTo>
                  <a:lnTo>
                    <a:pt x="15961" y="950"/>
                  </a:lnTo>
                  <a:cubicBezTo>
                    <a:pt x="15838" y="775"/>
                    <a:pt x="15709" y="607"/>
                    <a:pt x="15575" y="445"/>
                  </a:cubicBezTo>
                  <a:cubicBezTo>
                    <a:pt x="15306" y="125"/>
                    <a:pt x="14972" y="1"/>
                    <a:pt x="146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61"/>
            <p:cNvSpPr/>
            <p:nvPr/>
          </p:nvSpPr>
          <p:spPr>
            <a:xfrm>
              <a:off x="6397510" y="2230109"/>
              <a:ext cx="1216544" cy="1174848"/>
            </a:xfrm>
            <a:custGeom>
              <a:avLst/>
              <a:gdLst/>
              <a:ahLst/>
              <a:cxnLst/>
              <a:rect l="l" t="t" r="r" b="b"/>
              <a:pathLst>
                <a:path w="19782" h="19104" extrusionOk="0">
                  <a:moveTo>
                    <a:pt x="12595" y="1"/>
                  </a:moveTo>
                  <a:cubicBezTo>
                    <a:pt x="12276" y="1"/>
                    <a:pt x="11941" y="122"/>
                    <a:pt x="11643" y="290"/>
                  </a:cubicBezTo>
                  <a:cubicBezTo>
                    <a:pt x="11567" y="333"/>
                    <a:pt x="11494" y="378"/>
                    <a:pt x="11424" y="426"/>
                  </a:cubicBezTo>
                  <a:cubicBezTo>
                    <a:pt x="9379" y="1810"/>
                    <a:pt x="7334" y="3193"/>
                    <a:pt x="5291" y="4577"/>
                  </a:cubicBezTo>
                  <a:cubicBezTo>
                    <a:pt x="4279" y="5261"/>
                    <a:pt x="3268" y="5944"/>
                    <a:pt x="2256" y="6628"/>
                  </a:cubicBezTo>
                  <a:cubicBezTo>
                    <a:pt x="1725" y="6988"/>
                    <a:pt x="1" y="7716"/>
                    <a:pt x="302" y="8565"/>
                  </a:cubicBezTo>
                  <a:cubicBezTo>
                    <a:pt x="419" y="8894"/>
                    <a:pt x="614" y="9185"/>
                    <a:pt x="838" y="9464"/>
                  </a:cubicBezTo>
                  <a:cubicBezTo>
                    <a:pt x="920" y="9567"/>
                    <a:pt x="1005" y="9667"/>
                    <a:pt x="1092" y="9767"/>
                  </a:cubicBezTo>
                  <a:cubicBezTo>
                    <a:pt x="1331" y="10045"/>
                    <a:pt x="1575" y="10318"/>
                    <a:pt x="1770" y="10607"/>
                  </a:cubicBezTo>
                  <a:cubicBezTo>
                    <a:pt x="1778" y="10621"/>
                    <a:pt x="1787" y="10633"/>
                    <a:pt x="1795" y="10646"/>
                  </a:cubicBezTo>
                  <a:cubicBezTo>
                    <a:pt x="1867" y="10755"/>
                    <a:pt x="1941" y="10864"/>
                    <a:pt x="2013" y="10973"/>
                  </a:cubicBezTo>
                  <a:cubicBezTo>
                    <a:pt x="2150" y="11179"/>
                    <a:pt x="2286" y="11383"/>
                    <a:pt x="2423" y="11589"/>
                  </a:cubicBezTo>
                  <a:cubicBezTo>
                    <a:pt x="2496" y="11697"/>
                    <a:pt x="2568" y="11807"/>
                    <a:pt x="2641" y="11916"/>
                  </a:cubicBezTo>
                  <a:cubicBezTo>
                    <a:pt x="2849" y="12227"/>
                    <a:pt x="3056" y="12537"/>
                    <a:pt x="3262" y="12848"/>
                  </a:cubicBezTo>
                  <a:cubicBezTo>
                    <a:pt x="3332" y="12954"/>
                    <a:pt x="3404" y="13061"/>
                    <a:pt x="3474" y="13167"/>
                  </a:cubicBezTo>
                  <a:lnTo>
                    <a:pt x="3480" y="13176"/>
                  </a:lnTo>
                  <a:cubicBezTo>
                    <a:pt x="3953" y="13885"/>
                    <a:pt x="4423" y="14593"/>
                    <a:pt x="4897" y="15302"/>
                  </a:cubicBezTo>
                  <a:cubicBezTo>
                    <a:pt x="4970" y="15411"/>
                    <a:pt x="5041" y="15520"/>
                    <a:pt x="5115" y="15629"/>
                  </a:cubicBezTo>
                  <a:cubicBezTo>
                    <a:pt x="5304" y="15912"/>
                    <a:pt x="5494" y="16197"/>
                    <a:pt x="5683" y="16481"/>
                  </a:cubicBezTo>
                  <a:cubicBezTo>
                    <a:pt x="5756" y="16590"/>
                    <a:pt x="5828" y="16699"/>
                    <a:pt x="5901" y="16808"/>
                  </a:cubicBezTo>
                  <a:cubicBezTo>
                    <a:pt x="6161" y="17199"/>
                    <a:pt x="6422" y="17590"/>
                    <a:pt x="6682" y="17979"/>
                  </a:cubicBezTo>
                  <a:cubicBezTo>
                    <a:pt x="6751" y="18082"/>
                    <a:pt x="6818" y="18184"/>
                    <a:pt x="6886" y="18287"/>
                  </a:cubicBezTo>
                  <a:lnTo>
                    <a:pt x="6900" y="18306"/>
                  </a:lnTo>
                  <a:cubicBezTo>
                    <a:pt x="7100" y="18606"/>
                    <a:pt x="7321" y="18915"/>
                    <a:pt x="7655" y="19042"/>
                  </a:cubicBezTo>
                  <a:cubicBezTo>
                    <a:pt x="7767" y="19085"/>
                    <a:pt x="7882" y="19104"/>
                    <a:pt x="7996" y="19104"/>
                  </a:cubicBezTo>
                  <a:cubicBezTo>
                    <a:pt x="8412" y="19104"/>
                    <a:pt x="8835" y="18857"/>
                    <a:pt x="9200" y="18620"/>
                  </a:cubicBezTo>
                  <a:cubicBezTo>
                    <a:pt x="12100" y="16723"/>
                    <a:pt x="15000" y="14824"/>
                    <a:pt x="17902" y="12927"/>
                  </a:cubicBezTo>
                  <a:cubicBezTo>
                    <a:pt x="18446" y="12572"/>
                    <a:pt x="19610" y="12012"/>
                    <a:pt x="19761" y="11312"/>
                  </a:cubicBezTo>
                  <a:cubicBezTo>
                    <a:pt x="19775" y="11245"/>
                    <a:pt x="19781" y="11174"/>
                    <a:pt x="19781" y="11103"/>
                  </a:cubicBezTo>
                  <a:cubicBezTo>
                    <a:pt x="19781" y="10964"/>
                    <a:pt x="19755" y="10819"/>
                    <a:pt x="19711" y="10674"/>
                  </a:cubicBezTo>
                  <a:cubicBezTo>
                    <a:pt x="19620" y="10365"/>
                    <a:pt x="19453" y="10051"/>
                    <a:pt x="19290" y="9774"/>
                  </a:cubicBezTo>
                  <a:cubicBezTo>
                    <a:pt x="19219" y="9653"/>
                    <a:pt x="19147" y="9542"/>
                    <a:pt x="19081" y="9439"/>
                  </a:cubicBezTo>
                  <a:cubicBezTo>
                    <a:pt x="19059" y="9401"/>
                    <a:pt x="19035" y="9365"/>
                    <a:pt x="19014" y="9331"/>
                  </a:cubicBezTo>
                  <a:cubicBezTo>
                    <a:pt x="18878" y="9112"/>
                    <a:pt x="18741" y="8892"/>
                    <a:pt x="18604" y="8674"/>
                  </a:cubicBezTo>
                  <a:cubicBezTo>
                    <a:pt x="18535" y="8562"/>
                    <a:pt x="18466" y="8452"/>
                    <a:pt x="18396" y="8340"/>
                  </a:cubicBezTo>
                  <a:cubicBezTo>
                    <a:pt x="18104" y="7871"/>
                    <a:pt x="17811" y="7403"/>
                    <a:pt x="17517" y="6934"/>
                  </a:cubicBezTo>
                  <a:cubicBezTo>
                    <a:pt x="17448" y="6822"/>
                    <a:pt x="17378" y="6711"/>
                    <a:pt x="17308" y="6599"/>
                  </a:cubicBezTo>
                  <a:cubicBezTo>
                    <a:pt x="17187" y="6404"/>
                    <a:pt x="17066" y="6210"/>
                    <a:pt x="16944" y="6014"/>
                  </a:cubicBezTo>
                  <a:cubicBezTo>
                    <a:pt x="16874" y="5904"/>
                    <a:pt x="16805" y="5792"/>
                    <a:pt x="16735" y="5680"/>
                  </a:cubicBezTo>
                  <a:cubicBezTo>
                    <a:pt x="16468" y="5252"/>
                    <a:pt x="16201" y="4823"/>
                    <a:pt x="15932" y="4395"/>
                  </a:cubicBezTo>
                  <a:cubicBezTo>
                    <a:pt x="15863" y="4283"/>
                    <a:pt x="15793" y="4171"/>
                    <a:pt x="15723" y="4060"/>
                  </a:cubicBezTo>
                  <a:cubicBezTo>
                    <a:pt x="15599" y="3862"/>
                    <a:pt x="15477" y="3663"/>
                    <a:pt x="15351" y="3465"/>
                  </a:cubicBezTo>
                  <a:cubicBezTo>
                    <a:pt x="15306" y="3392"/>
                    <a:pt x="15259" y="3317"/>
                    <a:pt x="15214" y="3244"/>
                  </a:cubicBezTo>
                  <a:cubicBezTo>
                    <a:pt x="15190" y="3205"/>
                    <a:pt x="15168" y="3168"/>
                    <a:pt x="15145" y="3129"/>
                  </a:cubicBezTo>
                  <a:cubicBezTo>
                    <a:pt x="14977" y="2856"/>
                    <a:pt x="14814" y="2571"/>
                    <a:pt x="14648" y="2281"/>
                  </a:cubicBezTo>
                  <a:cubicBezTo>
                    <a:pt x="14584" y="2168"/>
                    <a:pt x="14518" y="2054"/>
                    <a:pt x="14453" y="1939"/>
                  </a:cubicBezTo>
                  <a:cubicBezTo>
                    <a:pt x="14296" y="1669"/>
                    <a:pt x="14136" y="1401"/>
                    <a:pt x="13969" y="1142"/>
                  </a:cubicBezTo>
                  <a:cubicBezTo>
                    <a:pt x="13896" y="1032"/>
                    <a:pt x="13823" y="924"/>
                    <a:pt x="13747" y="818"/>
                  </a:cubicBezTo>
                  <a:cubicBezTo>
                    <a:pt x="13641" y="668"/>
                    <a:pt x="13530" y="523"/>
                    <a:pt x="13414" y="384"/>
                  </a:cubicBezTo>
                  <a:cubicBezTo>
                    <a:pt x="13182" y="108"/>
                    <a:pt x="12895" y="1"/>
                    <a:pt x="12595"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61"/>
            <p:cNvSpPr/>
            <p:nvPr/>
          </p:nvSpPr>
          <p:spPr>
            <a:xfrm>
              <a:off x="6355016" y="2592135"/>
              <a:ext cx="350782" cy="240394"/>
            </a:xfrm>
            <a:custGeom>
              <a:avLst/>
              <a:gdLst/>
              <a:ahLst/>
              <a:cxnLst/>
              <a:rect l="l" t="t" r="r" b="b"/>
              <a:pathLst>
                <a:path w="5704" h="3909" extrusionOk="0">
                  <a:moveTo>
                    <a:pt x="5368" y="0"/>
                  </a:moveTo>
                  <a:cubicBezTo>
                    <a:pt x="5328" y="0"/>
                    <a:pt x="5285" y="13"/>
                    <a:pt x="5243" y="41"/>
                  </a:cubicBezTo>
                  <a:cubicBezTo>
                    <a:pt x="3496" y="1214"/>
                    <a:pt x="1749" y="2384"/>
                    <a:pt x="1" y="3557"/>
                  </a:cubicBezTo>
                  <a:cubicBezTo>
                    <a:pt x="96" y="3675"/>
                    <a:pt x="196" y="3792"/>
                    <a:pt x="296" y="3908"/>
                  </a:cubicBezTo>
                  <a:cubicBezTo>
                    <a:pt x="2031" y="2744"/>
                    <a:pt x="3765" y="1583"/>
                    <a:pt x="5501" y="418"/>
                  </a:cubicBezTo>
                  <a:cubicBezTo>
                    <a:pt x="5704" y="283"/>
                    <a:pt x="5562" y="0"/>
                    <a:pt x="5368"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61"/>
            <p:cNvSpPr/>
            <p:nvPr/>
          </p:nvSpPr>
          <p:spPr>
            <a:xfrm>
              <a:off x="6757448" y="2443684"/>
              <a:ext cx="176928" cy="121273"/>
            </a:xfrm>
            <a:custGeom>
              <a:avLst/>
              <a:gdLst/>
              <a:ahLst/>
              <a:cxnLst/>
              <a:rect l="l" t="t" r="r" b="b"/>
              <a:pathLst>
                <a:path w="2877" h="1972" extrusionOk="0">
                  <a:moveTo>
                    <a:pt x="2544" y="0"/>
                  </a:moveTo>
                  <a:cubicBezTo>
                    <a:pt x="2503" y="0"/>
                    <a:pt x="2461" y="12"/>
                    <a:pt x="2419" y="41"/>
                  </a:cubicBezTo>
                  <a:lnTo>
                    <a:pt x="202" y="1553"/>
                  </a:lnTo>
                  <a:cubicBezTo>
                    <a:pt x="1" y="1690"/>
                    <a:pt x="142" y="1972"/>
                    <a:pt x="335" y="1972"/>
                  </a:cubicBezTo>
                  <a:cubicBezTo>
                    <a:pt x="375" y="1972"/>
                    <a:pt x="418" y="1960"/>
                    <a:pt x="460" y="1931"/>
                  </a:cubicBezTo>
                  <a:lnTo>
                    <a:pt x="2677" y="419"/>
                  </a:lnTo>
                  <a:cubicBezTo>
                    <a:pt x="2877" y="282"/>
                    <a:pt x="2736" y="0"/>
                    <a:pt x="2544"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61"/>
            <p:cNvSpPr/>
            <p:nvPr/>
          </p:nvSpPr>
          <p:spPr>
            <a:xfrm>
              <a:off x="7226173" y="2273525"/>
              <a:ext cx="115062" cy="87326"/>
            </a:xfrm>
            <a:custGeom>
              <a:avLst/>
              <a:gdLst/>
              <a:ahLst/>
              <a:cxnLst/>
              <a:rect l="l" t="t" r="r" b="b"/>
              <a:pathLst>
                <a:path w="1871" h="1420" extrusionOk="0">
                  <a:moveTo>
                    <a:pt x="1642" y="0"/>
                  </a:moveTo>
                  <a:cubicBezTo>
                    <a:pt x="1161" y="335"/>
                    <a:pt x="681" y="668"/>
                    <a:pt x="200" y="1001"/>
                  </a:cubicBezTo>
                  <a:cubicBezTo>
                    <a:pt x="1" y="1138"/>
                    <a:pt x="140" y="1419"/>
                    <a:pt x="331" y="1419"/>
                  </a:cubicBezTo>
                  <a:cubicBezTo>
                    <a:pt x="372" y="1419"/>
                    <a:pt x="415" y="1406"/>
                    <a:pt x="458" y="1377"/>
                  </a:cubicBezTo>
                  <a:cubicBezTo>
                    <a:pt x="930" y="1051"/>
                    <a:pt x="1400" y="726"/>
                    <a:pt x="1870" y="399"/>
                  </a:cubicBezTo>
                  <a:cubicBezTo>
                    <a:pt x="1796" y="266"/>
                    <a:pt x="1720" y="133"/>
                    <a:pt x="1642"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61"/>
            <p:cNvSpPr/>
            <p:nvPr/>
          </p:nvSpPr>
          <p:spPr>
            <a:xfrm>
              <a:off x="6943167" y="2396332"/>
              <a:ext cx="239041" cy="160816"/>
            </a:xfrm>
            <a:custGeom>
              <a:avLst/>
              <a:gdLst/>
              <a:ahLst/>
              <a:cxnLst/>
              <a:rect l="l" t="t" r="r" b="b"/>
              <a:pathLst>
                <a:path w="3887" h="2615" extrusionOk="0">
                  <a:moveTo>
                    <a:pt x="3552" y="0"/>
                  </a:moveTo>
                  <a:cubicBezTo>
                    <a:pt x="3512" y="0"/>
                    <a:pt x="3469" y="13"/>
                    <a:pt x="3427" y="41"/>
                  </a:cubicBezTo>
                  <a:cubicBezTo>
                    <a:pt x="2353" y="760"/>
                    <a:pt x="1278" y="1478"/>
                    <a:pt x="203" y="2198"/>
                  </a:cubicBezTo>
                  <a:cubicBezTo>
                    <a:pt x="0" y="2333"/>
                    <a:pt x="141" y="2614"/>
                    <a:pt x="335" y="2614"/>
                  </a:cubicBezTo>
                  <a:cubicBezTo>
                    <a:pt x="375" y="2614"/>
                    <a:pt x="418" y="2602"/>
                    <a:pt x="460" y="2574"/>
                  </a:cubicBezTo>
                  <a:cubicBezTo>
                    <a:pt x="1535" y="1856"/>
                    <a:pt x="2611" y="1137"/>
                    <a:pt x="3685" y="419"/>
                  </a:cubicBezTo>
                  <a:cubicBezTo>
                    <a:pt x="3887" y="283"/>
                    <a:pt x="3746" y="0"/>
                    <a:pt x="3552"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61"/>
            <p:cNvSpPr/>
            <p:nvPr/>
          </p:nvSpPr>
          <p:spPr>
            <a:xfrm>
              <a:off x="6773806" y="2628848"/>
              <a:ext cx="63465" cy="49259"/>
            </a:xfrm>
            <a:custGeom>
              <a:avLst/>
              <a:gdLst/>
              <a:ahLst/>
              <a:cxnLst/>
              <a:rect l="l" t="t" r="r" b="b"/>
              <a:pathLst>
                <a:path w="1032" h="801" extrusionOk="0">
                  <a:moveTo>
                    <a:pt x="764" y="1"/>
                  </a:moveTo>
                  <a:cubicBezTo>
                    <a:pt x="721" y="1"/>
                    <a:pt x="678" y="13"/>
                    <a:pt x="639" y="39"/>
                  </a:cubicBezTo>
                  <a:lnTo>
                    <a:pt x="133" y="384"/>
                  </a:lnTo>
                  <a:cubicBezTo>
                    <a:pt x="34" y="451"/>
                    <a:pt x="0" y="602"/>
                    <a:pt x="73" y="702"/>
                  </a:cubicBezTo>
                  <a:cubicBezTo>
                    <a:pt x="120" y="764"/>
                    <a:pt x="193" y="800"/>
                    <a:pt x="266" y="800"/>
                  </a:cubicBezTo>
                  <a:cubicBezTo>
                    <a:pt x="309" y="800"/>
                    <a:pt x="352" y="788"/>
                    <a:pt x="391" y="762"/>
                  </a:cubicBezTo>
                  <a:lnTo>
                    <a:pt x="897" y="417"/>
                  </a:lnTo>
                  <a:cubicBezTo>
                    <a:pt x="996" y="350"/>
                    <a:pt x="1032" y="198"/>
                    <a:pt x="957" y="99"/>
                  </a:cubicBezTo>
                  <a:cubicBezTo>
                    <a:pt x="910" y="37"/>
                    <a:pt x="838" y="1"/>
                    <a:pt x="764"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61"/>
            <p:cNvSpPr/>
            <p:nvPr/>
          </p:nvSpPr>
          <p:spPr>
            <a:xfrm>
              <a:off x="6423400" y="2723060"/>
              <a:ext cx="280490" cy="195562"/>
            </a:xfrm>
            <a:custGeom>
              <a:avLst/>
              <a:gdLst/>
              <a:ahLst/>
              <a:cxnLst/>
              <a:rect l="l" t="t" r="r" b="b"/>
              <a:pathLst>
                <a:path w="4561" h="3180" extrusionOk="0">
                  <a:moveTo>
                    <a:pt x="4227" y="1"/>
                  </a:moveTo>
                  <a:cubicBezTo>
                    <a:pt x="4186" y="1"/>
                    <a:pt x="4143" y="13"/>
                    <a:pt x="4101" y="42"/>
                  </a:cubicBezTo>
                  <a:cubicBezTo>
                    <a:pt x="2735" y="961"/>
                    <a:pt x="1368" y="1881"/>
                    <a:pt x="1" y="2799"/>
                  </a:cubicBezTo>
                  <a:cubicBezTo>
                    <a:pt x="84" y="2926"/>
                    <a:pt x="169" y="3052"/>
                    <a:pt x="253" y="3179"/>
                  </a:cubicBezTo>
                  <a:cubicBezTo>
                    <a:pt x="1623" y="2260"/>
                    <a:pt x="2990" y="1339"/>
                    <a:pt x="4359" y="418"/>
                  </a:cubicBezTo>
                  <a:cubicBezTo>
                    <a:pt x="4560" y="282"/>
                    <a:pt x="4420" y="1"/>
                    <a:pt x="4227"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61"/>
            <p:cNvSpPr/>
            <p:nvPr/>
          </p:nvSpPr>
          <p:spPr>
            <a:xfrm>
              <a:off x="6664835" y="2723306"/>
              <a:ext cx="165059" cy="113217"/>
            </a:xfrm>
            <a:custGeom>
              <a:avLst/>
              <a:gdLst/>
              <a:ahLst/>
              <a:cxnLst/>
              <a:rect l="l" t="t" r="r" b="b"/>
              <a:pathLst>
                <a:path w="2684" h="1841" extrusionOk="0">
                  <a:moveTo>
                    <a:pt x="2352" y="1"/>
                  </a:moveTo>
                  <a:cubicBezTo>
                    <a:pt x="2311" y="1"/>
                    <a:pt x="2268" y="13"/>
                    <a:pt x="2226" y="42"/>
                  </a:cubicBezTo>
                  <a:lnTo>
                    <a:pt x="202" y="1421"/>
                  </a:lnTo>
                  <a:cubicBezTo>
                    <a:pt x="1" y="1558"/>
                    <a:pt x="141" y="1840"/>
                    <a:pt x="334" y="1840"/>
                  </a:cubicBezTo>
                  <a:cubicBezTo>
                    <a:pt x="374" y="1840"/>
                    <a:pt x="416" y="1828"/>
                    <a:pt x="459" y="1799"/>
                  </a:cubicBezTo>
                  <a:lnTo>
                    <a:pt x="2483" y="418"/>
                  </a:lnTo>
                  <a:cubicBezTo>
                    <a:pt x="2683" y="282"/>
                    <a:pt x="2544" y="1"/>
                    <a:pt x="2352"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61"/>
            <p:cNvSpPr/>
            <p:nvPr/>
          </p:nvSpPr>
          <p:spPr>
            <a:xfrm>
              <a:off x="6468292" y="2921261"/>
              <a:ext cx="86404" cy="64695"/>
            </a:xfrm>
            <a:custGeom>
              <a:avLst/>
              <a:gdLst/>
              <a:ahLst/>
              <a:cxnLst/>
              <a:rect l="l" t="t" r="r" b="b"/>
              <a:pathLst>
                <a:path w="1405" h="1052" extrusionOk="0">
                  <a:moveTo>
                    <a:pt x="1069" y="1"/>
                  </a:moveTo>
                  <a:cubicBezTo>
                    <a:pt x="1029" y="1"/>
                    <a:pt x="986" y="13"/>
                    <a:pt x="944" y="41"/>
                  </a:cubicBezTo>
                  <a:cubicBezTo>
                    <a:pt x="630" y="252"/>
                    <a:pt x="314" y="461"/>
                    <a:pt x="1" y="671"/>
                  </a:cubicBezTo>
                  <a:cubicBezTo>
                    <a:pt x="84" y="797"/>
                    <a:pt x="169" y="925"/>
                    <a:pt x="254" y="1052"/>
                  </a:cubicBezTo>
                  <a:cubicBezTo>
                    <a:pt x="569" y="840"/>
                    <a:pt x="886" y="630"/>
                    <a:pt x="1202" y="419"/>
                  </a:cubicBezTo>
                  <a:cubicBezTo>
                    <a:pt x="1405" y="283"/>
                    <a:pt x="1264" y="1"/>
                    <a:pt x="1069"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61"/>
            <p:cNvSpPr/>
            <p:nvPr/>
          </p:nvSpPr>
          <p:spPr>
            <a:xfrm>
              <a:off x="6885730" y="2545029"/>
              <a:ext cx="217640" cy="150546"/>
            </a:xfrm>
            <a:custGeom>
              <a:avLst/>
              <a:gdLst/>
              <a:ahLst/>
              <a:cxnLst/>
              <a:rect l="l" t="t" r="r" b="b"/>
              <a:pathLst>
                <a:path w="3539" h="2448" extrusionOk="0">
                  <a:moveTo>
                    <a:pt x="3207" y="1"/>
                  </a:moveTo>
                  <a:cubicBezTo>
                    <a:pt x="3167" y="1"/>
                    <a:pt x="3124" y="13"/>
                    <a:pt x="3082" y="43"/>
                  </a:cubicBezTo>
                  <a:cubicBezTo>
                    <a:pt x="2121" y="704"/>
                    <a:pt x="1161" y="1367"/>
                    <a:pt x="200" y="2028"/>
                  </a:cubicBezTo>
                  <a:cubicBezTo>
                    <a:pt x="0" y="2166"/>
                    <a:pt x="140" y="2447"/>
                    <a:pt x="331" y="2447"/>
                  </a:cubicBezTo>
                  <a:cubicBezTo>
                    <a:pt x="372" y="2447"/>
                    <a:pt x="414" y="2435"/>
                    <a:pt x="456" y="2405"/>
                  </a:cubicBezTo>
                  <a:cubicBezTo>
                    <a:pt x="1418" y="1744"/>
                    <a:pt x="2379" y="1081"/>
                    <a:pt x="3339" y="420"/>
                  </a:cubicBezTo>
                  <a:cubicBezTo>
                    <a:pt x="3538" y="282"/>
                    <a:pt x="3398" y="1"/>
                    <a:pt x="3207"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61"/>
            <p:cNvSpPr/>
            <p:nvPr/>
          </p:nvSpPr>
          <p:spPr>
            <a:xfrm>
              <a:off x="7197577" y="2431692"/>
              <a:ext cx="78286" cy="59345"/>
            </a:xfrm>
            <a:custGeom>
              <a:avLst/>
              <a:gdLst/>
              <a:ahLst/>
              <a:cxnLst/>
              <a:rect l="l" t="t" r="r" b="b"/>
              <a:pathLst>
                <a:path w="1273" h="965" extrusionOk="0">
                  <a:moveTo>
                    <a:pt x="1006" y="1"/>
                  </a:moveTo>
                  <a:cubicBezTo>
                    <a:pt x="964" y="1"/>
                    <a:pt x="920" y="13"/>
                    <a:pt x="881" y="39"/>
                  </a:cubicBezTo>
                  <a:lnTo>
                    <a:pt x="135" y="548"/>
                  </a:lnTo>
                  <a:cubicBezTo>
                    <a:pt x="37" y="617"/>
                    <a:pt x="1" y="768"/>
                    <a:pt x="75" y="866"/>
                  </a:cubicBezTo>
                  <a:cubicBezTo>
                    <a:pt x="122" y="928"/>
                    <a:pt x="194" y="965"/>
                    <a:pt x="267" y="965"/>
                  </a:cubicBezTo>
                  <a:cubicBezTo>
                    <a:pt x="310" y="965"/>
                    <a:pt x="353" y="953"/>
                    <a:pt x="392" y="926"/>
                  </a:cubicBezTo>
                  <a:lnTo>
                    <a:pt x="1140" y="417"/>
                  </a:lnTo>
                  <a:cubicBezTo>
                    <a:pt x="1238" y="350"/>
                    <a:pt x="1272" y="199"/>
                    <a:pt x="1199" y="99"/>
                  </a:cubicBezTo>
                  <a:cubicBezTo>
                    <a:pt x="1152" y="37"/>
                    <a:pt x="1080" y="1"/>
                    <a:pt x="1006"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61"/>
            <p:cNvSpPr/>
            <p:nvPr/>
          </p:nvSpPr>
          <p:spPr>
            <a:xfrm>
              <a:off x="7322845" y="2358512"/>
              <a:ext cx="68570" cy="54794"/>
            </a:xfrm>
            <a:custGeom>
              <a:avLst/>
              <a:gdLst/>
              <a:ahLst/>
              <a:cxnLst/>
              <a:rect l="l" t="t" r="r" b="b"/>
              <a:pathLst>
                <a:path w="1115" h="891" extrusionOk="0">
                  <a:moveTo>
                    <a:pt x="874" y="1"/>
                  </a:moveTo>
                  <a:cubicBezTo>
                    <a:pt x="649" y="157"/>
                    <a:pt x="424" y="314"/>
                    <a:pt x="198" y="471"/>
                  </a:cubicBezTo>
                  <a:cubicBezTo>
                    <a:pt x="0" y="609"/>
                    <a:pt x="139" y="891"/>
                    <a:pt x="329" y="891"/>
                  </a:cubicBezTo>
                  <a:cubicBezTo>
                    <a:pt x="370" y="891"/>
                    <a:pt x="413" y="878"/>
                    <a:pt x="455" y="848"/>
                  </a:cubicBezTo>
                  <a:cubicBezTo>
                    <a:pt x="674" y="695"/>
                    <a:pt x="895" y="542"/>
                    <a:pt x="1115" y="390"/>
                  </a:cubicBezTo>
                  <a:cubicBezTo>
                    <a:pt x="1063" y="304"/>
                    <a:pt x="1007" y="219"/>
                    <a:pt x="955" y="132"/>
                  </a:cubicBezTo>
                  <a:cubicBezTo>
                    <a:pt x="928" y="89"/>
                    <a:pt x="901" y="45"/>
                    <a:pt x="874"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61"/>
            <p:cNvSpPr/>
            <p:nvPr/>
          </p:nvSpPr>
          <p:spPr>
            <a:xfrm>
              <a:off x="7280536" y="2424989"/>
              <a:ext cx="152268" cy="111064"/>
            </a:xfrm>
            <a:custGeom>
              <a:avLst/>
              <a:gdLst/>
              <a:ahLst/>
              <a:cxnLst/>
              <a:rect l="l" t="t" r="r" b="b"/>
              <a:pathLst>
                <a:path w="2476" h="1806" extrusionOk="0">
                  <a:moveTo>
                    <a:pt x="2234" y="0"/>
                  </a:moveTo>
                  <a:lnTo>
                    <a:pt x="201" y="1387"/>
                  </a:lnTo>
                  <a:cubicBezTo>
                    <a:pt x="0" y="1524"/>
                    <a:pt x="141" y="1806"/>
                    <a:pt x="333" y="1806"/>
                  </a:cubicBezTo>
                  <a:cubicBezTo>
                    <a:pt x="373" y="1806"/>
                    <a:pt x="416" y="1793"/>
                    <a:pt x="458" y="1765"/>
                  </a:cubicBezTo>
                  <a:lnTo>
                    <a:pt x="2476" y="388"/>
                  </a:lnTo>
                  <a:cubicBezTo>
                    <a:pt x="2397" y="259"/>
                    <a:pt x="2315" y="129"/>
                    <a:pt x="2234"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61"/>
            <p:cNvSpPr/>
            <p:nvPr/>
          </p:nvSpPr>
          <p:spPr>
            <a:xfrm>
              <a:off x="7132760" y="2575900"/>
              <a:ext cx="84990" cy="61928"/>
            </a:xfrm>
            <a:custGeom>
              <a:avLst/>
              <a:gdLst/>
              <a:ahLst/>
              <a:cxnLst/>
              <a:rect l="l" t="t" r="r" b="b"/>
              <a:pathLst>
                <a:path w="1382" h="1007" extrusionOk="0">
                  <a:moveTo>
                    <a:pt x="1118" y="0"/>
                  </a:moveTo>
                  <a:cubicBezTo>
                    <a:pt x="1075" y="0"/>
                    <a:pt x="1032" y="12"/>
                    <a:pt x="992" y="38"/>
                  </a:cubicBezTo>
                  <a:cubicBezTo>
                    <a:pt x="705" y="223"/>
                    <a:pt x="420" y="406"/>
                    <a:pt x="134" y="591"/>
                  </a:cubicBezTo>
                  <a:cubicBezTo>
                    <a:pt x="34" y="656"/>
                    <a:pt x="1" y="811"/>
                    <a:pt x="74" y="908"/>
                  </a:cubicBezTo>
                  <a:cubicBezTo>
                    <a:pt x="122" y="972"/>
                    <a:pt x="192" y="1007"/>
                    <a:pt x="265" y="1007"/>
                  </a:cubicBezTo>
                  <a:cubicBezTo>
                    <a:pt x="307" y="1007"/>
                    <a:pt x="351" y="994"/>
                    <a:pt x="391" y="969"/>
                  </a:cubicBezTo>
                  <a:cubicBezTo>
                    <a:pt x="677" y="784"/>
                    <a:pt x="964" y="600"/>
                    <a:pt x="1250" y="415"/>
                  </a:cubicBezTo>
                  <a:cubicBezTo>
                    <a:pt x="1350" y="351"/>
                    <a:pt x="1382" y="194"/>
                    <a:pt x="1310" y="99"/>
                  </a:cubicBezTo>
                  <a:cubicBezTo>
                    <a:pt x="1262" y="35"/>
                    <a:pt x="1191" y="0"/>
                    <a:pt x="1118"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61"/>
            <p:cNvSpPr/>
            <p:nvPr/>
          </p:nvSpPr>
          <p:spPr>
            <a:xfrm>
              <a:off x="6828169" y="2689114"/>
              <a:ext cx="227910" cy="166781"/>
            </a:xfrm>
            <a:custGeom>
              <a:avLst/>
              <a:gdLst/>
              <a:ahLst/>
              <a:cxnLst/>
              <a:rect l="l" t="t" r="r" b="b"/>
              <a:pathLst>
                <a:path w="3706" h="2712" extrusionOk="0">
                  <a:moveTo>
                    <a:pt x="3382" y="1"/>
                  </a:moveTo>
                  <a:cubicBezTo>
                    <a:pt x="3340" y="1"/>
                    <a:pt x="3297" y="15"/>
                    <a:pt x="3254" y="46"/>
                  </a:cubicBezTo>
                  <a:cubicBezTo>
                    <a:pt x="2234" y="794"/>
                    <a:pt x="1215" y="1542"/>
                    <a:pt x="195" y="2289"/>
                  </a:cubicBezTo>
                  <a:cubicBezTo>
                    <a:pt x="1" y="2432"/>
                    <a:pt x="139" y="2711"/>
                    <a:pt x="326" y="2711"/>
                  </a:cubicBezTo>
                  <a:cubicBezTo>
                    <a:pt x="366" y="2711"/>
                    <a:pt x="410" y="2698"/>
                    <a:pt x="452" y="2667"/>
                  </a:cubicBezTo>
                  <a:cubicBezTo>
                    <a:pt x="1472" y="1919"/>
                    <a:pt x="2493" y="1171"/>
                    <a:pt x="3512" y="424"/>
                  </a:cubicBezTo>
                  <a:cubicBezTo>
                    <a:pt x="3705" y="280"/>
                    <a:pt x="3569" y="1"/>
                    <a:pt x="3382"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61"/>
            <p:cNvSpPr/>
            <p:nvPr/>
          </p:nvSpPr>
          <p:spPr>
            <a:xfrm>
              <a:off x="6659608" y="2927841"/>
              <a:ext cx="79824" cy="60329"/>
            </a:xfrm>
            <a:custGeom>
              <a:avLst/>
              <a:gdLst/>
              <a:ahLst/>
              <a:cxnLst/>
              <a:rect l="l" t="t" r="r" b="b"/>
              <a:pathLst>
                <a:path w="1298" h="981" extrusionOk="0">
                  <a:moveTo>
                    <a:pt x="1031" y="0"/>
                  </a:moveTo>
                  <a:cubicBezTo>
                    <a:pt x="989" y="0"/>
                    <a:pt x="945" y="13"/>
                    <a:pt x="906" y="39"/>
                  </a:cubicBezTo>
                  <a:lnTo>
                    <a:pt x="135" y="564"/>
                  </a:lnTo>
                  <a:cubicBezTo>
                    <a:pt x="36" y="632"/>
                    <a:pt x="0" y="784"/>
                    <a:pt x="75" y="882"/>
                  </a:cubicBezTo>
                  <a:cubicBezTo>
                    <a:pt x="122" y="945"/>
                    <a:pt x="194" y="981"/>
                    <a:pt x="268" y="981"/>
                  </a:cubicBezTo>
                  <a:cubicBezTo>
                    <a:pt x="311" y="981"/>
                    <a:pt x="354" y="968"/>
                    <a:pt x="393" y="942"/>
                  </a:cubicBezTo>
                  <a:lnTo>
                    <a:pt x="1163" y="417"/>
                  </a:lnTo>
                  <a:cubicBezTo>
                    <a:pt x="1262" y="349"/>
                    <a:pt x="1297" y="197"/>
                    <a:pt x="1223" y="99"/>
                  </a:cubicBezTo>
                  <a:cubicBezTo>
                    <a:pt x="1177" y="36"/>
                    <a:pt x="1105" y="0"/>
                    <a:pt x="1031"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61"/>
            <p:cNvSpPr/>
            <p:nvPr/>
          </p:nvSpPr>
          <p:spPr>
            <a:xfrm>
              <a:off x="6528128" y="3013689"/>
              <a:ext cx="74227" cy="62174"/>
            </a:xfrm>
            <a:custGeom>
              <a:avLst/>
              <a:gdLst/>
              <a:ahLst/>
              <a:cxnLst/>
              <a:rect l="l" t="t" r="r" b="b"/>
              <a:pathLst>
                <a:path w="1207" h="1011" extrusionOk="0">
                  <a:moveTo>
                    <a:pt x="944" y="0"/>
                  </a:moveTo>
                  <a:cubicBezTo>
                    <a:pt x="900" y="0"/>
                    <a:pt x="856" y="13"/>
                    <a:pt x="819" y="40"/>
                  </a:cubicBezTo>
                  <a:cubicBezTo>
                    <a:pt x="546" y="237"/>
                    <a:pt x="272" y="434"/>
                    <a:pt x="1" y="630"/>
                  </a:cubicBezTo>
                  <a:cubicBezTo>
                    <a:pt x="83" y="754"/>
                    <a:pt x="165" y="877"/>
                    <a:pt x="249" y="1001"/>
                  </a:cubicBezTo>
                  <a:lnTo>
                    <a:pt x="255" y="1010"/>
                  </a:lnTo>
                  <a:cubicBezTo>
                    <a:pt x="529" y="812"/>
                    <a:pt x="802" y="615"/>
                    <a:pt x="1076" y="418"/>
                  </a:cubicBezTo>
                  <a:cubicBezTo>
                    <a:pt x="1177" y="346"/>
                    <a:pt x="1207" y="204"/>
                    <a:pt x="1137" y="100"/>
                  </a:cubicBezTo>
                  <a:cubicBezTo>
                    <a:pt x="1093" y="37"/>
                    <a:pt x="1019" y="0"/>
                    <a:pt x="944"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61"/>
            <p:cNvSpPr/>
            <p:nvPr/>
          </p:nvSpPr>
          <p:spPr>
            <a:xfrm>
              <a:off x="6606044" y="3038287"/>
              <a:ext cx="169549" cy="116230"/>
            </a:xfrm>
            <a:custGeom>
              <a:avLst/>
              <a:gdLst/>
              <a:ahLst/>
              <a:cxnLst/>
              <a:rect l="l" t="t" r="r" b="b"/>
              <a:pathLst>
                <a:path w="2757" h="1890" extrusionOk="0">
                  <a:moveTo>
                    <a:pt x="2422" y="0"/>
                  </a:moveTo>
                  <a:cubicBezTo>
                    <a:pt x="2382" y="0"/>
                    <a:pt x="2339" y="13"/>
                    <a:pt x="2297" y="42"/>
                  </a:cubicBezTo>
                  <a:lnTo>
                    <a:pt x="201" y="1472"/>
                  </a:lnTo>
                  <a:cubicBezTo>
                    <a:pt x="0" y="1607"/>
                    <a:pt x="141" y="1889"/>
                    <a:pt x="334" y="1889"/>
                  </a:cubicBezTo>
                  <a:cubicBezTo>
                    <a:pt x="374" y="1889"/>
                    <a:pt x="417" y="1877"/>
                    <a:pt x="459" y="1848"/>
                  </a:cubicBezTo>
                  <a:lnTo>
                    <a:pt x="458" y="1848"/>
                  </a:lnTo>
                  <a:lnTo>
                    <a:pt x="2555" y="419"/>
                  </a:lnTo>
                  <a:cubicBezTo>
                    <a:pt x="2756" y="282"/>
                    <a:pt x="2615" y="0"/>
                    <a:pt x="2422"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61"/>
            <p:cNvSpPr/>
            <p:nvPr/>
          </p:nvSpPr>
          <p:spPr>
            <a:xfrm>
              <a:off x="6826693" y="2883933"/>
              <a:ext cx="173484" cy="122872"/>
            </a:xfrm>
            <a:custGeom>
              <a:avLst/>
              <a:gdLst/>
              <a:ahLst/>
              <a:cxnLst/>
              <a:rect l="l" t="t" r="r" b="b"/>
              <a:pathLst>
                <a:path w="2821" h="1998" extrusionOk="0">
                  <a:moveTo>
                    <a:pt x="2491" y="1"/>
                  </a:moveTo>
                  <a:cubicBezTo>
                    <a:pt x="2450" y="1"/>
                    <a:pt x="2407" y="14"/>
                    <a:pt x="2364" y="44"/>
                  </a:cubicBezTo>
                  <a:cubicBezTo>
                    <a:pt x="1643" y="556"/>
                    <a:pt x="921" y="1066"/>
                    <a:pt x="198" y="1578"/>
                  </a:cubicBezTo>
                  <a:cubicBezTo>
                    <a:pt x="1" y="1717"/>
                    <a:pt x="140" y="1998"/>
                    <a:pt x="329" y="1998"/>
                  </a:cubicBezTo>
                  <a:cubicBezTo>
                    <a:pt x="370" y="1998"/>
                    <a:pt x="413" y="1985"/>
                    <a:pt x="455" y="1955"/>
                  </a:cubicBezTo>
                  <a:cubicBezTo>
                    <a:pt x="1178" y="1444"/>
                    <a:pt x="1900" y="934"/>
                    <a:pt x="2623" y="422"/>
                  </a:cubicBezTo>
                  <a:cubicBezTo>
                    <a:pt x="2820" y="283"/>
                    <a:pt x="2681" y="1"/>
                    <a:pt x="2491"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61"/>
            <p:cNvSpPr/>
            <p:nvPr/>
          </p:nvSpPr>
          <p:spPr>
            <a:xfrm>
              <a:off x="7074339" y="2664762"/>
              <a:ext cx="258351" cy="176867"/>
            </a:xfrm>
            <a:custGeom>
              <a:avLst/>
              <a:gdLst/>
              <a:ahLst/>
              <a:cxnLst/>
              <a:rect l="l" t="t" r="r" b="b"/>
              <a:pathLst>
                <a:path w="4201" h="2876" extrusionOk="0">
                  <a:moveTo>
                    <a:pt x="3867" y="1"/>
                  </a:moveTo>
                  <a:cubicBezTo>
                    <a:pt x="3827" y="1"/>
                    <a:pt x="3784" y="13"/>
                    <a:pt x="3742" y="42"/>
                  </a:cubicBezTo>
                  <a:lnTo>
                    <a:pt x="200" y="2457"/>
                  </a:lnTo>
                  <a:cubicBezTo>
                    <a:pt x="0" y="2594"/>
                    <a:pt x="141" y="2876"/>
                    <a:pt x="333" y="2876"/>
                  </a:cubicBezTo>
                  <a:cubicBezTo>
                    <a:pt x="374" y="2876"/>
                    <a:pt x="416" y="2863"/>
                    <a:pt x="458" y="2835"/>
                  </a:cubicBezTo>
                  <a:lnTo>
                    <a:pt x="4000" y="420"/>
                  </a:lnTo>
                  <a:cubicBezTo>
                    <a:pt x="4200" y="283"/>
                    <a:pt x="4060" y="1"/>
                    <a:pt x="3867"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61"/>
            <p:cNvSpPr/>
            <p:nvPr/>
          </p:nvSpPr>
          <p:spPr>
            <a:xfrm>
              <a:off x="7375056" y="2540663"/>
              <a:ext cx="130129" cy="95813"/>
            </a:xfrm>
            <a:custGeom>
              <a:avLst/>
              <a:gdLst/>
              <a:ahLst/>
              <a:cxnLst/>
              <a:rect l="l" t="t" r="r" b="b"/>
              <a:pathLst>
                <a:path w="2116" h="1558" extrusionOk="0">
                  <a:moveTo>
                    <a:pt x="1872" y="0"/>
                  </a:moveTo>
                  <a:lnTo>
                    <a:pt x="202" y="1140"/>
                  </a:lnTo>
                  <a:cubicBezTo>
                    <a:pt x="0" y="1276"/>
                    <a:pt x="142" y="1558"/>
                    <a:pt x="334" y="1558"/>
                  </a:cubicBezTo>
                  <a:cubicBezTo>
                    <a:pt x="374" y="1558"/>
                    <a:pt x="416" y="1545"/>
                    <a:pt x="458" y="1517"/>
                  </a:cubicBezTo>
                  <a:lnTo>
                    <a:pt x="2115" y="388"/>
                  </a:lnTo>
                  <a:cubicBezTo>
                    <a:pt x="2033" y="260"/>
                    <a:pt x="1954" y="130"/>
                    <a:pt x="1872"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61"/>
            <p:cNvSpPr/>
            <p:nvPr/>
          </p:nvSpPr>
          <p:spPr>
            <a:xfrm>
              <a:off x="7459736" y="2606279"/>
              <a:ext cx="86281" cy="68201"/>
            </a:xfrm>
            <a:custGeom>
              <a:avLst/>
              <a:gdLst/>
              <a:ahLst/>
              <a:cxnLst/>
              <a:rect l="l" t="t" r="r" b="b"/>
              <a:pathLst>
                <a:path w="1403" h="1109" extrusionOk="0">
                  <a:moveTo>
                    <a:pt x="1161" y="0"/>
                  </a:moveTo>
                  <a:cubicBezTo>
                    <a:pt x="840" y="229"/>
                    <a:pt x="517" y="459"/>
                    <a:pt x="198" y="688"/>
                  </a:cubicBezTo>
                  <a:cubicBezTo>
                    <a:pt x="0" y="828"/>
                    <a:pt x="139" y="1108"/>
                    <a:pt x="327" y="1108"/>
                  </a:cubicBezTo>
                  <a:cubicBezTo>
                    <a:pt x="368" y="1108"/>
                    <a:pt x="412" y="1095"/>
                    <a:pt x="455" y="1065"/>
                  </a:cubicBezTo>
                  <a:cubicBezTo>
                    <a:pt x="771" y="839"/>
                    <a:pt x="1087" y="614"/>
                    <a:pt x="1402" y="388"/>
                  </a:cubicBezTo>
                  <a:cubicBezTo>
                    <a:pt x="1323" y="259"/>
                    <a:pt x="1243" y="130"/>
                    <a:pt x="1161"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61"/>
            <p:cNvSpPr/>
            <p:nvPr/>
          </p:nvSpPr>
          <p:spPr>
            <a:xfrm>
              <a:off x="7088729" y="2715742"/>
              <a:ext cx="322124" cy="220284"/>
            </a:xfrm>
            <a:custGeom>
              <a:avLst/>
              <a:gdLst/>
              <a:ahLst/>
              <a:cxnLst/>
              <a:rect l="l" t="t" r="r" b="b"/>
              <a:pathLst>
                <a:path w="5238" h="3582" extrusionOk="0">
                  <a:moveTo>
                    <a:pt x="4904" y="0"/>
                  </a:moveTo>
                  <a:cubicBezTo>
                    <a:pt x="4863" y="0"/>
                    <a:pt x="4821" y="13"/>
                    <a:pt x="4778" y="41"/>
                  </a:cubicBezTo>
                  <a:lnTo>
                    <a:pt x="202" y="3163"/>
                  </a:lnTo>
                  <a:cubicBezTo>
                    <a:pt x="1" y="3299"/>
                    <a:pt x="141" y="3581"/>
                    <a:pt x="334" y="3581"/>
                  </a:cubicBezTo>
                  <a:cubicBezTo>
                    <a:pt x="374" y="3581"/>
                    <a:pt x="417" y="3569"/>
                    <a:pt x="459" y="3540"/>
                  </a:cubicBezTo>
                  <a:lnTo>
                    <a:pt x="5037" y="419"/>
                  </a:lnTo>
                  <a:cubicBezTo>
                    <a:pt x="5238" y="282"/>
                    <a:pt x="5096" y="0"/>
                    <a:pt x="4904"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61"/>
            <p:cNvSpPr/>
            <p:nvPr/>
          </p:nvSpPr>
          <p:spPr>
            <a:xfrm>
              <a:off x="6909713" y="2997331"/>
              <a:ext cx="87449" cy="61252"/>
            </a:xfrm>
            <a:custGeom>
              <a:avLst/>
              <a:gdLst/>
              <a:ahLst/>
              <a:cxnLst/>
              <a:rect l="l" t="t" r="r" b="b"/>
              <a:pathLst>
                <a:path w="1422" h="996" extrusionOk="0">
                  <a:moveTo>
                    <a:pt x="1162" y="0"/>
                  </a:moveTo>
                  <a:cubicBezTo>
                    <a:pt x="1119" y="0"/>
                    <a:pt x="1074" y="12"/>
                    <a:pt x="1032" y="37"/>
                  </a:cubicBezTo>
                  <a:cubicBezTo>
                    <a:pt x="732" y="219"/>
                    <a:pt x="432" y="400"/>
                    <a:pt x="132" y="581"/>
                  </a:cubicBezTo>
                  <a:cubicBezTo>
                    <a:pt x="31" y="643"/>
                    <a:pt x="1" y="803"/>
                    <a:pt x="72" y="899"/>
                  </a:cubicBezTo>
                  <a:cubicBezTo>
                    <a:pt x="121" y="963"/>
                    <a:pt x="189" y="995"/>
                    <a:pt x="260" y="995"/>
                  </a:cubicBezTo>
                  <a:cubicBezTo>
                    <a:pt x="304" y="995"/>
                    <a:pt x="348" y="983"/>
                    <a:pt x="390" y="958"/>
                  </a:cubicBezTo>
                  <a:cubicBezTo>
                    <a:pt x="690" y="778"/>
                    <a:pt x="990" y="596"/>
                    <a:pt x="1290" y="415"/>
                  </a:cubicBezTo>
                  <a:cubicBezTo>
                    <a:pt x="1392" y="354"/>
                    <a:pt x="1422" y="193"/>
                    <a:pt x="1350" y="97"/>
                  </a:cubicBezTo>
                  <a:cubicBezTo>
                    <a:pt x="1302" y="33"/>
                    <a:pt x="1234" y="0"/>
                    <a:pt x="1162" y="0"/>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61"/>
            <p:cNvSpPr/>
            <p:nvPr/>
          </p:nvSpPr>
          <p:spPr>
            <a:xfrm>
              <a:off x="6644910" y="3119523"/>
              <a:ext cx="183878" cy="131482"/>
            </a:xfrm>
            <a:custGeom>
              <a:avLst/>
              <a:gdLst/>
              <a:ahLst/>
              <a:cxnLst/>
              <a:rect l="l" t="t" r="r" b="b"/>
              <a:pathLst>
                <a:path w="2990" h="2138" extrusionOk="0">
                  <a:moveTo>
                    <a:pt x="2656" y="0"/>
                  </a:moveTo>
                  <a:cubicBezTo>
                    <a:pt x="2616" y="0"/>
                    <a:pt x="2573" y="13"/>
                    <a:pt x="2531" y="42"/>
                  </a:cubicBezTo>
                  <a:cubicBezTo>
                    <a:pt x="1687" y="613"/>
                    <a:pt x="842" y="1185"/>
                    <a:pt x="0" y="1757"/>
                  </a:cubicBezTo>
                  <a:cubicBezTo>
                    <a:pt x="86" y="1885"/>
                    <a:pt x="169" y="2012"/>
                    <a:pt x="253" y="2137"/>
                  </a:cubicBezTo>
                  <a:cubicBezTo>
                    <a:pt x="1098" y="1564"/>
                    <a:pt x="1942" y="992"/>
                    <a:pt x="2789" y="419"/>
                  </a:cubicBezTo>
                  <a:cubicBezTo>
                    <a:pt x="2990" y="282"/>
                    <a:pt x="2849" y="0"/>
                    <a:pt x="265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61"/>
            <p:cNvSpPr/>
            <p:nvPr/>
          </p:nvSpPr>
          <p:spPr>
            <a:xfrm>
              <a:off x="6700995" y="3247250"/>
              <a:ext cx="121642" cy="88003"/>
            </a:xfrm>
            <a:custGeom>
              <a:avLst/>
              <a:gdLst/>
              <a:ahLst/>
              <a:cxnLst/>
              <a:rect l="l" t="t" r="r" b="b"/>
              <a:pathLst>
                <a:path w="1978" h="1431" extrusionOk="0">
                  <a:moveTo>
                    <a:pt x="1641" y="1"/>
                  </a:moveTo>
                  <a:cubicBezTo>
                    <a:pt x="1601" y="1"/>
                    <a:pt x="1559" y="13"/>
                    <a:pt x="1517" y="41"/>
                  </a:cubicBezTo>
                  <a:cubicBezTo>
                    <a:pt x="1012" y="377"/>
                    <a:pt x="506" y="714"/>
                    <a:pt x="0" y="1050"/>
                  </a:cubicBezTo>
                  <a:cubicBezTo>
                    <a:pt x="86" y="1177"/>
                    <a:pt x="169" y="1304"/>
                    <a:pt x="254" y="1431"/>
                  </a:cubicBezTo>
                  <a:cubicBezTo>
                    <a:pt x="760" y="1093"/>
                    <a:pt x="1268" y="756"/>
                    <a:pt x="1774" y="419"/>
                  </a:cubicBezTo>
                  <a:cubicBezTo>
                    <a:pt x="1978" y="282"/>
                    <a:pt x="1836" y="1"/>
                    <a:pt x="164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61"/>
            <p:cNvSpPr/>
            <p:nvPr/>
          </p:nvSpPr>
          <p:spPr>
            <a:xfrm>
              <a:off x="6869986" y="3132068"/>
              <a:ext cx="118936" cy="80992"/>
            </a:xfrm>
            <a:custGeom>
              <a:avLst/>
              <a:gdLst/>
              <a:ahLst/>
              <a:cxnLst/>
              <a:rect l="l" t="t" r="r" b="b"/>
              <a:pathLst>
                <a:path w="1934" h="1317" extrusionOk="0">
                  <a:moveTo>
                    <a:pt x="1681" y="0"/>
                  </a:moveTo>
                  <a:cubicBezTo>
                    <a:pt x="1636" y="0"/>
                    <a:pt x="1591" y="13"/>
                    <a:pt x="1550" y="38"/>
                  </a:cubicBezTo>
                  <a:cubicBezTo>
                    <a:pt x="1075" y="326"/>
                    <a:pt x="602" y="614"/>
                    <a:pt x="127" y="902"/>
                  </a:cubicBezTo>
                  <a:cubicBezTo>
                    <a:pt x="21" y="966"/>
                    <a:pt x="0" y="1121"/>
                    <a:pt x="68" y="1218"/>
                  </a:cubicBezTo>
                  <a:cubicBezTo>
                    <a:pt x="112" y="1284"/>
                    <a:pt x="181" y="1317"/>
                    <a:pt x="253" y="1317"/>
                  </a:cubicBezTo>
                  <a:cubicBezTo>
                    <a:pt x="298" y="1317"/>
                    <a:pt x="343" y="1304"/>
                    <a:pt x="384" y="1279"/>
                  </a:cubicBezTo>
                  <a:cubicBezTo>
                    <a:pt x="859" y="991"/>
                    <a:pt x="1333" y="703"/>
                    <a:pt x="1807" y="415"/>
                  </a:cubicBezTo>
                  <a:cubicBezTo>
                    <a:pt x="1913" y="351"/>
                    <a:pt x="1933" y="196"/>
                    <a:pt x="1868" y="97"/>
                  </a:cubicBezTo>
                  <a:cubicBezTo>
                    <a:pt x="1823" y="32"/>
                    <a:pt x="1753" y="0"/>
                    <a:pt x="168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61"/>
            <p:cNvSpPr/>
            <p:nvPr/>
          </p:nvSpPr>
          <p:spPr>
            <a:xfrm>
              <a:off x="7118555" y="2886454"/>
              <a:ext cx="280675" cy="191995"/>
            </a:xfrm>
            <a:custGeom>
              <a:avLst/>
              <a:gdLst/>
              <a:ahLst/>
              <a:cxnLst/>
              <a:rect l="l" t="t" r="r" b="b"/>
              <a:pathLst>
                <a:path w="4564" h="3122" extrusionOk="0">
                  <a:moveTo>
                    <a:pt x="4229" y="1"/>
                  </a:moveTo>
                  <a:cubicBezTo>
                    <a:pt x="4189" y="1"/>
                    <a:pt x="4146" y="13"/>
                    <a:pt x="4104" y="42"/>
                  </a:cubicBezTo>
                  <a:lnTo>
                    <a:pt x="202" y="2703"/>
                  </a:lnTo>
                  <a:cubicBezTo>
                    <a:pt x="1" y="2840"/>
                    <a:pt x="142" y="3122"/>
                    <a:pt x="334" y="3122"/>
                  </a:cubicBezTo>
                  <a:cubicBezTo>
                    <a:pt x="374" y="3122"/>
                    <a:pt x="417" y="3110"/>
                    <a:pt x="459" y="3081"/>
                  </a:cubicBezTo>
                  <a:lnTo>
                    <a:pt x="4362" y="419"/>
                  </a:lnTo>
                  <a:cubicBezTo>
                    <a:pt x="4563" y="282"/>
                    <a:pt x="4422" y="1"/>
                    <a:pt x="4229"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61"/>
            <p:cNvSpPr/>
            <p:nvPr/>
          </p:nvSpPr>
          <p:spPr>
            <a:xfrm>
              <a:off x="7460167" y="2730562"/>
              <a:ext cx="163522" cy="119797"/>
            </a:xfrm>
            <a:custGeom>
              <a:avLst/>
              <a:gdLst/>
              <a:ahLst/>
              <a:cxnLst/>
              <a:rect l="l" t="t" r="r" b="b"/>
              <a:pathLst>
                <a:path w="2659" h="1948" extrusionOk="0">
                  <a:moveTo>
                    <a:pt x="2416" y="0"/>
                  </a:moveTo>
                  <a:cubicBezTo>
                    <a:pt x="1678" y="509"/>
                    <a:pt x="939" y="1018"/>
                    <a:pt x="201" y="1529"/>
                  </a:cubicBezTo>
                  <a:cubicBezTo>
                    <a:pt x="0" y="1667"/>
                    <a:pt x="141" y="1948"/>
                    <a:pt x="333" y="1948"/>
                  </a:cubicBezTo>
                  <a:cubicBezTo>
                    <a:pt x="373" y="1948"/>
                    <a:pt x="416" y="1935"/>
                    <a:pt x="458" y="1907"/>
                  </a:cubicBezTo>
                  <a:cubicBezTo>
                    <a:pt x="1191" y="1399"/>
                    <a:pt x="1924" y="893"/>
                    <a:pt x="2658" y="387"/>
                  </a:cubicBezTo>
                  <a:cubicBezTo>
                    <a:pt x="2578" y="259"/>
                    <a:pt x="2497" y="130"/>
                    <a:pt x="2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61"/>
            <p:cNvSpPr/>
            <p:nvPr/>
          </p:nvSpPr>
          <p:spPr>
            <a:xfrm>
              <a:off x="7560775" y="2809031"/>
              <a:ext cx="111802" cy="95567"/>
            </a:xfrm>
            <a:custGeom>
              <a:avLst/>
              <a:gdLst/>
              <a:ahLst/>
              <a:cxnLst/>
              <a:rect l="l" t="t" r="r" b="b"/>
              <a:pathLst>
                <a:path w="1818" h="1554" extrusionOk="0">
                  <a:moveTo>
                    <a:pt x="1576" y="1"/>
                  </a:moveTo>
                  <a:cubicBezTo>
                    <a:pt x="1112" y="375"/>
                    <a:pt x="649" y="751"/>
                    <a:pt x="185" y="1128"/>
                  </a:cubicBezTo>
                  <a:cubicBezTo>
                    <a:pt x="1" y="1277"/>
                    <a:pt x="135" y="1553"/>
                    <a:pt x="314" y="1553"/>
                  </a:cubicBezTo>
                  <a:cubicBezTo>
                    <a:pt x="356" y="1553"/>
                    <a:pt x="400" y="1539"/>
                    <a:pt x="443" y="1504"/>
                  </a:cubicBezTo>
                  <a:cubicBezTo>
                    <a:pt x="901" y="1132"/>
                    <a:pt x="1360" y="762"/>
                    <a:pt x="1818" y="390"/>
                  </a:cubicBezTo>
                  <a:cubicBezTo>
                    <a:pt x="1734" y="250"/>
                    <a:pt x="1652" y="119"/>
                    <a:pt x="15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61"/>
            <p:cNvSpPr/>
            <p:nvPr/>
          </p:nvSpPr>
          <p:spPr>
            <a:xfrm>
              <a:off x="7172856" y="2966091"/>
              <a:ext cx="300046" cy="210936"/>
            </a:xfrm>
            <a:custGeom>
              <a:avLst/>
              <a:gdLst/>
              <a:ahLst/>
              <a:cxnLst/>
              <a:rect l="l" t="t" r="r" b="b"/>
              <a:pathLst>
                <a:path w="4879" h="3430" extrusionOk="0">
                  <a:moveTo>
                    <a:pt x="4550" y="1"/>
                  </a:moveTo>
                  <a:cubicBezTo>
                    <a:pt x="4510" y="1"/>
                    <a:pt x="4466" y="14"/>
                    <a:pt x="4424" y="44"/>
                  </a:cubicBezTo>
                  <a:cubicBezTo>
                    <a:pt x="3015" y="1032"/>
                    <a:pt x="1607" y="2020"/>
                    <a:pt x="198" y="3010"/>
                  </a:cubicBezTo>
                  <a:cubicBezTo>
                    <a:pt x="0" y="3149"/>
                    <a:pt x="140" y="3430"/>
                    <a:pt x="330" y="3430"/>
                  </a:cubicBezTo>
                  <a:cubicBezTo>
                    <a:pt x="371" y="3430"/>
                    <a:pt x="414" y="3417"/>
                    <a:pt x="456" y="3387"/>
                  </a:cubicBezTo>
                  <a:cubicBezTo>
                    <a:pt x="1864" y="2398"/>
                    <a:pt x="3273" y="1410"/>
                    <a:pt x="4681" y="420"/>
                  </a:cubicBezTo>
                  <a:cubicBezTo>
                    <a:pt x="4879" y="281"/>
                    <a:pt x="4740" y="1"/>
                    <a:pt x="455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61"/>
            <p:cNvSpPr/>
            <p:nvPr/>
          </p:nvSpPr>
          <p:spPr>
            <a:xfrm>
              <a:off x="6965367" y="3234643"/>
              <a:ext cx="113217" cy="83637"/>
            </a:xfrm>
            <a:custGeom>
              <a:avLst/>
              <a:gdLst/>
              <a:ahLst/>
              <a:cxnLst/>
              <a:rect l="l" t="t" r="r" b="b"/>
              <a:pathLst>
                <a:path w="1841" h="1360" extrusionOk="0">
                  <a:moveTo>
                    <a:pt x="1582" y="1"/>
                  </a:moveTo>
                  <a:cubicBezTo>
                    <a:pt x="1538" y="1"/>
                    <a:pt x="1493" y="13"/>
                    <a:pt x="1454" y="40"/>
                  </a:cubicBezTo>
                  <a:lnTo>
                    <a:pt x="129" y="943"/>
                  </a:lnTo>
                  <a:cubicBezTo>
                    <a:pt x="27" y="1013"/>
                    <a:pt x="0" y="1159"/>
                    <a:pt x="69" y="1261"/>
                  </a:cubicBezTo>
                  <a:cubicBezTo>
                    <a:pt x="113" y="1324"/>
                    <a:pt x="186" y="1359"/>
                    <a:pt x="260" y="1359"/>
                  </a:cubicBezTo>
                  <a:cubicBezTo>
                    <a:pt x="304" y="1359"/>
                    <a:pt x="348" y="1347"/>
                    <a:pt x="387" y="1321"/>
                  </a:cubicBezTo>
                  <a:lnTo>
                    <a:pt x="1711" y="418"/>
                  </a:lnTo>
                  <a:cubicBezTo>
                    <a:pt x="1814" y="347"/>
                    <a:pt x="1841" y="201"/>
                    <a:pt x="1772" y="100"/>
                  </a:cubicBezTo>
                  <a:cubicBezTo>
                    <a:pt x="1728" y="35"/>
                    <a:pt x="1656" y="1"/>
                    <a:pt x="158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61"/>
            <p:cNvSpPr/>
            <p:nvPr/>
          </p:nvSpPr>
          <p:spPr>
            <a:xfrm>
              <a:off x="6772330" y="3357450"/>
              <a:ext cx="114508" cy="84805"/>
            </a:xfrm>
            <a:custGeom>
              <a:avLst/>
              <a:gdLst/>
              <a:ahLst/>
              <a:cxnLst/>
              <a:rect l="l" t="t" r="r" b="b"/>
              <a:pathLst>
                <a:path w="1862" h="1379" extrusionOk="0">
                  <a:moveTo>
                    <a:pt x="1528" y="0"/>
                  </a:moveTo>
                  <a:cubicBezTo>
                    <a:pt x="1488" y="0"/>
                    <a:pt x="1446" y="13"/>
                    <a:pt x="1403" y="42"/>
                  </a:cubicBezTo>
                  <a:lnTo>
                    <a:pt x="0" y="998"/>
                  </a:lnTo>
                  <a:cubicBezTo>
                    <a:pt x="79" y="1118"/>
                    <a:pt x="158" y="1236"/>
                    <a:pt x="238" y="1355"/>
                  </a:cubicBezTo>
                  <a:lnTo>
                    <a:pt x="254" y="1379"/>
                  </a:lnTo>
                  <a:lnTo>
                    <a:pt x="1662" y="419"/>
                  </a:lnTo>
                  <a:cubicBezTo>
                    <a:pt x="1861" y="282"/>
                    <a:pt x="1721" y="0"/>
                    <a:pt x="1528"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61"/>
            <p:cNvSpPr/>
            <p:nvPr/>
          </p:nvSpPr>
          <p:spPr>
            <a:xfrm>
              <a:off x="6905593" y="3334512"/>
              <a:ext cx="173976" cy="119305"/>
            </a:xfrm>
            <a:custGeom>
              <a:avLst/>
              <a:gdLst/>
              <a:ahLst/>
              <a:cxnLst/>
              <a:rect l="l" t="t" r="r" b="b"/>
              <a:pathLst>
                <a:path w="2829" h="1940" extrusionOk="0">
                  <a:moveTo>
                    <a:pt x="2496" y="0"/>
                  </a:moveTo>
                  <a:cubicBezTo>
                    <a:pt x="2456" y="0"/>
                    <a:pt x="2413" y="13"/>
                    <a:pt x="2371" y="41"/>
                  </a:cubicBezTo>
                  <a:lnTo>
                    <a:pt x="202" y="1521"/>
                  </a:lnTo>
                  <a:cubicBezTo>
                    <a:pt x="1" y="1658"/>
                    <a:pt x="143" y="1939"/>
                    <a:pt x="335" y="1939"/>
                  </a:cubicBezTo>
                  <a:cubicBezTo>
                    <a:pt x="376" y="1939"/>
                    <a:pt x="418" y="1927"/>
                    <a:pt x="460" y="1898"/>
                  </a:cubicBezTo>
                  <a:lnTo>
                    <a:pt x="2628" y="419"/>
                  </a:lnTo>
                  <a:cubicBezTo>
                    <a:pt x="2829" y="282"/>
                    <a:pt x="2688" y="0"/>
                    <a:pt x="249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61"/>
            <p:cNvSpPr/>
            <p:nvPr/>
          </p:nvSpPr>
          <p:spPr>
            <a:xfrm>
              <a:off x="7155206" y="3153961"/>
              <a:ext cx="205033" cy="140522"/>
            </a:xfrm>
            <a:custGeom>
              <a:avLst/>
              <a:gdLst/>
              <a:ahLst/>
              <a:cxnLst/>
              <a:rect l="l" t="t" r="r" b="b"/>
              <a:pathLst>
                <a:path w="3334" h="2285" extrusionOk="0">
                  <a:moveTo>
                    <a:pt x="3000" y="0"/>
                  </a:moveTo>
                  <a:cubicBezTo>
                    <a:pt x="2960" y="0"/>
                    <a:pt x="2917" y="13"/>
                    <a:pt x="2875" y="41"/>
                  </a:cubicBezTo>
                  <a:lnTo>
                    <a:pt x="200" y="1865"/>
                  </a:lnTo>
                  <a:cubicBezTo>
                    <a:pt x="0" y="2002"/>
                    <a:pt x="141" y="2284"/>
                    <a:pt x="333" y="2284"/>
                  </a:cubicBezTo>
                  <a:cubicBezTo>
                    <a:pt x="374" y="2284"/>
                    <a:pt x="416" y="2272"/>
                    <a:pt x="458" y="2243"/>
                  </a:cubicBezTo>
                  <a:lnTo>
                    <a:pt x="3133" y="419"/>
                  </a:lnTo>
                  <a:cubicBezTo>
                    <a:pt x="3333" y="282"/>
                    <a:pt x="3192" y="0"/>
                    <a:pt x="3000"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61"/>
            <p:cNvSpPr/>
            <p:nvPr/>
          </p:nvSpPr>
          <p:spPr>
            <a:xfrm>
              <a:off x="7470621" y="2969658"/>
              <a:ext cx="147778" cy="108974"/>
            </a:xfrm>
            <a:custGeom>
              <a:avLst/>
              <a:gdLst/>
              <a:ahLst/>
              <a:cxnLst/>
              <a:rect l="l" t="t" r="r" b="b"/>
              <a:pathLst>
                <a:path w="2403" h="1772" extrusionOk="0">
                  <a:moveTo>
                    <a:pt x="2079" y="1"/>
                  </a:moveTo>
                  <a:cubicBezTo>
                    <a:pt x="2039" y="1"/>
                    <a:pt x="1995" y="14"/>
                    <a:pt x="1952" y="46"/>
                  </a:cubicBezTo>
                  <a:cubicBezTo>
                    <a:pt x="1366" y="480"/>
                    <a:pt x="781" y="914"/>
                    <a:pt x="194" y="1349"/>
                  </a:cubicBezTo>
                  <a:cubicBezTo>
                    <a:pt x="1" y="1492"/>
                    <a:pt x="138" y="1772"/>
                    <a:pt x="324" y="1772"/>
                  </a:cubicBezTo>
                  <a:cubicBezTo>
                    <a:pt x="365" y="1772"/>
                    <a:pt x="408" y="1758"/>
                    <a:pt x="451" y="1726"/>
                  </a:cubicBezTo>
                  <a:cubicBezTo>
                    <a:pt x="1037" y="1292"/>
                    <a:pt x="1624" y="858"/>
                    <a:pt x="2209" y="423"/>
                  </a:cubicBezTo>
                  <a:cubicBezTo>
                    <a:pt x="2402" y="280"/>
                    <a:pt x="2266" y="1"/>
                    <a:pt x="2079"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61"/>
            <p:cNvSpPr/>
            <p:nvPr/>
          </p:nvSpPr>
          <p:spPr>
            <a:xfrm>
              <a:off x="7655848" y="2897277"/>
              <a:ext cx="51781" cy="52088"/>
            </a:xfrm>
            <a:custGeom>
              <a:avLst/>
              <a:gdLst/>
              <a:ahLst/>
              <a:cxnLst/>
              <a:rect l="l" t="t" r="r" b="b"/>
              <a:pathLst>
                <a:path w="842" h="847" extrusionOk="0">
                  <a:moveTo>
                    <a:pt x="761" y="0"/>
                  </a:moveTo>
                  <a:lnTo>
                    <a:pt x="130" y="430"/>
                  </a:lnTo>
                  <a:cubicBezTo>
                    <a:pt x="28" y="500"/>
                    <a:pt x="0" y="645"/>
                    <a:pt x="70" y="748"/>
                  </a:cubicBezTo>
                  <a:cubicBezTo>
                    <a:pt x="114" y="812"/>
                    <a:pt x="187" y="847"/>
                    <a:pt x="260" y="847"/>
                  </a:cubicBezTo>
                  <a:cubicBezTo>
                    <a:pt x="305" y="847"/>
                    <a:pt x="349" y="834"/>
                    <a:pt x="388" y="808"/>
                  </a:cubicBezTo>
                  <a:lnTo>
                    <a:pt x="842" y="497"/>
                  </a:lnTo>
                  <a:cubicBezTo>
                    <a:pt x="842" y="337"/>
                    <a:pt x="812" y="169"/>
                    <a:pt x="7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61"/>
            <p:cNvSpPr/>
            <p:nvPr/>
          </p:nvSpPr>
          <p:spPr>
            <a:xfrm>
              <a:off x="6788319" y="2241547"/>
              <a:ext cx="294819" cy="199867"/>
            </a:xfrm>
            <a:custGeom>
              <a:avLst/>
              <a:gdLst/>
              <a:ahLst/>
              <a:cxnLst/>
              <a:rect l="l" t="t" r="r" b="b"/>
              <a:pathLst>
                <a:path w="4794" h="3250" extrusionOk="0">
                  <a:moveTo>
                    <a:pt x="4460" y="0"/>
                  </a:moveTo>
                  <a:cubicBezTo>
                    <a:pt x="4419" y="0"/>
                    <a:pt x="4377" y="13"/>
                    <a:pt x="4335" y="41"/>
                  </a:cubicBezTo>
                  <a:cubicBezTo>
                    <a:pt x="2957" y="971"/>
                    <a:pt x="1579" y="1901"/>
                    <a:pt x="201" y="2831"/>
                  </a:cubicBezTo>
                  <a:cubicBezTo>
                    <a:pt x="0" y="2968"/>
                    <a:pt x="141" y="3250"/>
                    <a:pt x="334" y="3250"/>
                  </a:cubicBezTo>
                  <a:cubicBezTo>
                    <a:pt x="374" y="3250"/>
                    <a:pt x="417" y="3237"/>
                    <a:pt x="460" y="3209"/>
                  </a:cubicBezTo>
                  <a:cubicBezTo>
                    <a:pt x="1836" y="2279"/>
                    <a:pt x="3214" y="1349"/>
                    <a:pt x="4591" y="419"/>
                  </a:cubicBezTo>
                  <a:cubicBezTo>
                    <a:pt x="4794" y="282"/>
                    <a:pt x="4652" y="0"/>
                    <a:pt x="4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61"/>
            <p:cNvSpPr/>
            <p:nvPr/>
          </p:nvSpPr>
          <p:spPr>
            <a:xfrm>
              <a:off x="6418603" y="2507886"/>
              <a:ext cx="268744" cy="184001"/>
            </a:xfrm>
            <a:custGeom>
              <a:avLst/>
              <a:gdLst/>
              <a:ahLst/>
              <a:cxnLst/>
              <a:rect l="l" t="t" r="r" b="b"/>
              <a:pathLst>
                <a:path w="4370" h="2992" extrusionOk="0">
                  <a:moveTo>
                    <a:pt x="4037" y="1"/>
                  </a:moveTo>
                  <a:cubicBezTo>
                    <a:pt x="3997" y="1"/>
                    <a:pt x="3954" y="13"/>
                    <a:pt x="3912" y="42"/>
                  </a:cubicBezTo>
                  <a:lnTo>
                    <a:pt x="201" y="2574"/>
                  </a:lnTo>
                  <a:cubicBezTo>
                    <a:pt x="0" y="2710"/>
                    <a:pt x="141" y="2991"/>
                    <a:pt x="332" y="2991"/>
                  </a:cubicBezTo>
                  <a:cubicBezTo>
                    <a:pt x="373" y="2991"/>
                    <a:pt x="416" y="2979"/>
                    <a:pt x="458" y="2950"/>
                  </a:cubicBezTo>
                  <a:lnTo>
                    <a:pt x="4169" y="420"/>
                  </a:lnTo>
                  <a:cubicBezTo>
                    <a:pt x="4370" y="283"/>
                    <a:pt x="4229" y="1"/>
                    <a:pt x="4037" y="1"/>
                  </a:cubicBezTo>
                  <a:close/>
                </a:path>
              </a:pathLst>
            </a:custGeom>
            <a:solidFill>
              <a:srgbClr val="905D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61"/>
            <p:cNvSpPr/>
            <p:nvPr/>
          </p:nvSpPr>
          <p:spPr>
            <a:xfrm>
              <a:off x="6359813" y="2201514"/>
              <a:ext cx="1296552" cy="1229889"/>
            </a:xfrm>
            <a:custGeom>
              <a:avLst/>
              <a:gdLst/>
              <a:ahLst/>
              <a:cxnLst/>
              <a:rect l="l" t="t" r="r" b="b"/>
              <a:pathLst>
                <a:path w="21083" h="19999" extrusionOk="0">
                  <a:moveTo>
                    <a:pt x="16018" y="1"/>
                  </a:moveTo>
                  <a:cubicBezTo>
                    <a:pt x="15799" y="1"/>
                    <a:pt x="15574" y="33"/>
                    <a:pt x="15357" y="85"/>
                  </a:cubicBezTo>
                  <a:cubicBezTo>
                    <a:pt x="15258" y="110"/>
                    <a:pt x="15161" y="137"/>
                    <a:pt x="15069" y="168"/>
                  </a:cubicBezTo>
                  <a:cubicBezTo>
                    <a:pt x="12348" y="1065"/>
                    <a:pt x="9625" y="1964"/>
                    <a:pt x="6902" y="2861"/>
                  </a:cubicBezTo>
                  <a:cubicBezTo>
                    <a:pt x="5556" y="3306"/>
                    <a:pt x="4210" y="3749"/>
                    <a:pt x="2865" y="4194"/>
                  </a:cubicBezTo>
                  <a:cubicBezTo>
                    <a:pt x="2156" y="4427"/>
                    <a:pt x="0" y="4694"/>
                    <a:pt x="67" y="5739"/>
                  </a:cubicBezTo>
                  <a:cubicBezTo>
                    <a:pt x="93" y="6142"/>
                    <a:pt x="221" y="6530"/>
                    <a:pt x="381" y="6912"/>
                  </a:cubicBezTo>
                  <a:cubicBezTo>
                    <a:pt x="441" y="7053"/>
                    <a:pt x="505" y="7191"/>
                    <a:pt x="569" y="7332"/>
                  </a:cubicBezTo>
                  <a:cubicBezTo>
                    <a:pt x="748" y="7717"/>
                    <a:pt x="936" y="8099"/>
                    <a:pt x="1060" y="8485"/>
                  </a:cubicBezTo>
                  <a:cubicBezTo>
                    <a:pt x="1066" y="8502"/>
                    <a:pt x="1072" y="8518"/>
                    <a:pt x="1075" y="8535"/>
                  </a:cubicBezTo>
                  <a:cubicBezTo>
                    <a:pt x="1123" y="8680"/>
                    <a:pt x="1171" y="8826"/>
                    <a:pt x="1217" y="8971"/>
                  </a:cubicBezTo>
                  <a:cubicBezTo>
                    <a:pt x="1305" y="9242"/>
                    <a:pt x="1391" y="9514"/>
                    <a:pt x="1479" y="9787"/>
                  </a:cubicBezTo>
                  <a:cubicBezTo>
                    <a:pt x="1527" y="9932"/>
                    <a:pt x="1574" y="10078"/>
                    <a:pt x="1620" y="10223"/>
                  </a:cubicBezTo>
                  <a:cubicBezTo>
                    <a:pt x="1753" y="10635"/>
                    <a:pt x="1885" y="11047"/>
                    <a:pt x="2018" y="11460"/>
                  </a:cubicBezTo>
                  <a:cubicBezTo>
                    <a:pt x="2063" y="11601"/>
                    <a:pt x="2109" y="11742"/>
                    <a:pt x="2154" y="11884"/>
                  </a:cubicBezTo>
                  <a:lnTo>
                    <a:pt x="2159" y="11895"/>
                  </a:lnTo>
                  <a:cubicBezTo>
                    <a:pt x="2462" y="12837"/>
                    <a:pt x="2765" y="13777"/>
                    <a:pt x="3068" y="14717"/>
                  </a:cubicBezTo>
                  <a:cubicBezTo>
                    <a:pt x="3115" y="14862"/>
                    <a:pt x="3160" y="15007"/>
                    <a:pt x="3208" y="15152"/>
                  </a:cubicBezTo>
                  <a:cubicBezTo>
                    <a:pt x="3329" y="15529"/>
                    <a:pt x="3450" y="15907"/>
                    <a:pt x="3572" y="16283"/>
                  </a:cubicBezTo>
                  <a:cubicBezTo>
                    <a:pt x="3618" y="16429"/>
                    <a:pt x="3666" y="16574"/>
                    <a:pt x="3713" y="16719"/>
                  </a:cubicBezTo>
                  <a:cubicBezTo>
                    <a:pt x="3880" y="17237"/>
                    <a:pt x="4047" y="17756"/>
                    <a:pt x="4214" y="18274"/>
                  </a:cubicBezTo>
                  <a:cubicBezTo>
                    <a:pt x="4257" y="18410"/>
                    <a:pt x="4301" y="18546"/>
                    <a:pt x="4345" y="18682"/>
                  </a:cubicBezTo>
                  <a:lnTo>
                    <a:pt x="4354" y="18709"/>
                  </a:lnTo>
                  <a:cubicBezTo>
                    <a:pt x="4481" y="19106"/>
                    <a:pt x="4630" y="19522"/>
                    <a:pt x="4963" y="19770"/>
                  </a:cubicBezTo>
                  <a:cubicBezTo>
                    <a:pt x="5189" y="19937"/>
                    <a:pt x="5453" y="19999"/>
                    <a:pt x="5731" y="19999"/>
                  </a:cubicBezTo>
                  <a:cubicBezTo>
                    <a:pt x="6092" y="19999"/>
                    <a:pt x="6475" y="19895"/>
                    <a:pt x="6823" y="19786"/>
                  </a:cubicBezTo>
                  <a:cubicBezTo>
                    <a:pt x="10664" y="18585"/>
                    <a:pt x="14504" y="17385"/>
                    <a:pt x="18347" y="16183"/>
                  </a:cubicBezTo>
                  <a:cubicBezTo>
                    <a:pt x="19066" y="15958"/>
                    <a:pt x="20544" y="15702"/>
                    <a:pt x="20935" y="14967"/>
                  </a:cubicBezTo>
                  <a:cubicBezTo>
                    <a:pt x="20972" y="14896"/>
                    <a:pt x="21000" y="14820"/>
                    <a:pt x="21023" y="14740"/>
                  </a:cubicBezTo>
                  <a:cubicBezTo>
                    <a:pt x="21066" y="14586"/>
                    <a:pt x="21083" y="14416"/>
                    <a:pt x="21081" y="14238"/>
                  </a:cubicBezTo>
                  <a:cubicBezTo>
                    <a:pt x="21077" y="13865"/>
                    <a:pt x="20990" y="13462"/>
                    <a:pt x="20894" y="13101"/>
                  </a:cubicBezTo>
                  <a:cubicBezTo>
                    <a:pt x="20853" y="12944"/>
                    <a:pt x="20809" y="12795"/>
                    <a:pt x="20769" y="12659"/>
                  </a:cubicBezTo>
                  <a:cubicBezTo>
                    <a:pt x="20754" y="12610"/>
                    <a:pt x="20741" y="12563"/>
                    <a:pt x="20727" y="12519"/>
                  </a:cubicBezTo>
                  <a:cubicBezTo>
                    <a:pt x="20645" y="12231"/>
                    <a:pt x="20560" y="11941"/>
                    <a:pt x="20478" y="11654"/>
                  </a:cubicBezTo>
                  <a:cubicBezTo>
                    <a:pt x="20435" y="11508"/>
                    <a:pt x="20393" y="11362"/>
                    <a:pt x="20350" y="11214"/>
                  </a:cubicBezTo>
                  <a:cubicBezTo>
                    <a:pt x="20172" y="10598"/>
                    <a:pt x="19994" y="9983"/>
                    <a:pt x="19815" y="9365"/>
                  </a:cubicBezTo>
                  <a:cubicBezTo>
                    <a:pt x="19774" y="9218"/>
                    <a:pt x="19730" y="9074"/>
                    <a:pt x="19687" y="8926"/>
                  </a:cubicBezTo>
                  <a:cubicBezTo>
                    <a:pt x="19614" y="8671"/>
                    <a:pt x="19541" y="8414"/>
                    <a:pt x="19466" y="8157"/>
                  </a:cubicBezTo>
                  <a:cubicBezTo>
                    <a:pt x="19423" y="8011"/>
                    <a:pt x="19381" y="7865"/>
                    <a:pt x="19338" y="7718"/>
                  </a:cubicBezTo>
                  <a:cubicBezTo>
                    <a:pt x="19175" y="7156"/>
                    <a:pt x="19012" y="6591"/>
                    <a:pt x="18848" y="6027"/>
                  </a:cubicBezTo>
                  <a:cubicBezTo>
                    <a:pt x="18806" y="5881"/>
                    <a:pt x="18763" y="5735"/>
                    <a:pt x="18720" y="5588"/>
                  </a:cubicBezTo>
                  <a:cubicBezTo>
                    <a:pt x="18645" y="5327"/>
                    <a:pt x="18570" y="5066"/>
                    <a:pt x="18494" y="4805"/>
                  </a:cubicBezTo>
                  <a:cubicBezTo>
                    <a:pt x="18466" y="4708"/>
                    <a:pt x="18438" y="4611"/>
                    <a:pt x="18409" y="4514"/>
                  </a:cubicBezTo>
                  <a:cubicBezTo>
                    <a:pt x="18396" y="4464"/>
                    <a:pt x="18382" y="4415"/>
                    <a:pt x="18369" y="4366"/>
                  </a:cubicBezTo>
                  <a:cubicBezTo>
                    <a:pt x="18267" y="4006"/>
                    <a:pt x="18176" y="3636"/>
                    <a:pt x="18082" y="3261"/>
                  </a:cubicBezTo>
                  <a:cubicBezTo>
                    <a:pt x="18046" y="3113"/>
                    <a:pt x="18009" y="2966"/>
                    <a:pt x="17972" y="2816"/>
                  </a:cubicBezTo>
                  <a:cubicBezTo>
                    <a:pt x="17884" y="2466"/>
                    <a:pt x="17790" y="2115"/>
                    <a:pt x="17684" y="1773"/>
                  </a:cubicBezTo>
                  <a:cubicBezTo>
                    <a:pt x="17639" y="1628"/>
                    <a:pt x="17590" y="1483"/>
                    <a:pt x="17539" y="1340"/>
                  </a:cubicBezTo>
                  <a:cubicBezTo>
                    <a:pt x="17469" y="1140"/>
                    <a:pt x="17390" y="943"/>
                    <a:pt x="17305" y="751"/>
                  </a:cubicBezTo>
                  <a:cubicBezTo>
                    <a:pt x="17054" y="192"/>
                    <a:pt x="16554" y="1"/>
                    <a:pt x="160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61"/>
            <p:cNvSpPr/>
            <p:nvPr/>
          </p:nvSpPr>
          <p:spPr>
            <a:xfrm>
              <a:off x="6453041" y="2287239"/>
              <a:ext cx="1116733" cy="1059356"/>
            </a:xfrm>
            <a:custGeom>
              <a:avLst/>
              <a:gdLst/>
              <a:ahLst/>
              <a:cxnLst/>
              <a:rect l="l" t="t" r="r" b="b"/>
              <a:pathLst>
                <a:path w="18159" h="17226" extrusionOk="0">
                  <a:moveTo>
                    <a:pt x="13797" y="1"/>
                  </a:moveTo>
                  <a:cubicBezTo>
                    <a:pt x="13608" y="1"/>
                    <a:pt x="13414" y="28"/>
                    <a:pt x="13227" y="73"/>
                  </a:cubicBezTo>
                  <a:cubicBezTo>
                    <a:pt x="13144" y="94"/>
                    <a:pt x="13060" y="118"/>
                    <a:pt x="12979" y="145"/>
                  </a:cubicBezTo>
                  <a:cubicBezTo>
                    <a:pt x="10634" y="918"/>
                    <a:pt x="8290" y="1691"/>
                    <a:pt x="5946" y="2466"/>
                  </a:cubicBezTo>
                  <a:cubicBezTo>
                    <a:pt x="4786" y="2848"/>
                    <a:pt x="3626" y="3230"/>
                    <a:pt x="2468" y="3612"/>
                  </a:cubicBezTo>
                  <a:cubicBezTo>
                    <a:pt x="1858" y="3814"/>
                    <a:pt x="1" y="4043"/>
                    <a:pt x="59" y="4944"/>
                  </a:cubicBezTo>
                  <a:cubicBezTo>
                    <a:pt x="81" y="5290"/>
                    <a:pt x="190" y="5626"/>
                    <a:pt x="329" y="5954"/>
                  </a:cubicBezTo>
                  <a:cubicBezTo>
                    <a:pt x="381" y="6075"/>
                    <a:pt x="435" y="6194"/>
                    <a:pt x="490" y="6315"/>
                  </a:cubicBezTo>
                  <a:cubicBezTo>
                    <a:pt x="646" y="6647"/>
                    <a:pt x="807" y="6977"/>
                    <a:pt x="914" y="7308"/>
                  </a:cubicBezTo>
                  <a:cubicBezTo>
                    <a:pt x="919" y="7323"/>
                    <a:pt x="923" y="7338"/>
                    <a:pt x="928" y="7351"/>
                  </a:cubicBezTo>
                  <a:cubicBezTo>
                    <a:pt x="968" y="7477"/>
                    <a:pt x="1008" y="7602"/>
                    <a:pt x="1049" y="7726"/>
                  </a:cubicBezTo>
                  <a:cubicBezTo>
                    <a:pt x="1125" y="7962"/>
                    <a:pt x="1199" y="8196"/>
                    <a:pt x="1276" y="8430"/>
                  </a:cubicBezTo>
                  <a:cubicBezTo>
                    <a:pt x="1316" y="8554"/>
                    <a:pt x="1356" y="8681"/>
                    <a:pt x="1396" y="8805"/>
                  </a:cubicBezTo>
                  <a:cubicBezTo>
                    <a:pt x="1510" y="9160"/>
                    <a:pt x="1625" y="9516"/>
                    <a:pt x="1738" y="9871"/>
                  </a:cubicBezTo>
                  <a:cubicBezTo>
                    <a:pt x="1779" y="9993"/>
                    <a:pt x="1817" y="10114"/>
                    <a:pt x="1856" y="10237"/>
                  </a:cubicBezTo>
                  <a:lnTo>
                    <a:pt x="1859" y="10245"/>
                  </a:lnTo>
                  <a:cubicBezTo>
                    <a:pt x="2120" y="11056"/>
                    <a:pt x="2382" y="11866"/>
                    <a:pt x="2643" y="12677"/>
                  </a:cubicBezTo>
                  <a:cubicBezTo>
                    <a:pt x="2683" y="12802"/>
                    <a:pt x="2723" y="12926"/>
                    <a:pt x="2764" y="13052"/>
                  </a:cubicBezTo>
                  <a:cubicBezTo>
                    <a:pt x="2868" y="13376"/>
                    <a:pt x="2973" y="13701"/>
                    <a:pt x="3077" y="14026"/>
                  </a:cubicBezTo>
                  <a:cubicBezTo>
                    <a:pt x="3117" y="14152"/>
                    <a:pt x="3158" y="14276"/>
                    <a:pt x="3198" y="14401"/>
                  </a:cubicBezTo>
                  <a:cubicBezTo>
                    <a:pt x="3341" y="14847"/>
                    <a:pt x="3486" y="15294"/>
                    <a:pt x="3629" y="15741"/>
                  </a:cubicBezTo>
                  <a:cubicBezTo>
                    <a:pt x="3667" y="15858"/>
                    <a:pt x="3704" y="15974"/>
                    <a:pt x="3743" y="16092"/>
                  </a:cubicBezTo>
                  <a:lnTo>
                    <a:pt x="3750" y="16115"/>
                  </a:lnTo>
                  <a:cubicBezTo>
                    <a:pt x="3861" y="16456"/>
                    <a:pt x="3989" y="16816"/>
                    <a:pt x="4276" y="17028"/>
                  </a:cubicBezTo>
                  <a:cubicBezTo>
                    <a:pt x="4470" y="17172"/>
                    <a:pt x="4698" y="17225"/>
                    <a:pt x="4937" y="17225"/>
                  </a:cubicBezTo>
                  <a:cubicBezTo>
                    <a:pt x="5248" y="17225"/>
                    <a:pt x="5577" y="17137"/>
                    <a:pt x="5877" y="17043"/>
                  </a:cubicBezTo>
                  <a:cubicBezTo>
                    <a:pt x="9185" y="16009"/>
                    <a:pt x="12493" y="14974"/>
                    <a:pt x="15802" y="13940"/>
                  </a:cubicBezTo>
                  <a:cubicBezTo>
                    <a:pt x="16422" y="13746"/>
                    <a:pt x="17695" y="13525"/>
                    <a:pt x="18031" y="12892"/>
                  </a:cubicBezTo>
                  <a:cubicBezTo>
                    <a:pt x="18063" y="12831"/>
                    <a:pt x="18089" y="12767"/>
                    <a:pt x="18108" y="12696"/>
                  </a:cubicBezTo>
                  <a:cubicBezTo>
                    <a:pt x="18146" y="12564"/>
                    <a:pt x="18159" y="12417"/>
                    <a:pt x="18157" y="12265"/>
                  </a:cubicBezTo>
                  <a:cubicBezTo>
                    <a:pt x="18155" y="11944"/>
                    <a:pt x="18078" y="11595"/>
                    <a:pt x="17996" y="11284"/>
                  </a:cubicBezTo>
                  <a:cubicBezTo>
                    <a:pt x="17960" y="11149"/>
                    <a:pt x="17923" y="11020"/>
                    <a:pt x="17889" y="10904"/>
                  </a:cubicBezTo>
                  <a:cubicBezTo>
                    <a:pt x="17877" y="10862"/>
                    <a:pt x="17863" y="10822"/>
                    <a:pt x="17853" y="10783"/>
                  </a:cubicBezTo>
                  <a:cubicBezTo>
                    <a:pt x="17781" y="10535"/>
                    <a:pt x="17710" y="10286"/>
                    <a:pt x="17638" y="10038"/>
                  </a:cubicBezTo>
                  <a:cubicBezTo>
                    <a:pt x="17601" y="9913"/>
                    <a:pt x="17565" y="9786"/>
                    <a:pt x="17528" y="9660"/>
                  </a:cubicBezTo>
                  <a:cubicBezTo>
                    <a:pt x="17375" y="9129"/>
                    <a:pt x="17222" y="8599"/>
                    <a:pt x="17066" y="8068"/>
                  </a:cubicBezTo>
                  <a:cubicBezTo>
                    <a:pt x="17031" y="7941"/>
                    <a:pt x="16995" y="7815"/>
                    <a:pt x="16957" y="7689"/>
                  </a:cubicBezTo>
                  <a:cubicBezTo>
                    <a:pt x="16893" y="7469"/>
                    <a:pt x="16831" y="7248"/>
                    <a:pt x="16766" y="7027"/>
                  </a:cubicBezTo>
                  <a:cubicBezTo>
                    <a:pt x="16729" y="6902"/>
                    <a:pt x="16693" y="6775"/>
                    <a:pt x="16656" y="6648"/>
                  </a:cubicBezTo>
                  <a:cubicBezTo>
                    <a:pt x="16516" y="6163"/>
                    <a:pt x="16375" y="5678"/>
                    <a:pt x="16233" y="5193"/>
                  </a:cubicBezTo>
                  <a:cubicBezTo>
                    <a:pt x="16198" y="5066"/>
                    <a:pt x="16162" y="4941"/>
                    <a:pt x="16124" y="4814"/>
                  </a:cubicBezTo>
                  <a:cubicBezTo>
                    <a:pt x="16059" y="4588"/>
                    <a:pt x="15995" y="4364"/>
                    <a:pt x="15929" y="4141"/>
                  </a:cubicBezTo>
                  <a:cubicBezTo>
                    <a:pt x="15905" y="4057"/>
                    <a:pt x="15881" y="3972"/>
                    <a:pt x="15857" y="3890"/>
                  </a:cubicBezTo>
                  <a:cubicBezTo>
                    <a:pt x="15845" y="3846"/>
                    <a:pt x="15832" y="3803"/>
                    <a:pt x="15821" y="3761"/>
                  </a:cubicBezTo>
                  <a:cubicBezTo>
                    <a:pt x="15733" y="3452"/>
                    <a:pt x="15656" y="3133"/>
                    <a:pt x="15575" y="2811"/>
                  </a:cubicBezTo>
                  <a:cubicBezTo>
                    <a:pt x="15544" y="2682"/>
                    <a:pt x="15513" y="2555"/>
                    <a:pt x="15480" y="2427"/>
                  </a:cubicBezTo>
                  <a:cubicBezTo>
                    <a:pt x="15404" y="2125"/>
                    <a:pt x="15323" y="1822"/>
                    <a:pt x="15232" y="1528"/>
                  </a:cubicBezTo>
                  <a:cubicBezTo>
                    <a:pt x="15193" y="1403"/>
                    <a:pt x="15151" y="1279"/>
                    <a:pt x="15107" y="1155"/>
                  </a:cubicBezTo>
                  <a:cubicBezTo>
                    <a:pt x="15045" y="982"/>
                    <a:pt x="14980" y="812"/>
                    <a:pt x="14905" y="648"/>
                  </a:cubicBezTo>
                  <a:cubicBezTo>
                    <a:pt x="14689" y="166"/>
                    <a:pt x="14259" y="1"/>
                    <a:pt x="13797"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61"/>
            <p:cNvSpPr/>
            <p:nvPr/>
          </p:nvSpPr>
          <p:spPr>
            <a:xfrm>
              <a:off x="6383181" y="2505733"/>
              <a:ext cx="393707" cy="146672"/>
            </a:xfrm>
            <a:custGeom>
              <a:avLst/>
              <a:gdLst/>
              <a:ahLst/>
              <a:cxnLst/>
              <a:rect l="l" t="t" r="r" b="b"/>
              <a:pathLst>
                <a:path w="6402" h="2385" extrusionOk="0">
                  <a:moveTo>
                    <a:pt x="6078" y="0"/>
                  </a:moveTo>
                  <a:cubicBezTo>
                    <a:pt x="6055" y="0"/>
                    <a:pt x="6029" y="4"/>
                    <a:pt x="6003" y="13"/>
                  </a:cubicBezTo>
                  <a:cubicBezTo>
                    <a:pt x="4003" y="664"/>
                    <a:pt x="2003" y="1314"/>
                    <a:pt x="1" y="1965"/>
                  </a:cubicBezTo>
                  <a:cubicBezTo>
                    <a:pt x="61" y="2106"/>
                    <a:pt x="125" y="2244"/>
                    <a:pt x="189" y="2385"/>
                  </a:cubicBezTo>
                  <a:cubicBezTo>
                    <a:pt x="2176" y="1737"/>
                    <a:pt x="4162" y="1092"/>
                    <a:pt x="6148" y="446"/>
                  </a:cubicBezTo>
                  <a:cubicBezTo>
                    <a:pt x="6402" y="363"/>
                    <a:pt x="6307" y="0"/>
                    <a:pt x="60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61"/>
            <p:cNvSpPr/>
            <p:nvPr/>
          </p:nvSpPr>
          <p:spPr>
            <a:xfrm>
              <a:off x="6840899" y="2425174"/>
              <a:ext cx="196485" cy="80623"/>
            </a:xfrm>
            <a:custGeom>
              <a:avLst/>
              <a:gdLst/>
              <a:ahLst/>
              <a:cxnLst/>
              <a:rect l="l" t="t" r="r" b="b"/>
              <a:pathLst>
                <a:path w="3195" h="1311" extrusionOk="0">
                  <a:moveTo>
                    <a:pt x="2874" y="1"/>
                  </a:moveTo>
                  <a:cubicBezTo>
                    <a:pt x="2850" y="1"/>
                    <a:pt x="2825" y="5"/>
                    <a:pt x="2798" y="14"/>
                  </a:cubicBezTo>
                  <a:lnTo>
                    <a:pt x="253" y="863"/>
                  </a:lnTo>
                  <a:cubicBezTo>
                    <a:pt x="0" y="948"/>
                    <a:pt x="94" y="1310"/>
                    <a:pt x="321" y="1310"/>
                  </a:cubicBezTo>
                  <a:cubicBezTo>
                    <a:pt x="345" y="1310"/>
                    <a:pt x="371" y="1306"/>
                    <a:pt x="397" y="1297"/>
                  </a:cubicBezTo>
                  <a:lnTo>
                    <a:pt x="2942" y="447"/>
                  </a:lnTo>
                  <a:cubicBezTo>
                    <a:pt x="3194" y="363"/>
                    <a:pt x="3101" y="1"/>
                    <a:pt x="28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61"/>
            <p:cNvSpPr/>
            <p:nvPr/>
          </p:nvSpPr>
          <p:spPr>
            <a:xfrm>
              <a:off x="7123228" y="2283918"/>
              <a:ext cx="324092" cy="127607"/>
            </a:xfrm>
            <a:custGeom>
              <a:avLst/>
              <a:gdLst/>
              <a:ahLst/>
              <a:cxnLst/>
              <a:rect l="l" t="t" r="r" b="b"/>
              <a:pathLst>
                <a:path w="5270" h="2075" extrusionOk="0">
                  <a:moveTo>
                    <a:pt x="5125" y="0"/>
                  </a:moveTo>
                  <a:lnTo>
                    <a:pt x="253" y="1627"/>
                  </a:lnTo>
                  <a:cubicBezTo>
                    <a:pt x="1" y="1712"/>
                    <a:pt x="95" y="2074"/>
                    <a:pt x="322" y="2074"/>
                  </a:cubicBezTo>
                  <a:cubicBezTo>
                    <a:pt x="346" y="2074"/>
                    <a:pt x="371" y="2070"/>
                    <a:pt x="398" y="2061"/>
                  </a:cubicBezTo>
                  <a:lnTo>
                    <a:pt x="5270" y="433"/>
                  </a:lnTo>
                  <a:cubicBezTo>
                    <a:pt x="5225" y="288"/>
                    <a:pt x="5176" y="143"/>
                    <a:pt x="5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61"/>
            <p:cNvSpPr/>
            <p:nvPr/>
          </p:nvSpPr>
          <p:spPr>
            <a:xfrm>
              <a:off x="7347505" y="2374686"/>
              <a:ext cx="124409" cy="62481"/>
            </a:xfrm>
            <a:custGeom>
              <a:avLst/>
              <a:gdLst/>
              <a:ahLst/>
              <a:cxnLst/>
              <a:rect l="l" t="t" r="r" b="b"/>
              <a:pathLst>
                <a:path w="2023" h="1016" extrusionOk="0">
                  <a:moveTo>
                    <a:pt x="1911" y="0"/>
                  </a:moveTo>
                  <a:cubicBezTo>
                    <a:pt x="1357" y="190"/>
                    <a:pt x="805" y="380"/>
                    <a:pt x="251" y="569"/>
                  </a:cubicBezTo>
                  <a:cubicBezTo>
                    <a:pt x="1" y="654"/>
                    <a:pt x="93" y="1016"/>
                    <a:pt x="318" y="1016"/>
                  </a:cubicBezTo>
                  <a:cubicBezTo>
                    <a:pt x="342" y="1016"/>
                    <a:pt x="368" y="1011"/>
                    <a:pt x="396" y="1002"/>
                  </a:cubicBezTo>
                  <a:cubicBezTo>
                    <a:pt x="939" y="817"/>
                    <a:pt x="1479" y="632"/>
                    <a:pt x="2023" y="445"/>
                  </a:cubicBezTo>
                  <a:cubicBezTo>
                    <a:pt x="1985" y="297"/>
                    <a:pt x="1948" y="150"/>
                    <a:pt x="19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61"/>
            <p:cNvSpPr/>
            <p:nvPr/>
          </p:nvSpPr>
          <p:spPr>
            <a:xfrm>
              <a:off x="7021575" y="2447251"/>
              <a:ext cx="267145" cy="101717"/>
            </a:xfrm>
            <a:custGeom>
              <a:avLst/>
              <a:gdLst/>
              <a:ahLst/>
              <a:cxnLst/>
              <a:rect l="l" t="t" r="r" b="b"/>
              <a:pathLst>
                <a:path w="4344" h="1654" extrusionOk="0">
                  <a:moveTo>
                    <a:pt x="4020" y="0"/>
                  </a:moveTo>
                  <a:cubicBezTo>
                    <a:pt x="3997" y="0"/>
                    <a:pt x="3971" y="4"/>
                    <a:pt x="3945" y="13"/>
                  </a:cubicBezTo>
                  <a:cubicBezTo>
                    <a:pt x="2715" y="410"/>
                    <a:pt x="1485" y="809"/>
                    <a:pt x="255" y="1207"/>
                  </a:cubicBezTo>
                  <a:cubicBezTo>
                    <a:pt x="1" y="1290"/>
                    <a:pt x="96" y="1654"/>
                    <a:pt x="325" y="1654"/>
                  </a:cubicBezTo>
                  <a:cubicBezTo>
                    <a:pt x="349" y="1654"/>
                    <a:pt x="374" y="1650"/>
                    <a:pt x="400" y="1641"/>
                  </a:cubicBezTo>
                  <a:cubicBezTo>
                    <a:pt x="1630" y="1243"/>
                    <a:pt x="2860" y="844"/>
                    <a:pt x="4090" y="446"/>
                  </a:cubicBezTo>
                  <a:cubicBezTo>
                    <a:pt x="4344" y="363"/>
                    <a:pt x="4249" y="0"/>
                    <a:pt x="4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61"/>
            <p:cNvSpPr/>
            <p:nvPr/>
          </p:nvSpPr>
          <p:spPr>
            <a:xfrm>
              <a:off x="6825586" y="2577930"/>
              <a:ext cx="67893" cy="40035"/>
            </a:xfrm>
            <a:custGeom>
              <a:avLst/>
              <a:gdLst/>
              <a:ahLst/>
              <a:cxnLst/>
              <a:rect l="l" t="t" r="r" b="b"/>
              <a:pathLst>
                <a:path w="1104" h="651" extrusionOk="0">
                  <a:moveTo>
                    <a:pt x="841" y="0"/>
                  </a:moveTo>
                  <a:cubicBezTo>
                    <a:pt x="818" y="0"/>
                    <a:pt x="794" y="4"/>
                    <a:pt x="770" y="12"/>
                  </a:cubicBezTo>
                  <a:lnTo>
                    <a:pt x="190" y="206"/>
                  </a:lnTo>
                  <a:cubicBezTo>
                    <a:pt x="76" y="243"/>
                    <a:pt x="0" y="379"/>
                    <a:pt x="45" y="496"/>
                  </a:cubicBezTo>
                  <a:cubicBezTo>
                    <a:pt x="81" y="588"/>
                    <a:pt x="167" y="651"/>
                    <a:pt x="263" y="651"/>
                  </a:cubicBezTo>
                  <a:cubicBezTo>
                    <a:pt x="286" y="651"/>
                    <a:pt x="310" y="647"/>
                    <a:pt x="334" y="639"/>
                  </a:cubicBezTo>
                  <a:lnTo>
                    <a:pt x="915" y="445"/>
                  </a:lnTo>
                  <a:cubicBezTo>
                    <a:pt x="1028" y="408"/>
                    <a:pt x="1103" y="272"/>
                    <a:pt x="1058" y="157"/>
                  </a:cubicBezTo>
                  <a:cubicBezTo>
                    <a:pt x="1023" y="63"/>
                    <a:pt x="937"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61"/>
            <p:cNvSpPr/>
            <p:nvPr/>
          </p:nvSpPr>
          <p:spPr>
            <a:xfrm>
              <a:off x="6425983" y="2631123"/>
              <a:ext cx="313391" cy="122011"/>
            </a:xfrm>
            <a:custGeom>
              <a:avLst/>
              <a:gdLst/>
              <a:ahLst/>
              <a:cxnLst/>
              <a:rect l="l" t="t" r="r" b="b"/>
              <a:pathLst>
                <a:path w="5096" h="1984" extrusionOk="0">
                  <a:moveTo>
                    <a:pt x="4773" y="0"/>
                  </a:moveTo>
                  <a:cubicBezTo>
                    <a:pt x="4750" y="0"/>
                    <a:pt x="4724" y="4"/>
                    <a:pt x="4698" y="13"/>
                  </a:cubicBezTo>
                  <a:cubicBezTo>
                    <a:pt x="3132" y="525"/>
                    <a:pt x="1566" y="1038"/>
                    <a:pt x="0" y="1549"/>
                  </a:cubicBezTo>
                  <a:cubicBezTo>
                    <a:pt x="47" y="1694"/>
                    <a:pt x="95" y="1838"/>
                    <a:pt x="141" y="1983"/>
                  </a:cubicBezTo>
                  <a:cubicBezTo>
                    <a:pt x="1708" y="1473"/>
                    <a:pt x="3275" y="959"/>
                    <a:pt x="4843" y="447"/>
                  </a:cubicBezTo>
                  <a:cubicBezTo>
                    <a:pt x="5095" y="363"/>
                    <a:pt x="5002" y="0"/>
                    <a:pt x="47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61"/>
            <p:cNvSpPr/>
            <p:nvPr/>
          </p:nvSpPr>
          <p:spPr>
            <a:xfrm>
              <a:off x="6677687" y="2665746"/>
              <a:ext cx="182894" cy="76072"/>
            </a:xfrm>
            <a:custGeom>
              <a:avLst/>
              <a:gdLst/>
              <a:ahLst/>
              <a:cxnLst/>
              <a:rect l="l" t="t" r="r" b="b"/>
              <a:pathLst>
                <a:path w="2974" h="1237" extrusionOk="0">
                  <a:moveTo>
                    <a:pt x="2654" y="1"/>
                  </a:moveTo>
                  <a:cubicBezTo>
                    <a:pt x="2629" y="1"/>
                    <a:pt x="2604" y="5"/>
                    <a:pt x="2577" y="14"/>
                  </a:cubicBezTo>
                  <a:lnTo>
                    <a:pt x="253" y="790"/>
                  </a:lnTo>
                  <a:cubicBezTo>
                    <a:pt x="0" y="874"/>
                    <a:pt x="94" y="1236"/>
                    <a:pt x="320" y="1236"/>
                  </a:cubicBezTo>
                  <a:cubicBezTo>
                    <a:pt x="345" y="1236"/>
                    <a:pt x="370" y="1232"/>
                    <a:pt x="397" y="1223"/>
                  </a:cubicBezTo>
                  <a:lnTo>
                    <a:pt x="2721" y="447"/>
                  </a:lnTo>
                  <a:cubicBezTo>
                    <a:pt x="2974" y="363"/>
                    <a:pt x="2880" y="1"/>
                    <a:pt x="26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61"/>
            <p:cNvSpPr/>
            <p:nvPr/>
          </p:nvSpPr>
          <p:spPr>
            <a:xfrm>
              <a:off x="6450766" y="2781112"/>
              <a:ext cx="91078" cy="49014"/>
            </a:xfrm>
            <a:custGeom>
              <a:avLst/>
              <a:gdLst/>
              <a:ahLst/>
              <a:cxnLst/>
              <a:rect l="l" t="t" r="r" b="b"/>
              <a:pathLst>
                <a:path w="1481" h="797" extrusionOk="0">
                  <a:moveTo>
                    <a:pt x="1156" y="1"/>
                  </a:moveTo>
                  <a:cubicBezTo>
                    <a:pt x="1132" y="1"/>
                    <a:pt x="1107" y="4"/>
                    <a:pt x="1081" y="13"/>
                  </a:cubicBezTo>
                  <a:cubicBezTo>
                    <a:pt x="721" y="129"/>
                    <a:pt x="360" y="246"/>
                    <a:pt x="0" y="362"/>
                  </a:cubicBezTo>
                  <a:cubicBezTo>
                    <a:pt x="48" y="507"/>
                    <a:pt x="95" y="653"/>
                    <a:pt x="141" y="796"/>
                  </a:cubicBezTo>
                  <a:cubicBezTo>
                    <a:pt x="504" y="680"/>
                    <a:pt x="865" y="564"/>
                    <a:pt x="1226" y="447"/>
                  </a:cubicBezTo>
                  <a:cubicBezTo>
                    <a:pt x="1481" y="365"/>
                    <a:pt x="1385" y="1"/>
                    <a:pt x="1156" y="1"/>
                  </a:cubicBezTo>
                  <a:close/>
                </a:path>
              </a:pathLst>
            </a:custGeom>
            <a:solidFill>
              <a:srgbClr val="AF7C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61"/>
            <p:cNvSpPr/>
            <p:nvPr/>
          </p:nvSpPr>
          <p:spPr>
            <a:xfrm>
              <a:off x="6928592" y="2568828"/>
              <a:ext cx="243715" cy="97535"/>
            </a:xfrm>
            <a:custGeom>
              <a:avLst/>
              <a:gdLst/>
              <a:ahLst/>
              <a:cxnLst/>
              <a:rect l="l" t="t" r="r" b="b"/>
              <a:pathLst>
                <a:path w="3963" h="1586" extrusionOk="0">
                  <a:moveTo>
                    <a:pt x="3643" y="0"/>
                  </a:moveTo>
                  <a:cubicBezTo>
                    <a:pt x="3619" y="0"/>
                    <a:pt x="3593" y="5"/>
                    <a:pt x="3566" y="14"/>
                  </a:cubicBezTo>
                  <a:cubicBezTo>
                    <a:pt x="2461" y="390"/>
                    <a:pt x="1357" y="765"/>
                    <a:pt x="252" y="1139"/>
                  </a:cubicBezTo>
                  <a:cubicBezTo>
                    <a:pt x="0" y="1224"/>
                    <a:pt x="93" y="1586"/>
                    <a:pt x="319" y="1586"/>
                  </a:cubicBezTo>
                  <a:cubicBezTo>
                    <a:pt x="343" y="1586"/>
                    <a:pt x="369" y="1581"/>
                    <a:pt x="397" y="1572"/>
                  </a:cubicBezTo>
                  <a:cubicBezTo>
                    <a:pt x="1501" y="1197"/>
                    <a:pt x="2606" y="823"/>
                    <a:pt x="3711" y="448"/>
                  </a:cubicBezTo>
                  <a:cubicBezTo>
                    <a:pt x="3963" y="362"/>
                    <a:pt x="3869" y="0"/>
                    <a:pt x="36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61"/>
            <p:cNvSpPr/>
            <p:nvPr/>
          </p:nvSpPr>
          <p:spPr>
            <a:xfrm>
              <a:off x="7284349" y="2507886"/>
              <a:ext cx="84867" cy="45754"/>
            </a:xfrm>
            <a:custGeom>
              <a:avLst/>
              <a:gdLst/>
              <a:ahLst/>
              <a:cxnLst/>
              <a:rect l="l" t="t" r="r" b="b"/>
              <a:pathLst>
                <a:path w="1380" h="744" extrusionOk="0">
                  <a:moveTo>
                    <a:pt x="1117" y="1"/>
                  </a:moveTo>
                  <a:cubicBezTo>
                    <a:pt x="1094" y="1"/>
                    <a:pt x="1070" y="4"/>
                    <a:pt x="1047" y="12"/>
                  </a:cubicBezTo>
                  <a:lnTo>
                    <a:pt x="190" y="299"/>
                  </a:lnTo>
                  <a:cubicBezTo>
                    <a:pt x="76" y="336"/>
                    <a:pt x="0" y="472"/>
                    <a:pt x="45" y="587"/>
                  </a:cubicBezTo>
                  <a:cubicBezTo>
                    <a:pt x="81" y="680"/>
                    <a:pt x="167" y="743"/>
                    <a:pt x="263" y="743"/>
                  </a:cubicBezTo>
                  <a:cubicBezTo>
                    <a:pt x="287" y="743"/>
                    <a:pt x="311" y="740"/>
                    <a:pt x="335" y="732"/>
                  </a:cubicBezTo>
                  <a:lnTo>
                    <a:pt x="1191" y="445"/>
                  </a:lnTo>
                  <a:cubicBezTo>
                    <a:pt x="1305" y="408"/>
                    <a:pt x="1380" y="272"/>
                    <a:pt x="1336" y="157"/>
                  </a:cubicBezTo>
                  <a:cubicBezTo>
                    <a:pt x="1300" y="63"/>
                    <a:pt x="1213" y="1"/>
                    <a:pt x="11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61"/>
            <p:cNvSpPr/>
            <p:nvPr/>
          </p:nvSpPr>
          <p:spPr>
            <a:xfrm>
              <a:off x="7426098" y="2469943"/>
              <a:ext cx="71091" cy="43971"/>
            </a:xfrm>
            <a:custGeom>
              <a:avLst/>
              <a:gdLst/>
              <a:ahLst/>
              <a:cxnLst/>
              <a:rect l="l" t="t" r="r" b="b"/>
              <a:pathLst>
                <a:path w="1156" h="715" extrusionOk="0">
                  <a:moveTo>
                    <a:pt x="1030" y="1"/>
                  </a:moveTo>
                  <a:cubicBezTo>
                    <a:pt x="770" y="89"/>
                    <a:pt x="510" y="178"/>
                    <a:pt x="251" y="268"/>
                  </a:cubicBezTo>
                  <a:cubicBezTo>
                    <a:pt x="1" y="354"/>
                    <a:pt x="92" y="715"/>
                    <a:pt x="317" y="715"/>
                  </a:cubicBezTo>
                  <a:cubicBezTo>
                    <a:pt x="341" y="715"/>
                    <a:pt x="368" y="710"/>
                    <a:pt x="396" y="701"/>
                  </a:cubicBezTo>
                  <a:cubicBezTo>
                    <a:pt x="648" y="614"/>
                    <a:pt x="902" y="526"/>
                    <a:pt x="1155" y="440"/>
                  </a:cubicBezTo>
                  <a:cubicBezTo>
                    <a:pt x="1127" y="343"/>
                    <a:pt x="1099" y="246"/>
                    <a:pt x="1070" y="149"/>
                  </a:cubicBezTo>
                  <a:cubicBezTo>
                    <a:pt x="1057" y="99"/>
                    <a:pt x="1042" y="50"/>
                    <a:pt x="10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61"/>
            <p:cNvSpPr/>
            <p:nvPr/>
          </p:nvSpPr>
          <p:spPr>
            <a:xfrm>
              <a:off x="7351995" y="2545152"/>
              <a:ext cx="166966" cy="75457"/>
            </a:xfrm>
            <a:custGeom>
              <a:avLst/>
              <a:gdLst/>
              <a:ahLst/>
              <a:cxnLst/>
              <a:rect l="l" t="t" r="r" b="b"/>
              <a:pathLst>
                <a:path w="2715" h="1227" extrusionOk="0">
                  <a:moveTo>
                    <a:pt x="2587" y="0"/>
                  </a:moveTo>
                  <a:lnTo>
                    <a:pt x="251" y="779"/>
                  </a:lnTo>
                  <a:cubicBezTo>
                    <a:pt x="0" y="864"/>
                    <a:pt x="93" y="1227"/>
                    <a:pt x="320" y="1227"/>
                  </a:cubicBezTo>
                  <a:cubicBezTo>
                    <a:pt x="344" y="1227"/>
                    <a:pt x="369" y="1223"/>
                    <a:pt x="396" y="1214"/>
                  </a:cubicBezTo>
                  <a:lnTo>
                    <a:pt x="2714" y="439"/>
                  </a:lnTo>
                  <a:cubicBezTo>
                    <a:pt x="2672" y="293"/>
                    <a:pt x="2629" y="147"/>
                    <a:pt x="25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61"/>
            <p:cNvSpPr/>
            <p:nvPr/>
          </p:nvSpPr>
          <p:spPr>
            <a:xfrm>
              <a:off x="7181957" y="2630754"/>
              <a:ext cx="92185" cy="46369"/>
            </a:xfrm>
            <a:custGeom>
              <a:avLst/>
              <a:gdLst/>
              <a:ahLst/>
              <a:cxnLst/>
              <a:rect l="l" t="t" r="r" b="b"/>
              <a:pathLst>
                <a:path w="1499" h="754" extrusionOk="0">
                  <a:moveTo>
                    <a:pt x="1235" y="1"/>
                  </a:moveTo>
                  <a:cubicBezTo>
                    <a:pt x="1212" y="1"/>
                    <a:pt x="1189" y="4"/>
                    <a:pt x="1165" y="11"/>
                  </a:cubicBezTo>
                  <a:lnTo>
                    <a:pt x="188" y="310"/>
                  </a:lnTo>
                  <a:cubicBezTo>
                    <a:pt x="74" y="344"/>
                    <a:pt x="1" y="486"/>
                    <a:pt x="44" y="598"/>
                  </a:cubicBezTo>
                  <a:cubicBezTo>
                    <a:pt x="80" y="694"/>
                    <a:pt x="166" y="753"/>
                    <a:pt x="262" y="753"/>
                  </a:cubicBezTo>
                  <a:cubicBezTo>
                    <a:pt x="285" y="753"/>
                    <a:pt x="309" y="750"/>
                    <a:pt x="332" y="743"/>
                  </a:cubicBezTo>
                  <a:lnTo>
                    <a:pt x="1310" y="446"/>
                  </a:lnTo>
                  <a:cubicBezTo>
                    <a:pt x="1424" y="410"/>
                    <a:pt x="1498" y="270"/>
                    <a:pt x="1453" y="156"/>
                  </a:cubicBezTo>
                  <a:cubicBezTo>
                    <a:pt x="1417" y="61"/>
                    <a:pt x="1331" y="1"/>
                    <a:pt x="1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61"/>
            <p:cNvSpPr/>
            <p:nvPr/>
          </p:nvSpPr>
          <p:spPr>
            <a:xfrm>
              <a:off x="6829522" y="2694710"/>
              <a:ext cx="257982" cy="110081"/>
            </a:xfrm>
            <a:custGeom>
              <a:avLst/>
              <a:gdLst/>
              <a:ahLst/>
              <a:cxnLst/>
              <a:rect l="l" t="t" r="r" b="b"/>
              <a:pathLst>
                <a:path w="4195" h="1790" extrusionOk="0">
                  <a:moveTo>
                    <a:pt x="3886" y="1"/>
                  </a:moveTo>
                  <a:cubicBezTo>
                    <a:pt x="3860" y="1"/>
                    <a:pt x="3832" y="5"/>
                    <a:pt x="3803" y="16"/>
                  </a:cubicBezTo>
                  <a:cubicBezTo>
                    <a:pt x="2618" y="458"/>
                    <a:pt x="1433" y="898"/>
                    <a:pt x="248" y="1340"/>
                  </a:cubicBezTo>
                  <a:cubicBezTo>
                    <a:pt x="0" y="1433"/>
                    <a:pt x="91" y="1790"/>
                    <a:pt x="311" y="1790"/>
                  </a:cubicBezTo>
                  <a:cubicBezTo>
                    <a:pt x="337" y="1790"/>
                    <a:pt x="364" y="1785"/>
                    <a:pt x="393" y="1775"/>
                  </a:cubicBezTo>
                  <a:cubicBezTo>
                    <a:pt x="1578" y="1333"/>
                    <a:pt x="2763" y="891"/>
                    <a:pt x="3948" y="449"/>
                  </a:cubicBezTo>
                  <a:cubicBezTo>
                    <a:pt x="4194" y="358"/>
                    <a:pt x="4105" y="1"/>
                    <a:pt x="38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61"/>
            <p:cNvSpPr/>
            <p:nvPr/>
          </p:nvSpPr>
          <p:spPr>
            <a:xfrm>
              <a:off x="6631258" y="2838918"/>
              <a:ext cx="86588" cy="46369"/>
            </a:xfrm>
            <a:custGeom>
              <a:avLst/>
              <a:gdLst/>
              <a:ahLst/>
              <a:cxnLst/>
              <a:rect l="l" t="t" r="r" b="b"/>
              <a:pathLst>
                <a:path w="1408" h="754" extrusionOk="0">
                  <a:moveTo>
                    <a:pt x="1145" y="0"/>
                  </a:moveTo>
                  <a:cubicBezTo>
                    <a:pt x="1121" y="0"/>
                    <a:pt x="1097" y="4"/>
                    <a:pt x="1073" y="12"/>
                  </a:cubicBezTo>
                  <a:lnTo>
                    <a:pt x="188" y="307"/>
                  </a:lnTo>
                  <a:cubicBezTo>
                    <a:pt x="75" y="346"/>
                    <a:pt x="0" y="482"/>
                    <a:pt x="45" y="597"/>
                  </a:cubicBezTo>
                  <a:cubicBezTo>
                    <a:pt x="80" y="689"/>
                    <a:pt x="167" y="753"/>
                    <a:pt x="263" y="753"/>
                  </a:cubicBezTo>
                  <a:cubicBezTo>
                    <a:pt x="286" y="753"/>
                    <a:pt x="310" y="749"/>
                    <a:pt x="333" y="742"/>
                  </a:cubicBezTo>
                  <a:lnTo>
                    <a:pt x="1218" y="445"/>
                  </a:lnTo>
                  <a:cubicBezTo>
                    <a:pt x="1332" y="407"/>
                    <a:pt x="1408" y="271"/>
                    <a:pt x="1363" y="156"/>
                  </a:cubicBezTo>
                  <a:cubicBezTo>
                    <a:pt x="1327" y="63"/>
                    <a:pt x="1241" y="0"/>
                    <a:pt x="11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61"/>
            <p:cNvSpPr/>
            <p:nvPr/>
          </p:nvSpPr>
          <p:spPr>
            <a:xfrm>
              <a:off x="6483912" y="2884240"/>
              <a:ext cx="78532" cy="48768"/>
            </a:xfrm>
            <a:custGeom>
              <a:avLst/>
              <a:gdLst/>
              <a:ahLst/>
              <a:cxnLst/>
              <a:rect l="l" t="t" r="r" b="b"/>
              <a:pathLst>
                <a:path w="1277" h="793" extrusionOk="0">
                  <a:moveTo>
                    <a:pt x="1018" y="0"/>
                  </a:moveTo>
                  <a:cubicBezTo>
                    <a:pt x="995" y="0"/>
                    <a:pt x="971" y="4"/>
                    <a:pt x="948" y="12"/>
                  </a:cubicBezTo>
                  <a:cubicBezTo>
                    <a:pt x="632" y="127"/>
                    <a:pt x="315" y="242"/>
                    <a:pt x="0" y="358"/>
                  </a:cubicBezTo>
                  <a:cubicBezTo>
                    <a:pt x="47" y="499"/>
                    <a:pt x="91" y="640"/>
                    <a:pt x="136" y="782"/>
                  </a:cubicBezTo>
                  <a:lnTo>
                    <a:pt x="141" y="793"/>
                  </a:lnTo>
                  <a:cubicBezTo>
                    <a:pt x="459" y="676"/>
                    <a:pt x="775" y="561"/>
                    <a:pt x="1093" y="445"/>
                  </a:cubicBezTo>
                  <a:cubicBezTo>
                    <a:pt x="1209" y="405"/>
                    <a:pt x="1277" y="276"/>
                    <a:pt x="1236" y="157"/>
                  </a:cubicBezTo>
                  <a:lnTo>
                    <a:pt x="1238" y="157"/>
                  </a:lnTo>
                  <a:cubicBezTo>
                    <a:pt x="1207" y="64"/>
                    <a:pt x="1115" y="0"/>
                    <a:pt x="1018" y="0"/>
                  </a:cubicBezTo>
                  <a:close/>
                </a:path>
              </a:pathLst>
            </a:custGeom>
            <a:solidFill>
              <a:srgbClr val="AF7C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61"/>
            <p:cNvSpPr/>
            <p:nvPr/>
          </p:nvSpPr>
          <p:spPr>
            <a:xfrm>
              <a:off x="6534401" y="2953915"/>
              <a:ext cx="187936" cy="77794"/>
            </a:xfrm>
            <a:custGeom>
              <a:avLst/>
              <a:gdLst/>
              <a:ahLst/>
              <a:cxnLst/>
              <a:rect l="l" t="t" r="r" b="b"/>
              <a:pathLst>
                <a:path w="3056" h="1265" extrusionOk="0">
                  <a:moveTo>
                    <a:pt x="2735" y="1"/>
                  </a:moveTo>
                  <a:cubicBezTo>
                    <a:pt x="2711" y="1"/>
                    <a:pt x="2685" y="5"/>
                    <a:pt x="2659" y="13"/>
                  </a:cubicBezTo>
                  <a:lnTo>
                    <a:pt x="253" y="818"/>
                  </a:lnTo>
                  <a:cubicBezTo>
                    <a:pt x="0" y="902"/>
                    <a:pt x="94" y="1264"/>
                    <a:pt x="320" y="1264"/>
                  </a:cubicBezTo>
                  <a:cubicBezTo>
                    <a:pt x="345" y="1264"/>
                    <a:pt x="370" y="1260"/>
                    <a:pt x="397" y="1251"/>
                  </a:cubicBezTo>
                  <a:lnTo>
                    <a:pt x="2804" y="448"/>
                  </a:lnTo>
                  <a:cubicBezTo>
                    <a:pt x="3056" y="363"/>
                    <a:pt x="2962" y="1"/>
                    <a:pt x="27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61"/>
            <p:cNvSpPr/>
            <p:nvPr/>
          </p:nvSpPr>
          <p:spPr>
            <a:xfrm>
              <a:off x="6786966" y="2866898"/>
              <a:ext cx="193533" cy="82776"/>
            </a:xfrm>
            <a:custGeom>
              <a:avLst/>
              <a:gdLst/>
              <a:ahLst/>
              <a:cxnLst/>
              <a:rect l="l" t="t" r="r" b="b"/>
              <a:pathLst>
                <a:path w="3147" h="1346" extrusionOk="0">
                  <a:moveTo>
                    <a:pt x="2832" y="0"/>
                  </a:moveTo>
                  <a:cubicBezTo>
                    <a:pt x="2807" y="0"/>
                    <a:pt x="2780" y="5"/>
                    <a:pt x="2752" y="15"/>
                  </a:cubicBezTo>
                  <a:cubicBezTo>
                    <a:pt x="1919" y="309"/>
                    <a:pt x="1083" y="603"/>
                    <a:pt x="250" y="899"/>
                  </a:cubicBezTo>
                  <a:cubicBezTo>
                    <a:pt x="1" y="986"/>
                    <a:pt x="93" y="1346"/>
                    <a:pt x="316" y="1346"/>
                  </a:cubicBezTo>
                  <a:cubicBezTo>
                    <a:pt x="341" y="1346"/>
                    <a:pt x="367" y="1341"/>
                    <a:pt x="395" y="1331"/>
                  </a:cubicBezTo>
                  <a:cubicBezTo>
                    <a:pt x="1230" y="1037"/>
                    <a:pt x="2064" y="742"/>
                    <a:pt x="2897" y="448"/>
                  </a:cubicBezTo>
                  <a:cubicBezTo>
                    <a:pt x="3146" y="359"/>
                    <a:pt x="3056" y="0"/>
                    <a:pt x="28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1"/>
            <p:cNvSpPr/>
            <p:nvPr/>
          </p:nvSpPr>
          <p:spPr>
            <a:xfrm>
              <a:off x="7070280" y="2746551"/>
              <a:ext cx="289961" cy="111802"/>
            </a:xfrm>
            <a:custGeom>
              <a:avLst/>
              <a:gdLst/>
              <a:ahLst/>
              <a:cxnLst/>
              <a:rect l="l" t="t" r="r" b="b"/>
              <a:pathLst>
                <a:path w="4715" h="1818" extrusionOk="0">
                  <a:moveTo>
                    <a:pt x="4394" y="1"/>
                  </a:moveTo>
                  <a:cubicBezTo>
                    <a:pt x="4370" y="1"/>
                    <a:pt x="4344" y="5"/>
                    <a:pt x="4317" y="14"/>
                  </a:cubicBezTo>
                  <a:lnTo>
                    <a:pt x="251" y="1372"/>
                  </a:lnTo>
                  <a:cubicBezTo>
                    <a:pt x="0" y="1455"/>
                    <a:pt x="93" y="1818"/>
                    <a:pt x="319" y="1818"/>
                  </a:cubicBezTo>
                  <a:cubicBezTo>
                    <a:pt x="343" y="1818"/>
                    <a:pt x="369" y="1814"/>
                    <a:pt x="396" y="1805"/>
                  </a:cubicBezTo>
                  <a:lnTo>
                    <a:pt x="4462" y="446"/>
                  </a:lnTo>
                  <a:cubicBezTo>
                    <a:pt x="4714" y="363"/>
                    <a:pt x="4621" y="1"/>
                    <a:pt x="4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61"/>
            <p:cNvSpPr/>
            <p:nvPr/>
          </p:nvSpPr>
          <p:spPr>
            <a:xfrm>
              <a:off x="7415520" y="2676138"/>
              <a:ext cx="141444" cy="66909"/>
            </a:xfrm>
            <a:custGeom>
              <a:avLst/>
              <a:gdLst/>
              <a:ahLst/>
              <a:cxnLst/>
              <a:rect l="l" t="t" r="r" b="b"/>
              <a:pathLst>
                <a:path w="2300" h="1088" extrusionOk="0">
                  <a:moveTo>
                    <a:pt x="2171" y="0"/>
                  </a:moveTo>
                  <a:lnTo>
                    <a:pt x="253" y="641"/>
                  </a:lnTo>
                  <a:cubicBezTo>
                    <a:pt x="0" y="726"/>
                    <a:pt x="94" y="1088"/>
                    <a:pt x="321" y="1088"/>
                  </a:cubicBezTo>
                  <a:cubicBezTo>
                    <a:pt x="345" y="1088"/>
                    <a:pt x="371" y="1084"/>
                    <a:pt x="397" y="1075"/>
                  </a:cubicBezTo>
                  <a:lnTo>
                    <a:pt x="2299" y="439"/>
                  </a:lnTo>
                  <a:cubicBezTo>
                    <a:pt x="2256" y="293"/>
                    <a:pt x="2214" y="147"/>
                    <a:pt x="2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61"/>
            <p:cNvSpPr/>
            <p:nvPr/>
          </p:nvSpPr>
          <p:spPr>
            <a:xfrm>
              <a:off x="7486610" y="2750364"/>
              <a:ext cx="91816" cy="52211"/>
            </a:xfrm>
            <a:custGeom>
              <a:avLst/>
              <a:gdLst/>
              <a:ahLst/>
              <a:cxnLst/>
              <a:rect l="l" t="t" r="r" b="b"/>
              <a:pathLst>
                <a:path w="1493" h="849" extrusionOk="0">
                  <a:moveTo>
                    <a:pt x="1364" y="1"/>
                  </a:moveTo>
                  <a:cubicBezTo>
                    <a:pt x="992" y="134"/>
                    <a:pt x="621" y="267"/>
                    <a:pt x="250" y="399"/>
                  </a:cubicBezTo>
                  <a:cubicBezTo>
                    <a:pt x="1" y="488"/>
                    <a:pt x="93" y="848"/>
                    <a:pt x="316" y="848"/>
                  </a:cubicBezTo>
                  <a:cubicBezTo>
                    <a:pt x="341" y="848"/>
                    <a:pt x="367" y="844"/>
                    <a:pt x="395" y="834"/>
                  </a:cubicBezTo>
                  <a:cubicBezTo>
                    <a:pt x="759" y="702"/>
                    <a:pt x="1125" y="571"/>
                    <a:pt x="1492" y="441"/>
                  </a:cubicBezTo>
                  <a:cubicBezTo>
                    <a:pt x="1451" y="295"/>
                    <a:pt x="1407" y="149"/>
                    <a:pt x="13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61"/>
            <p:cNvSpPr/>
            <p:nvPr/>
          </p:nvSpPr>
          <p:spPr>
            <a:xfrm>
              <a:off x="7058350" y="2816841"/>
              <a:ext cx="363204" cy="136278"/>
            </a:xfrm>
            <a:custGeom>
              <a:avLst/>
              <a:gdLst/>
              <a:ahLst/>
              <a:cxnLst/>
              <a:rect l="l" t="t" r="r" b="b"/>
              <a:pathLst>
                <a:path w="5906" h="2216" extrusionOk="0">
                  <a:moveTo>
                    <a:pt x="5585" y="1"/>
                  </a:moveTo>
                  <a:cubicBezTo>
                    <a:pt x="5561" y="1"/>
                    <a:pt x="5535" y="5"/>
                    <a:pt x="5508" y="14"/>
                  </a:cubicBezTo>
                  <a:lnTo>
                    <a:pt x="253" y="1769"/>
                  </a:lnTo>
                  <a:cubicBezTo>
                    <a:pt x="1" y="1853"/>
                    <a:pt x="94" y="2215"/>
                    <a:pt x="321" y="2215"/>
                  </a:cubicBezTo>
                  <a:cubicBezTo>
                    <a:pt x="345" y="2215"/>
                    <a:pt x="370" y="2211"/>
                    <a:pt x="397" y="2202"/>
                  </a:cubicBezTo>
                  <a:lnTo>
                    <a:pt x="5653" y="447"/>
                  </a:lnTo>
                  <a:cubicBezTo>
                    <a:pt x="5905" y="363"/>
                    <a:pt x="5811" y="1"/>
                    <a:pt x="55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61"/>
            <p:cNvSpPr/>
            <p:nvPr/>
          </p:nvSpPr>
          <p:spPr>
            <a:xfrm>
              <a:off x="6852522" y="2976115"/>
              <a:ext cx="94337" cy="44955"/>
            </a:xfrm>
            <a:custGeom>
              <a:avLst/>
              <a:gdLst/>
              <a:ahLst/>
              <a:cxnLst/>
              <a:rect l="l" t="t" r="r" b="b"/>
              <a:pathLst>
                <a:path w="1534" h="731" extrusionOk="0">
                  <a:moveTo>
                    <a:pt x="1273" y="1"/>
                  </a:moveTo>
                  <a:cubicBezTo>
                    <a:pt x="1250" y="1"/>
                    <a:pt x="1226" y="4"/>
                    <a:pt x="1202" y="11"/>
                  </a:cubicBezTo>
                  <a:cubicBezTo>
                    <a:pt x="865" y="103"/>
                    <a:pt x="526" y="196"/>
                    <a:pt x="189" y="288"/>
                  </a:cubicBezTo>
                  <a:cubicBezTo>
                    <a:pt x="72" y="320"/>
                    <a:pt x="1" y="466"/>
                    <a:pt x="44" y="576"/>
                  </a:cubicBezTo>
                  <a:cubicBezTo>
                    <a:pt x="82" y="674"/>
                    <a:pt x="167" y="731"/>
                    <a:pt x="264" y="731"/>
                  </a:cubicBezTo>
                  <a:cubicBezTo>
                    <a:pt x="286" y="731"/>
                    <a:pt x="310" y="728"/>
                    <a:pt x="334" y="721"/>
                  </a:cubicBezTo>
                  <a:cubicBezTo>
                    <a:pt x="671" y="629"/>
                    <a:pt x="1010" y="536"/>
                    <a:pt x="1347" y="444"/>
                  </a:cubicBezTo>
                  <a:cubicBezTo>
                    <a:pt x="1464" y="412"/>
                    <a:pt x="1534" y="266"/>
                    <a:pt x="1492" y="156"/>
                  </a:cubicBezTo>
                  <a:cubicBezTo>
                    <a:pt x="1455" y="58"/>
                    <a:pt x="1369" y="1"/>
                    <a:pt x="12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61"/>
            <p:cNvSpPr/>
            <p:nvPr/>
          </p:nvSpPr>
          <p:spPr>
            <a:xfrm>
              <a:off x="6548422" y="3046712"/>
              <a:ext cx="203003" cy="86588"/>
            </a:xfrm>
            <a:custGeom>
              <a:avLst/>
              <a:gdLst/>
              <a:ahLst/>
              <a:cxnLst/>
              <a:rect l="l" t="t" r="r" b="b"/>
              <a:pathLst>
                <a:path w="3301" h="1408" extrusionOk="0">
                  <a:moveTo>
                    <a:pt x="2981" y="0"/>
                  </a:moveTo>
                  <a:cubicBezTo>
                    <a:pt x="2957" y="0"/>
                    <a:pt x="2931" y="4"/>
                    <a:pt x="2904" y="14"/>
                  </a:cubicBezTo>
                  <a:cubicBezTo>
                    <a:pt x="1935" y="333"/>
                    <a:pt x="968" y="652"/>
                    <a:pt x="1" y="973"/>
                  </a:cubicBezTo>
                  <a:cubicBezTo>
                    <a:pt x="48" y="1118"/>
                    <a:pt x="93" y="1263"/>
                    <a:pt x="141" y="1408"/>
                  </a:cubicBezTo>
                  <a:cubicBezTo>
                    <a:pt x="1110" y="1087"/>
                    <a:pt x="2078" y="766"/>
                    <a:pt x="3049" y="446"/>
                  </a:cubicBezTo>
                  <a:cubicBezTo>
                    <a:pt x="3301" y="362"/>
                    <a:pt x="3207" y="0"/>
                    <a:pt x="298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61"/>
            <p:cNvSpPr/>
            <p:nvPr/>
          </p:nvSpPr>
          <p:spPr>
            <a:xfrm>
              <a:off x="6579478" y="3167859"/>
              <a:ext cx="131297" cy="61805"/>
            </a:xfrm>
            <a:custGeom>
              <a:avLst/>
              <a:gdLst/>
              <a:ahLst/>
              <a:cxnLst/>
              <a:rect l="l" t="t" r="r" b="b"/>
              <a:pathLst>
                <a:path w="2135" h="1005" extrusionOk="0">
                  <a:moveTo>
                    <a:pt x="1809" y="0"/>
                  </a:moveTo>
                  <a:cubicBezTo>
                    <a:pt x="1786" y="0"/>
                    <a:pt x="1761" y="4"/>
                    <a:pt x="1735" y="12"/>
                  </a:cubicBezTo>
                  <a:cubicBezTo>
                    <a:pt x="1157" y="197"/>
                    <a:pt x="578" y="384"/>
                    <a:pt x="0" y="569"/>
                  </a:cubicBezTo>
                  <a:cubicBezTo>
                    <a:pt x="46" y="715"/>
                    <a:pt x="94" y="860"/>
                    <a:pt x="141" y="1005"/>
                  </a:cubicBezTo>
                  <a:cubicBezTo>
                    <a:pt x="720" y="818"/>
                    <a:pt x="1299" y="632"/>
                    <a:pt x="1879" y="445"/>
                  </a:cubicBezTo>
                  <a:cubicBezTo>
                    <a:pt x="2134" y="364"/>
                    <a:pt x="2039" y="0"/>
                    <a:pt x="1809"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61"/>
            <p:cNvSpPr/>
            <p:nvPr/>
          </p:nvSpPr>
          <p:spPr>
            <a:xfrm>
              <a:off x="6772207" y="3103596"/>
              <a:ext cx="130067" cy="55163"/>
            </a:xfrm>
            <a:custGeom>
              <a:avLst/>
              <a:gdLst/>
              <a:ahLst/>
              <a:cxnLst/>
              <a:rect l="l" t="t" r="r" b="b"/>
              <a:pathLst>
                <a:path w="2115" h="897" extrusionOk="0">
                  <a:moveTo>
                    <a:pt x="1856" y="0"/>
                  </a:moveTo>
                  <a:cubicBezTo>
                    <a:pt x="1833" y="0"/>
                    <a:pt x="1810" y="3"/>
                    <a:pt x="1787" y="10"/>
                  </a:cubicBezTo>
                  <a:cubicBezTo>
                    <a:pt x="1253" y="157"/>
                    <a:pt x="717" y="305"/>
                    <a:pt x="183" y="454"/>
                  </a:cubicBezTo>
                  <a:cubicBezTo>
                    <a:pt x="63" y="487"/>
                    <a:pt x="1" y="630"/>
                    <a:pt x="38" y="742"/>
                  </a:cubicBezTo>
                  <a:cubicBezTo>
                    <a:pt x="72" y="841"/>
                    <a:pt x="162" y="897"/>
                    <a:pt x="259" y="897"/>
                  </a:cubicBezTo>
                  <a:cubicBezTo>
                    <a:pt x="282" y="897"/>
                    <a:pt x="305" y="893"/>
                    <a:pt x="328" y="887"/>
                  </a:cubicBezTo>
                  <a:cubicBezTo>
                    <a:pt x="862" y="739"/>
                    <a:pt x="1398" y="592"/>
                    <a:pt x="1932" y="442"/>
                  </a:cubicBezTo>
                  <a:cubicBezTo>
                    <a:pt x="2052" y="410"/>
                    <a:pt x="2114" y="266"/>
                    <a:pt x="2076" y="154"/>
                  </a:cubicBezTo>
                  <a:cubicBezTo>
                    <a:pt x="2043" y="55"/>
                    <a:pt x="1953" y="0"/>
                    <a:pt x="185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61"/>
            <p:cNvSpPr/>
            <p:nvPr/>
          </p:nvSpPr>
          <p:spPr>
            <a:xfrm>
              <a:off x="7439135" y="2891128"/>
              <a:ext cx="180065" cy="80808"/>
            </a:xfrm>
            <a:custGeom>
              <a:avLst/>
              <a:gdLst/>
              <a:ahLst/>
              <a:cxnLst/>
              <a:rect l="l" t="t" r="r" b="b"/>
              <a:pathLst>
                <a:path w="2928" h="1314" extrusionOk="0">
                  <a:moveTo>
                    <a:pt x="2799" y="0"/>
                  </a:moveTo>
                  <a:cubicBezTo>
                    <a:pt x="1951" y="290"/>
                    <a:pt x="1100" y="578"/>
                    <a:pt x="252" y="867"/>
                  </a:cubicBezTo>
                  <a:cubicBezTo>
                    <a:pt x="0" y="952"/>
                    <a:pt x="94" y="1314"/>
                    <a:pt x="319" y="1314"/>
                  </a:cubicBezTo>
                  <a:cubicBezTo>
                    <a:pt x="344" y="1314"/>
                    <a:pt x="370" y="1310"/>
                    <a:pt x="397" y="1300"/>
                  </a:cubicBezTo>
                  <a:cubicBezTo>
                    <a:pt x="1240" y="1014"/>
                    <a:pt x="2084" y="725"/>
                    <a:pt x="2927" y="440"/>
                  </a:cubicBezTo>
                  <a:cubicBezTo>
                    <a:pt x="2884" y="294"/>
                    <a:pt x="2842" y="148"/>
                    <a:pt x="2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61"/>
            <p:cNvSpPr/>
            <p:nvPr/>
          </p:nvSpPr>
          <p:spPr>
            <a:xfrm>
              <a:off x="7521233" y="2979928"/>
              <a:ext cx="123548" cy="71337"/>
            </a:xfrm>
            <a:custGeom>
              <a:avLst/>
              <a:gdLst/>
              <a:ahLst/>
              <a:cxnLst/>
              <a:rect l="l" t="t" r="r" b="b"/>
              <a:pathLst>
                <a:path w="2009" h="1160" extrusionOk="0">
                  <a:moveTo>
                    <a:pt x="1883" y="1"/>
                  </a:moveTo>
                  <a:cubicBezTo>
                    <a:pt x="1334" y="237"/>
                    <a:pt x="786" y="471"/>
                    <a:pt x="237" y="707"/>
                  </a:cubicBezTo>
                  <a:cubicBezTo>
                    <a:pt x="0" y="809"/>
                    <a:pt x="84" y="1159"/>
                    <a:pt x="293" y="1159"/>
                  </a:cubicBezTo>
                  <a:cubicBezTo>
                    <a:pt x="321" y="1159"/>
                    <a:pt x="350" y="1153"/>
                    <a:pt x="381" y="1140"/>
                  </a:cubicBezTo>
                  <a:cubicBezTo>
                    <a:pt x="925" y="907"/>
                    <a:pt x="1467" y="676"/>
                    <a:pt x="2008" y="443"/>
                  </a:cubicBezTo>
                  <a:cubicBezTo>
                    <a:pt x="1967" y="285"/>
                    <a:pt x="1923" y="137"/>
                    <a:pt x="1883" y="1"/>
                  </a:cubicBezTo>
                  <a:close/>
                </a:path>
              </a:pathLst>
            </a:custGeom>
            <a:solidFill>
              <a:srgbClr val="AF7C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61"/>
            <p:cNvSpPr/>
            <p:nvPr/>
          </p:nvSpPr>
          <p:spPr>
            <a:xfrm>
              <a:off x="7073601" y="3074754"/>
              <a:ext cx="339466" cy="133142"/>
            </a:xfrm>
            <a:custGeom>
              <a:avLst/>
              <a:gdLst/>
              <a:ahLst/>
              <a:cxnLst/>
              <a:rect l="l" t="t" r="r" b="b"/>
              <a:pathLst>
                <a:path w="5520" h="2165" extrusionOk="0">
                  <a:moveTo>
                    <a:pt x="5203" y="0"/>
                  </a:moveTo>
                  <a:cubicBezTo>
                    <a:pt x="5178" y="0"/>
                    <a:pt x="5152" y="5"/>
                    <a:pt x="5124" y="14"/>
                  </a:cubicBezTo>
                  <a:cubicBezTo>
                    <a:pt x="3499" y="582"/>
                    <a:pt x="1875" y="1149"/>
                    <a:pt x="251" y="1716"/>
                  </a:cubicBezTo>
                  <a:cubicBezTo>
                    <a:pt x="1" y="1803"/>
                    <a:pt x="92" y="2164"/>
                    <a:pt x="317" y="2164"/>
                  </a:cubicBezTo>
                  <a:cubicBezTo>
                    <a:pt x="342" y="2164"/>
                    <a:pt x="368" y="2160"/>
                    <a:pt x="396" y="2150"/>
                  </a:cubicBezTo>
                  <a:cubicBezTo>
                    <a:pt x="2020" y="1583"/>
                    <a:pt x="3645" y="1016"/>
                    <a:pt x="5269" y="447"/>
                  </a:cubicBezTo>
                  <a:cubicBezTo>
                    <a:pt x="5519" y="361"/>
                    <a:pt x="5427" y="0"/>
                    <a:pt x="520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61"/>
            <p:cNvSpPr/>
            <p:nvPr/>
          </p:nvSpPr>
          <p:spPr>
            <a:xfrm>
              <a:off x="6835364" y="3226710"/>
              <a:ext cx="125086" cy="59345"/>
            </a:xfrm>
            <a:custGeom>
              <a:avLst/>
              <a:gdLst/>
              <a:ahLst/>
              <a:cxnLst/>
              <a:rect l="l" t="t" r="r" b="b"/>
              <a:pathLst>
                <a:path w="2034" h="965" extrusionOk="0">
                  <a:moveTo>
                    <a:pt x="1776" y="0"/>
                  </a:moveTo>
                  <a:cubicBezTo>
                    <a:pt x="1753" y="0"/>
                    <a:pt x="1729" y="4"/>
                    <a:pt x="1705" y="12"/>
                  </a:cubicBezTo>
                  <a:lnTo>
                    <a:pt x="184" y="520"/>
                  </a:lnTo>
                  <a:cubicBezTo>
                    <a:pt x="66" y="558"/>
                    <a:pt x="1" y="691"/>
                    <a:pt x="40" y="809"/>
                  </a:cubicBezTo>
                  <a:cubicBezTo>
                    <a:pt x="71" y="903"/>
                    <a:pt x="162" y="964"/>
                    <a:pt x="258" y="964"/>
                  </a:cubicBezTo>
                  <a:cubicBezTo>
                    <a:pt x="282" y="964"/>
                    <a:pt x="306" y="961"/>
                    <a:pt x="329" y="953"/>
                  </a:cubicBezTo>
                  <a:lnTo>
                    <a:pt x="1850" y="445"/>
                  </a:lnTo>
                  <a:cubicBezTo>
                    <a:pt x="1968" y="406"/>
                    <a:pt x="2034" y="273"/>
                    <a:pt x="1995" y="155"/>
                  </a:cubicBezTo>
                  <a:cubicBezTo>
                    <a:pt x="1963" y="62"/>
                    <a:pt x="1872" y="0"/>
                    <a:pt x="177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61"/>
            <p:cNvSpPr/>
            <p:nvPr/>
          </p:nvSpPr>
          <p:spPr>
            <a:xfrm>
              <a:off x="6618835" y="3291404"/>
              <a:ext cx="123548" cy="60637"/>
            </a:xfrm>
            <a:custGeom>
              <a:avLst/>
              <a:gdLst/>
              <a:ahLst/>
              <a:cxnLst/>
              <a:rect l="l" t="t" r="r" b="b"/>
              <a:pathLst>
                <a:path w="2009" h="986" extrusionOk="0">
                  <a:moveTo>
                    <a:pt x="1689" y="1"/>
                  </a:moveTo>
                  <a:cubicBezTo>
                    <a:pt x="1665" y="1"/>
                    <a:pt x="1639" y="5"/>
                    <a:pt x="1613" y="14"/>
                  </a:cubicBezTo>
                  <a:lnTo>
                    <a:pt x="1" y="551"/>
                  </a:lnTo>
                  <a:cubicBezTo>
                    <a:pt x="45" y="687"/>
                    <a:pt x="89" y="823"/>
                    <a:pt x="132" y="959"/>
                  </a:cubicBezTo>
                  <a:lnTo>
                    <a:pt x="142" y="986"/>
                  </a:lnTo>
                  <a:lnTo>
                    <a:pt x="1757" y="447"/>
                  </a:lnTo>
                  <a:cubicBezTo>
                    <a:pt x="2008" y="363"/>
                    <a:pt x="1914" y="1"/>
                    <a:pt x="168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61"/>
            <p:cNvSpPr/>
            <p:nvPr/>
          </p:nvSpPr>
          <p:spPr>
            <a:xfrm>
              <a:off x="6741029" y="3321906"/>
              <a:ext cx="193102" cy="79455"/>
            </a:xfrm>
            <a:custGeom>
              <a:avLst/>
              <a:gdLst/>
              <a:ahLst/>
              <a:cxnLst/>
              <a:rect l="l" t="t" r="r" b="b"/>
              <a:pathLst>
                <a:path w="3140" h="1292" extrusionOk="0">
                  <a:moveTo>
                    <a:pt x="2819" y="0"/>
                  </a:moveTo>
                  <a:cubicBezTo>
                    <a:pt x="2795" y="0"/>
                    <a:pt x="2769" y="4"/>
                    <a:pt x="2742" y="14"/>
                  </a:cubicBezTo>
                  <a:lnTo>
                    <a:pt x="253" y="845"/>
                  </a:lnTo>
                  <a:cubicBezTo>
                    <a:pt x="0" y="929"/>
                    <a:pt x="94" y="1291"/>
                    <a:pt x="320" y="1291"/>
                  </a:cubicBezTo>
                  <a:cubicBezTo>
                    <a:pt x="345" y="1291"/>
                    <a:pt x="370" y="1287"/>
                    <a:pt x="397" y="1278"/>
                  </a:cubicBezTo>
                  <a:lnTo>
                    <a:pt x="2887" y="446"/>
                  </a:lnTo>
                  <a:cubicBezTo>
                    <a:pt x="3139" y="363"/>
                    <a:pt x="3045" y="0"/>
                    <a:pt x="2819"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61"/>
            <p:cNvSpPr/>
            <p:nvPr/>
          </p:nvSpPr>
          <p:spPr>
            <a:xfrm>
              <a:off x="7024588" y="3224681"/>
              <a:ext cx="228771" cy="91385"/>
            </a:xfrm>
            <a:custGeom>
              <a:avLst/>
              <a:gdLst/>
              <a:ahLst/>
              <a:cxnLst/>
              <a:rect l="l" t="t" r="r" b="b"/>
              <a:pathLst>
                <a:path w="3720" h="1486" extrusionOk="0">
                  <a:moveTo>
                    <a:pt x="3399" y="1"/>
                  </a:moveTo>
                  <a:cubicBezTo>
                    <a:pt x="3375" y="1"/>
                    <a:pt x="3349" y="5"/>
                    <a:pt x="3323" y="14"/>
                  </a:cubicBezTo>
                  <a:lnTo>
                    <a:pt x="252" y="1039"/>
                  </a:lnTo>
                  <a:cubicBezTo>
                    <a:pt x="0" y="1123"/>
                    <a:pt x="94" y="1485"/>
                    <a:pt x="320" y="1485"/>
                  </a:cubicBezTo>
                  <a:cubicBezTo>
                    <a:pt x="344" y="1485"/>
                    <a:pt x="370" y="1481"/>
                    <a:pt x="397" y="1472"/>
                  </a:cubicBezTo>
                  <a:lnTo>
                    <a:pt x="3468" y="447"/>
                  </a:lnTo>
                  <a:cubicBezTo>
                    <a:pt x="3720" y="363"/>
                    <a:pt x="3626" y="1"/>
                    <a:pt x="339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61"/>
            <p:cNvSpPr/>
            <p:nvPr/>
          </p:nvSpPr>
          <p:spPr>
            <a:xfrm>
              <a:off x="7386925" y="3117924"/>
              <a:ext cx="164998" cy="76380"/>
            </a:xfrm>
            <a:custGeom>
              <a:avLst/>
              <a:gdLst/>
              <a:ahLst/>
              <a:cxnLst/>
              <a:rect l="l" t="t" r="r" b="b"/>
              <a:pathLst>
                <a:path w="2683" h="1242" extrusionOk="0">
                  <a:moveTo>
                    <a:pt x="2376" y="1"/>
                  </a:moveTo>
                  <a:cubicBezTo>
                    <a:pt x="2351" y="1"/>
                    <a:pt x="2323" y="6"/>
                    <a:pt x="2294" y="17"/>
                  </a:cubicBezTo>
                  <a:cubicBezTo>
                    <a:pt x="1610" y="275"/>
                    <a:pt x="928" y="533"/>
                    <a:pt x="246" y="792"/>
                  </a:cubicBezTo>
                  <a:cubicBezTo>
                    <a:pt x="0" y="885"/>
                    <a:pt x="89" y="1242"/>
                    <a:pt x="308" y="1242"/>
                  </a:cubicBezTo>
                  <a:cubicBezTo>
                    <a:pt x="334" y="1242"/>
                    <a:pt x="362" y="1237"/>
                    <a:pt x="391" y="1226"/>
                  </a:cubicBezTo>
                  <a:cubicBezTo>
                    <a:pt x="1073" y="968"/>
                    <a:pt x="1755" y="709"/>
                    <a:pt x="2439" y="451"/>
                  </a:cubicBezTo>
                  <a:cubicBezTo>
                    <a:pt x="2683" y="358"/>
                    <a:pt x="2594" y="1"/>
                    <a:pt x="2376"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61"/>
            <p:cNvSpPr/>
            <p:nvPr/>
          </p:nvSpPr>
          <p:spPr>
            <a:xfrm>
              <a:off x="7600378" y="3077091"/>
              <a:ext cx="56086" cy="42310"/>
            </a:xfrm>
            <a:custGeom>
              <a:avLst/>
              <a:gdLst/>
              <a:ahLst/>
              <a:cxnLst/>
              <a:rect l="l" t="t" r="r" b="b"/>
              <a:pathLst>
                <a:path w="912" h="688" extrusionOk="0">
                  <a:moveTo>
                    <a:pt x="908" y="0"/>
                  </a:moveTo>
                  <a:lnTo>
                    <a:pt x="183" y="243"/>
                  </a:lnTo>
                  <a:cubicBezTo>
                    <a:pt x="66" y="282"/>
                    <a:pt x="1" y="415"/>
                    <a:pt x="39" y="532"/>
                  </a:cubicBezTo>
                  <a:cubicBezTo>
                    <a:pt x="71" y="626"/>
                    <a:pt x="162" y="688"/>
                    <a:pt x="258" y="688"/>
                  </a:cubicBezTo>
                  <a:cubicBezTo>
                    <a:pt x="281" y="688"/>
                    <a:pt x="304" y="684"/>
                    <a:pt x="327" y="676"/>
                  </a:cubicBezTo>
                  <a:lnTo>
                    <a:pt x="850" y="502"/>
                  </a:lnTo>
                  <a:cubicBezTo>
                    <a:pt x="895" y="348"/>
                    <a:pt x="911" y="176"/>
                    <a:pt x="908"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61"/>
            <p:cNvSpPr/>
            <p:nvPr/>
          </p:nvSpPr>
          <p:spPr>
            <a:xfrm>
              <a:off x="6904178" y="2271250"/>
              <a:ext cx="331410" cy="124102"/>
            </a:xfrm>
            <a:custGeom>
              <a:avLst/>
              <a:gdLst/>
              <a:ahLst/>
              <a:cxnLst/>
              <a:rect l="l" t="t" r="r" b="b"/>
              <a:pathLst>
                <a:path w="5389" h="2018" extrusionOk="0">
                  <a:moveTo>
                    <a:pt x="5067" y="1"/>
                  </a:moveTo>
                  <a:cubicBezTo>
                    <a:pt x="5043" y="1"/>
                    <a:pt x="5018" y="5"/>
                    <a:pt x="4991" y="14"/>
                  </a:cubicBezTo>
                  <a:cubicBezTo>
                    <a:pt x="3412" y="533"/>
                    <a:pt x="1833" y="1052"/>
                    <a:pt x="253" y="1572"/>
                  </a:cubicBezTo>
                  <a:cubicBezTo>
                    <a:pt x="1" y="1654"/>
                    <a:pt x="95" y="2018"/>
                    <a:pt x="322" y="2018"/>
                  </a:cubicBezTo>
                  <a:cubicBezTo>
                    <a:pt x="346" y="2018"/>
                    <a:pt x="372" y="2014"/>
                    <a:pt x="398" y="2005"/>
                  </a:cubicBezTo>
                  <a:cubicBezTo>
                    <a:pt x="1977" y="1485"/>
                    <a:pt x="3557" y="966"/>
                    <a:pt x="5136" y="446"/>
                  </a:cubicBezTo>
                  <a:cubicBezTo>
                    <a:pt x="5388" y="364"/>
                    <a:pt x="5294" y="1"/>
                    <a:pt x="50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61"/>
            <p:cNvSpPr/>
            <p:nvPr/>
          </p:nvSpPr>
          <p:spPr>
            <a:xfrm>
              <a:off x="6480223" y="2419639"/>
              <a:ext cx="301891" cy="115800"/>
            </a:xfrm>
            <a:custGeom>
              <a:avLst/>
              <a:gdLst/>
              <a:ahLst/>
              <a:cxnLst/>
              <a:rect l="l" t="t" r="r" b="b"/>
              <a:pathLst>
                <a:path w="4909" h="1883" extrusionOk="0">
                  <a:moveTo>
                    <a:pt x="4589" y="1"/>
                  </a:moveTo>
                  <a:cubicBezTo>
                    <a:pt x="4564" y="1"/>
                    <a:pt x="4539" y="5"/>
                    <a:pt x="4511" y="14"/>
                  </a:cubicBezTo>
                  <a:lnTo>
                    <a:pt x="253" y="1437"/>
                  </a:lnTo>
                  <a:cubicBezTo>
                    <a:pt x="1" y="1520"/>
                    <a:pt x="93" y="1883"/>
                    <a:pt x="320" y="1883"/>
                  </a:cubicBezTo>
                  <a:cubicBezTo>
                    <a:pt x="345" y="1883"/>
                    <a:pt x="371" y="1879"/>
                    <a:pt x="398" y="1870"/>
                  </a:cubicBezTo>
                  <a:lnTo>
                    <a:pt x="4656" y="447"/>
                  </a:lnTo>
                  <a:cubicBezTo>
                    <a:pt x="4908" y="363"/>
                    <a:pt x="4816" y="1"/>
                    <a:pt x="45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61"/>
            <p:cNvSpPr/>
            <p:nvPr/>
          </p:nvSpPr>
          <p:spPr>
            <a:xfrm>
              <a:off x="6766427" y="2324444"/>
              <a:ext cx="725916" cy="149685"/>
            </a:xfrm>
            <a:custGeom>
              <a:avLst/>
              <a:gdLst/>
              <a:ahLst/>
              <a:cxnLst/>
              <a:rect l="l" t="t" r="r" b="b"/>
              <a:pathLst>
                <a:path w="11804" h="2434" fill="none" extrusionOk="0">
                  <a:moveTo>
                    <a:pt x="1396" y="1"/>
                  </a:moveTo>
                  <a:cubicBezTo>
                    <a:pt x="4650" y="1425"/>
                    <a:pt x="8267" y="2007"/>
                    <a:pt x="11803" y="1679"/>
                  </a:cubicBezTo>
                  <a:cubicBezTo>
                    <a:pt x="7879" y="2434"/>
                    <a:pt x="3758" y="2065"/>
                    <a:pt x="1" y="698"/>
                  </a:cubicBezTo>
                </a:path>
              </a:pathLst>
            </a:custGeom>
            <a:noFill/>
            <a:ln w="56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61"/>
            <p:cNvSpPr/>
            <p:nvPr/>
          </p:nvSpPr>
          <p:spPr>
            <a:xfrm>
              <a:off x="6951592" y="2150595"/>
              <a:ext cx="490627" cy="256568"/>
            </a:xfrm>
            <a:custGeom>
              <a:avLst/>
              <a:gdLst/>
              <a:ahLst/>
              <a:cxnLst/>
              <a:rect l="l" t="t" r="r" b="b"/>
              <a:pathLst>
                <a:path w="7978" h="4172" fill="none" extrusionOk="0">
                  <a:moveTo>
                    <a:pt x="2642" y="4171"/>
                  </a:moveTo>
                  <a:cubicBezTo>
                    <a:pt x="2642" y="4171"/>
                    <a:pt x="0" y="2219"/>
                    <a:pt x="1032" y="1229"/>
                  </a:cubicBezTo>
                  <a:cubicBezTo>
                    <a:pt x="2065" y="238"/>
                    <a:pt x="2642" y="4171"/>
                    <a:pt x="2642" y="4171"/>
                  </a:cubicBezTo>
                  <a:cubicBezTo>
                    <a:pt x="2642" y="4171"/>
                    <a:pt x="5159" y="1"/>
                    <a:pt x="6568" y="1084"/>
                  </a:cubicBezTo>
                  <a:cubicBezTo>
                    <a:pt x="7977" y="2168"/>
                    <a:pt x="2642" y="4171"/>
                    <a:pt x="2642" y="4171"/>
                  </a:cubicBezTo>
                  <a:close/>
                </a:path>
              </a:pathLst>
            </a:custGeom>
            <a:noFill/>
            <a:ln w="56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61"/>
            <p:cNvSpPr/>
            <p:nvPr/>
          </p:nvSpPr>
          <p:spPr>
            <a:xfrm>
              <a:off x="5775721" y="1975701"/>
              <a:ext cx="858075" cy="1222878"/>
            </a:xfrm>
            <a:custGeom>
              <a:avLst/>
              <a:gdLst/>
              <a:ahLst/>
              <a:cxnLst/>
              <a:rect l="l" t="t" r="r" b="b"/>
              <a:pathLst>
                <a:path w="13953" h="19885" extrusionOk="0">
                  <a:moveTo>
                    <a:pt x="6055" y="1"/>
                  </a:moveTo>
                  <a:cubicBezTo>
                    <a:pt x="5474" y="1"/>
                    <a:pt x="4899" y="197"/>
                    <a:pt x="4493" y="609"/>
                  </a:cubicBezTo>
                  <a:cubicBezTo>
                    <a:pt x="3819" y="1294"/>
                    <a:pt x="3755" y="2357"/>
                    <a:pt x="3732" y="3319"/>
                  </a:cubicBezTo>
                  <a:cubicBezTo>
                    <a:pt x="3581" y="2750"/>
                    <a:pt x="2981" y="2408"/>
                    <a:pt x="2388" y="2408"/>
                  </a:cubicBezTo>
                  <a:cubicBezTo>
                    <a:pt x="2202" y="2408"/>
                    <a:pt x="2017" y="2441"/>
                    <a:pt x="1847" y="2512"/>
                  </a:cubicBezTo>
                  <a:cubicBezTo>
                    <a:pt x="1132" y="2809"/>
                    <a:pt x="701" y="3582"/>
                    <a:pt x="621" y="4352"/>
                  </a:cubicBezTo>
                  <a:cubicBezTo>
                    <a:pt x="541" y="5123"/>
                    <a:pt x="754" y="5891"/>
                    <a:pt x="1012" y="6621"/>
                  </a:cubicBezTo>
                  <a:cubicBezTo>
                    <a:pt x="1271" y="7351"/>
                    <a:pt x="1580" y="8071"/>
                    <a:pt x="1701" y="8835"/>
                  </a:cubicBezTo>
                  <a:cubicBezTo>
                    <a:pt x="1590" y="8581"/>
                    <a:pt x="1326" y="8460"/>
                    <a:pt x="1050" y="8460"/>
                  </a:cubicBezTo>
                  <a:cubicBezTo>
                    <a:pt x="807" y="8460"/>
                    <a:pt x="555" y="8553"/>
                    <a:pt x="389" y="8730"/>
                  </a:cubicBezTo>
                  <a:cubicBezTo>
                    <a:pt x="33" y="9108"/>
                    <a:pt x="0" y="9692"/>
                    <a:pt x="99" y="10201"/>
                  </a:cubicBezTo>
                  <a:cubicBezTo>
                    <a:pt x="287" y="11171"/>
                    <a:pt x="860" y="12022"/>
                    <a:pt x="1493" y="12781"/>
                  </a:cubicBezTo>
                  <a:cubicBezTo>
                    <a:pt x="4149" y="15971"/>
                    <a:pt x="7931" y="17968"/>
                    <a:pt x="11612" y="19885"/>
                  </a:cubicBezTo>
                  <a:lnTo>
                    <a:pt x="13952" y="19588"/>
                  </a:lnTo>
                  <a:cubicBezTo>
                    <a:pt x="12804" y="16189"/>
                    <a:pt x="12248" y="12519"/>
                    <a:pt x="12907" y="8992"/>
                  </a:cubicBezTo>
                  <a:cubicBezTo>
                    <a:pt x="13075" y="8097"/>
                    <a:pt x="13319" y="7208"/>
                    <a:pt x="13308" y="6299"/>
                  </a:cubicBezTo>
                  <a:cubicBezTo>
                    <a:pt x="13294" y="5388"/>
                    <a:pt x="12975" y="4426"/>
                    <a:pt x="12231" y="3900"/>
                  </a:cubicBezTo>
                  <a:cubicBezTo>
                    <a:pt x="11930" y="3686"/>
                    <a:pt x="11553" y="3578"/>
                    <a:pt x="11181" y="3578"/>
                  </a:cubicBezTo>
                  <a:cubicBezTo>
                    <a:pt x="10638" y="3578"/>
                    <a:pt x="10107" y="3810"/>
                    <a:pt x="9845" y="4282"/>
                  </a:cubicBezTo>
                  <a:cubicBezTo>
                    <a:pt x="9576" y="3451"/>
                    <a:pt x="9304" y="2610"/>
                    <a:pt x="8855" y="1861"/>
                  </a:cubicBezTo>
                  <a:cubicBezTo>
                    <a:pt x="8406" y="1112"/>
                    <a:pt x="7756" y="449"/>
                    <a:pt x="6934" y="154"/>
                  </a:cubicBezTo>
                  <a:cubicBezTo>
                    <a:pt x="6655" y="53"/>
                    <a:pt x="6354" y="1"/>
                    <a:pt x="60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61"/>
            <p:cNvSpPr/>
            <p:nvPr/>
          </p:nvSpPr>
          <p:spPr>
            <a:xfrm>
              <a:off x="5968143" y="2322476"/>
              <a:ext cx="618542" cy="784155"/>
            </a:xfrm>
            <a:custGeom>
              <a:avLst/>
              <a:gdLst/>
              <a:ahLst/>
              <a:cxnLst/>
              <a:rect l="l" t="t" r="r" b="b"/>
              <a:pathLst>
                <a:path w="10058" h="12751" extrusionOk="0">
                  <a:moveTo>
                    <a:pt x="3164" y="1"/>
                  </a:moveTo>
                  <a:cubicBezTo>
                    <a:pt x="2917" y="1"/>
                    <a:pt x="2669" y="83"/>
                    <a:pt x="2503" y="263"/>
                  </a:cubicBezTo>
                  <a:cubicBezTo>
                    <a:pt x="2302" y="481"/>
                    <a:pt x="2251" y="796"/>
                    <a:pt x="2238" y="1091"/>
                  </a:cubicBezTo>
                  <a:cubicBezTo>
                    <a:pt x="2185" y="2139"/>
                    <a:pt x="2479" y="3170"/>
                    <a:pt x="2770" y="4178"/>
                  </a:cubicBezTo>
                  <a:cubicBezTo>
                    <a:pt x="2217" y="3785"/>
                    <a:pt x="1620" y="3454"/>
                    <a:pt x="994" y="3190"/>
                  </a:cubicBezTo>
                  <a:cubicBezTo>
                    <a:pt x="852" y="3130"/>
                    <a:pt x="695" y="3074"/>
                    <a:pt x="544" y="3074"/>
                  </a:cubicBezTo>
                  <a:cubicBezTo>
                    <a:pt x="474" y="3074"/>
                    <a:pt x="406" y="3086"/>
                    <a:pt x="340" y="3115"/>
                  </a:cubicBezTo>
                  <a:cubicBezTo>
                    <a:pt x="0" y="3270"/>
                    <a:pt x="8" y="3756"/>
                    <a:pt x="105" y="4118"/>
                  </a:cubicBezTo>
                  <a:cubicBezTo>
                    <a:pt x="503" y="5590"/>
                    <a:pt x="1463" y="6836"/>
                    <a:pt x="2402" y="8040"/>
                  </a:cubicBezTo>
                  <a:cubicBezTo>
                    <a:pt x="2324" y="7987"/>
                    <a:pt x="2233" y="7963"/>
                    <a:pt x="2141" y="7963"/>
                  </a:cubicBezTo>
                  <a:cubicBezTo>
                    <a:pt x="1963" y="7963"/>
                    <a:pt x="1779" y="8052"/>
                    <a:pt x="1669" y="8196"/>
                  </a:cubicBezTo>
                  <a:cubicBezTo>
                    <a:pt x="1502" y="8414"/>
                    <a:pt x="1485" y="8722"/>
                    <a:pt x="1569" y="8984"/>
                  </a:cubicBezTo>
                  <a:cubicBezTo>
                    <a:pt x="1651" y="9246"/>
                    <a:pt x="1821" y="9472"/>
                    <a:pt x="2002" y="9680"/>
                  </a:cubicBezTo>
                  <a:cubicBezTo>
                    <a:pt x="3448" y="11337"/>
                    <a:pt x="5651" y="12079"/>
                    <a:pt x="7745" y="12750"/>
                  </a:cubicBezTo>
                  <a:lnTo>
                    <a:pt x="10058" y="12656"/>
                  </a:lnTo>
                  <a:cubicBezTo>
                    <a:pt x="8913" y="9796"/>
                    <a:pt x="9393" y="6293"/>
                    <a:pt x="8441" y="3362"/>
                  </a:cubicBezTo>
                  <a:cubicBezTo>
                    <a:pt x="8280" y="2866"/>
                    <a:pt x="7969" y="2305"/>
                    <a:pt x="7448" y="2284"/>
                  </a:cubicBezTo>
                  <a:cubicBezTo>
                    <a:pt x="7439" y="2283"/>
                    <a:pt x="7430" y="2283"/>
                    <a:pt x="7421" y="2283"/>
                  </a:cubicBezTo>
                  <a:cubicBezTo>
                    <a:pt x="7062" y="2283"/>
                    <a:pt x="6746" y="2570"/>
                    <a:pt x="6605" y="2903"/>
                  </a:cubicBezTo>
                  <a:cubicBezTo>
                    <a:pt x="6462" y="3247"/>
                    <a:pt x="6460" y="3629"/>
                    <a:pt x="6462" y="4000"/>
                  </a:cubicBezTo>
                  <a:cubicBezTo>
                    <a:pt x="5904" y="2705"/>
                    <a:pt x="5308" y="1358"/>
                    <a:pt x="4215" y="466"/>
                  </a:cubicBezTo>
                  <a:cubicBezTo>
                    <a:pt x="3971" y="264"/>
                    <a:pt x="3694" y="85"/>
                    <a:pt x="3382" y="22"/>
                  </a:cubicBezTo>
                  <a:cubicBezTo>
                    <a:pt x="3311" y="8"/>
                    <a:pt x="3237" y="1"/>
                    <a:pt x="3164"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61"/>
            <p:cNvSpPr/>
            <p:nvPr/>
          </p:nvSpPr>
          <p:spPr>
            <a:xfrm>
              <a:off x="6462266" y="2348058"/>
              <a:ext cx="107867" cy="753898"/>
            </a:xfrm>
            <a:custGeom>
              <a:avLst/>
              <a:gdLst/>
              <a:ahLst/>
              <a:cxnLst/>
              <a:rect l="l" t="t" r="r" b="b"/>
              <a:pathLst>
                <a:path w="1754" h="12259" fill="none" extrusionOk="0">
                  <a:moveTo>
                    <a:pt x="90" y="1"/>
                  </a:moveTo>
                  <a:cubicBezTo>
                    <a:pt x="45" y="2083"/>
                    <a:pt x="0" y="4169"/>
                    <a:pt x="200" y="6241"/>
                  </a:cubicBezTo>
                  <a:cubicBezTo>
                    <a:pt x="400" y="8315"/>
                    <a:pt x="851" y="10382"/>
                    <a:pt x="1754" y="12258"/>
                  </a:cubicBezTo>
                </a:path>
              </a:pathLst>
            </a:custGeom>
            <a:noFill/>
            <a:ln w="56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61"/>
            <p:cNvSpPr/>
            <p:nvPr/>
          </p:nvSpPr>
          <p:spPr>
            <a:xfrm>
              <a:off x="5946558" y="2647973"/>
              <a:ext cx="555384" cy="453483"/>
            </a:xfrm>
            <a:custGeom>
              <a:avLst/>
              <a:gdLst/>
              <a:ahLst/>
              <a:cxnLst/>
              <a:rect l="l" t="t" r="r" b="b"/>
              <a:pathLst>
                <a:path w="9031" h="7374" fill="none" extrusionOk="0">
                  <a:moveTo>
                    <a:pt x="9031" y="7374"/>
                  </a:moveTo>
                  <a:cubicBezTo>
                    <a:pt x="5313" y="6012"/>
                    <a:pt x="2078" y="3370"/>
                    <a:pt x="0" y="0"/>
                  </a:cubicBezTo>
                </a:path>
              </a:pathLst>
            </a:custGeom>
            <a:noFill/>
            <a:ln w="56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61"/>
            <p:cNvSpPr/>
            <p:nvPr/>
          </p:nvSpPr>
          <p:spPr>
            <a:xfrm>
              <a:off x="5954614" y="2312145"/>
              <a:ext cx="434234" cy="680285"/>
            </a:xfrm>
            <a:custGeom>
              <a:avLst/>
              <a:gdLst/>
              <a:ahLst/>
              <a:cxnLst/>
              <a:rect l="l" t="t" r="r" b="b"/>
              <a:pathLst>
                <a:path w="7061" h="11062" fill="none" extrusionOk="0">
                  <a:moveTo>
                    <a:pt x="7061" y="11061"/>
                  </a:moveTo>
                  <a:cubicBezTo>
                    <a:pt x="3670" y="8196"/>
                    <a:pt x="1174" y="4285"/>
                    <a:pt x="1" y="1"/>
                  </a:cubicBezTo>
                </a:path>
              </a:pathLst>
            </a:custGeom>
            <a:noFill/>
            <a:ln w="56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61"/>
            <p:cNvSpPr/>
            <p:nvPr/>
          </p:nvSpPr>
          <p:spPr>
            <a:xfrm>
              <a:off x="6212468" y="2133991"/>
              <a:ext cx="188982" cy="775299"/>
            </a:xfrm>
            <a:custGeom>
              <a:avLst/>
              <a:gdLst/>
              <a:ahLst/>
              <a:cxnLst/>
              <a:rect l="l" t="t" r="r" b="b"/>
              <a:pathLst>
                <a:path w="3073" h="12607" fill="none" extrusionOk="0">
                  <a:moveTo>
                    <a:pt x="3072" y="12606"/>
                  </a:moveTo>
                  <a:cubicBezTo>
                    <a:pt x="1744" y="8482"/>
                    <a:pt x="407" y="4316"/>
                    <a:pt x="1" y="1"/>
                  </a:cubicBezTo>
                </a:path>
              </a:pathLst>
            </a:custGeom>
            <a:noFill/>
            <a:ln w="56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61"/>
            <p:cNvSpPr/>
            <p:nvPr/>
          </p:nvSpPr>
          <p:spPr>
            <a:xfrm>
              <a:off x="6216342" y="2615749"/>
              <a:ext cx="578630" cy="782248"/>
            </a:xfrm>
            <a:custGeom>
              <a:avLst/>
              <a:gdLst/>
              <a:ahLst/>
              <a:cxnLst/>
              <a:rect l="l" t="t" r="r" b="b"/>
              <a:pathLst>
                <a:path w="9409" h="12720" extrusionOk="0">
                  <a:moveTo>
                    <a:pt x="382" y="1"/>
                  </a:moveTo>
                  <a:cubicBezTo>
                    <a:pt x="0" y="1"/>
                    <a:pt x="148" y="560"/>
                    <a:pt x="242" y="794"/>
                  </a:cubicBezTo>
                  <a:cubicBezTo>
                    <a:pt x="1723" y="4478"/>
                    <a:pt x="3238" y="8223"/>
                    <a:pt x="5744" y="11301"/>
                  </a:cubicBezTo>
                  <a:cubicBezTo>
                    <a:pt x="6204" y="11868"/>
                    <a:pt x="6731" y="12431"/>
                    <a:pt x="7428" y="12647"/>
                  </a:cubicBezTo>
                  <a:cubicBezTo>
                    <a:pt x="7584" y="12695"/>
                    <a:pt x="7750" y="12719"/>
                    <a:pt x="7916" y="12719"/>
                  </a:cubicBezTo>
                  <a:cubicBezTo>
                    <a:pt x="8493" y="12719"/>
                    <a:pt x="9075" y="12435"/>
                    <a:pt x="9258" y="11900"/>
                  </a:cubicBezTo>
                  <a:cubicBezTo>
                    <a:pt x="9408" y="11459"/>
                    <a:pt x="9258" y="10962"/>
                    <a:pt x="8988" y="10585"/>
                  </a:cubicBezTo>
                  <a:cubicBezTo>
                    <a:pt x="8716" y="10205"/>
                    <a:pt x="8338" y="9922"/>
                    <a:pt x="7974" y="9632"/>
                  </a:cubicBezTo>
                  <a:lnTo>
                    <a:pt x="7974" y="9631"/>
                  </a:lnTo>
                  <a:cubicBezTo>
                    <a:pt x="7193" y="9010"/>
                    <a:pt x="6454" y="8338"/>
                    <a:pt x="5760" y="7622"/>
                  </a:cubicBezTo>
                  <a:cubicBezTo>
                    <a:pt x="4493" y="6313"/>
                    <a:pt x="3378" y="4857"/>
                    <a:pt x="2445" y="3294"/>
                  </a:cubicBezTo>
                  <a:cubicBezTo>
                    <a:pt x="2148" y="2797"/>
                    <a:pt x="1871" y="2290"/>
                    <a:pt x="1611" y="1772"/>
                  </a:cubicBezTo>
                  <a:cubicBezTo>
                    <a:pt x="1357" y="1263"/>
                    <a:pt x="1193" y="766"/>
                    <a:pt x="854" y="303"/>
                  </a:cubicBezTo>
                  <a:cubicBezTo>
                    <a:pt x="763" y="179"/>
                    <a:pt x="656" y="51"/>
                    <a:pt x="505" y="17"/>
                  </a:cubicBezTo>
                  <a:cubicBezTo>
                    <a:pt x="459" y="6"/>
                    <a:pt x="418" y="1"/>
                    <a:pt x="3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61"/>
            <p:cNvSpPr/>
            <p:nvPr/>
          </p:nvSpPr>
          <p:spPr>
            <a:xfrm>
              <a:off x="5881740" y="3025926"/>
              <a:ext cx="2065886" cy="590499"/>
            </a:xfrm>
            <a:custGeom>
              <a:avLst/>
              <a:gdLst/>
              <a:ahLst/>
              <a:cxnLst/>
              <a:rect l="l" t="t" r="r" b="b"/>
              <a:pathLst>
                <a:path w="33593" h="9602" extrusionOk="0">
                  <a:moveTo>
                    <a:pt x="686" y="1"/>
                  </a:moveTo>
                  <a:cubicBezTo>
                    <a:pt x="0" y="6170"/>
                    <a:pt x="4380" y="9408"/>
                    <a:pt x="4380" y="9408"/>
                  </a:cubicBezTo>
                  <a:cubicBezTo>
                    <a:pt x="4744" y="9402"/>
                    <a:pt x="5111" y="9397"/>
                    <a:pt x="5479" y="9393"/>
                  </a:cubicBezTo>
                  <a:cubicBezTo>
                    <a:pt x="5967" y="9388"/>
                    <a:pt x="6456" y="9385"/>
                    <a:pt x="6949" y="9385"/>
                  </a:cubicBezTo>
                  <a:cubicBezTo>
                    <a:pt x="7014" y="9385"/>
                    <a:pt x="7078" y="9385"/>
                    <a:pt x="7143" y="9385"/>
                  </a:cubicBezTo>
                  <a:cubicBezTo>
                    <a:pt x="7320" y="9385"/>
                    <a:pt x="7497" y="9386"/>
                    <a:pt x="7674" y="9388"/>
                  </a:cubicBezTo>
                  <a:cubicBezTo>
                    <a:pt x="8636" y="9390"/>
                    <a:pt x="9609" y="9399"/>
                    <a:pt x="10589" y="9415"/>
                  </a:cubicBezTo>
                  <a:cubicBezTo>
                    <a:pt x="14573" y="9473"/>
                    <a:pt x="18683" y="9602"/>
                    <a:pt x="22788" y="9602"/>
                  </a:cubicBezTo>
                  <a:cubicBezTo>
                    <a:pt x="25323" y="9602"/>
                    <a:pt x="27856" y="9553"/>
                    <a:pt x="30355" y="9408"/>
                  </a:cubicBezTo>
                  <a:cubicBezTo>
                    <a:pt x="30355" y="9408"/>
                    <a:pt x="33593" y="7124"/>
                    <a:pt x="335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1"/>
            <p:cNvSpPr/>
            <p:nvPr/>
          </p:nvSpPr>
          <p:spPr>
            <a:xfrm>
              <a:off x="6018078" y="3099844"/>
              <a:ext cx="30072" cy="62481"/>
            </a:xfrm>
            <a:custGeom>
              <a:avLst/>
              <a:gdLst/>
              <a:ahLst/>
              <a:cxnLst/>
              <a:rect l="l" t="t" r="r" b="b"/>
              <a:pathLst>
                <a:path w="489" h="1016" fill="none" extrusionOk="0">
                  <a:moveTo>
                    <a:pt x="488" y="0"/>
                  </a:moveTo>
                  <a:lnTo>
                    <a:pt x="0" y="1015"/>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61"/>
            <p:cNvSpPr/>
            <p:nvPr/>
          </p:nvSpPr>
          <p:spPr>
            <a:xfrm>
              <a:off x="6042861" y="3103596"/>
              <a:ext cx="41634" cy="82407"/>
            </a:xfrm>
            <a:custGeom>
              <a:avLst/>
              <a:gdLst/>
              <a:ahLst/>
              <a:cxnLst/>
              <a:rect l="l" t="t" r="r" b="b"/>
              <a:pathLst>
                <a:path w="677" h="1340" fill="none" extrusionOk="0">
                  <a:moveTo>
                    <a:pt x="676" y="1"/>
                  </a:moveTo>
                  <a:lnTo>
                    <a:pt x="0" y="1339"/>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61"/>
            <p:cNvSpPr/>
            <p:nvPr/>
          </p:nvSpPr>
          <p:spPr>
            <a:xfrm>
              <a:off x="6109031" y="3128132"/>
              <a:ext cx="72014" cy="4243"/>
            </a:xfrm>
            <a:custGeom>
              <a:avLst/>
              <a:gdLst/>
              <a:ahLst/>
              <a:cxnLst/>
              <a:rect l="l" t="t" r="r" b="b"/>
              <a:pathLst>
                <a:path w="1171" h="69" fill="none" extrusionOk="0">
                  <a:moveTo>
                    <a:pt x="0" y="69"/>
                  </a:moveTo>
                  <a:lnTo>
                    <a:pt x="1171" y="0"/>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1"/>
            <p:cNvSpPr/>
            <p:nvPr/>
          </p:nvSpPr>
          <p:spPr>
            <a:xfrm>
              <a:off x="6115611" y="3170442"/>
              <a:ext cx="82899" cy="1783"/>
            </a:xfrm>
            <a:custGeom>
              <a:avLst/>
              <a:gdLst/>
              <a:ahLst/>
              <a:cxnLst/>
              <a:rect l="l" t="t" r="r" b="b"/>
              <a:pathLst>
                <a:path w="1348" h="29" fill="none" extrusionOk="0">
                  <a:moveTo>
                    <a:pt x="1" y="0"/>
                  </a:moveTo>
                  <a:lnTo>
                    <a:pt x="1347" y="29"/>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1"/>
            <p:cNvSpPr/>
            <p:nvPr/>
          </p:nvSpPr>
          <p:spPr>
            <a:xfrm>
              <a:off x="6254039" y="3099844"/>
              <a:ext cx="30072" cy="62481"/>
            </a:xfrm>
            <a:custGeom>
              <a:avLst/>
              <a:gdLst/>
              <a:ahLst/>
              <a:cxnLst/>
              <a:rect l="l" t="t" r="r" b="b"/>
              <a:pathLst>
                <a:path w="489" h="1016" fill="none" extrusionOk="0">
                  <a:moveTo>
                    <a:pt x="489" y="0"/>
                  </a:moveTo>
                  <a:lnTo>
                    <a:pt x="1" y="1015"/>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1"/>
            <p:cNvSpPr/>
            <p:nvPr/>
          </p:nvSpPr>
          <p:spPr>
            <a:xfrm>
              <a:off x="6278822" y="3103596"/>
              <a:ext cx="41572" cy="82407"/>
            </a:xfrm>
            <a:custGeom>
              <a:avLst/>
              <a:gdLst/>
              <a:ahLst/>
              <a:cxnLst/>
              <a:rect l="l" t="t" r="r" b="b"/>
              <a:pathLst>
                <a:path w="676" h="1340" fill="none" extrusionOk="0">
                  <a:moveTo>
                    <a:pt x="675" y="1"/>
                  </a:moveTo>
                  <a:lnTo>
                    <a:pt x="1" y="1339"/>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1"/>
            <p:cNvSpPr/>
            <p:nvPr/>
          </p:nvSpPr>
          <p:spPr>
            <a:xfrm>
              <a:off x="6344992" y="3128132"/>
              <a:ext cx="72075" cy="4243"/>
            </a:xfrm>
            <a:custGeom>
              <a:avLst/>
              <a:gdLst/>
              <a:ahLst/>
              <a:cxnLst/>
              <a:rect l="l" t="t" r="r" b="b"/>
              <a:pathLst>
                <a:path w="1172" h="69" fill="none" extrusionOk="0">
                  <a:moveTo>
                    <a:pt x="1" y="69"/>
                  </a:moveTo>
                  <a:lnTo>
                    <a:pt x="1171" y="0"/>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1"/>
            <p:cNvSpPr/>
            <p:nvPr/>
          </p:nvSpPr>
          <p:spPr>
            <a:xfrm>
              <a:off x="6351634" y="3170442"/>
              <a:ext cx="82837" cy="1783"/>
            </a:xfrm>
            <a:custGeom>
              <a:avLst/>
              <a:gdLst/>
              <a:ahLst/>
              <a:cxnLst/>
              <a:rect l="l" t="t" r="r" b="b"/>
              <a:pathLst>
                <a:path w="1347" h="29" fill="none" extrusionOk="0">
                  <a:moveTo>
                    <a:pt x="0" y="0"/>
                  </a:moveTo>
                  <a:lnTo>
                    <a:pt x="1347" y="29"/>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1"/>
            <p:cNvSpPr/>
            <p:nvPr/>
          </p:nvSpPr>
          <p:spPr>
            <a:xfrm>
              <a:off x="6490062" y="3099844"/>
              <a:ext cx="30072" cy="62481"/>
            </a:xfrm>
            <a:custGeom>
              <a:avLst/>
              <a:gdLst/>
              <a:ahLst/>
              <a:cxnLst/>
              <a:rect l="l" t="t" r="r" b="b"/>
              <a:pathLst>
                <a:path w="489" h="1016" fill="none" extrusionOk="0">
                  <a:moveTo>
                    <a:pt x="488" y="0"/>
                  </a:moveTo>
                  <a:lnTo>
                    <a:pt x="0" y="1015"/>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1"/>
            <p:cNvSpPr/>
            <p:nvPr/>
          </p:nvSpPr>
          <p:spPr>
            <a:xfrm>
              <a:off x="6514845" y="3103596"/>
              <a:ext cx="41572" cy="82407"/>
            </a:xfrm>
            <a:custGeom>
              <a:avLst/>
              <a:gdLst/>
              <a:ahLst/>
              <a:cxnLst/>
              <a:rect l="l" t="t" r="r" b="b"/>
              <a:pathLst>
                <a:path w="676" h="1340" fill="none" extrusionOk="0">
                  <a:moveTo>
                    <a:pt x="675" y="1"/>
                  </a:moveTo>
                  <a:lnTo>
                    <a:pt x="0" y="1339"/>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1"/>
            <p:cNvSpPr/>
            <p:nvPr/>
          </p:nvSpPr>
          <p:spPr>
            <a:xfrm>
              <a:off x="6580954" y="3128132"/>
              <a:ext cx="72075" cy="4243"/>
            </a:xfrm>
            <a:custGeom>
              <a:avLst/>
              <a:gdLst/>
              <a:ahLst/>
              <a:cxnLst/>
              <a:rect l="l" t="t" r="r" b="b"/>
              <a:pathLst>
                <a:path w="1172" h="69" fill="none" extrusionOk="0">
                  <a:moveTo>
                    <a:pt x="0" y="69"/>
                  </a:moveTo>
                  <a:lnTo>
                    <a:pt x="1172" y="0"/>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1"/>
            <p:cNvSpPr/>
            <p:nvPr/>
          </p:nvSpPr>
          <p:spPr>
            <a:xfrm>
              <a:off x="6587534" y="3170442"/>
              <a:ext cx="82837" cy="1783"/>
            </a:xfrm>
            <a:custGeom>
              <a:avLst/>
              <a:gdLst/>
              <a:ahLst/>
              <a:cxnLst/>
              <a:rect l="l" t="t" r="r" b="b"/>
              <a:pathLst>
                <a:path w="1347" h="29" fill="none" extrusionOk="0">
                  <a:moveTo>
                    <a:pt x="1" y="0"/>
                  </a:moveTo>
                  <a:lnTo>
                    <a:pt x="1347" y="29"/>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1"/>
            <p:cNvSpPr/>
            <p:nvPr/>
          </p:nvSpPr>
          <p:spPr>
            <a:xfrm>
              <a:off x="6726024" y="3099844"/>
              <a:ext cx="30134" cy="62481"/>
            </a:xfrm>
            <a:custGeom>
              <a:avLst/>
              <a:gdLst/>
              <a:ahLst/>
              <a:cxnLst/>
              <a:rect l="l" t="t" r="r" b="b"/>
              <a:pathLst>
                <a:path w="490" h="1016" fill="none" extrusionOk="0">
                  <a:moveTo>
                    <a:pt x="489" y="0"/>
                  </a:moveTo>
                  <a:lnTo>
                    <a:pt x="1" y="1015"/>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1"/>
            <p:cNvSpPr/>
            <p:nvPr/>
          </p:nvSpPr>
          <p:spPr>
            <a:xfrm>
              <a:off x="6750745" y="3103596"/>
              <a:ext cx="41634" cy="82407"/>
            </a:xfrm>
            <a:custGeom>
              <a:avLst/>
              <a:gdLst/>
              <a:ahLst/>
              <a:cxnLst/>
              <a:rect l="l" t="t" r="r" b="b"/>
              <a:pathLst>
                <a:path w="677" h="1340" fill="none" extrusionOk="0">
                  <a:moveTo>
                    <a:pt x="677" y="1"/>
                  </a:moveTo>
                  <a:lnTo>
                    <a:pt x="0" y="1339"/>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1"/>
            <p:cNvSpPr/>
            <p:nvPr/>
          </p:nvSpPr>
          <p:spPr>
            <a:xfrm>
              <a:off x="6816915" y="3128132"/>
              <a:ext cx="72137" cy="4243"/>
            </a:xfrm>
            <a:custGeom>
              <a:avLst/>
              <a:gdLst/>
              <a:ahLst/>
              <a:cxnLst/>
              <a:rect l="l" t="t" r="r" b="b"/>
              <a:pathLst>
                <a:path w="1173" h="69" fill="none" extrusionOk="0">
                  <a:moveTo>
                    <a:pt x="1" y="69"/>
                  </a:moveTo>
                  <a:lnTo>
                    <a:pt x="1172" y="0"/>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1"/>
            <p:cNvSpPr/>
            <p:nvPr/>
          </p:nvSpPr>
          <p:spPr>
            <a:xfrm>
              <a:off x="6823557" y="3170442"/>
              <a:ext cx="82960" cy="1783"/>
            </a:xfrm>
            <a:custGeom>
              <a:avLst/>
              <a:gdLst/>
              <a:ahLst/>
              <a:cxnLst/>
              <a:rect l="l" t="t" r="r" b="b"/>
              <a:pathLst>
                <a:path w="1349" h="29" fill="none" extrusionOk="0">
                  <a:moveTo>
                    <a:pt x="0" y="0"/>
                  </a:moveTo>
                  <a:lnTo>
                    <a:pt x="1348" y="29"/>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1"/>
            <p:cNvSpPr/>
            <p:nvPr/>
          </p:nvSpPr>
          <p:spPr>
            <a:xfrm>
              <a:off x="6962046" y="3099844"/>
              <a:ext cx="30072" cy="62481"/>
            </a:xfrm>
            <a:custGeom>
              <a:avLst/>
              <a:gdLst/>
              <a:ahLst/>
              <a:cxnLst/>
              <a:rect l="l" t="t" r="r" b="b"/>
              <a:pathLst>
                <a:path w="489" h="1016" fill="none" extrusionOk="0">
                  <a:moveTo>
                    <a:pt x="489" y="0"/>
                  </a:moveTo>
                  <a:lnTo>
                    <a:pt x="1" y="1015"/>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1"/>
            <p:cNvSpPr/>
            <p:nvPr/>
          </p:nvSpPr>
          <p:spPr>
            <a:xfrm>
              <a:off x="6986768" y="3103596"/>
              <a:ext cx="41634" cy="82407"/>
            </a:xfrm>
            <a:custGeom>
              <a:avLst/>
              <a:gdLst/>
              <a:ahLst/>
              <a:cxnLst/>
              <a:rect l="l" t="t" r="r" b="b"/>
              <a:pathLst>
                <a:path w="677" h="1340" fill="none" extrusionOk="0">
                  <a:moveTo>
                    <a:pt x="676" y="1"/>
                  </a:moveTo>
                  <a:lnTo>
                    <a:pt x="0" y="1339"/>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1"/>
            <p:cNvSpPr/>
            <p:nvPr/>
          </p:nvSpPr>
          <p:spPr>
            <a:xfrm>
              <a:off x="7052938" y="3128132"/>
              <a:ext cx="72137" cy="4243"/>
            </a:xfrm>
            <a:custGeom>
              <a:avLst/>
              <a:gdLst/>
              <a:ahLst/>
              <a:cxnLst/>
              <a:rect l="l" t="t" r="r" b="b"/>
              <a:pathLst>
                <a:path w="1173" h="69" fill="none" extrusionOk="0">
                  <a:moveTo>
                    <a:pt x="0" y="69"/>
                  </a:moveTo>
                  <a:lnTo>
                    <a:pt x="1172" y="0"/>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1"/>
            <p:cNvSpPr/>
            <p:nvPr/>
          </p:nvSpPr>
          <p:spPr>
            <a:xfrm>
              <a:off x="7059518" y="3170442"/>
              <a:ext cx="82899" cy="1783"/>
            </a:xfrm>
            <a:custGeom>
              <a:avLst/>
              <a:gdLst/>
              <a:ahLst/>
              <a:cxnLst/>
              <a:rect l="l" t="t" r="r" b="b"/>
              <a:pathLst>
                <a:path w="1348" h="29" fill="none" extrusionOk="0">
                  <a:moveTo>
                    <a:pt x="1" y="0"/>
                  </a:moveTo>
                  <a:lnTo>
                    <a:pt x="1347" y="29"/>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1"/>
            <p:cNvSpPr/>
            <p:nvPr/>
          </p:nvSpPr>
          <p:spPr>
            <a:xfrm>
              <a:off x="7198069" y="3099844"/>
              <a:ext cx="29949" cy="62481"/>
            </a:xfrm>
            <a:custGeom>
              <a:avLst/>
              <a:gdLst/>
              <a:ahLst/>
              <a:cxnLst/>
              <a:rect l="l" t="t" r="r" b="b"/>
              <a:pathLst>
                <a:path w="487" h="1016" fill="none" extrusionOk="0">
                  <a:moveTo>
                    <a:pt x="487" y="0"/>
                  </a:moveTo>
                  <a:lnTo>
                    <a:pt x="0" y="1015"/>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1"/>
            <p:cNvSpPr/>
            <p:nvPr/>
          </p:nvSpPr>
          <p:spPr>
            <a:xfrm>
              <a:off x="7222729" y="3103596"/>
              <a:ext cx="41634" cy="82407"/>
            </a:xfrm>
            <a:custGeom>
              <a:avLst/>
              <a:gdLst/>
              <a:ahLst/>
              <a:cxnLst/>
              <a:rect l="l" t="t" r="r" b="b"/>
              <a:pathLst>
                <a:path w="677" h="1340" fill="none" extrusionOk="0">
                  <a:moveTo>
                    <a:pt x="677" y="1"/>
                  </a:moveTo>
                  <a:lnTo>
                    <a:pt x="1" y="1339"/>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1"/>
            <p:cNvSpPr/>
            <p:nvPr/>
          </p:nvSpPr>
          <p:spPr>
            <a:xfrm>
              <a:off x="7288899" y="3128132"/>
              <a:ext cx="72137" cy="4243"/>
            </a:xfrm>
            <a:custGeom>
              <a:avLst/>
              <a:gdLst/>
              <a:ahLst/>
              <a:cxnLst/>
              <a:rect l="l" t="t" r="r" b="b"/>
              <a:pathLst>
                <a:path w="1173" h="69" fill="none" extrusionOk="0">
                  <a:moveTo>
                    <a:pt x="1" y="69"/>
                  </a:moveTo>
                  <a:lnTo>
                    <a:pt x="1173" y="0"/>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1"/>
            <p:cNvSpPr/>
            <p:nvPr/>
          </p:nvSpPr>
          <p:spPr>
            <a:xfrm>
              <a:off x="7295541" y="3170442"/>
              <a:ext cx="82837" cy="1783"/>
            </a:xfrm>
            <a:custGeom>
              <a:avLst/>
              <a:gdLst/>
              <a:ahLst/>
              <a:cxnLst/>
              <a:rect l="l" t="t" r="r" b="b"/>
              <a:pathLst>
                <a:path w="1347" h="29" fill="none" extrusionOk="0">
                  <a:moveTo>
                    <a:pt x="0" y="0"/>
                  </a:moveTo>
                  <a:lnTo>
                    <a:pt x="1347" y="29"/>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61"/>
            <p:cNvSpPr/>
            <p:nvPr/>
          </p:nvSpPr>
          <p:spPr>
            <a:xfrm>
              <a:off x="7434031" y="3099844"/>
              <a:ext cx="30011" cy="62481"/>
            </a:xfrm>
            <a:custGeom>
              <a:avLst/>
              <a:gdLst/>
              <a:ahLst/>
              <a:cxnLst/>
              <a:rect l="l" t="t" r="r" b="b"/>
              <a:pathLst>
                <a:path w="488" h="1016" fill="none" extrusionOk="0">
                  <a:moveTo>
                    <a:pt x="487" y="0"/>
                  </a:moveTo>
                  <a:lnTo>
                    <a:pt x="1" y="1015"/>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61"/>
            <p:cNvSpPr/>
            <p:nvPr/>
          </p:nvSpPr>
          <p:spPr>
            <a:xfrm>
              <a:off x="7458752" y="3103596"/>
              <a:ext cx="41634" cy="82407"/>
            </a:xfrm>
            <a:custGeom>
              <a:avLst/>
              <a:gdLst/>
              <a:ahLst/>
              <a:cxnLst/>
              <a:rect l="l" t="t" r="r" b="b"/>
              <a:pathLst>
                <a:path w="677" h="1340" fill="none" extrusionOk="0">
                  <a:moveTo>
                    <a:pt x="677" y="1"/>
                  </a:moveTo>
                  <a:lnTo>
                    <a:pt x="0" y="1339"/>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61"/>
            <p:cNvSpPr/>
            <p:nvPr/>
          </p:nvSpPr>
          <p:spPr>
            <a:xfrm>
              <a:off x="7524922" y="3128132"/>
              <a:ext cx="72137" cy="4243"/>
            </a:xfrm>
            <a:custGeom>
              <a:avLst/>
              <a:gdLst/>
              <a:ahLst/>
              <a:cxnLst/>
              <a:rect l="l" t="t" r="r" b="b"/>
              <a:pathLst>
                <a:path w="1173" h="69" fill="none" extrusionOk="0">
                  <a:moveTo>
                    <a:pt x="1" y="69"/>
                  </a:moveTo>
                  <a:lnTo>
                    <a:pt x="1172" y="0"/>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61"/>
            <p:cNvSpPr/>
            <p:nvPr/>
          </p:nvSpPr>
          <p:spPr>
            <a:xfrm>
              <a:off x="7531564" y="3170442"/>
              <a:ext cx="82837" cy="1783"/>
            </a:xfrm>
            <a:custGeom>
              <a:avLst/>
              <a:gdLst/>
              <a:ahLst/>
              <a:cxnLst/>
              <a:rect l="l" t="t" r="r" b="b"/>
              <a:pathLst>
                <a:path w="1347" h="29" fill="none" extrusionOk="0">
                  <a:moveTo>
                    <a:pt x="0" y="0"/>
                  </a:moveTo>
                  <a:lnTo>
                    <a:pt x="1346" y="29"/>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61"/>
            <p:cNvSpPr/>
            <p:nvPr/>
          </p:nvSpPr>
          <p:spPr>
            <a:xfrm>
              <a:off x="7670054" y="3099844"/>
              <a:ext cx="30011" cy="62481"/>
            </a:xfrm>
            <a:custGeom>
              <a:avLst/>
              <a:gdLst/>
              <a:ahLst/>
              <a:cxnLst/>
              <a:rect l="l" t="t" r="r" b="b"/>
              <a:pathLst>
                <a:path w="488" h="1016" fill="none" extrusionOk="0">
                  <a:moveTo>
                    <a:pt x="487" y="0"/>
                  </a:moveTo>
                  <a:lnTo>
                    <a:pt x="0" y="1015"/>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61"/>
            <p:cNvSpPr/>
            <p:nvPr/>
          </p:nvSpPr>
          <p:spPr>
            <a:xfrm>
              <a:off x="7694714" y="3103596"/>
              <a:ext cx="41695" cy="82407"/>
            </a:xfrm>
            <a:custGeom>
              <a:avLst/>
              <a:gdLst/>
              <a:ahLst/>
              <a:cxnLst/>
              <a:rect l="l" t="t" r="r" b="b"/>
              <a:pathLst>
                <a:path w="678" h="1340" fill="none" extrusionOk="0">
                  <a:moveTo>
                    <a:pt x="677" y="1"/>
                  </a:moveTo>
                  <a:lnTo>
                    <a:pt x="1" y="1339"/>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61"/>
            <p:cNvSpPr/>
            <p:nvPr/>
          </p:nvSpPr>
          <p:spPr>
            <a:xfrm>
              <a:off x="7760945" y="3128132"/>
              <a:ext cx="72075" cy="4243"/>
            </a:xfrm>
            <a:custGeom>
              <a:avLst/>
              <a:gdLst/>
              <a:ahLst/>
              <a:cxnLst/>
              <a:rect l="l" t="t" r="r" b="b"/>
              <a:pathLst>
                <a:path w="1172" h="69" fill="none" extrusionOk="0">
                  <a:moveTo>
                    <a:pt x="0" y="69"/>
                  </a:moveTo>
                  <a:lnTo>
                    <a:pt x="1172" y="0"/>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61"/>
            <p:cNvSpPr/>
            <p:nvPr/>
          </p:nvSpPr>
          <p:spPr>
            <a:xfrm>
              <a:off x="7767525" y="3170442"/>
              <a:ext cx="82899" cy="1783"/>
            </a:xfrm>
            <a:custGeom>
              <a:avLst/>
              <a:gdLst/>
              <a:ahLst/>
              <a:cxnLst/>
              <a:rect l="l" t="t" r="r" b="b"/>
              <a:pathLst>
                <a:path w="1348" h="29" fill="none" extrusionOk="0">
                  <a:moveTo>
                    <a:pt x="1" y="0"/>
                  </a:moveTo>
                  <a:lnTo>
                    <a:pt x="1347" y="29"/>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61"/>
            <p:cNvSpPr/>
            <p:nvPr/>
          </p:nvSpPr>
          <p:spPr>
            <a:xfrm>
              <a:off x="6112229" y="3216440"/>
              <a:ext cx="30011" cy="62481"/>
            </a:xfrm>
            <a:custGeom>
              <a:avLst/>
              <a:gdLst/>
              <a:ahLst/>
              <a:cxnLst/>
              <a:rect l="l" t="t" r="r" b="b"/>
              <a:pathLst>
                <a:path w="488" h="1016" fill="none" extrusionOk="0">
                  <a:moveTo>
                    <a:pt x="487" y="0"/>
                  </a:moveTo>
                  <a:lnTo>
                    <a:pt x="1" y="1015"/>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61"/>
            <p:cNvSpPr/>
            <p:nvPr/>
          </p:nvSpPr>
          <p:spPr>
            <a:xfrm>
              <a:off x="6136950" y="3220192"/>
              <a:ext cx="41634" cy="82407"/>
            </a:xfrm>
            <a:custGeom>
              <a:avLst/>
              <a:gdLst/>
              <a:ahLst/>
              <a:cxnLst/>
              <a:rect l="l" t="t" r="r" b="b"/>
              <a:pathLst>
                <a:path w="677" h="1340" fill="none" extrusionOk="0">
                  <a:moveTo>
                    <a:pt x="676" y="0"/>
                  </a:moveTo>
                  <a:lnTo>
                    <a:pt x="0" y="1339"/>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61"/>
            <p:cNvSpPr/>
            <p:nvPr/>
          </p:nvSpPr>
          <p:spPr>
            <a:xfrm>
              <a:off x="6203120" y="3244606"/>
              <a:ext cx="72137" cy="4243"/>
            </a:xfrm>
            <a:custGeom>
              <a:avLst/>
              <a:gdLst/>
              <a:ahLst/>
              <a:cxnLst/>
              <a:rect l="l" t="t" r="r" b="b"/>
              <a:pathLst>
                <a:path w="1173" h="69" fill="none" extrusionOk="0">
                  <a:moveTo>
                    <a:pt x="0" y="69"/>
                  </a:moveTo>
                  <a:lnTo>
                    <a:pt x="1172" y="0"/>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61"/>
            <p:cNvSpPr/>
            <p:nvPr/>
          </p:nvSpPr>
          <p:spPr>
            <a:xfrm>
              <a:off x="6209700" y="3286976"/>
              <a:ext cx="82899" cy="1722"/>
            </a:xfrm>
            <a:custGeom>
              <a:avLst/>
              <a:gdLst/>
              <a:ahLst/>
              <a:cxnLst/>
              <a:rect l="l" t="t" r="r" b="b"/>
              <a:pathLst>
                <a:path w="1348" h="28" fill="none" extrusionOk="0">
                  <a:moveTo>
                    <a:pt x="1" y="1"/>
                  </a:moveTo>
                  <a:lnTo>
                    <a:pt x="1347" y="28"/>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61"/>
            <p:cNvSpPr/>
            <p:nvPr/>
          </p:nvSpPr>
          <p:spPr>
            <a:xfrm>
              <a:off x="5982410" y="3244606"/>
              <a:ext cx="72137" cy="4243"/>
            </a:xfrm>
            <a:custGeom>
              <a:avLst/>
              <a:gdLst/>
              <a:ahLst/>
              <a:cxnLst/>
              <a:rect l="l" t="t" r="r" b="b"/>
              <a:pathLst>
                <a:path w="1173" h="69" fill="none" extrusionOk="0">
                  <a:moveTo>
                    <a:pt x="1" y="69"/>
                  </a:moveTo>
                  <a:lnTo>
                    <a:pt x="1173" y="0"/>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61"/>
            <p:cNvSpPr/>
            <p:nvPr/>
          </p:nvSpPr>
          <p:spPr>
            <a:xfrm>
              <a:off x="5989051" y="3286976"/>
              <a:ext cx="82837" cy="1722"/>
            </a:xfrm>
            <a:custGeom>
              <a:avLst/>
              <a:gdLst/>
              <a:ahLst/>
              <a:cxnLst/>
              <a:rect l="l" t="t" r="r" b="b"/>
              <a:pathLst>
                <a:path w="1347" h="28" fill="none" extrusionOk="0">
                  <a:moveTo>
                    <a:pt x="0" y="1"/>
                  </a:moveTo>
                  <a:lnTo>
                    <a:pt x="1347" y="28"/>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61"/>
            <p:cNvSpPr/>
            <p:nvPr/>
          </p:nvSpPr>
          <p:spPr>
            <a:xfrm>
              <a:off x="6348252" y="3216440"/>
              <a:ext cx="29949" cy="62481"/>
            </a:xfrm>
            <a:custGeom>
              <a:avLst/>
              <a:gdLst/>
              <a:ahLst/>
              <a:cxnLst/>
              <a:rect l="l" t="t" r="r" b="b"/>
              <a:pathLst>
                <a:path w="487" h="1016" fill="none" extrusionOk="0">
                  <a:moveTo>
                    <a:pt x="487" y="0"/>
                  </a:moveTo>
                  <a:lnTo>
                    <a:pt x="0" y="1015"/>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61"/>
            <p:cNvSpPr/>
            <p:nvPr/>
          </p:nvSpPr>
          <p:spPr>
            <a:xfrm>
              <a:off x="6372912" y="3220192"/>
              <a:ext cx="41634" cy="82407"/>
            </a:xfrm>
            <a:custGeom>
              <a:avLst/>
              <a:gdLst/>
              <a:ahLst/>
              <a:cxnLst/>
              <a:rect l="l" t="t" r="r" b="b"/>
              <a:pathLst>
                <a:path w="677" h="1340" fill="none" extrusionOk="0">
                  <a:moveTo>
                    <a:pt x="677" y="0"/>
                  </a:moveTo>
                  <a:lnTo>
                    <a:pt x="1" y="1339"/>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61"/>
            <p:cNvSpPr/>
            <p:nvPr/>
          </p:nvSpPr>
          <p:spPr>
            <a:xfrm>
              <a:off x="6439082" y="3244606"/>
              <a:ext cx="72137" cy="4243"/>
            </a:xfrm>
            <a:custGeom>
              <a:avLst/>
              <a:gdLst/>
              <a:ahLst/>
              <a:cxnLst/>
              <a:rect l="l" t="t" r="r" b="b"/>
              <a:pathLst>
                <a:path w="1173" h="69" fill="none" extrusionOk="0">
                  <a:moveTo>
                    <a:pt x="1" y="69"/>
                  </a:moveTo>
                  <a:lnTo>
                    <a:pt x="1173" y="0"/>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61"/>
            <p:cNvSpPr/>
            <p:nvPr/>
          </p:nvSpPr>
          <p:spPr>
            <a:xfrm>
              <a:off x="6445723" y="3286976"/>
              <a:ext cx="82837" cy="1722"/>
            </a:xfrm>
            <a:custGeom>
              <a:avLst/>
              <a:gdLst/>
              <a:ahLst/>
              <a:cxnLst/>
              <a:rect l="l" t="t" r="r" b="b"/>
              <a:pathLst>
                <a:path w="1347" h="28" fill="none" extrusionOk="0">
                  <a:moveTo>
                    <a:pt x="0" y="1"/>
                  </a:moveTo>
                  <a:lnTo>
                    <a:pt x="1347" y="28"/>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61"/>
            <p:cNvSpPr/>
            <p:nvPr/>
          </p:nvSpPr>
          <p:spPr>
            <a:xfrm>
              <a:off x="6584152" y="3216440"/>
              <a:ext cx="30072" cy="62481"/>
            </a:xfrm>
            <a:custGeom>
              <a:avLst/>
              <a:gdLst/>
              <a:ahLst/>
              <a:cxnLst/>
              <a:rect l="l" t="t" r="r" b="b"/>
              <a:pathLst>
                <a:path w="489" h="1016" fill="none" extrusionOk="0">
                  <a:moveTo>
                    <a:pt x="488" y="0"/>
                  </a:moveTo>
                  <a:lnTo>
                    <a:pt x="0" y="1015"/>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61"/>
            <p:cNvSpPr/>
            <p:nvPr/>
          </p:nvSpPr>
          <p:spPr>
            <a:xfrm>
              <a:off x="6608935" y="3220192"/>
              <a:ext cx="41634" cy="82407"/>
            </a:xfrm>
            <a:custGeom>
              <a:avLst/>
              <a:gdLst/>
              <a:ahLst/>
              <a:cxnLst/>
              <a:rect l="l" t="t" r="r" b="b"/>
              <a:pathLst>
                <a:path w="677" h="1340" fill="none" extrusionOk="0">
                  <a:moveTo>
                    <a:pt x="677" y="0"/>
                  </a:moveTo>
                  <a:lnTo>
                    <a:pt x="0" y="1339"/>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61"/>
            <p:cNvSpPr/>
            <p:nvPr/>
          </p:nvSpPr>
          <p:spPr>
            <a:xfrm>
              <a:off x="6675105" y="3244606"/>
              <a:ext cx="72014" cy="4243"/>
            </a:xfrm>
            <a:custGeom>
              <a:avLst/>
              <a:gdLst/>
              <a:ahLst/>
              <a:cxnLst/>
              <a:rect l="l" t="t" r="r" b="b"/>
              <a:pathLst>
                <a:path w="1171" h="69" fill="none" extrusionOk="0">
                  <a:moveTo>
                    <a:pt x="1" y="69"/>
                  </a:moveTo>
                  <a:lnTo>
                    <a:pt x="1171" y="0"/>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61"/>
            <p:cNvSpPr/>
            <p:nvPr/>
          </p:nvSpPr>
          <p:spPr>
            <a:xfrm>
              <a:off x="6681746" y="3286976"/>
              <a:ext cx="82837" cy="1722"/>
            </a:xfrm>
            <a:custGeom>
              <a:avLst/>
              <a:gdLst/>
              <a:ahLst/>
              <a:cxnLst/>
              <a:rect l="l" t="t" r="r" b="b"/>
              <a:pathLst>
                <a:path w="1347" h="28" fill="none" extrusionOk="0">
                  <a:moveTo>
                    <a:pt x="0" y="1"/>
                  </a:moveTo>
                  <a:lnTo>
                    <a:pt x="1346" y="28"/>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61"/>
            <p:cNvSpPr/>
            <p:nvPr/>
          </p:nvSpPr>
          <p:spPr>
            <a:xfrm>
              <a:off x="6820236" y="3216440"/>
              <a:ext cx="30011" cy="62481"/>
            </a:xfrm>
            <a:custGeom>
              <a:avLst/>
              <a:gdLst/>
              <a:ahLst/>
              <a:cxnLst/>
              <a:rect l="l" t="t" r="r" b="b"/>
              <a:pathLst>
                <a:path w="488" h="1016" fill="none" extrusionOk="0">
                  <a:moveTo>
                    <a:pt x="487" y="0"/>
                  </a:moveTo>
                  <a:lnTo>
                    <a:pt x="0" y="1015"/>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61"/>
            <p:cNvSpPr/>
            <p:nvPr/>
          </p:nvSpPr>
          <p:spPr>
            <a:xfrm>
              <a:off x="6844896" y="3220192"/>
              <a:ext cx="41695" cy="82407"/>
            </a:xfrm>
            <a:custGeom>
              <a:avLst/>
              <a:gdLst/>
              <a:ahLst/>
              <a:cxnLst/>
              <a:rect l="l" t="t" r="r" b="b"/>
              <a:pathLst>
                <a:path w="678" h="1340" fill="none" extrusionOk="0">
                  <a:moveTo>
                    <a:pt x="677" y="0"/>
                  </a:moveTo>
                  <a:lnTo>
                    <a:pt x="1" y="1339"/>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61"/>
            <p:cNvSpPr/>
            <p:nvPr/>
          </p:nvSpPr>
          <p:spPr>
            <a:xfrm>
              <a:off x="6911128" y="3244606"/>
              <a:ext cx="72075" cy="4243"/>
            </a:xfrm>
            <a:custGeom>
              <a:avLst/>
              <a:gdLst/>
              <a:ahLst/>
              <a:cxnLst/>
              <a:rect l="l" t="t" r="r" b="b"/>
              <a:pathLst>
                <a:path w="1172" h="69" fill="none" extrusionOk="0">
                  <a:moveTo>
                    <a:pt x="0" y="69"/>
                  </a:moveTo>
                  <a:lnTo>
                    <a:pt x="1172" y="0"/>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61"/>
            <p:cNvSpPr/>
            <p:nvPr/>
          </p:nvSpPr>
          <p:spPr>
            <a:xfrm>
              <a:off x="6917708" y="3286976"/>
              <a:ext cx="82899" cy="1722"/>
            </a:xfrm>
            <a:custGeom>
              <a:avLst/>
              <a:gdLst/>
              <a:ahLst/>
              <a:cxnLst/>
              <a:rect l="l" t="t" r="r" b="b"/>
              <a:pathLst>
                <a:path w="1348" h="28" fill="none" extrusionOk="0">
                  <a:moveTo>
                    <a:pt x="1" y="1"/>
                  </a:moveTo>
                  <a:lnTo>
                    <a:pt x="1347" y="28"/>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61"/>
            <p:cNvSpPr/>
            <p:nvPr/>
          </p:nvSpPr>
          <p:spPr>
            <a:xfrm>
              <a:off x="7056136" y="3216440"/>
              <a:ext cx="30072" cy="62481"/>
            </a:xfrm>
            <a:custGeom>
              <a:avLst/>
              <a:gdLst/>
              <a:ahLst/>
              <a:cxnLst/>
              <a:rect l="l" t="t" r="r" b="b"/>
              <a:pathLst>
                <a:path w="489" h="1016" fill="none" extrusionOk="0">
                  <a:moveTo>
                    <a:pt x="489" y="0"/>
                  </a:moveTo>
                  <a:lnTo>
                    <a:pt x="1" y="1015"/>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61"/>
            <p:cNvSpPr/>
            <p:nvPr/>
          </p:nvSpPr>
          <p:spPr>
            <a:xfrm>
              <a:off x="7080919" y="3220192"/>
              <a:ext cx="41572" cy="82407"/>
            </a:xfrm>
            <a:custGeom>
              <a:avLst/>
              <a:gdLst/>
              <a:ahLst/>
              <a:cxnLst/>
              <a:rect l="l" t="t" r="r" b="b"/>
              <a:pathLst>
                <a:path w="676" h="1340" fill="none" extrusionOk="0">
                  <a:moveTo>
                    <a:pt x="675" y="0"/>
                  </a:moveTo>
                  <a:lnTo>
                    <a:pt x="1" y="1339"/>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61"/>
            <p:cNvSpPr/>
            <p:nvPr/>
          </p:nvSpPr>
          <p:spPr>
            <a:xfrm>
              <a:off x="7147089" y="3244606"/>
              <a:ext cx="72075" cy="4243"/>
            </a:xfrm>
            <a:custGeom>
              <a:avLst/>
              <a:gdLst/>
              <a:ahLst/>
              <a:cxnLst/>
              <a:rect l="l" t="t" r="r" b="b"/>
              <a:pathLst>
                <a:path w="1172" h="69" fill="none" extrusionOk="0">
                  <a:moveTo>
                    <a:pt x="1" y="69"/>
                  </a:moveTo>
                  <a:lnTo>
                    <a:pt x="1171" y="0"/>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61"/>
            <p:cNvSpPr/>
            <p:nvPr/>
          </p:nvSpPr>
          <p:spPr>
            <a:xfrm>
              <a:off x="7153731" y="3286976"/>
              <a:ext cx="82837" cy="1722"/>
            </a:xfrm>
            <a:custGeom>
              <a:avLst/>
              <a:gdLst/>
              <a:ahLst/>
              <a:cxnLst/>
              <a:rect l="l" t="t" r="r" b="b"/>
              <a:pathLst>
                <a:path w="1347" h="28" fill="none" extrusionOk="0">
                  <a:moveTo>
                    <a:pt x="0" y="1"/>
                  </a:moveTo>
                  <a:lnTo>
                    <a:pt x="1347" y="28"/>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61"/>
            <p:cNvSpPr/>
            <p:nvPr/>
          </p:nvSpPr>
          <p:spPr>
            <a:xfrm>
              <a:off x="7292159" y="3216440"/>
              <a:ext cx="30072" cy="62481"/>
            </a:xfrm>
            <a:custGeom>
              <a:avLst/>
              <a:gdLst/>
              <a:ahLst/>
              <a:cxnLst/>
              <a:rect l="l" t="t" r="r" b="b"/>
              <a:pathLst>
                <a:path w="489" h="1016" fill="none" extrusionOk="0">
                  <a:moveTo>
                    <a:pt x="488" y="0"/>
                  </a:moveTo>
                  <a:lnTo>
                    <a:pt x="0" y="1015"/>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61"/>
            <p:cNvSpPr/>
            <p:nvPr/>
          </p:nvSpPr>
          <p:spPr>
            <a:xfrm>
              <a:off x="7316942" y="3220192"/>
              <a:ext cx="41634" cy="82407"/>
            </a:xfrm>
            <a:custGeom>
              <a:avLst/>
              <a:gdLst/>
              <a:ahLst/>
              <a:cxnLst/>
              <a:rect l="l" t="t" r="r" b="b"/>
              <a:pathLst>
                <a:path w="677" h="1340" fill="none" extrusionOk="0">
                  <a:moveTo>
                    <a:pt x="676" y="0"/>
                  </a:moveTo>
                  <a:lnTo>
                    <a:pt x="0" y="1339"/>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61"/>
            <p:cNvSpPr/>
            <p:nvPr/>
          </p:nvSpPr>
          <p:spPr>
            <a:xfrm>
              <a:off x="7383112" y="3244606"/>
              <a:ext cx="72014" cy="4243"/>
            </a:xfrm>
            <a:custGeom>
              <a:avLst/>
              <a:gdLst/>
              <a:ahLst/>
              <a:cxnLst/>
              <a:rect l="l" t="t" r="r" b="b"/>
              <a:pathLst>
                <a:path w="1171" h="69" fill="none" extrusionOk="0">
                  <a:moveTo>
                    <a:pt x="0" y="69"/>
                  </a:moveTo>
                  <a:lnTo>
                    <a:pt x="1171" y="0"/>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61"/>
            <p:cNvSpPr/>
            <p:nvPr/>
          </p:nvSpPr>
          <p:spPr>
            <a:xfrm>
              <a:off x="7389692" y="3286976"/>
              <a:ext cx="82899" cy="1722"/>
            </a:xfrm>
            <a:custGeom>
              <a:avLst/>
              <a:gdLst/>
              <a:ahLst/>
              <a:cxnLst/>
              <a:rect l="l" t="t" r="r" b="b"/>
              <a:pathLst>
                <a:path w="1348" h="28" fill="none" extrusionOk="0">
                  <a:moveTo>
                    <a:pt x="1" y="1"/>
                  </a:moveTo>
                  <a:lnTo>
                    <a:pt x="1347" y="28"/>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61"/>
            <p:cNvSpPr/>
            <p:nvPr/>
          </p:nvSpPr>
          <p:spPr>
            <a:xfrm>
              <a:off x="7528120" y="3216440"/>
              <a:ext cx="30072" cy="62481"/>
            </a:xfrm>
            <a:custGeom>
              <a:avLst/>
              <a:gdLst/>
              <a:ahLst/>
              <a:cxnLst/>
              <a:rect l="l" t="t" r="r" b="b"/>
              <a:pathLst>
                <a:path w="489" h="1016" fill="none" extrusionOk="0">
                  <a:moveTo>
                    <a:pt x="489" y="0"/>
                  </a:moveTo>
                  <a:lnTo>
                    <a:pt x="1" y="1015"/>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61"/>
            <p:cNvSpPr/>
            <p:nvPr/>
          </p:nvSpPr>
          <p:spPr>
            <a:xfrm>
              <a:off x="7552903" y="3220192"/>
              <a:ext cx="41572" cy="82407"/>
            </a:xfrm>
            <a:custGeom>
              <a:avLst/>
              <a:gdLst/>
              <a:ahLst/>
              <a:cxnLst/>
              <a:rect l="l" t="t" r="r" b="b"/>
              <a:pathLst>
                <a:path w="676" h="1340" fill="none" extrusionOk="0">
                  <a:moveTo>
                    <a:pt x="676" y="0"/>
                  </a:moveTo>
                  <a:lnTo>
                    <a:pt x="1" y="1339"/>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61"/>
            <p:cNvSpPr/>
            <p:nvPr/>
          </p:nvSpPr>
          <p:spPr>
            <a:xfrm>
              <a:off x="7619012" y="3244606"/>
              <a:ext cx="72137" cy="4243"/>
            </a:xfrm>
            <a:custGeom>
              <a:avLst/>
              <a:gdLst/>
              <a:ahLst/>
              <a:cxnLst/>
              <a:rect l="l" t="t" r="r" b="b"/>
              <a:pathLst>
                <a:path w="1173" h="69" fill="none" extrusionOk="0">
                  <a:moveTo>
                    <a:pt x="1" y="69"/>
                  </a:moveTo>
                  <a:lnTo>
                    <a:pt x="1172" y="0"/>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61"/>
            <p:cNvSpPr/>
            <p:nvPr/>
          </p:nvSpPr>
          <p:spPr>
            <a:xfrm>
              <a:off x="7625715" y="3286976"/>
              <a:ext cx="82837" cy="1722"/>
            </a:xfrm>
            <a:custGeom>
              <a:avLst/>
              <a:gdLst/>
              <a:ahLst/>
              <a:cxnLst/>
              <a:rect l="l" t="t" r="r" b="b"/>
              <a:pathLst>
                <a:path w="1347" h="28" fill="none" extrusionOk="0">
                  <a:moveTo>
                    <a:pt x="1" y="1"/>
                  </a:moveTo>
                  <a:lnTo>
                    <a:pt x="1347" y="28"/>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61"/>
            <p:cNvSpPr/>
            <p:nvPr/>
          </p:nvSpPr>
          <p:spPr>
            <a:xfrm>
              <a:off x="7764143" y="3216440"/>
              <a:ext cx="30072" cy="62481"/>
            </a:xfrm>
            <a:custGeom>
              <a:avLst/>
              <a:gdLst/>
              <a:ahLst/>
              <a:cxnLst/>
              <a:rect l="l" t="t" r="r" b="b"/>
              <a:pathLst>
                <a:path w="489" h="1016" fill="none" extrusionOk="0">
                  <a:moveTo>
                    <a:pt x="489" y="0"/>
                  </a:moveTo>
                  <a:lnTo>
                    <a:pt x="0" y="1015"/>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61"/>
            <p:cNvSpPr/>
            <p:nvPr/>
          </p:nvSpPr>
          <p:spPr>
            <a:xfrm>
              <a:off x="7788926" y="3220192"/>
              <a:ext cx="41572" cy="82407"/>
            </a:xfrm>
            <a:custGeom>
              <a:avLst/>
              <a:gdLst/>
              <a:ahLst/>
              <a:cxnLst/>
              <a:rect l="l" t="t" r="r" b="b"/>
              <a:pathLst>
                <a:path w="676" h="1340" fill="none" extrusionOk="0">
                  <a:moveTo>
                    <a:pt x="675" y="0"/>
                  </a:moveTo>
                  <a:lnTo>
                    <a:pt x="0" y="1339"/>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61"/>
            <p:cNvSpPr/>
            <p:nvPr/>
          </p:nvSpPr>
          <p:spPr>
            <a:xfrm>
              <a:off x="6051716" y="3375038"/>
              <a:ext cx="72137" cy="4305"/>
            </a:xfrm>
            <a:custGeom>
              <a:avLst/>
              <a:gdLst/>
              <a:ahLst/>
              <a:cxnLst/>
              <a:rect l="l" t="t" r="r" b="b"/>
              <a:pathLst>
                <a:path w="1173" h="70" fill="none" extrusionOk="0">
                  <a:moveTo>
                    <a:pt x="1" y="69"/>
                  </a:moveTo>
                  <a:lnTo>
                    <a:pt x="1173" y="0"/>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61"/>
            <p:cNvSpPr/>
            <p:nvPr/>
          </p:nvSpPr>
          <p:spPr>
            <a:xfrm>
              <a:off x="6058358" y="3417347"/>
              <a:ext cx="82837" cy="1722"/>
            </a:xfrm>
            <a:custGeom>
              <a:avLst/>
              <a:gdLst/>
              <a:ahLst/>
              <a:cxnLst/>
              <a:rect l="l" t="t" r="r" b="b"/>
              <a:pathLst>
                <a:path w="1347" h="28" fill="none" extrusionOk="0">
                  <a:moveTo>
                    <a:pt x="0" y="0"/>
                  </a:moveTo>
                  <a:lnTo>
                    <a:pt x="1347" y="27"/>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61"/>
            <p:cNvSpPr/>
            <p:nvPr/>
          </p:nvSpPr>
          <p:spPr>
            <a:xfrm>
              <a:off x="6196848" y="3346750"/>
              <a:ext cx="30072" cy="62481"/>
            </a:xfrm>
            <a:custGeom>
              <a:avLst/>
              <a:gdLst/>
              <a:ahLst/>
              <a:cxnLst/>
              <a:rect l="l" t="t" r="r" b="b"/>
              <a:pathLst>
                <a:path w="489" h="1016" fill="none" extrusionOk="0">
                  <a:moveTo>
                    <a:pt x="489" y="1"/>
                  </a:moveTo>
                  <a:lnTo>
                    <a:pt x="1" y="1016"/>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61"/>
            <p:cNvSpPr/>
            <p:nvPr/>
          </p:nvSpPr>
          <p:spPr>
            <a:xfrm>
              <a:off x="6221569" y="3350501"/>
              <a:ext cx="41634" cy="82407"/>
            </a:xfrm>
            <a:custGeom>
              <a:avLst/>
              <a:gdLst/>
              <a:ahLst/>
              <a:cxnLst/>
              <a:rect l="l" t="t" r="r" b="b"/>
              <a:pathLst>
                <a:path w="677" h="1340" fill="none" extrusionOk="0">
                  <a:moveTo>
                    <a:pt x="676" y="1"/>
                  </a:moveTo>
                  <a:lnTo>
                    <a:pt x="0" y="1340"/>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61"/>
            <p:cNvSpPr/>
            <p:nvPr/>
          </p:nvSpPr>
          <p:spPr>
            <a:xfrm>
              <a:off x="6287739" y="3375038"/>
              <a:ext cx="72137" cy="4305"/>
            </a:xfrm>
            <a:custGeom>
              <a:avLst/>
              <a:gdLst/>
              <a:ahLst/>
              <a:cxnLst/>
              <a:rect l="l" t="t" r="r" b="b"/>
              <a:pathLst>
                <a:path w="1173" h="70" fill="none" extrusionOk="0">
                  <a:moveTo>
                    <a:pt x="1" y="69"/>
                  </a:moveTo>
                  <a:lnTo>
                    <a:pt x="1172" y="0"/>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61"/>
            <p:cNvSpPr/>
            <p:nvPr/>
          </p:nvSpPr>
          <p:spPr>
            <a:xfrm>
              <a:off x="6294319" y="3417347"/>
              <a:ext cx="82899" cy="1722"/>
            </a:xfrm>
            <a:custGeom>
              <a:avLst/>
              <a:gdLst/>
              <a:ahLst/>
              <a:cxnLst/>
              <a:rect l="l" t="t" r="r" b="b"/>
              <a:pathLst>
                <a:path w="1348" h="28" fill="none" extrusionOk="0">
                  <a:moveTo>
                    <a:pt x="1" y="0"/>
                  </a:moveTo>
                  <a:lnTo>
                    <a:pt x="1347" y="27"/>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61"/>
            <p:cNvSpPr/>
            <p:nvPr/>
          </p:nvSpPr>
          <p:spPr>
            <a:xfrm>
              <a:off x="6432871" y="3346750"/>
              <a:ext cx="30011" cy="62481"/>
            </a:xfrm>
            <a:custGeom>
              <a:avLst/>
              <a:gdLst/>
              <a:ahLst/>
              <a:cxnLst/>
              <a:rect l="l" t="t" r="r" b="b"/>
              <a:pathLst>
                <a:path w="488" h="1016" fill="none" extrusionOk="0">
                  <a:moveTo>
                    <a:pt x="487" y="1"/>
                  </a:moveTo>
                  <a:lnTo>
                    <a:pt x="0" y="1016"/>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61"/>
            <p:cNvSpPr/>
            <p:nvPr/>
          </p:nvSpPr>
          <p:spPr>
            <a:xfrm>
              <a:off x="6457531" y="3350501"/>
              <a:ext cx="41695" cy="82407"/>
            </a:xfrm>
            <a:custGeom>
              <a:avLst/>
              <a:gdLst/>
              <a:ahLst/>
              <a:cxnLst/>
              <a:rect l="l" t="t" r="r" b="b"/>
              <a:pathLst>
                <a:path w="678" h="1340" fill="none" extrusionOk="0">
                  <a:moveTo>
                    <a:pt x="677" y="1"/>
                  </a:moveTo>
                  <a:lnTo>
                    <a:pt x="1" y="1340"/>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61"/>
            <p:cNvSpPr/>
            <p:nvPr/>
          </p:nvSpPr>
          <p:spPr>
            <a:xfrm>
              <a:off x="6523762" y="3375038"/>
              <a:ext cx="72075" cy="4305"/>
            </a:xfrm>
            <a:custGeom>
              <a:avLst/>
              <a:gdLst/>
              <a:ahLst/>
              <a:cxnLst/>
              <a:rect l="l" t="t" r="r" b="b"/>
              <a:pathLst>
                <a:path w="1172" h="70" fill="none" extrusionOk="0">
                  <a:moveTo>
                    <a:pt x="0" y="69"/>
                  </a:moveTo>
                  <a:lnTo>
                    <a:pt x="1172" y="0"/>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61"/>
            <p:cNvSpPr/>
            <p:nvPr/>
          </p:nvSpPr>
          <p:spPr>
            <a:xfrm>
              <a:off x="6530342" y="3417347"/>
              <a:ext cx="82837" cy="1722"/>
            </a:xfrm>
            <a:custGeom>
              <a:avLst/>
              <a:gdLst/>
              <a:ahLst/>
              <a:cxnLst/>
              <a:rect l="l" t="t" r="r" b="b"/>
              <a:pathLst>
                <a:path w="1347" h="28" fill="none" extrusionOk="0">
                  <a:moveTo>
                    <a:pt x="1" y="0"/>
                  </a:moveTo>
                  <a:lnTo>
                    <a:pt x="1347" y="27"/>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61"/>
            <p:cNvSpPr/>
            <p:nvPr/>
          </p:nvSpPr>
          <p:spPr>
            <a:xfrm>
              <a:off x="6668893" y="3346750"/>
              <a:ext cx="30072" cy="62481"/>
            </a:xfrm>
            <a:custGeom>
              <a:avLst/>
              <a:gdLst/>
              <a:ahLst/>
              <a:cxnLst/>
              <a:rect l="l" t="t" r="r" b="b"/>
              <a:pathLst>
                <a:path w="489" h="1016" fill="none" extrusionOk="0">
                  <a:moveTo>
                    <a:pt x="488" y="1"/>
                  </a:moveTo>
                  <a:lnTo>
                    <a:pt x="0" y="1016"/>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61"/>
            <p:cNvSpPr/>
            <p:nvPr/>
          </p:nvSpPr>
          <p:spPr>
            <a:xfrm>
              <a:off x="6693553" y="3350501"/>
              <a:ext cx="41634" cy="82407"/>
            </a:xfrm>
            <a:custGeom>
              <a:avLst/>
              <a:gdLst/>
              <a:ahLst/>
              <a:cxnLst/>
              <a:rect l="l" t="t" r="r" b="b"/>
              <a:pathLst>
                <a:path w="677" h="1340" fill="none" extrusionOk="0">
                  <a:moveTo>
                    <a:pt x="677" y="1"/>
                  </a:moveTo>
                  <a:lnTo>
                    <a:pt x="1" y="1340"/>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61"/>
            <p:cNvSpPr/>
            <p:nvPr/>
          </p:nvSpPr>
          <p:spPr>
            <a:xfrm>
              <a:off x="6759724" y="3375038"/>
              <a:ext cx="72137" cy="4305"/>
            </a:xfrm>
            <a:custGeom>
              <a:avLst/>
              <a:gdLst/>
              <a:ahLst/>
              <a:cxnLst/>
              <a:rect l="l" t="t" r="r" b="b"/>
              <a:pathLst>
                <a:path w="1173" h="70" fill="none" extrusionOk="0">
                  <a:moveTo>
                    <a:pt x="1" y="69"/>
                  </a:moveTo>
                  <a:lnTo>
                    <a:pt x="1173" y="0"/>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61"/>
            <p:cNvSpPr/>
            <p:nvPr/>
          </p:nvSpPr>
          <p:spPr>
            <a:xfrm>
              <a:off x="6766365" y="3417347"/>
              <a:ext cx="82837" cy="1722"/>
            </a:xfrm>
            <a:custGeom>
              <a:avLst/>
              <a:gdLst/>
              <a:ahLst/>
              <a:cxnLst/>
              <a:rect l="l" t="t" r="r" b="b"/>
              <a:pathLst>
                <a:path w="1347" h="28" fill="none" extrusionOk="0">
                  <a:moveTo>
                    <a:pt x="0" y="0"/>
                  </a:moveTo>
                  <a:lnTo>
                    <a:pt x="1347" y="27"/>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61"/>
            <p:cNvSpPr/>
            <p:nvPr/>
          </p:nvSpPr>
          <p:spPr>
            <a:xfrm>
              <a:off x="6904855" y="3346750"/>
              <a:ext cx="30011" cy="62481"/>
            </a:xfrm>
            <a:custGeom>
              <a:avLst/>
              <a:gdLst/>
              <a:ahLst/>
              <a:cxnLst/>
              <a:rect l="l" t="t" r="r" b="b"/>
              <a:pathLst>
                <a:path w="488" h="1016" fill="none" extrusionOk="0">
                  <a:moveTo>
                    <a:pt x="487" y="1"/>
                  </a:moveTo>
                  <a:lnTo>
                    <a:pt x="1" y="1016"/>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61"/>
            <p:cNvSpPr/>
            <p:nvPr/>
          </p:nvSpPr>
          <p:spPr>
            <a:xfrm>
              <a:off x="6929576" y="3350501"/>
              <a:ext cx="41634" cy="82407"/>
            </a:xfrm>
            <a:custGeom>
              <a:avLst/>
              <a:gdLst/>
              <a:ahLst/>
              <a:cxnLst/>
              <a:rect l="l" t="t" r="r" b="b"/>
              <a:pathLst>
                <a:path w="677" h="1340" fill="none" extrusionOk="0">
                  <a:moveTo>
                    <a:pt x="676" y="1"/>
                  </a:moveTo>
                  <a:lnTo>
                    <a:pt x="0" y="1340"/>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61"/>
            <p:cNvSpPr/>
            <p:nvPr/>
          </p:nvSpPr>
          <p:spPr>
            <a:xfrm>
              <a:off x="6995746" y="3375038"/>
              <a:ext cx="72137" cy="4305"/>
            </a:xfrm>
            <a:custGeom>
              <a:avLst/>
              <a:gdLst/>
              <a:ahLst/>
              <a:cxnLst/>
              <a:rect l="l" t="t" r="r" b="b"/>
              <a:pathLst>
                <a:path w="1173" h="70" fill="none" extrusionOk="0">
                  <a:moveTo>
                    <a:pt x="0" y="69"/>
                  </a:moveTo>
                  <a:lnTo>
                    <a:pt x="1172" y="0"/>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61"/>
            <p:cNvSpPr/>
            <p:nvPr/>
          </p:nvSpPr>
          <p:spPr>
            <a:xfrm>
              <a:off x="7002327" y="3417347"/>
              <a:ext cx="82899" cy="1722"/>
            </a:xfrm>
            <a:custGeom>
              <a:avLst/>
              <a:gdLst/>
              <a:ahLst/>
              <a:cxnLst/>
              <a:rect l="l" t="t" r="r" b="b"/>
              <a:pathLst>
                <a:path w="1348" h="28" fill="none" extrusionOk="0">
                  <a:moveTo>
                    <a:pt x="1" y="0"/>
                  </a:moveTo>
                  <a:lnTo>
                    <a:pt x="1347" y="27"/>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61"/>
            <p:cNvSpPr/>
            <p:nvPr/>
          </p:nvSpPr>
          <p:spPr>
            <a:xfrm>
              <a:off x="7140878" y="3346750"/>
              <a:ext cx="29949" cy="62481"/>
            </a:xfrm>
            <a:custGeom>
              <a:avLst/>
              <a:gdLst/>
              <a:ahLst/>
              <a:cxnLst/>
              <a:rect l="l" t="t" r="r" b="b"/>
              <a:pathLst>
                <a:path w="487" h="1016" fill="none" extrusionOk="0">
                  <a:moveTo>
                    <a:pt x="487" y="1"/>
                  </a:moveTo>
                  <a:lnTo>
                    <a:pt x="0" y="1016"/>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61"/>
            <p:cNvSpPr/>
            <p:nvPr/>
          </p:nvSpPr>
          <p:spPr>
            <a:xfrm>
              <a:off x="7165538" y="3350501"/>
              <a:ext cx="41634" cy="82407"/>
            </a:xfrm>
            <a:custGeom>
              <a:avLst/>
              <a:gdLst/>
              <a:ahLst/>
              <a:cxnLst/>
              <a:rect l="l" t="t" r="r" b="b"/>
              <a:pathLst>
                <a:path w="677" h="1340" fill="none" extrusionOk="0">
                  <a:moveTo>
                    <a:pt x="677" y="1"/>
                  </a:moveTo>
                  <a:lnTo>
                    <a:pt x="1" y="1340"/>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61"/>
            <p:cNvSpPr/>
            <p:nvPr/>
          </p:nvSpPr>
          <p:spPr>
            <a:xfrm>
              <a:off x="7231769" y="3375038"/>
              <a:ext cx="72075" cy="4305"/>
            </a:xfrm>
            <a:custGeom>
              <a:avLst/>
              <a:gdLst/>
              <a:ahLst/>
              <a:cxnLst/>
              <a:rect l="l" t="t" r="r" b="b"/>
              <a:pathLst>
                <a:path w="1172" h="70" fill="none" extrusionOk="0">
                  <a:moveTo>
                    <a:pt x="0" y="69"/>
                  </a:moveTo>
                  <a:lnTo>
                    <a:pt x="1172" y="0"/>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61"/>
            <p:cNvSpPr/>
            <p:nvPr/>
          </p:nvSpPr>
          <p:spPr>
            <a:xfrm>
              <a:off x="7238350" y="3417347"/>
              <a:ext cx="82837" cy="1722"/>
            </a:xfrm>
            <a:custGeom>
              <a:avLst/>
              <a:gdLst/>
              <a:ahLst/>
              <a:cxnLst/>
              <a:rect l="l" t="t" r="r" b="b"/>
              <a:pathLst>
                <a:path w="1347" h="28" fill="none" extrusionOk="0">
                  <a:moveTo>
                    <a:pt x="0" y="0"/>
                  </a:moveTo>
                  <a:lnTo>
                    <a:pt x="1347" y="27"/>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61"/>
            <p:cNvSpPr/>
            <p:nvPr/>
          </p:nvSpPr>
          <p:spPr>
            <a:xfrm>
              <a:off x="7376778" y="3346750"/>
              <a:ext cx="30072" cy="62481"/>
            </a:xfrm>
            <a:custGeom>
              <a:avLst/>
              <a:gdLst/>
              <a:ahLst/>
              <a:cxnLst/>
              <a:rect l="l" t="t" r="r" b="b"/>
              <a:pathLst>
                <a:path w="489" h="1016" fill="none" extrusionOk="0">
                  <a:moveTo>
                    <a:pt x="489" y="1"/>
                  </a:moveTo>
                  <a:lnTo>
                    <a:pt x="0" y="1016"/>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61"/>
            <p:cNvSpPr/>
            <p:nvPr/>
          </p:nvSpPr>
          <p:spPr>
            <a:xfrm>
              <a:off x="7401561" y="3350501"/>
              <a:ext cx="41634" cy="82407"/>
            </a:xfrm>
            <a:custGeom>
              <a:avLst/>
              <a:gdLst/>
              <a:ahLst/>
              <a:cxnLst/>
              <a:rect l="l" t="t" r="r" b="b"/>
              <a:pathLst>
                <a:path w="677" h="1340" fill="none" extrusionOk="0">
                  <a:moveTo>
                    <a:pt x="677" y="1"/>
                  </a:moveTo>
                  <a:lnTo>
                    <a:pt x="0" y="1340"/>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61"/>
            <p:cNvSpPr/>
            <p:nvPr/>
          </p:nvSpPr>
          <p:spPr>
            <a:xfrm>
              <a:off x="7467731" y="3375038"/>
              <a:ext cx="72014" cy="4305"/>
            </a:xfrm>
            <a:custGeom>
              <a:avLst/>
              <a:gdLst/>
              <a:ahLst/>
              <a:cxnLst/>
              <a:rect l="l" t="t" r="r" b="b"/>
              <a:pathLst>
                <a:path w="1171" h="70" fill="none" extrusionOk="0">
                  <a:moveTo>
                    <a:pt x="1" y="69"/>
                  </a:moveTo>
                  <a:lnTo>
                    <a:pt x="1171" y="0"/>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61"/>
            <p:cNvSpPr/>
            <p:nvPr/>
          </p:nvSpPr>
          <p:spPr>
            <a:xfrm>
              <a:off x="7474372" y="3417347"/>
              <a:ext cx="82837" cy="1722"/>
            </a:xfrm>
            <a:custGeom>
              <a:avLst/>
              <a:gdLst/>
              <a:ahLst/>
              <a:cxnLst/>
              <a:rect l="l" t="t" r="r" b="b"/>
              <a:pathLst>
                <a:path w="1347" h="28" fill="none" extrusionOk="0">
                  <a:moveTo>
                    <a:pt x="0" y="0"/>
                  </a:moveTo>
                  <a:lnTo>
                    <a:pt x="1346" y="27"/>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61"/>
            <p:cNvSpPr/>
            <p:nvPr/>
          </p:nvSpPr>
          <p:spPr>
            <a:xfrm>
              <a:off x="7612801" y="3346750"/>
              <a:ext cx="30072" cy="62481"/>
            </a:xfrm>
            <a:custGeom>
              <a:avLst/>
              <a:gdLst/>
              <a:ahLst/>
              <a:cxnLst/>
              <a:rect l="l" t="t" r="r" b="b"/>
              <a:pathLst>
                <a:path w="489" h="1016" fill="none" extrusionOk="0">
                  <a:moveTo>
                    <a:pt x="488" y="1"/>
                  </a:moveTo>
                  <a:lnTo>
                    <a:pt x="0" y="1016"/>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61"/>
            <p:cNvSpPr/>
            <p:nvPr/>
          </p:nvSpPr>
          <p:spPr>
            <a:xfrm>
              <a:off x="7637584" y="3350501"/>
              <a:ext cx="41634" cy="82407"/>
            </a:xfrm>
            <a:custGeom>
              <a:avLst/>
              <a:gdLst/>
              <a:ahLst/>
              <a:cxnLst/>
              <a:rect l="l" t="t" r="r" b="b"/>
              <a:pathLst>
                <a:path w="677" h="1340" fill="none" extrusionOk="0">
                  <a:moveTo>
                    <a:pt x="676" y="1"/>
                  </a:moveTo>
                  <a:lnTo>
                    <a:pt x="0" y="1340"/>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61"/>
            <p:cNvSpPr/>
            <p:nvPr/>
          </p:nvSpPr>
          <p:spPr>
            <a:xfrm>
              <a:off x="7703754" y="3375038"/>
              <a:ext cx="72014" cy="4305"/>
            </a:xfrm>
            <a:custGeom>
              <a:avLst/>
              <a:gdLst/>
              <a:ahLst/>
              <a:cxnLst/>
              <a:rect l="l" t="t" r="r" b="b"/>
              <a:pathLst>
                <a:path w="1171" h="70" fill="none" extrusionOk="0">
                  <a:moveTo>
                    <a:pt x="0" y="69"/>
                  </a:moveTo>
                  <a:lnTo>
                    <a:pt x="1171" y="0"/>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61"/>
            <p:cNvSpPr/>
            <p:nvPr/>
          </p:nvSpPr>
          <p:spPr>
            <a:xfrm>
              <a:off x="7710334" y="3417347"/>
              <a:ext cx="82899" cy="1722"/>
            </a:xfrm>
            <a:custGeom>
              <a:avLst/>
              <a:gdLst/>
              <a:ahLst/>
              <a:cxnLst/>
              <a:rect l="l" t="t" r="r" b="b"/>
              <a:pathLst>
                <a:path w="1348" h="28" fill="none" extrusionOk="0">
                  <a:moveTo>
                    <a:pt x="1" y="0"/>
                  </a:moveTo>
                  <a:lnTo>
                    <a:pt x="1347" y="27"/>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61"/>
            <p:cNvSpPr/>
            <p:nvPr/>
          </p:nvSpPr>
          <p:spPr>
            <a:xfrm>
              <a:off x="6157859" y="3494709"/>
              <a:ext cx="72137" cy="4305"/>
            </a:xfrm>
            <a:custGeom>
              <a:avLst/>
              <a:gdLst/>
              <a:ahLst/>
              <a:cxnLst/>
              <a:rect l="l" t="t" r="r" b="b"/>
              <a:pathLst>
                <a:path w="1173" h="70" fill="none" extrusionOk="0">
                  <a:moveTo>
                    <a:pt x="0" y="69"/>
                  </a:moveTo>
                  <a:lnTo>
                    <a:pt x="1172" y="1"/>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61"/>
            <p:cNvSpPr/>
            <p:nvPr/>
          </p:nvSpPr>
          <p:spPr>
            <a:xfrm>
              <a:off x="6164439" y="3537018"/>
              <a:ext cx="82960" cy="1845"/>
            </a:xfrm>
            <a:custGeom>
              <a:avLst/>
              <a:gdLst/>
              <a:ahLst/>
              <a:cxnLst/>
              <a:rect l="l" t="t" r="r" b="b"/>
              <a:pathLst>
                <a:path w="1349" h="30" fill="none" extrusionOk="0">
                  <a:moveTo>
                    <a:pt x="1" y="1"/>
                  </a:moveTo>
                  <a:lnTo>
                    <a:pt x="1349" y="29"/>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61"/>
            <p:cNvSpPr/>
            <p:nvPr/>
          </p:nvSpPr>
          <p:spPr>
            <a:xfrm>
              <a:off x="6302990" y="3466482"/>
              <a:ext cx="30072" cy="62543"/>
            </a:xfrm>
            <a:custGeom>
              <a:avLst/>
              <a:gdLst/>
              <a:ahLst/>
              <a:cxnLst/>
              <a:rect l="l" t="t" r="r" b="b"/>
              <a:pathLst>
                <a:path w="489" h="1017" fill="none" extrusionOk="0">
                  <a:moveTo>
                    <a:pt x="488" y="0"/>
                  </a:moveTo>
                  <a:lnTo>
                    <a:pt x="0" y="1017"/>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61"/>
            <p:cNvSpPr/>
            <p:nvPr/>
          </p:nvSpPr>
          <p:spPr>
            <a:xfrm>
              <a:off x="6327650" y="3470234"/>
              <a:ext cx="41695" cy="82468"/>
            </a:xfrm>
            <a:custGeom>
              <a:avLst/>
              <a:gdLst/>
              <a:ahLst/>
              <a:cxnLst/>
              <a:rect l="l" t="t" r="r" b="b"/>
              <a:pathLst>
                <a:path w="678" h="1341" fill="none" extrusionOk="0">
                  <a:moveTo>
                    <a:pt x="677" y="0"/>
                  </a:moveTo>
                  <a:lnTo>
                    <a:pt x="1" y="1341"/>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61"/>
            <p:cNvSpPr/>
            <p:nvPr/>
          </p:nvSpPr>
          <p:spPr>
            <a:xfrm>
              <a:off x="6393882" y="3494709"/>
              <a:ext cx="72075" cy="4305"/>
            </a:xfrm>
            <a:custGeom>
              <a:avLst/>
              <a:gdLst/>
              <a:ahLst/>
              <a:cxnLst/>
              <a:rect l="l" t="t" r="r" b="b"/>
              <a:pathLst>
                <a:path w="1172" h="70" fill="none" extrusionOk="0">
                  <a:moveTo>
                    <a:pt x="0" y="69"/>
                  </a:moveTo>
                  <a:lnTo>
                    <a:pt x="1172" y="1"/>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61"/>
            <p:cNvSpPr/>
            <p:nvPr/>
          </p:nvSpPr>
          <p:spPr>
            <a:xfrm>
              <a:off x="6400462" y="3537018"/>
              <a:ext cx="82837" cy="1845"/>
            </a:xfrm>
            <a:custGeom>
              <a:avLst/>
              <a:gdLst/>
              <a:ahLst/>
              <a:cxnLst/>
              <a:rect l="l" t="t" r="r" b="b"/>
              <a:pathLst>
                <a:path w="1347" h="30" fill="none" extrusionOk="0">
                  <a:moveTo>
                    <a:pt x="1" y="1"/>
                  </a:moveTo>
                  <a:lnTo>
                    <a:pt x="1347" y="29"/>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61"/>
            <p:cNvSpPr/>
            <p:nvPr/>
          </p:nvSpPr>
          <p:spPr>
            <a:xfrm>
              <a:off x="6538952" y="3466482"/>
              <a:ext cx="30134" cy="62543"/>
            </a:xfrm>
            <a:custGeom>
              <a:avLst/>
              <a:gdLst/>
              <a:ahLst/>
              <a:cxnLst/>
              <a:rect l="l" t="t" r="r" b="b"/>
              <a:pathLst>
                <a:path w="490" h="1017" fill="none" extrusionOk="0">
                  <a:moveTo>
                    <a:pt x="489" y="0"/>
                  </a:moveTo>
                  <a:lnTo>
                    <a:pt x="1" y="1017"/>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61"/>
            <p:cNvSpPr/>
            <p:nvPr/>
          </p:nvSpPr>
          <p:spPr>
            <a:xfrm>
              <a:off x="6563673" y="3470234"/>
              <a:ext cx="41634" cy="82468"/>
            </a:xfrm>
            <a:custGeom>
              <a:avLst/>
              <a:gdLst/>
              <a:ahLst/>
              <a:cxnLst/>
              <a:rect l="l" t="t" r="r" b="b"/>
              <a:pathLst>
                <a:path w="677" h="1341" fill="none" extrusionOk="0">
                  <a:moveTo>
                    <a:pt x="677" y="0"/>
                  </a:moveTo>
                  <a:lnTo>
                    <a:pt x="0" y="1341"/>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61"/>
            <p:cNvSpPr/>
            <p:nvPr/>
          </p:nvSpPr>
          <p:spPr>
            <a:xfrm>
              <a:off x="6629843" y="3494709"/>
              <a:ext cx="72137" cy="4305"/>
            </a:xfrm>
            <a:custGeom>
              <a:avLst/>
              <a:gdLst/>
              <a:ahLst/>
              <a:cxnLst/>
              <a:rect l="l" t="t" r="r" b="b"/>
              <a:pathLst>
                <a:path w="1173" h="70" fill="none" extrusionOk="0">
                  <a:moveTo>
                    <a:pt x="1" y="69"/>
                  </a:moveTo>
                  <a:lnTo>
                    <a:pt x="1172" y="1"/>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61"/>
            <p:cNvSpPr/>
            <p:nvPr/>
          </p:nvSpPr>
          <p:spPr>
            <a:xfrm>
              <a:off x="6636485" y="3537018"/>
              <a:ext cx="82837" cy="1845"/>
            </a:xfrm>
            <a:custGeom>
              <a:avLst/>
              <a:gdLst/>
              <a:ahLst/>
              <a:cxnLst/>
              <a:rect l="l" t="t" r="r" b="b"/>
              <a:pathLst>
                <a:path w="1347" h="30" fill="none" extrusionOk="0">
                  <a:moveTo>
                    <a:pt x="0" y="1"/>
                  </a:moveTo>
                  <a:lnTo>
                    <a:pt x="1347" y="29"/>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61"/>
            <p:cNvSpPr/>
            <p:nvPr/>
          </p:nvSpPr>
          <p:spPr>
            <a:xfrm>
              <a:off x="6774975" y="3466482"/>
              <a:ext cx="30072" cy="62543"/>
            </a:xfrm>
            <a:custGeom>
              <a:avLst/>
              <a:gdLst/>
              <a:ahLst/>
              <a:cxnLst/>
              <a:rect l="l" t="t" r="r" b="b"/>
              <a:pathLst>
                <a:path w="489" h="1017" fill="none" extrusionOk="0">
                  <a:moveTo>
                    <a:pt x="489" y="0"/>
                  </a:moveTo>
                  <a:lnTo>
                    <a:pt x="1" y="1017"/>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61"/>
            <p:cNvSpPr/>
            <p:nvPr/>
          </p:nvSpPr>
          <p:spPr>
            <a:xfrm>
              <a:off x="6799696" y="3470234"/>
              <a:ext cx="41634" cy="82468"/>
            </a:xfrm>
            <a:custGeom>
              <a:avLst/>
              <a:gdLst/>
              <a:ahLst/>
              <a:cxnLst/>
              <a:rect l="l" t="t" r="r" b="b"/>
              <a:pathLst>
                <a:path w="677" h="1341" fill="none" extrusionOk="0">
                  <a:moveTo>
                    <a:pt x="676" y="0"/>
                  </a:moveTo>
                  <a:lnTo>
                    <a:pt x="0" y="1341"/>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61"/>
            <p:cNvSpPr/>
            <p:nvPr/>
          </p:nvSpPr>
          <p:spPr>
            <a:xfrm>
              <a:off x="6865866" y="3494709"/>
              <a:ext cx="72137" cy="4305"/>
            </a:xfrm>
            <a:custGeom>
              <a:avLst/>
              <a:gdLst/>
              <a:ahLst/>
              <a:cxnLst/>
              <a:rect l="l" t="t" r="r" b="b"/>
              <a:pathLst>
                <a:path w="1173" h="70" fill="none" extrusionOk="0">
                  <a:moveTo>
                    <a:pt x="0" y="69"/>
                  </a:moveTo>
                  <a:lnTo>
                    <a:pt x="1172" y="1"/>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61"/>
            <p:cNvSpPr/>
            <p:nvPr/>
          </p:nvSpPr>
          <p:spPr>
            <a:xfrm>
              <a:off x="6872446" y="3537018"/>
              <a:ext cx="82899" cy="1845"/>
            </a:xfrm>
            <a:custGeom>
              <a:avLst/>
              <a:gdLst/>
              <a:ahLst/>
              <a:cxnLst/>
              <a:rect l="l" t="t" r="r" b="b"/>
              <a:pathLst>
                <a:path w="1348" h="30" fill="none" extrusionOk="0">
                  <a:moveTo>
                    <a:pt x="1" y="1"/>
                  </a:moveTo>
                  <a:lnTo>
                    <a:pt x="1347" y="29"/>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61"/>
            <p:cNvSpPr/>
            <p:nvPr/>
          </p:nvSpPr>
          <p:spPr>
            <a:xfrm>
              <a:off x="7010998" y="3466482"/>
              <a:ext cx="29949" cy="62543"/>
            </a:xfrm>
            <a:custGeom>
              <a:avLst/>
              <a:gdLst/>
              <a:ahLst/>
              <a:cxnLst/>
              <a:rect l="l" t="t" r="r" b="b"/>
              <a:pathLst>
                <a:path w="487" h="1017" fill="none" extrusionOk="0">
                  <a:moveTo>
                    <a:pt x="487" y="0"/>
                  </a:moveTo>
                  <a:lnTo>
                    <a:pt x="0" y="1017"/>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61"/>
            <p:cNvSpPr/>
            <p:nvPr/>
          </p:nvSpPr>
          <p:spPr>
            <a:xfrm>
              <a:off x="7035658" y="3470234"/>
              <a:ext cx="41634" cy="82468"/>
            </a:xfrm>
            <a:custGeom>
              <a:avLst/>
              <a:gdLst/>
              <a:ahLst/>
              <a:cxnLst/>
              <a:rect l="l" t="t" r="r" b="b"/>
              <a:pathLst>
                <a:path w="677" h="1341" fill="none" extrusionOk="0">
                  <a:moveTo>
                    <a:pt x="677" y="0"/>
                  </a:moveTo>
                  <a:lnTo>
                    <a:pt x="1" y="1341"/>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61"/>
            <p:cNvSpPr/>
            <p:nvPr/>
          </p:nvSpPr>
          <p:spPr>
            <a:xfrm>
              <a:off x="7101828" y="3494709"/>
              <a:ext cx="72137" cy="4305"/>
            </a:xfrm>
            <a:custGeom>
              <a:avLst/>
              <a:gdLst/>
              <a:ahLst/>
              <a:cxnLst/>
              <a:rect l="l" t="t" r="r" b="b"/>
              <a:pathLst>
                <a:path w="1173" h="70" fill="none" extrusionOk="0">
                  <a:moveTo>
                    <a:pt x="1" y="69"/>
                  </a:moveTo>
                  <a:lnTo>
                    <a:pt x="1173" y="1"/>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61"/>
            <p:cNvSpPr/>
            <p:nvPr/>
          </p:nvSpPr>
          <p:spPr>
            <a:xfrm>
              <a:off x="7108469" y="3537018"/>
              <a:ext cx="82837" cy="1845"/>
            </a:xfrm>
            <a:custGeom>
              <a:avLst/>
              <a:gdLst/>
              <a:ahLst/>
              <a:cxnLst/>
              <a:rect l="l" t="t" r="r" b="b"/>
              <a:pathLst>
                <a:path w="1347" h="30" fill="none" extrusionOk="0">
                  <a:moveTo>
                    <a:pt x="0" y="1"/>
                  </a:moveTo>
                  <a:lnTo>
                    <a:pt x="1347" y="29"/>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61"/>
            <p:cNvSpPr/>
            <p:nvPr/>
          </p:nvSpPr>
          <p:spPr>
            <a:xfrm>
              <a:off x="7246959" y="3466482"/>
              <a:ext cx="30011" cy="62543"/>
            </a:xfrm>
            <a:custGeom>
              <a:avLst/>
              <a:gdLst/>
              <a:ahLst/>
              <a:cxnLst/>
              <a:rect l="l" t="t" r="r" b="b"/>
              <a:pathLst>
                <a:path w="488" h="1017" fill="none" extrusionOk="0">
                  <a:moveTo>
                    <a:pt x="487" y="0"/>
                  </a:moveTo>
                  <a:lnTo>
                    <a:pt x="1" y="1017"/>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61"/>
            <p:cNvSpPr/>
            <p:nvPr/>
          </p:nvSpPr>
          <p:spPr>
            <a:xfrm>
              <a:off x="7271681" y="3470234"/>
              <a:ext cx="41634" cy="82468"/>
            </a:xfrm>
            <a:custGeom>
              <a:avLst/>
              <a:gdLst/>
              <a:ahLst/>
              <a:cxnLst/>
              <a:rect l="l" t="t" r="r" b="b"/>
              <a:pathLst>
                <a:path w="677" h="1341" fill="none" extrusionOk="0">
                  <a:moveTo>
                    <a:pt x="676" y="0"/>
                  </a:moveTo>
                  <a:lnTo>
                    <a:pt x="0" y="1341"/>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61"/>
            <p:cNvSpPr/>
            <p:nvPr/>
          </p:nvSpPr>
          <p:spPr>
            <a:xfrm>
              <a:off x="7337851" y="3494709"/>
              <a:ext cx="72137" cy="4305"/>
            </a:xfrm>
            <a:custGeom>
              <a:avLst/>
              <a:gdLst/>
              <a:ahLst/>
              <a:cxnLst/>
              <a:rect l="l" t="t" r="r" b="b"/>
              <a:pathLst>
                <a:path w="1173" h="70" fill="none" extrusionOk="0">
                  <a:moveTo>
                    <a:pt x="1" y="69"/>
                  </a:moveTo>
                  <a:lnTo>
                    <a:pt x="1172" y="1"/>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61"/>
            <p:cNvSpPr/>
            <p:nvPr/>
          </p:nvSpPr>
          <p:spPr>
            <a:xfrm>
              <a:off x="7344492" y="3537018"/>
              <a:ext cx="82837" cy="1845"/>
            </a:xfrm>
            <a:custGeom>
              <a:avLst/>
              <a:gdLst/>
              <a:ahLst/>
              <a:cxnLst/>
              <a:rect l="l" t="t" r="r" b="b"/>
              <a:pathLst>
                <a:path w="1347" h="30" fill="none" extrusionOk="0">
                  <a:moveTo>
                    <a:pt x="0" y="1"/>
                  </a:moveTo>
                  <a:lnTo>
                    <a:pt x="1346" y="29"/>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61"/>
            <p:cNvSpPr/>
            <p:nvPr/>
          </p:nvSpPr>
          <p:spPr>
            <a:xfrm>
              <a:off x="7482859" y="3466482"/>
              <a:ext cx="30134" cy="62543"/>
            </a:xfrm>
            <a:custGeom>
              <a:avLst/>
              <a:gdLst/>
              <a:ahLst/>
              <a:cxnLst/>
              <a:rect l="l" t="t" r="r" b="b"/>
              <a:pathLst>
                <a:path w="490" h="1017" fill="none" extrusionOk="0">
                  <a:moveTo>
                    <a:pt x="489" y="0"/>
                  </a:moveTo>
                  <a:lnTo>
                    <a:pt x="1" y="1017"/>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61"/>
            <p:cNvSpPr/>
            <p:nvPr/>
          </p:nvSpPr>
          <p:spPr>
            <a:xfrm>
              <a:off x="7507642" y="3470234"/>
              <a:ext cx="41695" cy="82468"/>
            </a:xfrm>
            <a:custGeom>
              <a:avLst/>
              <a:gdLst/>
              <a:ahLst/>
              <a:cxnLst/>
              <a:rect l="l" t="t" r="r" b="b"/>
              <a:pathLst>
                <a:path w="678" h="1341" fill="none" extrusionOk="0">
                  <a:moveTo>
                    <a:pt x="677" y="0"/>
                  </a:moveTo>
                  <a:lnTo>
                    <a:pt x="1" y="1341"/>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61"/>
            <p:cNvSpPr/>
            <p:nvPr/>
          </p:nvSpPr>
          <p:spPr>
            <a:xfrm>
              <a:off x="7573874" y="3494709"/>
              <a:ext cx="72014" cy="4305"/>
            </a:xfrm>
            <a:custGeom>
              <a:avLst/>
              <a:gdLst/>
              <a:ahLst/>
              <a:cxnLst/>
              <a:rect l="l" t="t" r="r" b="b"/>
              <a:pathLst>
                <a:path w="1171" h="70" fill="none" extrusionOk="0">
                  <a:moveTo>
                    <a:pt x="0" y="69"/>
                  </a:moveTo>
                  <a:lnTo>
                    <a:pt x="1170" y="1"/>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61"/>
            <p:cNvSpPr/>
            <p:nvPr/>
          </p:nvSpPr>
          <p:spPr>
            <a:xfrm>
              <a:off x="7580454" y="3537018"/>
              <a:ext cx="82899" cy="1845"/>
            </a:xfrm>
            <a:custGeom>
              <a:avLst/>
              <a:gdLst/>
              <a:ahLst/>
              <a:cxnLst/>
              <a:rect l="l" t="t" r="r" b="b"/>
              <a:pathLst>
                <a:path w="1348" h="30" fill="none" extrusionOk="0">
                  <a:moveTo>
                    <a:pt x="1" y="1"/>
                  </a:moveTo>
                  <a:lnTo>
                    <a:pt x="1347" y="29"/>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61"/>
            <p:cNvSpPr/>
            <p:nvPr/>
          </p:nvSpPr>
          <p:spPr>
            <a:xfrm>
              <a:off x="7718882" y="3466482"/>
              <a:ext cx="30072" cy="62543"/>
            </a:xfrm>
            <a:custGeom>
              <a:avLst/>
              <a:gdLst/>
              <a:ahLst/>
              <a:cxnLst/>
              <a:rect l="l" t="t" r="r" b="b"/>
              <a:pathLst>
                <a:path w="489" h="1017" fill="none" extrusionOk="0">
                  <a:moveTo>
                    <a:pt x="489" y="0"/>
                  </a:moveTo>
                  <a:lnTo>
                    <a:pt x="1" y="1017"/>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61"/>
            <p:cNvSpPr/>
            <p:nvPr/>
          </p:nvSpPr>
          <p:spPr>
            <a:xfrm>
              <a:off x="7743665" y="3470234"/>
              <a:ext cx="41634" cy="82468"/>
            </a:xfrm>
            <a:custGeom>
              <a:avLst/>
              <a:gdLst/>
              <a:ahLst/>
              <a:cxnLst/>
              <a:rect l="l" t="t" r="r" b="b"/>
              <a:pathLst>
                <a:path w="677" h="1341" fill="none" extrusionOk="0">
                  <a:moveTo>
                    <a:pt x="677" y="0"/>
                  </a:moveTo>
                  <a:lnTo>
                    <a:pt x="1" y="1341"/>
                  </a:lnTo>
                </a:path>
              </a:pathLst>
            </a:custGeom>
            <a:solidFill>
              <a:schemeClr val="lt2"/>
            </a:solidFill>
            <a:ln w="56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61"/>
            <p:cNvSpPr/>
            <p:nvPr/>
          </p:nvSpPr>
          <p:spPr>
            <a:xfrm>
              <a:off x="6011621" y="3025926"/>
              <a:ext cx="297463" cy="577646"/>
            </a:xfrm>
            <a:custGeom>
              <a:avLst/>
              <a:gdLst/>
              <a:ahLst/>
              <a:cxnLst/>
              <a:rect l="l" t="t" r="r" b="b"/>
              <a:pathLst>
                <a:path w="4837" h="9393" extrusionOk="0">
                  <a:moveTo>
                    <a:pt x="259" y="1"/>
                  </a:moveTo>
                  <a:cubicBezTo>
                    <a:pt x="1" y="4592"/>
                    <a:pt x="2456" y="8215"/>
                    <a:pt x="3367" y="9393"/>
                  </a:cubicBezTo>
                  <a:cubicBezTo>
                    <a:pt x="3855" y="9388"/>
                    <a:pt x="4344" y="9385"/>
                    <a:pt x="4837" y="9385"/>
                  </a:cubicBezTo>
                  <a:cubicBezTo>
                    <a:pt x="3119" y="6251"/>
                    <a:pt x="2787" y="1911"/>
                    <a:pt x="2726"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61"/>
            <p:cNvSpPr/>
            <p:nvPr/>
          </p:nvSpPr>
          <p:spPr>
            <a:xfrm>
              <a:off x="6230548" y="3025926"/>
              <a:ext cx="302445" cy="578999"/>
            </a:xfrm>
            <a:custGeom>
              <a:avLst/>
              <a:gdLst/>
              <a:ahLst/>
              <a:cxnLst/>
              <a:rect l="l" t="t" r="r" b="b"/>
              <a:pathLst>
                <a:path w="4918" h="9415" extrusionOk="0">
                  <a:moveTo>
                    <a:pt x="1" y="1"/>
                  </a:moveTo>
                  <a:cubicBezTo>
                    <a:pt x="153" y="4068"/>
                    <a:pt x="1529" y="8115"/>
                    <a:pt x="2001" y="9388"/>
                  </a:cubicBezTo>
                  <a:cubicBezTo>
                    <a:pt x="2964" y="9390"/>
                    <a:pt x="3937" y="9399"/>
                    <a:pt x="4917" y="9415"/>
                  </a:cubicBezTo>
                  <a:cubicBezTo>
                    <a:pt x="3631" y="4395"/>
                    <a:pt x="3364" y="1329"/>
                    <a:pt x="3317"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61"/>
            <p:cNvSpPr/>
            <p:nvPr/>
          </p:nvSpPr>
          <p:spPr>
            <a:xfrm>
              <a:off x="5865690" y="2978206"/>
              <a:ext cx="2131134" cy="81853"/>
            </a:xfrm>
            <a:custGeom>
              <a:avLst/>
              <a:gdLst/>
              <a:ahLst/>
              <a:cxnLst/>
              <a:rect l="l" t="t" r="r" b="b"/>
              <a:pathLst>
                <a:path w="34654" h="1331" extrusionOk="0">
                  <a:moveTo>
                    <a:pt x="33937" y="1"/>
                  </a:moveTo>
                  <a:cubicBezTo>
                    <a:pt x="33936" y="1"/>
                    <a:pt x="33934" y="1"/>
                    <a:pt x="33933" y="1"/>
                  </a:cubicBezTo>
                  <a:cubicBezTo>
                    <a:pt x="29609" y="27"/>
                    <a:pt x="25284" y="56"/>
                    <a:pt x="20962" y="83"/>
                  </a:cubicBezTo>
                  <a:cubicBezTo>
                    <a:pt x="16655" y="111"/>
                    <a:pt x="12351" y="138"/>
                    <a:pt x="8046" y="165"/>
                  </a:cubicBezTo>
                  <a:cubicBezTo>
                    <a:pt x="5604" y="181"/>
                    <a:pt x="3163" y="196"/>
                    <a:pt x="721" y="213"/>
                  </a:cubicBezTo>
                  <a:cubicBezTo>
                    <a:pt x="3" y="217"/>
                    <a:pt x="0" y="1331"/>
                    <a:pt x="717" y="1331"/>
                  </a:cubicBezTo>
                  <a:cubicBezTo>
                    <a:pt x="718" y="1331"/>
                    <a:pt x="720" y="1331"/>
                    <a:pt x="721" y="1331"/>
                  </a:cubicBezTo>
                  <a:cubicBezTo>
                    <a:pt x="5045" y="1304"/>
                    <a:pt x="9368" y="1275"/>
                    <a:pt x="13692" y="1248"/>
                  </a:cubicBezTo>
                  <a:cubicBezTo>
                    <a:pt x="17997" y="1220"/>
                    <a:pt x="22302" y="1193"/>
                    <a:pt x="26608" y="1166"/>
                  </a:cubicBezTo>
                  <a:cubicBezTo>
                    <a:pt x="29049" y="1150"/>
                    <a:pt x="31491" y="1135"/>
                    <a:pt x="33933" y="1119"/>
                  </a:cubicBezTo>
                  <a:cubicBezTo>
                    <a:pt x="34651" y="1114"/>
                    <a:pt x="34654" y="1"/>
                    <a:pt x="339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61"/>
            <p:cNvSpPr/>
            <p:nvPr/>
          </p:nvSpPr>
          <p:spPr>
            <a:xfrm>
              <a:off x="7101951" y="3326579"/>
              <a:ext cx="487552" cy="292667"/>
            </a:xfrm>
            <a:custGeom>
              <a:avLst/>
              <a:gdLst/>
              <a:ahLst/>
              <a:cxnLst/>
              <a:rect l="l" t="t" r="r" b="b"/>
              <a:pathLst>
                <a:path w="7928" h="4759" extrusionOk="0">
                  <a:moveTo>
                    <a:pt x="3927" y="1"/>
                  </a:moveTo>
                  <a:cubicBezTo>
                    <a:pt x="3461" y="1"/>
                    <a:pt x="2995" y="44"/>
                    <a:pt x="2532" y="135"/>
                  </a:cubicBezTo>
                  <a:cubicBezTo>
                    <a:pt x="2269" y="187"/>
                    <a:pt x="2008" y="252"/>
                    <a:pt x="1759" y="342"/>
                  </a:cubicBezTo>
                  <a:cubicBezTo>
                    <a:pt x="1174" y="553"/>
                    <a:pt x="654" y="893"/>
                    <a:pt x="335" y="1476"/>
                  </a:cubicBezTo>
                  <a:cubicBezTo>
                    <a:pt x="36" y="2023"/>
                    <a:pt x="0" y="2726"/>
                    <a:pt x="318" y="3262"/>
                  </a:cubicBezTo>
                  <a:cubicBezTo>
                    <a:pt x="584" y="3708"/>
                    <a:pt x="1051" y="3996"/>
                    <a:pt x="1526" y="4207"/>
                  </a:cubicBezTo>
                  <a:cubicBezTo>
                    <a:pt x="2351" y="4572"/>
                    <a:pt x="3253" y="4759"/>
                    <a:pt x="4155" y="4759"/>
                  </a:cubicBezTo>
                  <a:cubicBezTo>
                    <a:pt x="4671" y="4759"/>
                    <a:pt x="5187" y="4698"/>
                    <a:pt x="5689" y="4574"/>
                  </a:cubicBezTo>
                  <a:cubicBezTo>
                    <a:pt x="6092" y="4475"/>
                    <a:pt x="6489" y="4335"/>
                    <a:pt x="6840" y="4111"/>
                  </a:cubicBezTo>
                  <a:cubicBezTo>
                    <a:pt x="7191" y="3889"/>
                    <a:pt x="7492" y="3577"/>
                    <a:pt x="7658" y="3196"/>
                  </a:cubicBezTo>
                  <a:cubicBezTo>
                    <a:pt x="7928" y="2577"/>
                    <a:pt x="7801" y="1826"/>
                    <a:pt x="7414" y="1270"/>
                  </a:cubicBezTo>
                  <a:cubicBezTo>
                    <a:pt x="6928" y="573"/>
                    <a:pt x="6213" y="293"/>
                    <a:pt x="5420" y="144"/>
                  </a:cubicBezTo>
                  <a:cubicBezTo>
                    <a:pt x="4925" y="50"/>
                    <a:pt x="4426" y="1"/>
                    <a:pt x="39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61"/>
            <p:cNvSpPr/>
            <p:nvPr/>
          </p:nvSpPr>
          <p:spPr>
            <a:xfrm>
              <a:off x="7034120" y="3398161"/>
              <a:ext cx="614791" cy="99687"/>
            </a:xfrm>
            <a:custGeom>
              <a:avLst/>
              <a:gdLst/>
              <a:ahLst/>
              <a:cxnLst/>
              <a:rect l="l" t="t" r="r" b="b"/>
              <a:pathLst>
                <a:path w="9997" h="1621" extrusionOk="0">
                  <a:moveTo>
                    <a:pt x="4527" y="1"/>
                  </a:moveTo>
                  <a:cubicBezTo>
                    <a:pt x="894" y="1"/>
                    <a:pt x="1" y="894"/>
                    <a:pt x="1197" y="1386"/>
                  </a:cubicBezTo>
                  <a:cubicBezTo>
                    <a:pt x="1170" y="696"/>
                    <a:pt x="2284" y="444"/>
                    <a:pt x="3672" y="444"/>
                  </a:cubicBezTo>
                  <a:cubicBezTo>
                    <a:pt x="5894" y="444"/>
                    <a:pt x="8819" y="1091"/>
                    <a:pt x="8880" y="1620"/>
                  </a:cubicBezTo>
                  <a:cubicBezTo>
                    <a:pt x="9997" y="839"/>
                    <a:pt x="9225" y="108"/>
                    <a:pt x="5108" y="8"/>
                  </a:cubicBezTo>
                  <a:cubicBezTo>
                    <a:pt x="4907" y="3"/>
                    <a:pt x="4714" y="1"/>
                    <a:pt x="45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61"/>
            <p:cNvSpPr/>
            <p:nvPr/>
          </p:nvSpPr>
          <p:spPr>
            <a:xfrm>
              <a:off x="7506597" y="3522567"/>
              <a:ext cx="11254" cy="8733"/>
            </a:xfrm>
            <a:custGeom>
              <a:avLst/>
              <a:gdLst/>
              <a:ahLst/>
              <a:cxnLst/>
              <a:rect l="l" t="t" r="r" b="b"/>
              <a:pathLst>
                <a:path w="183" h="142" extrusionOk="0">
                  <a:moveTo>
                    <a:pt x="91" y="0"/>
                  </a:moveTo>
                  <a:cubicBezTo>
                    <a:pt x="0" y="0"/>
                    <a:pt x="0" y="142"/>
                    <a:pt x="91" y="142"/>
                  </a:cubicBezTo>
                  <a:cubicBezTo>
                    <a:pt x="182" y="142"/>
                    <a:pt x="182" y="0"/>
                    <a:pt x="9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61"/>
            <p:cNvSpPr/>
            <p:nvPr/>
          </p:nvSpPr>
          <p:spPr>
            <a:xfrm>
              <a:off x="7214304" y="3387583"/>
              <a:ext cx="11377" cy="8794"/>
            </a:xfrm>
            <a:custGeom>
              <a:avLst/>
              <a:gdLst/>
              <a:ahLst/>
              <a:cxnLst/>
              <a:rect l="l" t="t" r="r" b="b"/>
              <a:pathLst>
                <a:path w="185" h="143" extrusionOk="0">
                  <a:moveTo>
                    <a:pt x="93" y="1"/>
                  </a:moveTo>
                  <a:cubicBezTo>
                    <a:pt x="0" y="1"/>
                    <a:pt x="0" y="143"/>
                    <a:pt x="93" y="143"/>
                  </a:cubicBezTo>
                  <a:cubicBezTo>
                    <a:pt x="184" y="143"/>
                    <a:pt x="184" y="1"/>
                    <a:pt x="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61"/>
            <p:cNvSpPr/>
            <p:nvPr/>
          </p:nvSpPr>
          <p:spPr>
            <a:xfrm>
              <a:off x="7243884" y="3356282"/>
              <a:ext cx="11316" cy="8794"/>
            </a:xfrm>
            <a:custGeom>
              <a:avLst/>
              <a:gdLst/>
              <a:ahLst/>
              <a:cxnLst/>
              <a:rect l="l" t="t" r="r" b="b"/>
              <a:pathLst>
                <a:path w="184" h="143" extrusionOk="0">
                  <a:moveTo>
                    <a:pt x="93" y="1"/>
                  </a:moveTo>
                  <a:cubicBezTo>
                    <a:pt x="0" y="1"/>
                    <a:pt x="0" y="143"/>
                    <a:pt x="93" y="143"/>
                  </a:cubicBezTo>
                  <a:cubicBezTo>
                    <a:pt x="184" y="143"/>
                    <a:pt x="184" y="1"/>
                    <a:pt x="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61"/>
            <p:cNvSpPr/>
            <p:nvPr/>
          </p:nvSpPr>
          <p:spPr>
            <a:xfrm>
              <a:off x="7290129" y="3357389"/>
              <a:ext cx="11316" cy="8917"/>
            </a:xfrm>
            <a:custGeom>
              <a:avLst/>
              <a:gdLst/>
              <a:ahLst/>
              <a:cxnLst/>
              <a:rect l="l" t="t" r="r" b="b"/>
              <a:pathLst>
                <a:path w="184" h="145" extrusionOk="0">
                  <a:moveTo>
                    <a:pt x="93" y="1"/>
                  </a:moveTo>
                  <a:cubicBezTo>
                    <a:pt x="2" y="1"/>
                    <a:pt x="0" y="144"/>
                    <a:pt x="93" y="144"/>
                  </a:cubicBezTo>
                  <a:cubicBezTo>
                    <a:pt x="184" y="144"/>
                    <a:pt x="184" y="1"/>
                    <a:pt x="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61"/>
            <p:cNvSpPr/>
            <p:nvPr/>
          </p:nvSpPr>
          <p:spPr>
            <a:xfrm>
              <a:off x="7191428" y="3482348"/>
              <a:ext cx="11377" cy="8794"/>
            </a:xfrm>
            <a:custGeom>
              <a:avLst/>
              <a:gdLst/>
              <a:ahLst/>
              <a:cxnLst/>
              <a:rect l="l" t="t" r="r" b="b"/>
              <a:pathLst>
                <a:path w="185" h="143" extrusionOk="0">
                  <a:moveTo>
                    <a:pt x="92" y="0"/>
                  </a:moveTo>
                  <a:cubicBezTo>
                    <a:pt x="1" y="0"/>
                    <a:pt x="1" y="142"/>
                    <a:pt x="92" y="142"/>
                  </a:cubicBezTo>
                  <a:cubicBezTo>
                    <a:pt x="184" y="142"/>
                    <a:pt x="184" y="0"/>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61"/>
            <p:cNvSpPr/>
            <p:nvPr/>
          </p:nvSpPr>
          <p:spPr>
            <a:xfrm>
              <a:off x="7190874" y="3507500"/>
              <a:ext cx="11377" cy="8794"/>
            </a:xfrm>
            <a:custGeom>
              <a:avLst/>
              <a:gdLst/>
              <a:ahLst/>
              <a:cxnLst/>
              <a:rect l="l" t="t" r="r" b="b"/>
              <a:pathLst>
                <a:path w="185" h="143" extrusionOk="0">
                  <a:moveTo>
                    <a:pt x="92" y="0"/>
                  </a:moveTo>
                  <a:cubicBezTo>
                    <a:pt x="1" y="0"/>
                    <a:pt x="1" y="142"/>
                    <a:pt x="92" y="142"/>
                  </a:cubicBezTo>
                  <a:cubicBezTo>
                    <a:pt x="184" y="142"/>
                    <a:pt x="184" y="0"/>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61"/>
            <p:cNvSpPr/>
            <p:nvPr/>
          </p:nvSpPr>
          <p:spPr>
            <a:xfrm>
              <a:off x="7230478" y="3499137"/>
              <a:ext cx="11316" cy="8794"/>
            </a:xfrm>
            <a:custGeom>
              <a:avLst/>
              <a:gdLst/>
              <a:ahLst/>
              <a:cxnLst/>
              <a:rect l="l" t="t" r="r" b="b"/>
              <a:pathLst>
                <a:path w="184" h="143" extrusionOk="0">
                  <a:moveTo>
                    <a:pt x="93" y="0"/>
                  </a:moveTo>
                  <a:cubicBezTo>
                    <a:pt x="2" y="0"/>
                    <a:pt x="0" y="142"/>
                    <a:pt x="93" y="142"/>
                  </a:cubicBezTo>
                  <a:cubicBezTo>
                    <a:pt x="184" y="142"/>
                    <a:pt x="184" y="0"/>
                    <a:pt x="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61"/>
            <p:cNvSpPr/>
            <p:nvPr/>
          </p:nvSpPr>
          <p:spPr>
            <a:xfrm>
              <a:off x="7456354" y="3375284"/>
              <a:ext cx="11377" cy="8794"/>
            </a:xfrm>
            <a:custGeom>
              <a:avLst/>
              <a:gdLst/>
              <a:ahLst/>
              <a:cxnLst/>
              <a:rect l="l" t="t" r="r" b="b"/>
              <a:pathLst>
                <a:path w="185" h="143" extrusionOk="0">
                  <a:moveTo>
                    <a:pt x="92" y="1"/>
                  </a:moveTo>
                  <a:cubicBezTo>
                    <a:pt x="1" y="1"/>
                    <a:pt x="1" y="143"/>
                    <a:pt x="92" y="143"/>
                  </a:cubicBezTo>
                  <a:cubicBezTo>
                    <a:pt x="184" y="143"/>
                    <a:pt x="184" y="1"/>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61"/>
            <p:cNvSpPr/>
            <p:nvPr/>
          </p:nvSpPr>
          <p:spPr>
            <a:xfrm>
              <a:off x="7407772" y="3368581"/>
              <a:ext cx="11377" cy="8794"/>
            </a:xfrm>
            <a:custGeom>
              <a:avLst/>
              <a:gdLst/>
              <a:ahLst/>
              <a:cxnLst/>
              <a:rect l="l" t="t" r="r" b="b"/>
              <a:pathLst>
                <a:path w="185" h="143" extrusionOk="0">
                  <a:moveTo>
                    <a:pt x="93" y="1"/>
                  </a:moveTo>
                  <a:cubicBezTo>
                    <a:pt x="2" y="1"/>
                    <a:pt x="1" y="143"/>
                    <a:pt x="93" y="143"/>
                  </a:cubicBezTo>
                  <a:cubicBezTo>
                    <a:pt x="185" y="143"/>
                    <a:pt x="185" y="1"/>
                    <a:pt x="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61"/>
            <p:cNvSpPr/>
            <p:nvPr/>
          </p:nvSpPr>
          <p:spPr>
            <a:xfrm>
              <a:off x="7351503" y="3443299"/>
              <a:ext cx="11377" cy="8794"/>
            </a:xfrm>
            <a:custGeom>
              <a:avLst/>
              <a:gdLst/>
              <a:ahLst/>
              <a:cxnLst/>
              <a:rect l="l" t="t" r="r" b="b"/>
              <a:pathLst>
                <a:path w="185" h="143" extrusionOk="0">
                  <a:moveTo>
                    <a:pt x="92" y="1"/>
                  </a:moveTo>
                  <a:cubicBezTo>
                    <a:pt x="1" y="1"/>
                    <a:pt x="1" y="143"/>
                    <a:pt x="92" y="143"/>
                  </a:cubicBezTo>
                  <a:cubicBezTo>
                    <a:pt x="185" y="143"/>
                    <a:pt x="185" y="1"/>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61"/>
            <p:cNvSpPr/>
            <p:nvPr/>
          </p:nvSpPr>
          <p:spPr>
            <a:xfrm>
              <a:off x="7344308" y="3465621"/>
              <a:ext cx="11316" cy="8794"/>
            </a:xfrm>
            <a:custGeom>
              <a:avLst/>
              <a:gdLst/>
              <a:ahLst/>
              <a:cxnLst/>
              <a:rect l="l" t="t" r="r" b="b"/>
              <a:pathLst>
                <a:path w="184" h="143" extrusionOk="0">
                  <a:moveTo>
                    <a:pt x="91" y="1"/>
                  </a:moveTo>
                  <a:cubicBezTo>
                    <a:pt x="0" y="1"/>
                    <a:pt x="0" y="142"/>
                    <a:pt x="91" y="142"/>
                  </a:cubicBezTo>
                  <a:cubicBezTo>
                    <a:pt x="184" y="142"/>
                    <a:pt x="184" y="1"/>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61"/>
            <p:cNvSpPr/>
            <p:nvPr/>
          </p:nvSpPr>
          <p:spPr>
            <a:xfrm>
              <a:off x="7099552" y="3461071"/>
              <a:ext cx="164075" cy="110327"/>
            </a:xfrm>
            <a:custGeom>
              <a:avLst/>
              <a:gdLst/>
              <a:ahLst/>
              <a:cxnLst/>
              <a:rect l="l" t="t" r="r" b="b"/>
              <a:pathLst>
                <a:path w="2668" h="1794" extrusionOk="0">
                  <a:moveTo>
                    <a:pt x="704" y="0"/>
                  </a:moveTo>
                  <a:cubicBezTo>
                    <a:pt x="667" y="0"/>
                    <a:pt x="634" y="6"/>
                    <a:pt x="607" y="18"/>
                  </a:cubicBezTo>
                  <a:cubicBezTo>
                    <a:pt x="1" y="277"/>
                    <a:pt x="777" y="1793"/>
                    <a:pt x="1559" y="1793"/>
                  </a:cubicBezTo>
                  <a:cubicBezTo>
                    <a:pt x="1661" y="1793"/>
                    <a:pt x="1764" y="1767"/>
                    <a:pt x="1863" y="1709"/>
                  </a:cubicBezTo>
                  <a:cubicBezTo>
                    <a:pt x="2667" y="1239"/>
                    <a:pt x="1247" y="0"/>
                    <a:pt x="704"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61"/>
            <p:cNvSpPr/>
            <p:nvPr/>
          </p:nvSpPr>
          <p:spPr>
            <a:xfrm>
              <a:off x="7455616" y="3338510"/>
              <a:ext cx="423595" cy="271511"/>
            </a:xfrm>
            <a:custGeom>
              <a:avLst/>
              <a:gdLst/>
              <a:ahLst/>
              <a:cxnLst/>
              <a:rect l="l" t="t" r="r" b="b"/>
              <a:pathLst>
                <a:path w="6888" h="4415" extrusionOk="0">
                  <a:moveTo>
                    <a:pt x="4173" y="0"/>
                  </a:moveTo>
                  <a:cubicBezTo>
                    <a:pt x="3243" y="0"/>
                    <a:pt x="2312" y="227"/>
                    <a:pt x="1490" y="663"/>
                  </a:cubicBezTo>
                  <a:cubicBezTo>
                    <a:pt x="1166" y="835"/>
                    <a:pt x="856" y="1041"/>
                    <a:pt x="604" y="1306"/>
                  </a:cubicBezTo>
                  <a:cubicBezTo>
                    <a:pt x="351" y="1574"/>
                    <a:pt x="159" y="1906"/>
                    <a:pt x="98" y="2268"/>
                  </a:cubicBezTo>
                  <a:cubicBezTo>
                    <a:pt x="1" y="2857"/>
                    <a:pt x="271" y="3474"/>
                    <a:pt x="722" y="3866"/>
                  </a:cubicBezTo>
                  <a:cubicBezTo>
                    <a:pt x="1209" y="4291"/>
                    <a:pt x="1774" y="4414"/>
                    <a:pt x="2375" y="4414"/>
                  </a:cubicBezTo>
                  <a:cubicBezTo>
                    <a:pt x="2474" y="4414"/>
                    <a:pt x="2573" y="4411"/>
                    <a:pt x="2674" y="4405"/>
                  </a:cubicBezTo>
                  <a:cubicBezTo>
                    <a:pt x="3534" y="4354"/>
                    <a:pt x="4373" y="4159"/>
                    <a:pt x="5153" y="3792"/>
                  </a:cubicBezTo>
                  <a:cubicBezTo>
                    <a:pt x="5368" y="3690"/>
                    <a:pt x="5577" y="3578"/>
                    <a:pt x="5771" y="3447"/>
                  </a:cubicBezTo>
                  <a:cubicBezTo>
                    <a:pt x="6229" y="3141"/>
                    <a:pt x="6601" y="2738"/>
                    <a:pt x="6749" y="2168"/>
                  </a:cubicBezTo>
                  <a:cubicBezTo>
                    <a:pt x="6888" y="1635"/>
                    <a:pt x="6767" y="1024"/>
                    <a:pt x="6380" y="633"/>
                  </a:cubicBezTo>
                  <a:cubicBezTo>
                    <a:pt x="6056" y="308"/>
                    <a:pt x="5594" y="161"/>
                    <a:pt x="5141" y="84"/>
                  </a:cubicBezTo>
                  <a:cubicBezTo>
                    <a:pt x="4822" y="28"/>
                    <a:pt x="4497" y="0"/>
                    <a:pt x="4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61"/>
            <p:cNvSpPr/>
            <p:nvPr/>
          </p:nvSpPr>
          <p:spPr>
            <a:xfrm>
              <a:off x="7429603" y="3411997"/>
              <a:ext cx="512766" cy="149808"/>
            </a:xfrm>
            <a:custGeom>
              <a:avLst/>
              <a:gdLst/>
              <a:ahLst/>
              <a:cxnLst/>
              <a:rect l="l" t="t" r="r" b="b"/>
              <a:pathLst>
                <a:path w="8338" h="2436" extrusionOk="0">
                  <a:moveTo>
                    <a:pt x="7147" y="1"/>
                  </a:moveTo>
                  <a:lnTo>
                    <a:pt x="7147" y="1"/>
                  </a:lnTo>
                  <a:cubicBezTo>
                    <a:pt x="7470" y="1103"/>
                    <a:pt x="3996" y="1744"/>
                    <a:pt x="1945" y="1744"/>
                  </a:cubicBezTo>
                  <a:cubicBezTo>
                    <a:pt x="1159" y="1744"/>
                    <a:pt x="582" y="1650"/>
                    <a:pt x="507" y="1452"/>
                  </a:cubicBezTo>
                  <a:lnTo>
                    <a:pt x="507" y="1452"/>
                  </a:lnTo>
                  <a:cubicBezTo>
                    <a:pt x="1" y="2036"/>
                    <a:pt x="156" y="2435"/>
                    <a:pt x="1271" y="2435"/>
                  </a:cubicBezTo>
                  <a:cubicBezTo>
                    <a:pt x="1893" y="2435"/>
                    <a:pt x="2816" y="2310"/>
                    <a:pt x="4090" y="2023"/>
                  </a:cubicBezTo>
                  <a:cubicBezTo>
                    <a:pt x="7642" y="1223"/>
                    <a:pt x="8338" y="173"/>
                    <a:pt x="71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61"/>
            <p:cNvSpPr/>
            <p:nvPr/>
          </p:nvSpPr>
          <p:spPr>
            <a:xfrm>
              <a:off x="7520310" y="3422021"/>
              <a:ext cx="10947" cy="7810"/>
            </a:xfrm>
            <a:custGeom>
              <a:avLst/>
              <a:gdLst/>
              <a:ahLst/>
              <a:cxnLst/>
              <a:rect l="l" t="t" r="r" b="b"/>
              <a:pathLst>
                <a:path w="178" h="127" extrusionOk="0">
                  <a:moveTo>
                    <a:pt x="90" y="0"/>
                  </a:moveTo>
                  <a:cubicBezTo>
                    <a:pt x="85" y="0"/>
                    <a:pt x="80" y="1"/>
                    <a:pt x="74" y="2"/>
                  </a:cubicBezTo>
                  <a:cubicBezTo>
                    <a:pt x="1" y="20"/>
                    <a:pt x="22" y="127"/>
                    <a:pt x="88" y="127"/>
                  </a:cubicBezTo>
                  <a:cubicBezTo>
                    <a:pt x="93" y="127"/>
                    <a:pt x="98" y="126"/>
                    <a:pt x="104" y="124"/>
                  </a:cubicBezTo>
                  <a:cubicBezTo>
                    <a:pt x="177" y="107"/>
                    <a:pt x="156" y="0"/>
                    <a:pt x="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61"/>
            <p:cNvSpPr/>
            <p:nvPr/>
          </p:nvSpPr>
          <p:spPr>
            <a:xfrm>
              <a:off x="7554687" y="3423066"/>
              <a:ext cx="10885" cy="7810"/>
            </a:xfrm>
            <a:custGeom>
              <a:avLst/>
              <a:gdLst/>
              <a:ahLst/>
              <a:cxnLst/>
              <a:rect l="l" t="t" r="r" b="b"/>
              <a:pathLst>
                <a:path w="177" h="127" extrusionOk="0">
                  <a:moveTo>
                    <a:pt x="91" y="1"/>
                  </a:moveTo>
                  <a:cubicBezTo>
                    <a:pt x="85" y="1"/>
                    <a:pt x="79" y="1"/>
                    <a:pt x="73" y="3"/>
                  </a:cubicBezTo>
                  <a:cubicBezTo>
                    <a:pt x="0" y="21"/>
                    <a:pt x="20" y="126"/>
                    <a:pt x="86" y="126"/>
                  </a:cubicBezTo>
                  <a:cubicBezTo>
                    <a:pt x="91" y="126"/>
                    <a:pt x="97" y="126"/>
                    <a:pt x="103" y="124"/>
                  </a:cubicBezTo>
                  <a:cubicBezTo>
                    <a:pt x="176" y="106"/>
                    <a:pt x="155" y="1"/>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61"/>
            <p:cNvSpPr/>
            <p:nvPr/>
          </p:nvSpPr>
          <p:spPr>
            <a:xfrm>
              <a:off x="7507457" y="3457812"/>
              <a:ext cx="10824" cy="7810"/>
            </a:xfrm>
            <a:custGeom>
              <a:avLst/>
              <a:gdLst/>
              <a:ahLst/>
              <a:cxnLst/>
              <a:rect l="l" t="t" r="r" b="b"/>
              <a:pathLst>
                <a:path w="176" h="127" extrusionOk="0">
                  <a:moveTo>
                    <a:pt x="89" y="0"/>
                  </a:moveTo>
                  <a:cubicBezTo>
                    <a:pt x="84" y="0"/>
                    <a:pt x="78" y="1"/>
                    <a:pt x="73" y="2"/>
                  </a:cubicBezTo>
                  <a:cubicBezTo>
                    <a:pt x="1" y="20"/>
                    <a:pt x="21" y="127"/>
                    <a:pt x="87" y="127"/>
                  </a:cubicBezTo>
                  <a:cubicBezTo>
                    <a:pt x="93" y="127"/>
                    <a:pt x="98" y="126"/>
                    <a:pt x="104" y="125"/>
                  </a:cubicBezTo>
                  <a:cubicBezTo>
                    <a:pt x="176" y="105"/>
                    <a:pt x="156" y="0"/>
                    <a:pt x="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61"/>
            <p:cNvSpPr/>
            <p:nvPr/>
          </p:nvSpPr>
          <p:spPr>
            <a:xfrm>
              <a:off x="7787143" y="3510636"/>
              <a:ext cx="10885" cy="7872"/>
            </a:xfrm>
            <a:custGeom>
              <a:avLst/>
              <a:gdLst/>
              <a:ahLst/>
              <a:cxnLst/>
              <a:rect l="l" t="t" r="r" b="b"/>
              <a:pathLst>
                <a:path w="177" h="128" extrusionOk="0">
                  <a:moveTo>
                    <a:pt x="89" y="1"/>
                  </a:moveTo>
                  <a:cubicBezTo>
                    <a:pt x="84" y="1"/>
                    <a:pt x="79" y="2"/>
                    <a:pt x="73" y="3"/>
                  </a:cubicBezTo>
                  <a:cubicBezTo>
                    <a:pt x="1" y="21"/>
                    <a:pt x="21" y="127"/>
                    <a:pt x="88" y="127"/>
                  </a:cubicBezTo>
                  <a:cubicBezTo>
                    <a:pt x="93" y="127"/>
                    <a:pt x="98" y="127"/>
                    <a:pt x="104" y="125"/>
                  </a:cubicBezTo>
                  <a:cubicBezTo>
                    <a:pt x="176" y="107"/>
                    <a:pt x="156" y="1"/>
                    <a:pt x="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61"/>
            <p:cNvSpPr/>
            <p:nvPr/>
          </p:nvSpPr>
          <p:spPr>
            <a:xfrm>
              <a:off x="7768448" y="3543844"/>
              <a:ext cx="10885" cy="7810"/>
            </a:xfrm>
            <a:custGeom>
              <a:avLst/>
              <a:gdLst/>
              <a:ahLst/>
              <a:cxnLst/>
              <a:rect l="l" t="t" r="r" b="b"/>
              <a:pathLst>
                <a:path w="177" h="127" extrusionOk="0">
                  <a:moveTo>
                    <a:pt x="91" y="1"/>
                  </a:moveTo>
                  <a:cubicBezTo>
                    <a:pt x="86" y="1"/>
                    <a:pt x="80" y="2"/>
                    <a:pt x="74" y="3"/>
                  </a:cubicBezTo>
                  <a:cubicBezTo>
                    <a:pt x="0" y="21"/>
                    <a:pt x="22" y="126"/>
                    <a:pt x="87" y="126"/>
                  </a:cubicBezTo>
                  <a:cubicBezTo>
                    <a:pt x="92" y="126"/>
                    <a:pt x="98" y="126"/>
                    <a:pt x="104" y="124"/>
                  </a:cubicBezTo>
                  <a:cubicBezTo>
                    <a:pt x="177" y="106"/>
                    <a:pt x="157" y="1"/>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61"/>
            <p:cNvSpPr/>
            <p:nvPr/>
          </p:nvSpPr>
          <p:spPr>
            <a:xfrm>
              <a:off x="7728537" y="3552823"/>
              <a:ext cx="10885" cy="7810"/>
            </a:xfrm>
            <a:custGeom>
              <a:avLst/>
              <a:gdLst/>
              <a:ahLst/>
              <a:cxnLst/>
              <a:rect l="l" t="t" r="r" b="b"/>
              <a:pathLst>
                <a:path w="177" h="127" extrusionOk="0">
                  <a:moveTo>
                    <a:pt x="90" y="0"/>
                  </a:moveTo>
                  <a:cubicBezTo>
                    <a:pt x="85" y="0"/>
                    <a:pt x="79" y="1"/>
                    <a:pt x="73" y="2"/>
                  </a:cubicBezTo>
                  <a:cubicBezTo>
                    <a:pt x="0" y="21"/>
                    <a:pt x="22" y="127"/>
                    <a:pt x="87" y="127"/>
                  </a:cubicBezTo>
                  <a:cubicBezTo>
                    <a:pt x="92" y="127"/>
                    <a:pt x="98" y="126"/>
                    <a:pt x="103" y="125"/>
                  </a:cubicBezTo>
                  <a:cubicBezTo>
                    <a:pt x="177" y="107"/>
                    <a:pt x="155" y="0"/>
                    <a:pt x="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61"/>
            <p:cNvSpPr/>
            <p:nvPr/>
          </p:nvSpPr>
          <p:spPr>
            <a:xfrm>
              <a:off x="7749261" y="3418516"/>
              <a:ext cx="10885" cy="7810"/>
            </a:xfrm>
            <a:custGeom>
              <a:avLst/>
              <a:gdLst/>
              <a:ahLst/>
              <a:cxnLst/>
              <a:rect l="l" t="t" r="r" b="b"/>
              <a:pathLst>
                <a:path w="177" h="127" extrusionOk="0">
                  <a:moveTo>
                    <a:pt x="90" y="0"/>
                  </a:moveTo>
                  <a:cubicBezTo>
                    <a:pt x="85" y="0"/>
                    <a:pt x="79" y="1"/>
                    <a:pt x="74" y="2"/>
                  </a:cubicBezTo>
                  <a:cubicBezTo>
                    <a:pt x="0" y="20"/>
                    <a:pt x="22" y="127"/>
                    <a:pt x="87" y="127"/>
                  </a:cubicBezTo>
                  <a:cubicBezTo>
                    <a:pt x="93" y="127"/>
                    <a:pt x="98" y="126"/>
                    <a:pt x="104" y="125"/>
                  </a:cubicBezTo>
                  <a:cubicBezTo>
                    <a:pt x="177" y="107"/>
                    <a:pt x="155" y="0"/>
                    <a:pt x="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61"/>
            <p:cNvSpPr/>
            <p:nvPr/>
          </p:nvSpPr>
          <p:spPr>
            <a:xfrm>
              <a:off x="7582176" y="3573239"/>
              <a:ext cx="10824" cy="7872"/>
            </a:xfrm>
            <a:custGeom>
              <a:avLst/>
              <a:gdLst/>
              <a:ahLst/>
              <a:cxnLst/>
              <a:rect l="l" t="t" r="r" b="b"/>
              <a:pathLst>
                <a:path w="176" h="128" extrusionOk="0">
                  <a:moveTo>
                    <a:pt x="89" y="1"/>
                  </a:moveTo>
                  <a:cubicBezTo>
                    <a:pt x="84" y="1"/>
                    <a:pt x="78" y="2"/>
                    <a:pt x="73" y="3"/>
                  </a:cubicBezTo>
                  <a:cubicBezTo>
                    <a:pt x="1" y="21"/>
                    <a:pt x="21" y="127"/>
                    <a:pt x="87" y="127"/>
                  </a:cubicBezTo>
                  <a:cubicBezTo>
                    <a:pt x="93" y="127"/>
                    <a:pt x="98" y="127"/>
                    <a:pt x="104" y="125"/>
                  </a:cubicBezTo>
                  <a:cubicBezTo>
                    <a:pt x="176" y="107"/>
                    <a:pt x="156" y="1"/>
                    <a:pt x="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61"/>
            <p:cNvSpPr/>
            <p:nvPr/>
          </p:nvSpPr>
          <p:spPr>
            <a:xfrm>
              <a:off x="7625223" y="3568565"/>
              <a:ext cx="10824" cy="7872"/>
            </a:xfrm>
            <a:custGeom>
              <a:avLst/>
              <a:gdLst/>
              <a:ahLst/>
              <a:cxnLst/>
              <a:rect l="l" t="t" r="r" b="b"/>
              <a:pathLst>
                <a:path w="176" h="128" extrusionOk="0">
                  <a:moveTo>
                    <a:pt x="89" y="1"/>
                  </a:moveTo>
                  <a:cubicBezTo>
                    <a:pt x="84" y="1"/>
                    <a:pt x="79" y="1"/>
                    <a:pt x="73" y="3"/>
                  </a:cubicBezTo>
                  <a:cubicBezTo>
                    <a:pt x="1" y="21"/>
                    <a:pt x="21" y="127"/>
                    <a:pt x="88" y="127"/>
                  </a:cubicBezTo>
                  <a:cubicBezTo>
                    <a:pt x="93" y="127"/>
                    <a:pt x="98" y="127"/>
                    <a:pt x="104" y="125"/>
                  </a:cubicBezTo>
                  <a:cubicBezTo>
                    <a:pt x="176" y="106"/>
                    <a:pt x="156" y="1"/>
                    <a:pt x="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61"/>
            <p:cNvSpPr/>
            <p:nvPr/>
          </p:nvSpPr>
          <p:spPr>
            <a:xfrm>
              <a:off x="7657509" y="3492372"/>
              <a:ext cx="10762" cy="7810"/>
            </a:xfrm>
            <a:custGeom>
              <a:avLst/>
              <a:gdLst/>
              <a:ahLst/>
              <a:cxnLst/>
              <a:rect l="l" t="t" r="r" b="b"/>
              <a:pathLst>
                <a:path w="175" h="127" extrusionOk="0">
                  <a:moveTo>
                    <a:pt x="89" y="1"/>
                  </a:moveTo>
                  <a:cubicBezTo>
                    <a:pt x="84" y="1"/>
                    <a:pt x="78" y="1"/>
                    <a:pt x="72" y="3"/>
                  </a:cubicBezTo>
                  <a:cubicBezTo>
                    <a:pt x="0" y="21"/>
                    <a:pt x="20" y="126"/>
                    <a:pt x="85" y="126"/>
                  </a:cubicBezTo>
                  <a:cubicBezTo>
                    <a:pt x="91" y="126"/>
                    <a:pt x="97" y="125"/>
                    <a:pt x="103" y="124"/>
                  </a:cubicBezTo>
                  <a:cubicBezTo>
                    <a:pt x="175" y="106"/>
                    <a:pt x="155" y="1"/>
                    <a:pt x="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61"/>
            <p:cNvSpPr/>
            <p:nvPr/>
          </p:nvSpPr>
          <p:spPr>
            <a:xfrm>
              <a:off x="7658861" y="3471648"/>
              <a:ext cx="10885" cy="7872"/>
            </a:xfrm>
            <a:custGeom>
              <a:avLst/>
              <a:gdLst/>
              <a:ahLst/>
              <a:cxnLst/>
              <a:rect l="l" t="t" r="r" b="b"/>
              <a:pathLst>
                <a:path w="177" h="128" extrusionOk="0">
                  <a:moveTo>
                    <a:pt x="90" y="1"/>
                  </a:moveTo>
                  <a:cubicBezTo>
                    <a:pt x="85" y="1"/>
                    <a:pt x="79" y="1"/>
                    <a:pt x="73" y="3"/>
                  </a:cubicBezTo>
                  <a:cubicBezTo>
                    <a:pt x="0" y="21"/>
                    <a:pt x="22" y="127"/>
                    <a:pt x="87" y="127"/>
                  </a:cubicBezTo>
                  <a:cubicBezTo>
                    <a:pt x="92" y="127"/>
                    <a:pt x="98" y="126"/>
                    <a:pt x="103" y="125"/>
                  </a:cubicBezTo>
                  <a:cubicBezTo>
                    <a:pt x="177" y="107"/>
                    <a:pt x="156" y="1"/>
                    <a:pt x="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61"/>
            <p:cNvSpPr/>
            <p:nvPr/>
          </p:nvSpPr>
          <p:spPr>
            <a:xfrm>
              <a:off x="7726446" y="3354376"/>
              <a:ext cx="148947" cy="85174"/>
            </a:xfrm>
            <a:custGeom>
              <a:avLst/>
              <a:gdLst/>
              <a:ahLst/>
              <a:cxnLst/>
              <a:rect l="l" t="t" r="r" b="b"/>
              <a:pathLst>
                <a:path w="2422" h="1385" extrusionOk="0">
                  <a:moveTo>
                    <a:pt x="931" y="0"/>
                  </a:moveTo>
                  <a:cubicBezTo>
                    <a:pt x="791" y="0"/>
                    <a:pt x="658" y="46"/>
                    <a:pt x="548" y="154"/>
                  </a:cubicBezTo>
                  <a:cubicBezTo>
                    <a:pt x="0" y="692"/>
                    <a:pt x="1246" y="1384"/>
                    <a:pt x="1798" y="1384"/>
                  </a:cubicBezTo>
                  <a:cubicBezTo>
                    <a:pt x="1879" y="1384"/>
                    <a:pt x="1945" y="1369"/>
                    <a:pt x="1988" y="1336"/>
                  </a:cubicBezTo>
                  <a:cubicBezTo>
                    <a:pt x="2421" y="1007"/>
                    <a:pt x="1589" y="0"/>
                    <a:pt x="931"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61"/>
            <p:cNvSpPr/>
            <p:nvPr/>
          </p:nvSpPr>
          <p:spPr>
            <a:xfrm>
              <a:off x="5667118" y="3302535"/>
              <a:ext cx="482755" cy="317143"/>
            </a:xfrm>
            <a:custGeom>
              <a:avLst/>
              <a:gdLst/>
              <a:ahLst/>
              <a:cxnLst/>
              <a:rect l="l" t="t" r="r" b="b"/>
              <a:pathLst>
                <a:path w="7850" h="5157" extrusionOk="0">
                  <a:moveTo>
                    <a:pt x="2929" y="0"/>
                  </a:moveTo>
                  <a:cubicBezTo>
                    <a:pt x="2644" y="0"/>
                    <a:pt x="2358" y="19"/>
                    <a:pt x="2075" y="57"/>
                  </a:cubicBezTo>
                  <a:cubicBezTo>
                    <a:pt x="1553" y="126"/>
                    <a:pt x="1016" y="272"/>
                    <a:pt x="629" y="632"/>
                  </a:cubicBezTo>
                  <a:cubicBezTo>
                    <a:pt x="168" y="1063"/>
                    <a:pt x="1" y="1759"/>
                    <a:pt x="135" y="2375"/>
                  </a:cubicBezTo>
                  <a:cubicBezTo>
                    <a:pt x="280" y="3036"/>
                    <a:pt x="689" y="3515"/>
                    <a:pt x="1199" y="3889"/>
                  </a:cubicBezTo>
                  <a:cubicBezTo>
                    <a:pt x="1416" y="4047"/>
                    <a:pt x="1652" y="4186"/>
                    <a:pt x="1892" y="4311"/>
                  </a:cubicBezTo>
                  <a:cubicBezTo>
                    <a:pt x="2773" y="4768"/>
                    <a:pt x="3726" y="5030"/>
                    <a:pt x="4710" y="5129"/>
                  </a:cubicBezTo>
                  <a:cubicBezTo>
                    <a:pt x="4887" y="5146"/>
                    <a:pt x="5062" y="5157"/>
                    <a:pt x="5235" y="5157"/>
                  </a:cubicBezTo>
                  <a:cubicBezTo>
                    <a:pt x="5858" y="5157"/>
                    <a:pt x="6449" y="5022"/>
                    <a:pt x="6976" y="4599"/>
                  </a:cubicBezTo>
                  <a:cubicBezTo>
                    <a:pt x="7510" y="4169"/>
                    <a:pt x="7849" y="3474"/>
                    <a:pt x="7762" y="2793"/>
                  </a:cubicBezTo>
                  <a:cubicBezTo>
                    <a:pt x="7710" y="2375"/>
                    <a:pt x="7504" y="1985"/>
                    <a:pt x="7227" y="1667"/>
                  </a:cubicBezTo>
                  <a:cubicBezTo>
                    <a:pt x="6950" y="1350"/>
                    <a:pt x="6603" y="1100"/>
                    <a:pt x="6238" y="888"/>
                  </a:cubicBezTo>
                  <a:cubicBezTo>
                    <a:pt x="5239" y="307"/>
                    <a:pt x="4084" y="0"/>
                    <a:pt x="29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61"/>
            <p:cNvSpPr/>
            <p:nvPr/>
          </p:nvSpPr>
          <p:spPr>
            <a:xfrm>
              <a:off x="5595352" y="3379958"/>
              <a:ext cx="581459" cy="188613"/>
            </a:xfrm>
            <a:custGeom>
              <a:avLst/>
              <a:gdLst/>
              <a:ahLst/>
              <a:cxnLst/>
              <a:rect l="l" t="t" r="r" b="b"/>
              <a:pathLst>
                <a:path w="9455" h="3067" extrusionOk="0">
                  <a:moveTo>
                    <a:pt x="1375" y="1"/>
                  </a:moveTo>
                  <a:lnTo>
                    <a:pt x="1375" y="1"/>
                  </a:lnTo>
                  <a:cubicBezTo>
                    <a:pt x="0" y="146"/>
                    <a:pt x="751" y="1383"/>
                    <a:pt x="4792" y="2462"/>
                  </a:cubicBezTo>
                  <a:cubicBezTo>
                    <a:pt x="6373" y="2885"/>
                    <a:pt x="7482" y="3067"/>
                    <a:pt x="8195" y="3067"/>
                  </a:cubicBezTo>
                  <a:cubicBezTo>
                    <a:pt x="9304" y="3067"/>
                    <a:pt x="9455" y="2627"/>
                    <a:pt x="8929" y="1970"/>
                  </a:cubicBezTo>
                  <a:lnTo>
                    <a:pt x="8929" y="1970"/>
                  </a:lnTo>
                  <a:cubicBezTo>
                    <a:pt x="8849" y="2160"/>
                    <a:pt x="8355" y="2248"/>
                    <a:pt x="7655" y="2248"/>
                  </a:cubicBezTo>
                  <a:cubicBezTo>
                    <a:pt x="5382" y="2248"/>
                    <a:pt x="930" y="1324"/>
                    <a:pt x="1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61"/>
            <p:cNvSpPr/>
            <p:nvPr/>
          </p:nvSpPr>
          <p:spPr>
            <a:xfrm>
              <a:off x="6066967" y="3407139"/>
              <a:ext cx="12668" cy="8979"/>
            </a:xfrm>
            <a:custGeom>
              <a:avLst/>
              <a:gdLst/>
              <a:ahLst/>
              <a:cxnLst/>
              <a:rect l="l" t="t" r="r" b="b"/>
              <a:pathLst>
                <a:path w="206" h="146" extrusionOk="0">
                  <a:moveTo>
                    <a:pt x="102" y="1"/>
                  </a:moveTo>
                  <a:cubicBezTo>
                    <a:pt x="28" y="1"/>
                    <a:pt x="1" y="118"/>
                    <a:pt x="83" y="143"/>
                  </a:cubicBezTo>
                  <a:cubicBezTo>
                    <a:pt x="90" y="145"/>
                    <a:pt x="97" y="146"/>
                    <a:pt x="104" y="146"/>
                  </a:cubicBezTo>
                  <a:cubicBezTo>
                    <a:pt x="178" y="146"/>
                    <a:pt x="205" y="28"/>
                    <a:pt x="123" y="4"/>
                  </a:cubicBezTo>
                  <a:cubicBezTo>
                    <a:pt x="116" y="2"/>
                    <a:pt x="108" y="1"/>
                    <a:pt x="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61"/>
            <p:cNvSpPr/>
            <p:nvPr/>
          </p:nvSpPr>
          <p:spPr>
            <a:xfrm>
              <a:off x="6027610" y="3406770"/>
              <a:ext cx="12545" cy="8979"/>
            </a:xfrm>
            <a:custGeom>
              <a:avLst/>
              <a:gdLst/>
              <a:ahLst/>
              <a:cxnLst/>
              <a:rect l="l" t="t" r="r" b="b"/>
              <a:pathLst>
                <a:path w="204" h="146" extrusionOk="0">
                  <a:moveTo>
                    <a:pt x="101" y="1"/>
                  </a:moveTo>
                  <a:cubicBezTo>
                    <a:pt x="27" y="1"/>
                    <a:pt x="0" y="119"/>
                    <a:pt x="81" y="143"/>
                  </a:cubicBezTo>
                  <a:cubicBezTo>
                    <a:pt x="88" y="145"/>
                    <a:pt x="96" y="146"/>
                    <a:pt x="102" y="146"/>
                  </a:cubicBezTo>
                  <a:cubicBezTo>
                    <a:pt x="176" y="146"/>
                    <a:pt x="203" y="28"/>
                    <a:pt x="123" y="4"/>
                  </a:cubicBezTo>
                  <a:cubicBezTo>
                    <a:pt x="115" y="2"/>
                    <a:pt x="108" y="1"/>
                    <a:pt x="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61"/>
            <p:cNvSpPr/>
            <p:nvPr/>
          </p:nvSpPr>
          <p:spPr>
            <a:xfrm>
              <a:off x="6080189" y="3448833"/>
              <a:ext cx="12545" cy="8917"/>
            </a:xfrm>
            <a:custGeom>
              <a:avLst/>
              <a:gdLst/>
              <a:ahLst/>
              <a:cxnLst/>
              <a:rect l="l" t="t" r="r" b="b"/>
              <a:pathLst>
                <a:path w="204" h="145" extrusionOk="0">
                  <a:moveTo>
                    <a:pt x="101" y="0"/>
                  </a:moveTo>
                  <a:cubicBezTo>
                    <a:pt x="27" y="0"/>
                    <a:pt x="1" y="118"/>
                    <a:pt x="81" y="141"/>
                  </a:cubicBezTo>
                  <a:cubicBezTo>
                    <a:pt x="89" y="143"/>
                    <a:pt x="97" y="144"/>
                    <a:pt x="104" y="144"/>
                  </a:cubicBezTo>
                  <a:cubicBezTo>
                    <a:pt x="177" y="144"/>
                    <a:pt x="203" y="27"/>
                    <a:pt x="123" y="3"/>
                  </a:cubicBezTo>
                  <a:cubicBezTo>
                    <a:pt x="115" y="1"/>
                    <a:pt x="108" y="0"/>
                    <a:pt x="1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61"/>
            <p:cNvSpPr/>
            <p:nvPr/>
          </p:nvSpPr>
          <p:spPr>
            <a:xfrm>
              <a:off x="5756780" y="3496738"/>
              <a:ext cx="12668" cy="8979"/>
            </a:xfrm>
            <a:custGeom>
              <a:avLst/>
              <a:gdLst/>
              <a:ahLst/>
              <a:cxnLst/>
              <a:rect l="l" t="t" r="r" b="b"/>
              <a:pathLst>
                <a:path w="206" h="146" extrusionOk="0">
                  <a:moveTo>
                    <a:pt x="102" y="1"/>
                  </a:moveTo>
                  <a:cubicBezTo>
                    <a:pt x="28" y="1"/>
                    <a:pt x="1" y="119"/>
                    <a:pt x="83" y="142"/>
                  </a:cubicBezTo>
                  <a:cubicBezTo>
                    <a:pt x="91" y="145"/>
                    <a:pt x="98" y="146"/>
                    <a:pt x="105" y="146"/>
                  </a:cubicBezTo>
                  <a:cubicBezTo>
                    <a:pt x="179" y="146"/>
                    <a:pt x="205" y="28"/>
                    <a:pt x="123" y="4"/>
                  </a:cubicBezTo>
                  <a:cubicBezTo>
                    <a:pt x="116" y="1"/>
                    <a:pt x="109" y="1"/>
                    <a:pt x="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61"/>
            <p:cNvSpPr/>
            <p:nvPr/>
          </p:nvSpPr>
          <p:spPr>
            <a:xfrm>
              <a:off x="5776705" y="3535665"/>
              <a:ext cx="12545" cy="8979"/>
            </a:xfrm>
            <a:custGeom>
              <a:avLst/>
              <a:gdLst/>
              <a:ahLst/>
              <a:cxnLst/>
              <a:rect l="l" t="t" r="r" b="b"/>
              <a:pathLst>
                <a:path w="204" h="146" extrusionOk="0">
                  <a:moveTo>
                    <a:pt x="102" y="0"/>
                  </a:moveTo>
                  <a:cubicBezTo>
                    <a:pt x="28" y="0"/>
                    <a:pt x="1" y="118"/>
                    <a:pt x="81" y="142"/>
                  </a:cubicBezTo>
                  <a:cubicBezTo>
                    <a:pt x="89" y="144"/>
                    <a:pt x="96" y="145"/>
                    <a:pt x="103" y="145"/>
                  </a:cubicBezTo>
                  <a:cubicBezTo>
                    <a:pt x="177" y="145"/>
                    <a:pt x="204" y="28"/>
                    <a:pt x="123" y="3"/>
                  </a:cubicBezTo>
                  <a:cubicBezTo>
                    <a:pt x="116" y="1"/>
                    <a:pt x="109" y="0"/>
                    <a:pt x="1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61"/>
            <p:cNvSpPr/>
            <p:nvPr/>
          </p:nvSpPr>
          <p:spPr>
            <a:xfrm>
              <a:off x="5822150" y="3547780"/>
              <a:ext cx="12545" cy="8979"/>
            </a:xfrm>
            <a:custGeom>
              <a:avLst/>
              <a:gdLst/>
              <a:ahLst/>
              <a:cxnLst/>
              <a:rect l="l" t="t" r="r" b="b"/>
              <a:pathLst>
                <a:path w="204" h="146" extrusionOk="0">
                  <a:moveTo>
                    <a:pt x="101" y="0"/>
                  </a:moveTo>
                  <a:cubicBezTo>
                    <a:pt x="28" y="0"/>
                    <a:pt x="1" y="119"/>
                    <a:pt x="81" y="142"/>
                  </a:cubicBezTo>
                  <a:cubicBezTo>
                    <a:pt x="89" y="145"/>
                    <a:pt x="97" y="146"/>
                    <a:pt x="104" y="146"/>
                  </a:cubicBezTo>
                  <a:cubicBezTo>
                    <a:pt x="177" y="146"/>
                    <a:pt x="203" y="28"/>
                    <a:pt x="122" y="4"/>
                  </a:cubicBezTo>
                  <a:cubicBezTo>
                    <a:pt x="114" y="1"/>
                    <a:pt x="107" y="0"/>
                    <a:pt x="1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61"/>
            <p:cNvSpPr/>
            <p:nvPr/>
          </p:nvSpPr>
          <p:spPr>
            <a:xfrm>
              <a:off x="5761700" y="3397853"/>
              <a:ext cx="12545" cy="8979"/>
            </a:xfrm>
            <a:custGeom>
              <a:avLst/>
              <a:gdLst/>
              <a:ahLst/>
              <a:cxnLst/>
              <a:rect l="l" t="t" r="r" b="b"/>
              <a:pathLst>
                <a:path w="204" h="146" extrusionOk="0">
                  <a:moveTo>
                    <a:pt x="99" y="1"/>
                  </a:moveTo>
                  <a:cubicBezTo>
                    <a:pt x="27" y="1"/>
                    <a:pt x="0" y="118"/>
                    <a:pt x="81" y="143"/>
                  </a:cubicBezTo>
                  <a:cubicBezTo>
                    <a:pt x="88" y="145"/>
                    <a:pt x="95" y="146"/>
                    <a:pt x="102" y="146"/>
                  </a:cubicBezTo>
                  <a:cubicBezTo>
                    <a:pt x="176" y="146"/>
                    <a:pt x="203" y="27"/>
                    <a:pt x="121" y="4"/>
                  </a:cubicBezTo>
                  <a:cubicBezTo>
                    <a:pt x="113" y="2"/>
                    <a:pt x="106"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61"/>
            <p:cNvSpPr/>
            <p:nvPr/>
          </p:nvSpPr>
          <p:spPr>
            <a:xfrm>
              <a:off x="5768280" y="3373255"/>
              <a:ext cx="12545" cy="8917"/>
            </a:xfrm>
            <a:custGeom>
              <a:avLst/>
              <a:gdLst/>
              <a:ahLst/>
              <a:cxnLst/>
              <a:rect l="l" t="t" r="r" b="b"/>
              <a:pathLst>
                <a:path w="204" h="145" extrusionOk="0">
                  <a:moveTo>
                    <a:pt x="101" y="1"/>
                  </a:moveTo>
                  <a:cubicBezTo>
                    <a:pt x="27" y="1"/>
                    <a:pt x="1" y="118"/>
                    <a:pt x="83" y="141"/>
                  </a:cubicBezTo>
                  <a:cubicBezTo>
                    <a:pt x="90" y="144"/>
                    <a:pt x="98" y="145"/>
                    <a:pt x="105" y="145"/>
                  </a:cubicBezTo>
                  <a:cubicBezTo>
                    <a:pt x="177" y="145"/>
                    <a:pt x="203" y="27"/>
                    <a:pt x="123" y="4"/>
                  </a:cubicBezTo>
                  <a:cubicBezTo>
                    <a:pt x="115" y="2"/>
                    <a:pt x="108" y="1"/>
                    <a:pt x="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61"/>
            <p:cNvSpPr/>
            <p:nvPr/>
          </p:nvSpPr>
          <p:spPr>
            <a:xfrm>
              <a:off x="5804501" y="3392687"/>
              <a:ext cx="12545" cy="8979"/>
            </a:xfrm>
            <a:custGeom>
              <a:avLst/>
              <a:gdLst/>
              <a:ahLst/>
              <a:cxnLst/>
              <a:rect l="l" t="t" r="r" b="b"/>
              <a:pathLst>
                <a:path w="204" h="146" extrusionOk="0">
                  <a:moveTo>
                    <a:pt x="100" y="1"/>
                  </a:moveTo>
                  <a:cubicBezTo>
                    <a:pt x="26" y="1"/>
                    <a:pt x="0" y="119"/>
                    <a:pt x="82" y="142"/>
                  </a:cubicBezTo>
                  <a:cubicBezTo>
                    <a:pt x="90" y="144"/>
                    <a:pt x="97" y="145"/>
                    <a:pt x="104" y="145"/>
                  </a:cubicBezTo>
                  <a:cubicBezTo>
                    <a:pt x="177" y="145"/>
                    <a:pt x="204" y="28"/>
                    <a:pt x="122" y="4"/>
                  </a:cubicBezTo>
                  <a:cubicBezTo>
                    <a:pt x="114" y="2"/>
                    <a:pt x="107" y="1"/>
                    <a:pt x="1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61"/>
            <p:cNvSpPr/>
            <p:nvPr/>
          </p:nvSpPr>
          <p:spPr>
            <a:xfrm>
              <a:off x="5989113" y="3577913"/>
              <a:ext cx="12668" cy="8979"/>
            </a:xfrm>
            <a:custGeom>
              <a:avLst/>
              <a:gdLst/>
              <a:ahLst/>
              <a:cxnLst/>
              <a:rect l="l" t="t" r="r" b="b"/>
              <a:pathLst>
                <a:path w="206" h="146" extrusionOk="0">
                  <a:moveTo>
                    <a:pt x="102" y="0"/>
                  </a:moveTo>
                  <a:cubicBezTo>
                    <a:pt x="28" y="0"/>
                    <a:pt x="1" y="119"/>
                    <a:pt x="83" y="142"/>
                  </a:cubicBezTo>
                  <a:cubicBezTo>
                    <a:pt x="91" y="144"/>
                    <a:pt x="98" y="145"/>
                    <a:pt x="105" y="145"/>
                  </a:cubicBezTo>
                  <a:cubicBezTo>
                    <a:pt x="179" y="145"/>
                    <a:pt x="205" y="28"/>
                    <a:pt x="123" y="3"/>
                  </a:cubicBezTo>
                  <a:cubicBezTo>
                    <a:pt x="116" y="1"/>
                    <a:pt x="109" y="0"/>
                    <a:pt x="1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61"/>
            <p:cNvSpPr/>
            <p:nvPr/>
          </p:nvSpPr>
          <p:spPr>
            <a:xfrm>
              <a:off x="5940039" y="3570533"/>
              <a:ext cx="12484" cy="8979"/>
            </a:xfrm>
            <a:custGeom>
              <a:avLst/>
              <a:gdLst/>
              <a:ahLst/>
              <a:cxnLst/>
              <a:rect l="l" t="t" r="r" b="b"/>
              <a:pathLst>
                <a:path w="203" h="146" extrusionOk="0">
                  <a:moveTo>
                    <a:pt x="100" y="1"/>
                  </a:moveTo>
                  <a:cubicBezTo>
                    <a:pt x="27" y="1"/>
                    <a:pt x="0" y="119"/>
                    <a:pt x="81" y="143"/>
                  </a:cubicBezTo>
                  <a:cubicBezTo>
                    <a:pt x="89" y="145"/>
                    <a:pt x="96" y="146"/>
                    <a:pt x="103" y="146"/>
                  </a:cubicBezTo>
                  <a:cubicBezTo>
                    <a:pt x="177" y="146"/>
                    <a:pt x="203" y="28"/>
                    <a:pt x="121" y="4"/>
                  </a:cubicBezTo>
                  <a:cubicBezTo>
                    <a:pt x="114" y="2"/>
                    <a:pt x="107" y="1"/>
                    <a:pt x="1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61"/>
            <p:cNvSpPr/>
            <p:nvPr/>
          </p:nvSpPr>
          <p:spPr>
            <a:xfrm>
              <a:off x="5906462" y="3481672"/>
              <a:ext cx="12607" cy="8917"/>
            </a:xfrm>
            <a:custGeom>
              <a:avLst/>
              <a:gdLst/>
              <a:ahLst/>
              <a:cxnLst/>
              <a:rect l="l" t="t" r="r" b="b"/>
              <a:pathLst>
                <a:path w="205" h="145" extrusionOk="0">
                  <a:moveTo>
                    <a:pt x="100" y="0"/>
                  </a:moveTo>
                  <a:cubicBezTo>
                    <a:pt x="27" y="0"/>
                    <a:pt x="0" y="118"/>
                    <a:pt x="82" y="141"/>
                  </a:cubicBezTo>
                  <a:cubicBezTo>
                    <a:pt x="90" y="143"/>
                    <a:pt x="97" y="145"/>
                    <a:pt x="104" y="145"/>
                  </a:cubicBezTo>
                  <a:cubicBezTo>
                    <a:pt x="178" y="145"/>
                    <a:pt x="204" y="27"/>
                    <a:pt x="122" y="4"/>
                  </a:cubicBezTo>
                  <a:cubicBezTo>
                    <a:pt x="115" y="1"/>
                    <a:pt x="107" y="0"/>
                    <a:pt x="1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61"/>
            <p:cNvSpPr/>
            <p:nvPr/>
          </p:nvSpPr>
          <p:spPr>
            <a:xfrm>
              <a:off x="5905785" y="3457812"/>
              <a:ext cx="12545" cy="8979"/>
            </a:xfrm>
            <a:custGeom>
              <a:avLst/>
              <a:gdLst/>
              <a:ahLst/>
              <a:cxnLst/>
              <a:rect l="l" t="t" r="r" b="b"/>
              <a:pathLst>
                <a:path w="204" h="146" extrusionOk="0">
                  <a:moveTo>
                    <a:pt x="102" y="1"/>
                  </a:moveTo>
                  <a:cubicBezTo>
                    <a:pt x="28" y="1"/>
                    <a:pt x="0" y="118"/>
                    <a:pt x="81" y="143"/>
                  </a:cubicBezTo>
                  <a:cubicBezTo>
                    <a:pt x="89" y="145"/>
                    <a:pt x="96" y="146"/>
                    <a:pt x="103" y="146"/>
                  </a:cubicBezTo>
                  <a:cubicBezTo>
                    <a:pt x="177" y="146"/>
                    <a:pt x="204" y="28"/>
                    <a:pt x="123" y="4"/>
                  </a:cubicBezTo>
                  <a:cubicBezTo>
                    <a:pt x="115" y="2"/>
                    <a:pt x="108" y="1"/>
                    <a:pt x="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61"/>
            <p:cNvSpPr/>
            <p:nvPr/>
          </p:nvSpPr>
          <p:spPr>
            <a:xfrm>
              <a:off x="5672960" y="3317724"/>
              <a:ext cx="170840" cy="95383"/>
            </a:xfrm>
            <a:custGeom>
              <a:avLst/>
              <a:gdLst/>
              <a:ahLst/>
              <a:cxnLst/>
              <a:rect l="l" t="t" r="r" b="b"/>
              <a:pathLst>
                <a:path w="2778" h="1551" extrusionOk="0">
                  <a:moveTo>
                    <a:pt x="1719" y="1"/>
                  </a:moveTo>
                  <a:cubicBezTo>
                    <a:pt x="968" y="1"/>
                    <a:pt x="0" y="1094"/>
                    <a:pt x="476" y="1486"/>
                  </a:cubicBezTo>
                  <a:cubicBezTo>
                    <a:pt x="529" y="1530"/>
                    <a:pt x="616" y="1550"/>
                    <a:pt x="724" y="1550"/>
                  </a:cubicBezTo>
                  <a:cubicBezTo>
                    <a:pt x="1372" y="1550"/>
                    <a:pt x="2777" y="826"/>
                    <a:pt x="2183" y="196"/>
                  </a:cubicBezTo>
                  <a:cubicBezTo>
                    <a:pt x="2054" y="59"/>
                    <a:pt x="1892" y="1"/>
                    <a:pt x="1719"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61"/>
            <p:cNvSpPr/>
            <p:nvPr/>
          </p:nvSpPr>
          <p:spPr>
            <a:xfrm>
              <a:off x="7888366" y="2992903"/>
              <a:ext cx="573403" cy="640865"/>
            </a:xfrm>
            <a:custGeom>
              <a:avLst/>
              <a:gdLst/>
              <a:ahLst/>
              <a:cxnLst/>
              <a:rect l="l" t="t" r="r" b="b"/>
              <a:pathLst>
                <a:path w="9324" h="10421" extrusionOk="0">
                  <a:moveTo>
                    <a:pt x="3518" y="0"/>
                  </a:moveTo>
                  <a:cubicBezTo>
                    <a:pt x="4800" y="2313"/>
                    <a:pt x="4121" y="7992"/>
                    <a:pt x="3820" y="8192"/>
                  </a:cubicBezTo>
                  <a:cubicBezTo>
                    <a:pt x="3518" y="8394"/>
                    <a:pt x="151" y="8570"/>
                    <a:pt x="0" y="9952"/>
                  </a:cubicBezTo>
                  <a:cubicBezTo>
                    <a:pt x="1793" y="10304"/>
                    <a:pt x="3426" y="10421"/>
                    <a:pt x="4807" y="10421"/>
                  </a:cubicBezTo>
                  <a:cubicBezTo>
                    <a:pt x="7570" y="10421"/>
                    <a:pt x="9323" y="9952"/>
                    <a:pt x="9323" y="9952"/>
                  </a:cubicBezTo>
                  <a:cubicBezTo>
                    <a:pt x="9323" y="8947"/>
                    <a:pt x="5629" y="8721"/>
                    <a:pt x="5177" y="8143"/>
                  </a:cubicBezTo>
                  <a:cubicBezTo>
                    <a:pt x="4724" y="7565"/>
                    <a:pt x="4975" y="1257"/>
                    <a:pt x="54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61"/>
            <p:cNvSpPr/>
            <p:nvPr/>
          </p:nvSpPr>
          <p:spPr>
            <a:xfrm>
              <a:off x="8094440" y="3138095"/>
              <a:ext cx="155835" cy="216533"/>
            </a:xfrm>
            <a:custGeom>
              <a:avLst/>
              <a:gdLst/>
              <a:ahLst/>
              <a:cxnLst/>
              <a:rect l="l" t="t" r="r" b="b"/>
              <a:pathLst>
                <a:path w="2534" h="3521" extrusionOk="0">
                  <a:moveTo>
                    <a:pt x="1267" y="1"/>
                  </a:moveTo>
                  <a:cubicBezTo>
                    <a:pt x="567" y="1"/>
                    <a:pt x="0" y="789"/>
                    <a:pt x="0" y="1761"/>
                  </a:cubicBezTo>
                  <a:cubicBezTo>
                    <a:pt x="0" y="2732"/>
                    <a:pt x="567" y="3520"/>
                    <a:pt x="1267" y="3520"/>
                  </a:cubicBezTo>
                  <a:cubicBezTo>
                    <a:pt x="1966" y="3520"/>
                    <a:pt x="2533" y="2732"/>
                    <a:pt x="2533" y="1761"/>
                  </a:cubicBezTo>
                  <a:cubicBezTo>
                    <a:pt x="2533" y="789"/>
                    <a:pt x="196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61"/>
            <p:cNvSpPr/>
            <p:nvPr/>
          </p:nvSpPr>
          <p:spPr>
            <a:xfrm>
              <a:off x="8096223" y="3156052"/>
              <a:ext cx="80685" cy="92800"/>
            </a:xfrm>
            <a:custGeom>
              <a:avLst/>
              <a:gdLst/>
              <a:ahLst/>
              <a:cxnLst/>
              <a:rect l="l" t="t" r="r" b="b"/>
              <a:pathLst>
                <a:path w="1312" h="1509" extrusionOk="0">
                  <a:moveTo>
                    <a:pt x="931" y="0"/>
                  </a:moveTo>
                  <a:cubicBezTo>
                    <a:pt x="924" y="0"/>
                    <a:pt x="918" y="1"/>
                    <a:pt x="911" y="1"/>
                  </a:cubicBezTo>
                  <a:cubicBezTo>
                    <a:pt x="459" y="58"/>
                    <a:pt x="1" y="1121"/>
                    <a:pt x="447" y="1466"/>
                  </a:cubicBezTo>
                  <a:cubicBezTo>
                    <a:pt x="485" y="1495"/>
                    <a:pt x="523" y="1508"/>
                    <a:pt x="560" y="1508"/>
                  </a:cubicBezTo>
                  <a:cubicBezTo>
                    <a:pt x="958" y="1508"/>
                    <a:pt x="1311" y="0"/>
                    <a:pt x="931"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61"/>
            <p:cNvSpPr/>
            <p:nvPr/>
          </p:nvSpPr>
          <p:spPr>
            <a:xfrm>
              <a:off x="8051700" y="2839164"/>
              <a:ext cx="241255" cy="216410"/>
            </a:xfrm>
            <a:custGeom>
              <a:avLst/>
              <a:gdLst/>
              <a:ahLst/>
              <a:cxnLst/>
              <a:rect l="l" t="t" r="r" b="b"/>
              <a:pathLst>
                <a:path w="3923" h="3519" extrusionOk="0">
                  <a:moveTo>
                    <a:pt x="1962" y="0"/>
                  </a:moveTo>
                  <a:cubicBezTo>
                    <a:pt x="879" y="0"/>
                    <a:pt x="1" y="787"/>
                    <a:pt x="1" y="1759"/>
                  </a:cubicBezTo>
                  <a:cubicBezTo>
                    <a:pt x="1" y="2730"/>
                    <a:pt x="879" y="3518"/>
                    <a:pt x="1962" y="3518"/>
                  </a:cubicBezTo>
                  <a:cubicBezTo>
                    <a:pt x="3044" y="3518"/>
                    <a:pt x="3922" y="2730"/>
                    <a:pt x="3922" y="1759"/>
                  </a:cubicBezTo>
                  <a:cubicBezTo>
                    <a:pt x="3922" y="787"/>
                    <a:pt x="3044" y="0"/>
                    <a:pt x="19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61"/>
            <p:cNvSpPr/>
            <p:nvPr/>
          </p:nvSpPr>
          <p:spPr>
            <a:xfrm>
              <a:off x="7752643" y="2304089"/>
              <a:ext cx="827818" cy="707775"/>
            </a:xfrm>
            <a:custGeom>
              <a:avLst/>
              <a:gdLst/>
              <a:ahLst/>
              <a:cxnLst/>
              <a:rect l="l" t="t" r="r" b="b"/>
              <a:pathLst>
                <a:path w="13461" h="11509" extrusionOk="0">
                  <a:moveTo>
                    <a:pt x="6193" y="1"/>
                  </a:moveTo>
                  <a:cubicBezTo>
                    <a:pt x="4119" y="1"/>
                    <a:pt x="1906" y="326"/>
                    <a:pt x="1" y="1325"/>
                  </a:cubicBezTo>
                  <a:lnTo>
                    <a:pt x="2219" y="9412"/>
                  </a:lnTo>
                  <a:cubicBezTo>
                    <a:pt x="2501" y="10442"/>
                    <a:pt x="3364" y="11210"/>
                    <a:pt x="4421" y="11363"/>
                  </a:cubicBezTo>
                  <a:cubicBezTo>
                    <a:pt x="4450" y="11366"/>
                    <a:pt x="4480" y="11370"/>
                    <a:pt x="4510" y="11375"/>
                  </a:cubicBezTo>
                  <a:cubicBezTo>
                    <a:pt x="5077" y="11451"/>
                    <a:pt x="5761" y="11508"/>
                    <a:pt x="6555" y="11508"/>
                  </a:cubicBezTo>
                  <a:cubicBezTo>
                    <a:pt x="6690" y="11508"/>
                    <a:pt x="6827" y="11506"/>
                    <a:pt x="6969" y="11503"/>
                  </a:cubicBezTo>
                  <a:cubicBezTo>
                    <a:pt x="7654" y="11487"/>
                    <a:pt x="8413" y="11425"/>
                    <a:pt x="9239" y="11301"/>
                  </a:cubicBezTo>
                  <a:cubicBezTo>
                    <a:pt x="10314" y="11140"/>
                    <a:pt x="11184" y="10343"/>
                    <a:pt x="11445" y="9288"/>
                  </a:cubicBezTo>
                  <a:lnTo>
                    <a:pt x="13460" y="1136"/>
                  </a:lnTo>
                  <a:cubicBezTo>
                    <a:pt x="13460" y="1136"/>
                    <a:pt x="10068" y="1"/>
                    <a:pt x="61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61"/>
            <p:cNvSpPr/>
            <p:nvPr/>
          </p:nvSpPr>
          <p:spPr>
            <a:xfrm>
              <a:off x="8102742" y="2611322"/>
              <a:ext cx="132281" cy="213396"/>
            </a:xfrm>
            <a:custGeom>
              <a:avLst/>
              <a:gdLst/>
              <a:ahLst/>
              <a:cxnLst/>
              <a:rect l="l" t="t" r="r" b="b"/>
              <a:pathLst>
                <a:path w="2151" h="3470" extrusionOk="0">
                  <a:moveTo>
                    <a:pt x="1076" y="0"/>
                  </a:moveTo>
                  <a:cubicBezTo>
                    <a:pt x="483" y="0"/>
                    <a:pt x="1" y="778"/>
                    <a:pt x="1" y="1735"/>
                  </a:cubicBezTo>
                  <a:cubicBezTo>
                    <a:pt x="1" y="2693"/>
                    <a:pt x="483" y="3469"/>
                    <a:pt x="1076" y="3469"/>
                  </a:cubicBezTo>
                  <a:cubicBezTo>
                    <a:pt x="1670" y="3469"/>
                    <a:pt x="2150" y="2693"/>
                    <a:pt x="2150" y="1735"/>
                  </a:cubicBezTo>
                  <a:cubicBezTo>
                    <a:pt x="2150" y="778"/>
                    <a:pt x="1670" y="0"/>
                    <a:pt x="10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61"/>
            <p:cNvSpPr/>
            <p:nvPr/>
          </p:nvSpPr>
          <p:spPr>
            <a:xfrm>
              <a:off x="8324744" y="2576638"/>
              <a:ext cx="132220" cy="213273"/>
            </a:xfrm>
            <a:custGeom>
              <a:avLst/>
              <a:gdLst/>
              <a:ahLst/>
              <a:cxnLst/>
              <a:rect l="l" t="t" r="r" b="b"/>
              <a:pathLst>
                <a:path w="2150" h="3468" extrusionOk="0">
                  <a:moveTo>
                    <a:pt x="1075" y="0"/>
                  </a:moveTo>
                  <a:cubicBezTo>
                    <a:pt x="481" y="0"/>
                    <a:pt x="0" y="776"/>
                    <a:pt x="0" y="1733"/>
                  </a:cubicBezTo>
                  <a:cubicBezTo>
                    <a:pt x="0" y="2691"/>
                    <a:pt x="481" y="3468"/>
                    <a:pt x="1075" y="3468"/>
                  </a:cubicBezTo>
                  <a:cubicBezTo>
                    <a:pt x="1667" y="3468"/>
                    <a:pt x="2150" y="2691"/>
                    <a:pt x="2150" y="1733"/>
                  </a:cubicBezTo>
                  <a:cubicBezTo>
                    <a:pt x="2150" y="776"/>
                    <a:pt x="1667" y="0"/>
                    <a:pt x="1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61"/>
            <p:cNvSpPr/>
            <p:nvPr/>
          </p:nvSpPr>
          <p:spPr>
            <a:xfrm>
              <a:off x="7893224" y="2576638"/>
              <a:ext cx="132158" cy="213273"/>
            </a:xfrm>
            <a:custGeom>
              <a:avLst/>
              <a:gdLst/>
              <a:ahLst/>
              <a:cxnLst/>
              <a:rect l="l" t="t" r="r" b="b"/>
              <a:pathLst>
                <a:path w="2149" h="3468" extrusionOk="0">
                  <a:moveTo>
                    <a:pt x="1073" y="0"/>
                  </a:moveTo>
                  <a:cubicBezTo>
                    <a:pt x="481" y="0"/>
                    <a:pt x="0" y="776"/>
                    <a:pt x="0" y="1733"/>
                  </a:cubicBezTo>
                  <a:cubicBezTo>
                    <a:pt x="0" y="2691"/>
                    <a:pt x="481" y="3468"/>
                    <a:pt x="1073" y="3468"/>
                  </a:cubicBezTo>
                  <a:cubicBezTo>
                    <a:pt x="1667" y="3468"/>
                    <a:pt x="2148" y="2691"/>
                    <a:pt x="2148" y="1733"/>
                  </a:cubicBezTo>
                  <a:cubicBezTo>
                    <a:pt x="2148" y="776"/>
                    <a:pt x="1667" y="0"/>
                    <a:pt x="10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61"/>
            <p:cNvSpPr/>
            <p:nvPr/>
          </p:nvSpPr>
          <p:spPr>
            <a:xfrm>
              <a:off x="7875206" y="2437104"/>
              <a:ext cx="306012" cy="574756"/>
            </a:xfrm>
            <a:custGeom>
              <a:avLst/>
              <a:gdLst/>
              <a:ahLst/>
              <a:cxnLst/>
              <a:rect l="l" t="t" r="r" b="b"/>
              <a:pathLst>
                <a:path w="4976" h="9346" extrusionOk="0">
                  <a:moveTo>
                    <a:pt x="1" y="0"/>
                  </a:moveTo>
                  <a:lnTo>
                    <a:pt x="1" y="0"/>
                  </a:lnTo>
                  <a:cubicBezTo>
                    <a:pt x="619" y="4016"/>
                    <a:pt x="1993" y="7843"/>
                    <a:pt x="2519" y="9212"/>
                  </a:cubicBezTo>
                  <a:cubicBezTo>
                    <a:pt x="3084" y="9288"/>
                    <a:pt x="3768" y="9345"/>
                    <a:pt x="4562" y="9345"/>
                  </a:cubicBezTo>
                  <a:cubicBezTo>
                    <a:pt x="4697" y="9345"/>
                    <a:pt x="4834" y="9343"/>
                    <a:pt x="4976" y="9340"/>
                  </a:cubicBezTo>
                  <a:cubicBezTo>
                    <a:pt x="3190" y="4287"/>
                    <a:pt x="2631" y="344"/>
                    <a:pt x="2631" y="344"/>
                  </a:cubicBezTo>
                  <a:lnTo>
                    <a:pt x="1" y="0"/>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61"/>
            <p:cNvSpPr/>
            <p:nvPr/>
          </p:nvSpPr>
          <p:spPr>
            <a:xfrm>
              <a:off x="7809466" y="2334591"/>
              <a:ext cx="714170" cy="93538"/>
            </a:xfrm>
            <a:custGeom>
              <a:avLst/>
              <a:gdLst/>
              <a:ahLst/>
              <a:cxnLst/>
              <a:rect l="l" t="t" r="r" b="b"/>
              <a:pathLst>
                <a:path w="11613" h="1521" extrusionOk="0">
                  <a:moveTo>
                    <a:pt x="6087" y="0"/>
                  </a:moveTo>
                  <a:cubicBezTo>
                    <a:pt x="2383" y="0"/>
                    <a:pt x="1" y="942"/>
                    <a:pt x="1" y="942"/>
                  </a:cubicBezTo>
                  <a:cubicBezTo>
                    <a:pt x="2268" y="1370"/>
                    <a:pt x="4219" y="1520"/>
                    <a:pt x="5838" y="1520"/>
                  </a:cubicBezTo>
                  <a:cubicBezTo>
                    <a:pt x="9632" y="1520"/>
                    <a:pt x="11612" y="697"/>
                    <a:pt x="11612" y="697"/>
                  </a:cubicBezTo>
                  <a:cubicBezTo>
                    <a:pt x="9577" y="180"/>
                    <a:pt x="7706" y="0"/>
                    <a:pt x="60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61"/>
            <p:cNvSpPr/>
            <p:nvPr/>
          </p:nvSpPr>
          <p:spPr>
            <a:xfrm>
              <a:off x="7785175" y="2399469"/>
              <a:ext cx="761585" cy="117091"/>
            </a:xfrm>
            <a:custGeom>
              <a:avLst/>
              <a:gdLst/>
              <a:ahLst/>
              <a:cxnLst/>
              <a:rect l="l" t="t" r="r" b="b"/>
              <a:pathLst>
                <a:path w="12384" h="1904" fill="none" extrusionOk="0">
                  <a:moveTo>
                    <a:pt x="0" y="302"/>
                  </a:moveTo>
                  <a:cubicBezTo>
                    <a:pt x="6823" y="1904"/>
                    <a:pt x="12383" y="0"/>
                    <a:pt x="12383" y="0"/>
                  </a:cubicBezTo>
                </a:path>
              </a:pathLst>
            </a:custGeom>
            <a:noFill/>
            <a:ln w="56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61"/>
            <p:cNvSpPr/>
            <p:nvPr/>
          </p:nvSpPr>
          <p:spPr>
            <a:xfrm>
              <a:off x="7939346" y="3583878"/>
              <a:ext cx="455573" cy="33639"/>
            </a:xfrm>
            <a:custGeom>
              <a:avLst/>
              <a:gdLst/>
              <a:ahLst/>
              <a:cxnLst/>
              <a:rect l="l" t="t" r="r" b="b"/>
              <a:pathLst>
                <a:path w="7408" h="547" fill="none" extrusionOk="0">
                  <a:moveTo>
                    <a:pt x="1" y="0"/>
                  </a:moveTo>
                  <a:cubicBezTo>
                    <a:pt x="3827" y="546"/>
                    <a:pt x="7407" y="0"/>
                    <a:pt x="7407" y="0"/>
                  </a:cubicBezTo>
                </a:path>
              </a:pathLst>
            </a:custGeom>
            <a:noFill/>
            <a:ln w="56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61"/>
            <p:cNvSpPr/>
            <p:nvPr/>
          </p:nvSpPr>
          <p:spPr>
            <a:xfrm>
              <a:off x="5556946" y="2027788"/>
              <a:ext cx="145257" cy="186153"/>
            </a:xfrm>
            <a:custGeom>
              <a:avLst/>
              <a:gdLst/>
              <a:ahLst/>
              <a:cxnLst/>
              <a:rect l="l" t="t" r="r" b="b"/>
              <a:pathLst>
                <a:path w="2362" h="3027" extrusionOk="0">
                  <a:moveTo>
                    <a:pt x="1214" y="0"/>
                  </a:moveTo>
                  <a:cubicBezTo>
                    <a:pt x="1197" y="0"/>
                    <a:pt x="1180" y="11"/>
                    <a:pt x="1177" y="31"/>
                  </a:cubicBezTo>
                  <a:cubicBezTo>
                    <a:pt x="990" y="1157"/>
                    <a:pt x="335" y="1469"/>
                    <a:pt x="38" y="1554"/>
                  </a:cubicBezTo>
                  <a:cubicBezTo>
                    <a:pt x="2" y="1564"/>
                    <a:pt x="0" y="1613"/>
                    <a:pt x="36" y="1625"/>
                  </a:cubicBezTo>
                  <a:cubicBezTo>
                    <a:pt x="880" y="1897"/>
                    <a:pt x="1117" y="2625"/>
                    <a:pt x="1184" y="2996"/>
                  </a:cubicBezTo>
                  <a:cubicBezTo>
                    <a:pt x="1188" y="3016"/>
                    <a:pt x="1205" y="3026"/>
                    <a:pt x="1221" y="3026"/>
                  </a:cubicBezTo>
                  <a:cubicBezTo>
                    <a:pt x="1237" y="3026"/>
                    <a:pt x="1252" y="3017"/>
                    <a:pt x="1257" y="2999"/>
                  </a:cubicBezTo>
                  <a:cubicBezTo>
                    <a:pt x="1495" y="2045"/>
                    <a:pt x="2053" y="1739"/>
                    <a:pt x="2326" y="1645"/>
                  </a:cubicBezTo>
                  <a:cubicBezTo>
                    <a:pt x="2362" y="1631"/>
                    <a:pt x="2360" y="1582"/>
                    <a:pt x="2323" y="1572"/>
                  </a:cubicBezTo>
                  <a:cubicBezTo>
                    <a:pt x="1601" y="1373"/>
                    <a:pt x="1338" y="482"/>
                    <a:pt x="1250" y="30"/>
                  </a:cubicBezTo>
                  <a:cubicBezTo>
                    <a:pt x="1246" y="10"/>
                    <a:pt x="1230" y="0"/>
                    <a:pt x="1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61"/>
            <p:cNvSpPr/>
            <p:nvPr/>
          </p:nvSpPr>
          <p:spPr>
            <a:xfrm>
              <a:off x="5450066" y="2184356"/>
              <a:ext cx="70968" cy="90893"/>
            </a:xfrm>
            <a:custGeom>
              <a:avLst/>
              <a:gdLst/>
              <a:ahLst/>
              <a:cxnLst/>
              <a:rect l="l" t="t" r="r" b="b"/>
              <a:pathLst>
                <a:path w="1154" h="1478" extrusionOk="0">
                  <a:moveTo>
                    <a:pt x="593" y="1"/>
                  </a:moveTo>
                  <a:cubicBezTo>
                    <a:pt x="585" y="1"/>
                    <a:pt x="576" y="6"/>
                    <a:pt x="574" y="17"/>
                  </a:cubicBezTo>
                  <a:cubicBezTo>
                    <a:pt x="483" y="566"/>
                    <a:pt x="164" y="718"/>
                    <a:pt x="19" y="759"/>
                  </a:cubicBezTo>
                  <a:cubicBezTo>
                    <a:pt x="1" y="764"/>
                    <a:pt x="1" y="788"/>
                    <a:pt x="19" y="794"/>
                  </a:cubicBezTo>
                  <a:cubicBezTo>
                    <a:pt x="429" y="927"/>
                    <a:pt x="546" y="1282"/>
                    <a:pt x="579" y="1463"/>
                  </a:cubicBezTo>
                  <a:cubicBezTo>
                    <a:pt x="580" y="1473"/>
                    <a:pt x="588" y="1478"/>
                    <a:pt x="596" y="1478"/>
                  </a:cubicBezTo>
                  <a:cubicBezTo>
                    <a:pt x="604" y="1478"/>
                    <a:pt x="612" y="1473"/>
                    <a:pt x="614" y="1465"/>
                  </a:cubicBezTo>
                  <a:cubicBezTo>
                    <a:pt x="729" y="999"/>
                    <a:pt x="1003" y="850"/>
                    <a:pt x="1135" y="803"/>
                  </a:cubicBezTo>
                  <a:cubicBezTo>
                    <a:pt x="1153" y="797"/>
                    <a:pt x="1152" y="773"/>
                    <a:pt x="1134" y="767"/>
                  </a:cubicBezTo>
                  <a:cubicBezTo>
                    <a:pt x="782" y="672"/>
                    <a:pt x="653" y="236"/>
                    <a:pt x="610" y="15"/>
                  </a:cubicBezTo>
                  <a:cubicBezTo>
                    <a:pt x="608" y="6"/>
                    <a:pt x="601" y="1"/>
                    <a:pt x="5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61"/>
            <p:cNvSpPr/>
            <p:nvPr/>
          </p:nvSpPr>
          <p:spPr>
            <a:xfrm>
              <a:off x="8179066" y="1568167"/>
              <a:ext cx="115246" cy="147594"/>
            </a:xfrm>
            <a:custGeom>
              <a:avLst/>
              <a:gdLst/>
              <a:ahLst/>
              <a:cxnLst/>
              <a:rect l="l" t="t" r="r" b="b"/>
              <a:pathLst>
                <a:path w="1874" h="2400" extrusionOk="0">
                  <a:moveTo>
                    <a:pt x="962" y="0"/>
                  </a:moveTo>
                  <a:cubicBezTo>
                    <a:pt x="948" y="0"/>
                    <a:pt x="935" y="8"/>
                    <a:pt x="933" y="25"/>
                  </a:cubicBezTo>
                  <a:cubicBezTo>
                    <a:pt x="785" y="917"/>
                    <a:pt x="264" y="1165"/>
                    <a:pt x="30" y="1232"/>
                  </a:cubicBezTo>
                  <a:cubicBezTo>
                    <a:pt x="2" y="1240"/>
                    <a:pt x="0" y="1280"/>
                    <a:pt x="29" y="1289"/>
                  </a:cubicBezTo>
                  <a:cubicBezTo>
                    <a:pt x="697" y="1506"/>
                    <a:pt x="885" y="2082"/>
                    <a:pt x="939" y="2376"/>
                  </a:cubicBezTo>
                  <a:cubicBezTo>
                    <a:pt x="942" y="2392"/>
                    <a:pt x="955" y="2400"/>
                    <a:pt x="968" y="2400"/>
                  </a:cubicBezTo>
                  <a:cubicBezTo>
                    <a:pt x="980" y="2400"/>
                    <a:pt x="993" y="2392"/>
                    <a:pt x="997" y="2377"/>
                  </a:cubicBezTo>
                  <a:cubicBezTo>
                    <a:pt x="1185" y="1622"/>
                    <a:pt x="1627" y="1379"/>
                    <a:pt x="1845" y="1304"/>
                  </a:cubicBezTo>
                  <a:cubicBezTo>
                    <a:pt x="1874" y="1294"/>
                    <a:pt x="1871" y="1255"/>
                    <a:pt x="1842" y="1246"/>
                  </a:cubicBezTo>
                  <a:cubicBezTo>
                    <a:pt x="1269" y="1089"/>
                    <a:pt x="1060" y="383"/>
                    <a:pt x="991" y="25"/>
                  </a:cubicBezTo>
                  <a:cubicBezTo>
                    <a:pt x="988" y="8"/>
                    <a:pt x="975" y="0"/>
                    <a:pt x="9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61"/>
            <p:cNvSpPr/>
            <p:nvPr/>
          </p:nvSpPr>
          <p:spPr>
            <a:xfrm>
              <a:off x="8094324" y="1692327"/>
              <a:ext cx="56270" cy="72075"/>
            </a:xfrm>
            <a:custGeom>
              <a:avLst/>
              <a:gdLst/>
              <a:ahLst/>
              <a:cxnLst/>
              <a:rect l="l" t="t" r="r" b="b"/>
              <a:pathLst>
                <a:path w="915" h="1172" extrusionOk="0">
                  <a:moveTo>
                    <a:pt x="470" y="0"/>
                  </a:moveTo>
                  <a:cubicBezTo>
                    <a:pt x="463" y="0"/>
                    <a:pt x="457" y="5"/>
                    <a:pt x="456" y="14"/>
                  </a:cubicBezTo>
                  <a:cubicBezTo>
                    <a:pt x="383" y="448"/>
                    <a:pt x="129" y="569"/>
                    <a:pt x="14" y="602"/>
                  </a:cubicBezTo>
                  <a:cubicBezTo>
                    <a:pt x="1" y="606"/>
                    <a:pt x="1" y="626"/>
                    <a:pt x="14" y="630"/>
                  </a:cubicBezTo>
                  <a:cubicBezTo>
                    <a:pt x="341" y="736"/>
                    <a:pt x="432" y="1017"/>
                    <a:pt x="459" y="1160"/>
                  </a:cubicBezTo>
                  <a:cubicBezTo>
                    <a:pt x="460" y="1168"/>
                    <a:pt x="467" y="1172"/>
                    <a:pt x="473" y="1172"/>
                  </a:cubicBezTo>
                  <a:cubicBezTo>
                    <a:pt x="479" y="1172"/>
                    <a:pt x="485" y="1168"/>
                    <a:pt x="487" y="1161"/>
                  </a:cubicBezTo>
                  <a:cubicBezTo>
                    <a:pt x="578" y="793"/>
                    <a:pt x="795" y="673"/>
                    <a:pt x="901" y="637"/>
                  </a:cubicBezTo>
                  <a:cubicBezTo>
                    <a:pt x="914" y="631"/>
                    <a:pt x="913" y="612"/>
                    <a:pt x="899" y="609"/>
                  </a:cubicBezTo>
                  <a:cubicBezTo>
                    <a:pt x="618" y="531"/>
                    <a:pt x="518" y="188"/>
                    <a:pt x="484" y="12"/>
                  </a:cubicBezTo>
                  <a:cubicBezTo>
                    <a:pt x="483" y="4"/>
                    <a:pt x="477" y="0"/>
                    <a:pt x="4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61"/>
            <p:cNvSpPr/>
            <p:nvPr/>
          </p:nvSpPr>
          <p:spPr>
            <a:xfrm>
              <a:off x="6724174" y="1686361"/>
              <a:ext cx="178220" cy="228279"/>
            </a:xfrm>
            <a:custGeom>
              <a:avLst/>
              <a:gdLst/>
              <a:ahLst/>
              <a:cxnLst/>
              <a:rect l="l" t="t" r="r" b="b"/>
              <a:pathLst>
                <a:path w="2898" h="3712" extrusionOk="0">
                  <a:moveTo>
                    <a:pt x="1402" y="0"/>
                  </a:moveTo>
                  <a:cubicBezTo>
                    <a:pt x="1382" y="0"/>
                    <a:pt x="1363" y="12"/>
                    <a:pt x="1357" y="35"/>
                  </a:cubicBezTo>
                  <a:cubicBezTo>
                    <a:pt x="1066" y="1202"/>
                    <a:pt x="381" y="1578"/>
                    <a:pt x="45" y="1695"/>
                  </a:cubicBezTo>
                  <a:cubicBezTo>
                    <a:pt x="0" y="1711"/>
                    <a:pt x="5" y="1771"/>
                    <a:pt x="50" y="1784"/>
                  </a:cubicBezTo>
                  <a:cubicBezTo>
                    <a:pt x="936" y="2026"/>
                    <a:pt x="1259" y="3120"/>
                    <a:pt x="1366" y="3674"/>
                  </a:cubicBezTo>
                  <a:cubicBezTo>
                    <a:pt x="1371" y="3699"/>
                    <a:pt x="1390" y="3711"/>
                    <a:pt x="1410" y="3711"/>
                  </a:cubicBezTo>
                  <a:cubicBezTo>
                    <a:pt x="1431" y="3711"/>
                    <a:pt x="1451" y="3698"/>
                    <a:pt x="1456" y="3673"/>
                  </a:cubicBezTo>
                  <a:cubicBezTo>
                    <a:pt x="1684" y="2292"/>
                    <a:pt x="2489" y="1910"/>
                    <a:pt x="2853" y="1807"/>
                  </a:cubicBezTo>
                  <a:cubicBezTo>
                    <a:pt x="2896" y="1793"/>
                    <a:pt x="2898" y="1732"/>
                    <a:pt x="2854" y="1719"/>
                  </a:cubicBezTo>
                  <a:cubicBezTo>
                    <a:pt x="1820" y="1384"/>
                    <a:pt x="1527" y="492"/>
                    <a:pt x="1447" y="38"/>
                  </a:cubicBezTo>
                  <a:cubicBezTo>
                    <a:pt x="1442" y="13"/>
                    <a:pt x="1422" y="0"/>
                    <a:pt x="1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61"/>
            <p:cNvSpPr/>
            <p:nvPr/>
          </p:nvSpPr>
          <p:spPr>
            <a:xfrm>
              <a:off x="6930125" y="1567613"/>
              <a:ext cx="111741" cy="143105"/>
            </a:xfrm>
            <a:custGeom>
              <a:avLst/>
              <a:gdLst/>
              <a:ahLst/>
              <a:cxnLst/>
              <a:rect l="l" t="t" r="r" b="b"/>
              <a:pathLst>
                <a:path w="1817" h="2327" extrusionOk="0">
                  <a:moveTo>
                    <a:pt x="878" y="1"/>
                  </a:moveTo>
                  <a:cubicBezTo>
                    <a:pt x="866" y="1"/>
                    <a:pt x="854" y="8"/>
                    <a:pt x="850" y="22"/>
                  </a:cubicBezTo>
                  <a:cubicBezTo>
                    <a:pt x="668" y="754"/>
                    <a:pt x="240" y="990"/>
                    <a:pt x="29" y="1063"/>
                  </a:cubicBezTo>
                  <a:cubicBezTo>
                    <a:pt x="1" y="1072"/>
                    <a:pt x="4" y="1111"/>
                    <a:pt x="32" y="1118"/>
                  </a:cubicBezTo>
                  <a:cubicBezTo>
                    <a:pt x="588" y="1270"/>
                    <a:pt x="789" y="1955"/>
                    <a:pt x="856" y="2303"/>
                  </a:cubicBezTo>
                  <a:cubicBezTo>
                    <a:pt x="859" y="2319"/>
                    <a:pt x="871" y="2326"/>
                    <a:pt x="884" y="2326"/>
                  </a:cubicBezTo>
                  <a:cubicBezTo>
                    <a:pt x="897" y="2326"/>
                    <a:pt x="910" y="2318"/>
                    <a:pt x="913" y="2302"/>
                  </a:cubicBezTo>
                  <a:cubicBezTo>
                    <a:pt x="1056" y="1436"/>
                    <a:pt x="1559" y="1197"/>
                    <a:pt x="1788" y="1132"/>
                  </a:cubicBezTo>
                  <a:cubicBezTo>
                    <a:pt x="1816" y="1124"/>
                    <a:pt x="1816" y="1085"/>
                    <a:pt x="1789" y="1076"/>
                  </a:cubicBezTo>
                  <a:cubicBezTo>
                    <a:pt x="1141" y="867"/>
                    <a:pt x="958" y="309"/>
                    <a:pt x="907" y="24"/>
                  </a:cubicBezTo>
                  <a:cubicBezTo>
                    <a:pt x="904" y="9"/>
                    <a:pt x="891" y="1"/>
                    <a:pt x="8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61"/>
            <p:cNvSpPr/>
            <p:nvPr/>
          </p:nvSpPr>
          <p:spPr>
            <a:xfrm>
              <a:off x="6633283" y="1599406"/>
              <a:ext cx="68016" cy="87019"/>
            </a:xfrm>
            <a:custGeom>
              <a:avLst/>
              <a:gdLst/>
              <a:ahLst/>
              <a:cxnLst/>
              <a:rect l="l" t="t" r="r" b="b"/>
              <a:pathLst>
                <a:path w="1106" h="1415" extrusionOk="0">
                  <a:moveTo>
                    <a:pt x="535" y="0"/>
                  </a:moveTo>
                  <a:cubicBezTo>
                    <a:pt x="528" y="0"/>
                    <a:pt x="520" y="5"/>
                    <a:pt x="517" y="14"/>
                  </a:cubicBezTo>
                  <a:cubicBezTo>
                    <a:pt x="407" y="459"/>
                    <a:pt x="147" y="603"/>
                    <a:pt x="19" y="646"/>
                  </a:cubicBezTo>
                  <a:cubicBezTo>
                    <a:pt x="1" y="652"/>
                    <a:pt x="2" y="676"/>
                    <a:pt x="20" y="680"/>
                  </a:cubicBezTo>
                  <a:cubicBezTo>
                    <a:pt x="357" y="773"/>
                    <a:pt x="480" y="1189"/>
                    <a:pt x="522" y="1400"/>
                  </a:cubicBezTo>
                  <a:cubicBezTo>
                    <a:pt x="523" y="1409"/>
                    <a:pt x="531" y="1414"/>
                    <a:pt x="539" y="1414"/>
                  </a:cubicBezTo>
                  <a:cubicBezTo>
                    <a:pt x="547" y="1414"/>
                    <a:pt x="554" y="1409"/>
                    <a:pt x="556" y="1400"/>
                  </a:cubicBezTo>
                  <a:cubicBezTo>
                    <a:pt x="643" y="874"/>
                    <a:pt x="949" y="728"/>
                    <a:pt x="1087" y="689"/>
                  </a:cubicBezTo>
                  <a:cubicBezTo>
                    <a:pt x="1104" y="683"/>
                    <a:pt x="1105" y="661"/>
                    <a:pt x="1087" y="655"/>
                  </a:cubicBezTo>
                  <a:cubicBezTo>
                    <a:pt x="693" y="528"/>
                    <a:pt x="583" y="188"/>
                    <a:pt x="551" y="14"/>
                  </a:cubicBezTo>
                  <a:cubicBezTo>
                    <a:pt x="550" y="5"/>
                    <a:pt x="543" y="0"/>
                    <a:pt x="5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7">
            <a:extLst>
              <a:ext uri="{FF2B5EF4-FFF2-40B4-BE49-F238E27FC236}">
                <a16:creationId xmlns:a16="http://schemas.microsoft.com/office/drawing/2014/main" id="{E3C7E282-A9DD-3C4C-2772-C1D7BCA95103}"/>
              </a:ext>
            </a:extLst>
          </p:cNvPr>
          <p:cNvSpPr txBox="1"/>
          <p:nvPr/>
        </p:nvSpPr>
        <p:spPr>
          <a:xfrm>
            <a:off x="-38942" y="1394371"/>
            <a:ext cx="6297601" cy="2748253"/>
          </a:xfrm>
          <a:prstGeom prst="rect">
            <a:avLst/>
          </a:prstGeom>
          <a:noFill/>
        </p:spPr>
        <p:txBody>
          <a:bodyPr wrap="square" rtlCol="0">
            <a:spAutoFit/>
          </a:bodyPr>
          <a:lstStyle/>
          <a:p>
            <a:pPr algn="ctr">
              <a:lnSpc>
                <a:spcPct val="150000"/>
              </a:lnSpc>
            </a:pPr>
            <a:r>
              <a:rPr lang="en-US" sz="4000" b="1" dirty="0">
                <a:solidFill>
                  <a:srgbClr val="0070C0"/>
                </a:solidFill>
              </a:rPr>
              <a:t>CẢM ƠN CÁC BẠN ĐÃ CHÚ Ý LẮNG NGHE, HẸN GẶP LẠI!</a:t>
            </a:r>
          </a:p>
        </p:txBody>
      </p:sp>
    </p:spTree>
  </p:cSld>
  <p:clrMapOvr>
    <a:masterClrMapping/>
  </p:clrMapOvr>
  <p:transition spd="med">
    <p:push dir="u"/>
  </p:transition>
</p:sld>
</file>

<file path=ppt/theme/theme1.xml><?xml version="1.0" encoding="utf-8"?>
<a:theme xmlns:a="http://schemas.openxmlformats.org/drawingml/2006/main" name="Pesach by Slidesgo">
  <a:themeElements>
    <a:clrScheme name="Simple Light">
      <a:dk1>
        <a:srgbClr val="0C1718"/>
      </a:dk1>
      <a:lt1>
        <a:srgbClr val="354D4E"/>
      </a:lt1>
      <a:dk2>
        <a:srgbClr val="4A6B6B"/>
      </a:dk2>
      <a:lt2>
        <a:srgbClr val="E2A62F"/>
      </a:lt2>
      <a:accent1>
        <a:srgbClr val="F5C86E"/>
      </a:accent1>
      <a:accent2>
        <a:srgbClr val="905D3E"/>
      </a:accent2>
      <a:accent3>
        <a:srgbClr val="AF7C5A"/>
      </a:accent3>
      <a:accent4>
        <a:srgbClr val="DCB990"/>
      </a:accent4>
      <a:accent5>
        <a:srgbClr val="ECE5DA"/>
      </a:accent5>
      <a:accent6>
        <a:srgbClr val="FFFFFF"/>
      </a:accent6>
      <a:hlink>
        <a:srgbClr val="0C171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701</TotalTime>
  <Words>5174</Words>
  <Application>Microsoft Office PowerPoint</Application>
  <PresentationFormat>On-screen Show (16:9)</PresentationFormat>
  <Paragraphs>495</Paragraphs>
  <Slides>93</Slides>
  <Notes>34</Notes>
  <HiddenSlides>0</HiddenSlides>
  <MMClips>10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93</vt:i4>
      </vt:variant>
    </vt:vector>
  </HeadingPairs>
  <TitlesOfParts>
    <vt:vector size="103" baseType="lpstr">
      <vt:lpstr>Arial</vt:lpstr>
      <vt:lpstr>Calibri</vt:lpstr>
      <vt:lpstr>Bebas Neue</vt:lpstr>
      <vt:lpstr>Nunito Light</vt:lpstr>
      <vt:lpstr>Aharoni</vt:lpstr>
      <vt:lpstr>Lato</vt:lpstr>
      <vt:lpstr>Times New Roman</vt:lpstr>
      <vt:lpstr>Taviraj Medium</vt:lpstr>
      <vt:lpstr>Pesach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admin</dc:creator>
  <cp:lastModifiedBy>Nguyen Thao</cp:lastModifiedBy>
  <cp:revision>16</cp:revision>
  <dcterms:modified xsi:type="dcterms:W3CDTF">2024-09-26T15:16:35Z</dcterms:modified>
</cp:coreProperties>
</file>