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91" r:id="rId13"/>
    <p:sldId id="290" r:id="rId14"/>
    <p:sldId id="292" r:id="rId15"/>
    <p:sldId id="293" r:id="rId16"/>
    <p:sldId id="270" r:id="rId17"/>
    <p:sldId id="271" r:id="rId18"/>
    <p:sldId id="272" r:id="rId19"/>
    <p:sldId id="273" r:id="rId20"/>
    <p:sldId id="294" r:id="rId21"/>
    <p:sldId id="295" r:id="rId22"/>
    <p:sldId id="275" r:id="rId23"/>
    <p:sldId id="296" r:id="rId24"/>
    <p:sldId id="298" r:id="rId25"/>
    <p:sldId id="299" r:id="rId26"/>
    <p:sldId id="301" r:id="rId27"/>
    <p:sldId id="282" r:id="rId28"/>
    <p:sldId id="283" r:id="rId29"/>
    <p:sldId id="284" r:id="rId30"/>
    <p:sldId id="285" r:id="rId31"/>
    <p:sldId id="286" r:id="rId32"/>
    <p:sldId id="287" r:id="rId33"/>
    <p:sldId id="304" r:id="rId34"/>
    <p:sldId id="302" r:id="rId35"/>
    <p:sldId id="303" r:id="rId36"/>
    <p:sldId id="288" r:id="rId37"/>
    <p:sldId id="28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9" autoAdjust="0"/>
    <p:restoredTop sz="94660"/>
  </p:normalViewPr>
  <p:slideViewPr>
    <p:cSldViewPr snapToGrid="0">
      <p:cViewPr varScale="1">
        <p:scale>
          <a:sx n="70" d="100"/>
          <a:sy n="70" d="100"/>
        </p:scale>
        <p:origin x="60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428194-EC29-45D4-9CA9-1EA2465CD93D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C5DF9CA-84AD-4990-AB7F-D5AE70B4B095}">
      <dgm:prSet phldrT="[Text]" custT="1"/>
      <dgm:spPr/>
      <dgm:t>
        <a:bodyPr/>
        <a:lstStyle/>
        <a:p>
          <a:r>
            <a:rPr lang="en-US" sz="4000" dirty="0" err="1" smtClean="0"/>
            <a:t>Đọc</a:t>
          </a:r>
          <a:r>
            <a:rPr lang="en-US" sz="4000" dirty="0" smtClean="0"/>
            <a:t> SGK/17, 18 </a:t>
          </a:r>
          <a:r>
            <a:rPr lang="en-US" sz="4000" dirty="0" err="1" smtClean="0"/>
            <a:t>và</a:t>
          </a:r>
          <a:r>
            <a:rPr lang="en-US" sz="4000" dirty="0" smtClean="0"/>
            <a:t> </a:t>
          </a:r>
          <a:r>
            <a:rPr lang="en-US" sz="4000" dirty="0" err="1" smtClean="0"/>
            <a:t>cho</a:t>
          </a:r>
          <a:r>
            <a:rPr lang="en-US" sz="4000" dirty="0" smtClean="0"/>
            <a:t> </a:t>
          </a:r>
          <a:r>
            <a:rPr lang="en-US" sz="4000" dirty="0" err="1" smtClean="0"/>
            <a:t>biết</a:t>
          </a:r>
          <a:endParaRPr lang="en-US" sz="4000" dirty="0"/>
        </a:p>
      </dgm:t>
    </dgm:pt>
    <dgm:pt modelId="{938CDAE5-2C3E-41C6-A7EB-2FF7E9E2A89C}" type="parTrans" cxnId="{5FCF68D7-1364-4821-AB5A-4CBCF6E6224B}">
      <dgm:prSet/>
      <dgm:spPr/>
      <dgm:t>
        <a:bodyPr/>
        <a:lstStyle/>
        <a:p>
          <a:endParaRPr lang="en-US"/>
        </a:p>
      </dgm:t>
    </dgm:pt>
    <dgm:pt modelId="{2A926D25-26F9-4AC2-858C-11EFB554E8A4}" type="sibTrans" cxnId="{5FCF68D7-1364-4821-AB5A-4CBCF6E6224B}">
      <dgm:prSet/>
      <dgm:spPr/>
      <dgm:t>
        <a:bodyPr/>
        <a:lstStyle/>
        <a:p>
          <a:endParaRPr lang="en-US"/>
        </a:p>
      </dgm:t>
    </dgm:pt>
    <dgm:pt modelId="{A4C1A67B-10E6-4B8D-B359-19DE5DA9F0B6}">
      <dgm:prSet phldrT="[Text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 smtClean="0"/>
            <a:t>Thế</a:t>
          </a:r>
          <a:r>
            <a:rPr lang="en-US" dirty="0" smtClean="0"/>
            <a:t> </a:t>
          </a:r>
          <a:r>
            <a:rPr lang="en-US" dirty="0" err="1" smtClean="0"/>
            <a:t>nào</a:t>
          </a:r>
          <a:r>
            <a:rPr lang="en-US" dirty="0" smtClean="0"/>
            <a:t> </a:t>
          </a:r>
          <a:r>
            <a:rPr lang="en-US" dirty="0" err="1" smtClean="0"/>
            <a:t>là</a:t>
          </a:r>
          <a:r>
            <a:rPr lang="en-US" dirty="0" smtClean="0"/>
            <a:t> </a:t>
          </a:r>
          <a:r>
            <a:rPr lang="en-US" dirty="0" err="1" smtClean="0"/>
            <a:t>bài</a:t>
          </a:r>
          <a:r>
            <a:rPr lang="en-US" dirty="0" smtClean="0"/>
            <a:t> </a:t>
          </a:r>
          <a:r>
            <a:rPr lang="en-US" dirty="0" err="1" smtClean="0"/>
            <a:t>văn</a:t>
          </a:r>
          <a:r>
            <a:rPr lang="en-US" dirty="0" smtClean="0"/>
            <a:t> </a:t>
          </a:r>
          <a:r>
            <a:rPr lang="en-US" dirty="0" err="1" smtClean="0"/>
            <a:t>nghị</a:t>
          </a:r>
          <a:r>
            <a:rPr lang="en-US" dirty="0" smtClean="0"/>
            <a:t> </a:t>
          </a:r>
          <a:r>
            <a:rPr lang="en-US" dirty="0" err="1" smtClean="0"/>
            <a:t>luận</a:t>
          </a:r>
          <a:r>
            <a:rPr lang="en-US" dirty="0" smtClean="0"/>
            <a:t> </a:t>
          </a:r>
          <a:r>
            <a:rPr lang="en-US" dirty="0" err="1" smtClean="0"/>
            <a:t>về</a:t>
          </a:r>
          <a:r>
            <a:rPr lang="en-US" dirty="0" smtClean="0"/>
            <a:t> </a:t>
          </a:r>
          <a:r>
            <a:rPr lang="en-US" dirty="0" err="1" smtClean="0"/>
            <a:t>một</a:t>
          </a:r>
          <a:r>
            <a:rPr lang="en-US" dirty="0" smtClean="0"/>
            <a:t> </a:t>
          </a:r>
          <a:r>
            <a:rPr lang="en-US" dirty="0" err="1" smtClean="0"/>
            <a:t>vấn</a:t>
          </a:r>
          <a:r>
            <a:rPr lang="en-US" dirty="0" smtClean="0"/>
            <a:t> </a:t>
          </a:r>
          <a:r>
            <a:rPr lang="en-US" dirty="0" err="1" smtClean="0"/>
            <a:t>đề</a:t>
          </a:r>
          <a:r>
            <a:rPr lang="en-US" dirty="0" smtClean="0"/>
            <a:t> </a:t>
          </a:r>
          <a:r>
            <a:rPr lang="en-US" dirty="0" err="1" smtClean="0"/>
            <a:t>đời</a:t>
          </a:r>
          <a:r>
            <a:rPr lang="en-US" dirty="0" smtClean="0"/>
            <a:t> </a:t>
          </a:r>
          <a:r>
            <a:rPr lang="en-US" dirty="0" err="1" smtClean="0"/>
            <a:t>sống</a:t>
          </a:r>
          <a:r>
            <a:rPr lang="en-US" dirty="0" smtClean="0"/>
            <a:t>?</a:t>
          </a:r>
          <a:endParaRPr lang="en-US" dirty="0"/>
        </a:p>
      </dgm:t>
    </dgm:pt>
    <dgm:pt modelId="{518A5ABA-E98A-438C-BBE3-BABEBB3029B9}" type="parTrans" cxnId="{BA445BE6-0D0E-4B5B-A39A-18BB2A764ADF}">
      <dgm:prSet/>
      <dgm:spPr/>
      <dgm:t>
        <a:bodyPr/>
        <a:lstStyle/>
        <a:p>
          <a:endParaRPr lang="en-US"/>
        </a:p>
      </dgm:t>
    </dgm:pt>
    <dgm:pt modelId="{65B1BEC0-E64F-4072-972F-1882216EA00F}" type="sibTrans" cxnId="{BA445BE6-0D0E-4B5B-A39A-18BB2A764ADF}">
      <dgm:prSet/>
      <dgm:spPr/>
      <dgm:t>
        <a:bodyPr/>
        <a:lstStyle/>
        <a:p>
          <a:endParaRPr lang="en-US"/>
        </a:p>
      </dgm:t>
    </dgm:pt>
    <dgm:pt modelId="{42A72230-02CC-4900-95DE-15AE43F2E4E3}">
      <dgm:prSet phldrT="[Text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 smtClean="0"/>
            <a:t>Nêu</a:t>
          </a:r>
          <a:r>
            <a:rPr lang="en-US" dirty="0" smtClean="0"/>
            <a:t> </a:t>
          </a:r>
          <a:r>
            <a:rPr lang="en-US" dirty="0" err="1" smtClean="0"/>
            <a:t>yêu</a:t>
          </a:r>
          <a:r>
            <a:rPr lang="en-US" dirty="0" smtClean="0"/>
            <a:t> </a:t>
          </a:r>
          <a:r>
            <a:rPr lang="en-US" dirty="0" err="1" smtClean="0"/>
            <a:t>cầu</a:t>
          </a:r>
          <a:r>
            <a:rPr lang="en-US" dirty="0" smtClean="0"/>
            <a:t> </a:t>
          </a:r>
          <a:r>
            <a:rPr lang="en-US" dirty="0" err="1" smtClean="0"/>
            <a:t>đối</a:t>
          </a:r>
          <a:r>
            <a:rPr lang="en-US" dirty="0" smtClean="0"/>
            <a:t> </a:t>
          </a:r>
          <a:r>
            <a:rPr lang="en-US" dirty="0" err="1" smtClean="0"/>
            <a:t>với</a:t>
          </a:r>
          <a:r>
            <a:rPr lang="en-US" dirty="0" smtClean="0"/>
            <a:t> </a:t>
          </a:r>
          <a:r>
            <a:rPr lang="en-US" dirty="0" err="1" smtClean="0"/>
            <a:t>kiểu</a:t>
          </a:r>
          <a:r>
            <a:rPr lang="en-US" dirty="0" smtClean="0"/>
            <a:t> </a:t>
          </a:r>
          <a:r>
            <a:rPr lang="en-US" dirty="0" err="1" smtClean="0"/>
            <a:t>bài</a:t>
          </a:r>
          <a:r>
            <a:rPr lang="en-US" dirty="0" smtClean="0"/>
            <a:t> </a:t>
          </a:r>
          <a:r>
            <a:rPr lang="en-US" dirty="0" err="1" smtClean="0"/>
            <a:t>này</a:t>
          </a:r>
          <a:r>
            <a:rPr lang="en-US" dirty="0" smtClean="0"/>
            <a:t>?</a:t>
          </a:r>
          <a:endParaRPr lang="en-US" dirty="0"/>
        </a:p>
      </dgm:t>
    </dgm:pt>
    <dgm:pt modelId="{2272772F-5A33-4A20-9E31-337FCFFA825C}" type="parTrans" cxnId="{ED561AE0-F151-4F52-8C03-CEB81B515FC0}">
      <dgm:prSet/>
      <dgm:spPr/>
      <dgm:t>
        <a:bodyPr/>
        <a:lstStyle/>
        <a:p>
          <a:endParaRPr lang="en-US"/>
        </a:p>
      </dgm:t>
    </dgm:pt>
    <dgm:pt modelId="{73AF48DD-7BDB-4C4F-9A37-587186518EBC}" type="sibTrans" cxnId="{ED561AE0-F151-4F52-8C03-CEB81B515FC0}">
      <dgm:prSet/>
      <dgm:spPr/>
      <dgm:t>
        <a:bodyPr/>
        <a:lstStyle/>
        <a:p>
          <a:endParaRPr lang="en-US"/>
        </a:p>
      </dgm:t>
    </dgm:pt>
    <dgm:pt modelId="{581090B2-CDC0-47A8-8ED5-31ED43CC66AC}">
      <dgm:prSet phldrT="[Text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 dirty="0"/>
        </a:p>
      </dgm:t>
    </dgm:pt>
    <dgm:pt modelId="{5F1B1BD3-54D1-49B5-B229-B7F5E2FE6D71}" type="parTrans" cxnId="{1450F73A-A5A6-45F7-B35B-298FEF32A4B5}">
      <dgm:prSet/>
      <dgm:spPr/>
      <dgm:t>
        <a:bodyPr/>
        <a:lstStyle/>
        <a:p>
          <a:endParaRPr lang="en-US"/>
        </a:p>
      </dgm:t>
    </dgm:pt>
    <dgm:pt modelId="{918D0383-7CB3-45B0-B781-1B44759CB3D3}" type="sibTrans" cxnId="{1450F73A-A5A6-45F7-B35B-298FEF32A4B5}">
      <dgm:prSet/>
      <dgm:spPr/>
      <dgm:t>
        <a:bodyPr/>
        <a:lstStyle/>
        <a:p>
          <a:endParaRPr lang="en-US"/>
        </a:p>
      </dgm:t>
    </dgm:pt>
    <dgm:pt modelId="{286F0835-B2E7-4EF6-BF4A-46E9CBF030A8}">
      <dgm:prSet phldrT="[Text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 smtClean="0"/>
            <a:t>Nêu</a:t>
          </a:r>
          <a:r>
            <a:rPr lang="en-US" dirty="0" smtClean="0"/>
            <a:t> </a:t>
          </a:r>
          <a:r>
            <a:rPr lang="en-US" dirty="0" err="1" smtClean="0"/>
            <a:t>bố</a:t>
          </a:r>
          <a:r>
            <a:rPr lang="en-US" dirty="0" smtClean="0"/>
            <a:t> </a:t>
          </a:r>
          <a:r>
            <a:rPr lang="en-US" dirty="0" err="1" smtClean="0"/>
            <a:t>cục</a:t>
          </a:r>
          <a:r>
            <a:rPr lang="en-US" dirty="0" smtClean="0"/>
            <a:t> </a:t>
          </a:r>
          <a:r>
            <a:rPr lang="en-US" dirty="0" err="1" smtClean="0"/>
            <a:t>của</a:t>
          </a:r>
          <a:r>
            <a:rPr lang="en-US" dirty="0" smtClean="0"/>
            <a:t> </a:t>
          </a:r>
          <a:r>
            <a:rPr lang="en-US" dirty="0" err="1" smtClean="0"/>
            <a:t>bài</a:t>
          </a:r>
          <a:r>
            <a:rPr lang="en-US" dirty="0" smtClean="0"/>
            <a:t> </a:t>
          </a:r>
          <a:r>
            <a:rPr lang="en-US" dirty="0" err="1" smtClean="0"/>
            <a:t>văn</a:t>
          </a:r>
          <a:r>
            <a:rPr lang="en-US" dirty="0" smtClean="0"/>
            <a:t> </a:t>
          </a:r>
          <a:r>
            <a:rPr lang="en-US" dirty="0" err="1" smtClean="0"/>
            <a:t>nghị</a:t>
          </a:r>
          <a:r>
            <a:rPr lang="en-US" dirty="0" smtClean="0"/>
            <a:t> </a:t>
          </a:r>
          <a:r>
            <a:rPr lang="en-US" dirty="0" err="1" smtClean="0"/>
            <a:t>luận</a:t>
          </a:r>
          <a:r>
            <a:rPr lang="en-US" dirty="0" smtClean="0"/>
            <a:t> </a:t>
          </a:r>
          <a:r>
            <a:rPr lang="en-US" dirty="0" err="1" smtClean="0"/>
            <a:t>về</a:t>
          </a:r>
          <a:r>
            <a:rPr lang="en-US" dirty="0" smtClean="0"/>
            <a:t> 1 </a:t>
          </a:r>
          <a:r>
            <a:rPr lang="en-US" dirty="0" err="1" smtClean="0"/>
            <a:t>vấn</a:t>
          </a:r>
          <a:r>
            <a:rPr lang="en-US" dirty="0" smtClean="0"/>
            <a:t> </a:t>
          </a:r>
          <a:r>
            <a:rPr lang="en-US" dirty="0" err="1" smtClean="0"/>
            <a:t>đề</a:t>
          </a:r>
          <a:r>
            <a:rPr lang="en-US" dirty="0" smtClean="0"/>
            <a:t> </a:t>
          </a:r>
          <a:r>
            <a:rPr lang="en-US" dirty="0" err="1" smtClean="0"/>
            <a:t>đời</a:t>
          </a:r>
          <a:r>
            <a:rPr lang="en-US" dirty="0" smtClean="0"/>
            <a:t> </a:t>
          </a:r>
          <a:r>
            <a:rPr lang="en-US" dirty="0" err="1" smtClean="0"/>
            <a:t>sống</a:t>
          </a:r>
          <a:r>
            <a:rPr lang="en-US" dirty="0" smtClean="0"/>
            <a:t>?</a:t>
          </a:r>
          <a:endParaRPr lang="en-US" dirty="0"/>
        </a:p>
      </dgm:t>
    </dgm:pt>
    <dgm:pt modelId="{203E0CC8-66A6-455E-BA2C-E38B8B47D8C2}" type="parTrans" cxnId="{80499FAE-3ACF-4CB5-AE51-10327AC8A657}">
      <dgm:prSet/>
      <dgm:spPr/>
      <dgm:t>
        <a:bodyPr/>
        <a:lstStyle/>
        <a:p>
          <a:endParaRPr lang="en-US"/>
        </a:p>
      </dgm:t>
    </dgm:pt>
    <dgm:pt modelId="{CD55F159-E7D7-44DF-B9F5-A98519777FF7}" type="sibTrans" cxnId="{80499FAE-3ACF-4CB5-AE51-10327AC8A657}">
      <dgm:prSet/>
      <dgm:spPr/>
      <dgm:t>
        <a:bodyPr/>
        <a:lstStyle/>
        <a:p>
          <a:endParaRPr lang="en-US"/>
        </a:p>
      </dgm:t>
    </dgm:pt>
    <dgm:pt modelId="{FD5E5391-A548-4AE3-878E-7708CB2C99F6}" type="pres">
      <dgm:prSet presAssocID="{E0428194-EC29-45D4-9CA9-1EA2465CD93D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813482D-744C-4D9C-AAFD-FC597208B154}" type="pres">
      <dgm:prSet presAssocID="{4C5DF9CA-84AD-4990-AB7F-D5AE70B4B095}" presName="linNode" presStyleCnt="0"/>
      <dgm:spPr/>
    </dgm:pt>
    <dgm:pt modelId="{DF5050DD-3F77-4F21-B632-5438F1A14FE6}" type="pres">
      <dgm:prSet presAssocID="{4C5DF9CA-84AD-4990-AB7F-D5AE70B4B095}" presName="parentShp" presStyleLbl="node1" presStyleIdx="0" presStyleCnt="1" custScaleX="458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4967F2-7014-46D0-8CF5-39DD8C668890}" type="pres">
      <dgm:prSet presAssocID="{4C5DF9CA-84AD-4990-AB7F-D5AE70B4B095}" presName="childShp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015180-8CDF-466E-9C9B-83A72D667178}" type="presOf" srcId="{4C5DF9CA-84AD-4990-AB7F-D5AE70B4B095}" destId="{DF5050DD-3F77-4F21-B632-5438F1A14FE6}" srcOrd="0" destOrd="0" presId="urn:microsoft.com/office/officeart/2005/8/layout/vList6"/>
    <dgm:cxn modelId="{BA445BE6-0D0E-4B5B-A39A-18BB2A764ADF}" srcId="{4C5DF9CA-84AD-4990-AB7F-D5AE70B4B095}" destId="{A4C1A67B-10E6-4B8D-B359-19DE5DA9F0B6}" srcOrd="0" destOrd="0" parTransId="{518A5ABA-E98A-438C-BBE3-BABEBB3029B9}" sibTransId="{65B1BEC0-E64F-4072-972F-1882216EA00F}"/>
    <dgm:cxn modelId="{1450F73A-A5A6-45F7-B35B-298FEF32A4B5}" srcId="{4C5DF9CA-84AD-4990-AB7F-D5AE70B4B095}" destId="{581090B2-CDC0-47A8-8ED5-31ED43CC66AC}" srcOrd="3" destOrd="0" parTransId="{5F1B1BD3-54D1-49B5-B229-B7F5E2FE6D71}" sibTransId="{918D0383-7CB3-45B0-B781-1B44759CB3D3}"/>
    <dgm:cxn modelId="{10C546F3-5FC2-40CC-A92B-3D5E2171F979}" type="presOf" srcId="{581090B2-CDC0-47A8-8ED5-31ED43CC66AC}" destId="{4E4967F2-7014-46D0-8CF5-39DD8C668890}" srcOrd="0" destOrd="3" presId="urn:microsoft.com/office/officeart/2005/8/layout/vList6"/>
    <dgm:cxn modelId="{E4A4054C-7B22-4095-BCB6-50AFA2814C8F}" type="presOf" srcId="{E0428194-EC29-45D4-9CA9-1EA2465CD93D}" destId="{FD5E5391-A548-4AE3-878E-7708CB2C99F6}" srcOrd="0" destOrd="0" presId="urn:microsoft.com/office/officeart/2005/8/layout/vList6"/>
    <dgm:cxn modelId="{5FCF68D7-1364-4821-AB5A-4CBCF6E6224B}" srcId="{E0428194-EC29-45D4-9CA9-1EA2465CD93D}" destId="{4C5DF9CA-84AD-4990-AB7F-D5AE70B4B095}" srcOrd="0" destOrd="0" parTransId="{938CDAE5-2C3E-41C6-A7EB-2FF7E9E2A89C}" sibTransId="{2A926D25-26F9-4AC2-858C-11EFB554E8A4}"/>
    <dgm:cxn modelId="{65F4E1D4-C5BB-4989-8951-C3B25E4CA80C}" type="presOf" srcId="{42A72230-02CC-4900-95DE-15AE43F2E4E3}" destId="{4E4967F2-7014-46D0-8CF5-39DD8C668890}" srcOrd="0" destOrd="1" presId="urn:microsoft.com/office/officeart/2005/8/layout/vList6"/>
    <dgm:cxn modelId="{38DE4D74-1920-48B3-A7F6-B1A170F7074F}" type="presOf" srcId="{A4C1A67B-10E6-4B8D-B359-19DE5DA9F0B6}" destId="{4E4967F2-7014-46D0-8CF5-39DD8C668890}" srcOrd="0" destOrd="0" presId="urn:microsoft.com/office/officeart/2005/8/layout/vList6"/>
    <dgm:cxn modelId="{80499FAE-3ACF-4CB5-AE51-10327AC8A657}" srcId="{4C5DF9CA-84AD-4990-AB7F-D5AE70B4B095}" destId="{286F0835-B2E7-4EF6-BF4A-46E9CBF030A8}" srcOrd="2" destOrd="0" parTransId="{203E0CC8-66A6-455E-BA2C-E38B8B47D8C2}" sibTransId="{CD55F159-E7D7-44DF-B9F5-A98519777FF7}"/>
    <dgm:cxn modelId="{ED561AE0-F151-4F52-8C03-CEB81B515FC0}" srcId="{4C5DF9CA-84AD-4990-AB7F-D5AE70B4B095}" destId="{42A72230-02CC-4900-95DE-15AE43F2E4E3}" srcOrd="1" destOrd="0" parTransId="{2272772F-5A33-4A20-9E31-337FCFFA825C}" sibTransId="{73AF48DD-7BDB-4C4F-9A37-587186518EBC}"/>
    <dgm:cxn modelId="{D0F6FFB9-C8E6-434A-AF14-8EB8E569D8A4}" type="presOf" srcId="{286F0835-B2E7-4EF6-BF4A-46E9CBF030A8}" destId="{4E4967F2-7014-46D0-8CF5-39DD8C668890}" srcOrd="0" destOrd="2" presId="urn:microsoft.com/office/officeart/2005/8/layout/vList6"/>
    <dgm:cxn modelId="{EAFF2B3F-6548-4641-B8F1-9FA30F029212}" type="presParOf" srcId="{FD5E5391-A548-4AE3-878E-7708CB2C99F6}" destId="{7813482D-744C-4D9C-AAFD-FC597208B154}" srcOrd="0" destOrd="0" presId="urn:microsoft.com/office/officeart/2005/8/layout/vList6"/>
    <dgm:cxn modelId="{80084425-2B12-4747-A931-8263C28316E1}" type="presParOf" srcId="{7813482D-744C-4D9C-AAFD-FC597208B154}" destId="{DF5050DD-3F77-4F21-B632-5438F1A14FE6}" srcOrd="0" destOrd="0" presId="urn:microsoft.com/office/officeart/2005/8/layout/vList6"/>
    <dgm:cxn modelId="{3CB79692-2442-4B87-9289-E67BA1DCF406}" type="presParOf" srcId="{7813482D-744C-4D9C-AAFD-FC597208B154}" destId="{4E4967F2-7014-46D0-8CF5-39DD8C668890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3EDB59-019E-40E2-A4A5-58A508F8948C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3BEFE9-4502-4C91-AA71-DAF0AA87821C}">
      <dgm:prSet phldrT="[Text]"/>
      <dgm:spPr/>
      <dgm:t>
        <a:bodyPr/>
        <a:lstStyle/>
        <a:p>
          <a:r>
            <a:rPr lang="en-US" dirty="0" err="1" smtClean="0"/>
            <a:t>Yêu</a:t>
          </a:r>
          <a:r>
            <a:rPr lang="en-US" dirty="0" smtClean="0"/>
            <a:t> </a:t>
          </a:r>
          <a:r>
            <a:rPr lang="en-US" dirty="0" err="1" smtClean="0"/>
            <a:t>cầu</a:t>
          </a:r>
          <a:endParaRPr lang="en-US" dirty="0"/>
        </a:p>
      </dgm:t>
    </dgm:pt>
    <dgm:pt modelId="{13006422-4286-4ADF-9DF9-1B81F1E3B49E}" type="parTrans" cxnId="{7DB1A009-89D6-42C5-8666-A5D553CB1E14}">
      <dgm:prSet/>
      <dgm:spPr/>
      <dgm:t>
        <a:bodyPr/>
        <a:lstStyle/>
        <a:p>
          <a:endParaRPr lang="en-US"/>
        </a:p>
      </dgm:t>
    </dgm:pt>
    <dgm:pt modelId="{D35A4175-0946-4B03-8A59-F451EAC94E47}" type="sibTrans" cxnId="{7DB1A009-89D6-42C5-8666-A5D553CB1E14}">
      <dgm:prSet/>
      <dgm:spPr/>
      <dgm:t>
        <a:bodyPr/>
        <a:lstStyle/>
        <a:p>
          <a:endParaRPr lang="en-US"/>
        </a:p>
      </dgm:t>
    </dgm:pt>
    <dgm:pt modelId="{7FE5B35C-20E2-4C45-B3AF-E956EAE2B272}">
      <dgm:prSet phldrT="[Text]"/>
      <dgm:spPr/>
      <dgm:t>
        <a:bodyPr/>
        <a:lstStyle/>
        <a:p>
          <a:r>
            <a:rPr lang="en-US" dirty="0" err="1" smtClean="0">
              <a:latin typeface="Times New Roman" pitchFamily="18" charset="0"/>
              <a:cs typeface="Times New Roman" pitchFamily="18" charset="0"/>
            </a:rPr>
            <a:t>Nêu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được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vấn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đề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cần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bàn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luận</a:t>
          </a:r>
          <a:endParaRPr lang="en-US" dirty="0"/>
        </a:p>
      </dgm:t>
    </dgm:pt>
    <dgm:pt modelId="{67B6F3C9-0F05-44F2-BB0E-382DB9DF58BA}" type="parTrans" cxnId="{01C14229-850C-452F-946D-C7DEF746BE03}">
      <dgm:prSet/>
      <dgm:spPr/>
      <dgm:t>
        <a:bodyPr/>
        <a:lstStyle/>
        <a:p>
          <a:endParaRPr lang="en-US"/>
        </a:p>
      </dgm:t>
    </dgm:pt>
    <dgm:pt modelId="{64E04251-8258-4B5F-9DF6-3D2F493EE3FC}" type="sibTrans" cxnId="{01C14229-850C-452F-946D-C7DEF746BE03}">
      <dgm:prSet/>
      <dgm:spPr/>
      <dgm:t>
        <a:bodyPr/>
        <a:lstStyle/>
        <a:p>
          <a:endParaRPr lang="en-US"/>
        </a:p>
      </dgm:t>
    </dgm:pt>
    <dgm:pt modelId="{71D8B2EA-A099-414C-9301-C9C2AA97DEEF}">
      <dgm:prSet phldrT="[Text]"/>
      <dgm:spPr/>
      <dgm:t>
        <a:bodyPr/>
        <a:lstStyle/>
        <a:p>
          <a:r>
            <a:rPr lang="en-US" dirty="0" err="1" smtClean="0">
              <a:latin typeface="Times New Roman" pitchFamily="18" charset="0"/>
              <a:cs typeface="Times New Roman" pitchFamily="18" charset="0"/>
            </a:rPr>
            <a:t>Trình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bày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được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ý‎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kiến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tán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thành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phản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đối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của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người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viết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với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vấn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đề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cần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bàn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luận</a:t>
          </a:r>
          <a:endParaRPr lang="en-US" dirty="0"/>
        </a:p>
      </dgm:t>
    </dgm:pt>
    <dgm:pt modelId="{AA7931F2-2E88-41CE-B3E7-FF40318D736A}" type="parTrans" cxnId="{CAEE59D4-5895-4492-A845-9757BED6F4CE}">
      <dgm:prSet/>
      <dgm:spPr/>
      <dgm:t>
        <a:bodyPr/>
        <a:lstStyle/>
        <a:p>
          <a:endParaRPr lang="en-US"/>
        </a:p>
      </dgm:t>
    </dgm:pt>
    <dgm:pt modelId="{D73EA985-FBE1-46BD-8C0D-7A5B52735E7F}" type="sibTrans" cxnId="{CAEE59D4-5895-4492-A845-9757BED6F4CE}">
      <dgm:prSet/>
      <dgm:spPr/>
      <dgm:t>
        <a:bodyPr/>
        <a:lstStyle/>
        <a:p>
          <a:endParaRPr lang="en-US"/>
        </a:p>
      </dgm:t>
    </dgm:pt>
    <dgm:pt modelId="{0EAFC387-5095-4E73-BFC6-52A5CFDBB1C2}">
      <dgm:prSet phldrT="[Text]"/>
      <dgm:spPr/>
      <dgm:t>
        <a:bodyPr/>
        <a:lstStyle/>
        <a:p>
          <a:r>
            <a:rPr lang="en-US" dirty="0" err="1" smtClean="0">
              <a:latin typeface="Times New Roman" pitchFamily="18" charset="0"/>
              <a:cs typeface="Times New Roman" pitchFamily="18" charset="0"/>
            </a:rPr>
            <a:t>Đưa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ra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lí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lẽ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bằng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chứng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xác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thực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đa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dạng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để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làm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sáng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tỏ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cho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‎ý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kiến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endParaRPr lang="en-US" dirty="0"/>
        </a:p>
      </dgm:t>
    </dgm:pt>
    <dgm:pt modelId="{2CE53912-4A7F-44A1-9936-4657D65E44CD}" type="parTrans" cxnId="{743E9FFE-0DF5-4154-899C-E8BA8DF74851}">
      <dgm:prSet/>
      <dgm:spPr/>
      <dgm:t>
        <a:bodyPr/>
        <a:lstStyle/>
        <a:p>
          <a:endParaRPr lang="en-US"/>
        </a:p>
      </dgm:t>
    </dgm:pt>
    <dgm:pt modelId="{92E178B4-0C4A-4CFF-9BA7-E622CB0A537C}" type="sibTrans" cxnId="{743E9FFE-0DF5-4154-899C-E8BA8DF74851}">
      <dgm:prSet/>
      <dgm:spPr/>
      <dgm:t>
        <a:bodyPr/>
        <a:lstStyle/>
        <a:p>
          <a:endParaRPr lang="en-US"/>
        </a:p>
      </dgm:t>
    </dgm:pt>
    <dgm:pt modelId="{5BA30D22-97E5-4263-A0CE-1D6A8C3C5EB7}" type="pres">
      <dgm:prSet presAssocID="{2A3EDB59-019E-40E2-A4A5-58A508F8948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4E3A01B-2D3B-40A8-9495-AA4E2F3B9BC2}" type="pres">
      <dgm:prSet presAssocID="{9B3BEFE9-4502-4C91-AA71-DAF0AA87821C}" presName="hierRoot1" presStyleCnt="0"/>
      <dgm:spPr/>
    </dgm:pt>
    <dgm:pt modelId="{DCCF8DCB-FEAB-4787-98C4-DD41558408E3}" type="pres">
      <dgm:prSet presAssocID="{9B3BEFE9-4502-4C91-AA71-DAF0AA87821C}" presName="composite" presStyleCnt="0"/>
      <dgm:spPr/>
    </dgm:pt>
    <dgm:pt modelId="{879E41D4-B81D-4FC6-B2C3-0B2C8E9323D2}" type="pres">
      <dgm:prSet presAssocID="{9B3BEFE9-4502-4C91-AA71-DAF0AA87821C}" presName="background" presStyleLbl="node0" presStyleIdx="0" presStyleCnt="1"/>
      <dgm:spPr/>
    </dgm:pt>
    <dgm:pt modelId="{8B27E1D2-C65C-4A50-A224-7A1B3F9DB55D}" type="pres">
      <dgm:prSet presAssocID="{9B3BEFE9-4502-4C91-AA71-DAF0AA87821C}" presName="text" presStyleLbl="fgAcc0" presStyleIdx="0" presStyleCnt="1" custScaleY="4219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6BAB6F8-8D37-4E5C-9DEC-84E5B94F1DA5}" type="pres">
      <dgm:prSet presAssocID="{9B3BEFE9-4502-4C91-AA71-DAF0AA87821C}" presName="hierChild2" presStyleCnt="0"/>
      <dgm:spPr/>
    </dgm:pt>
    <dgm:pt modelId="{34550902-F15F-46AF-A075-EF5953951D5C}" type="pres">
      <dgm:prSet presAssocID="{67B6F3C9-0F05-44F2-BB0E-382DB9DF58BA}" presName="Name10" presStyleLbl="parChTrans1D2" presStyleIdx="0" presStyleCnt="3"/>
      <dgm:spPr/>
      <dgm:t>
        <a:bodyPr/>
        <a:lstStyle/>
        <a:p>
          <a:endParaRPr lang="en-US"/>
        </a:p>
      </dgm:t>
    </dgm:pt>
    <dgm:pt modelId="{98FF3BC1-AE02-4890-B26E-22BD20D9018B}" type="pres">
      <dgm:prSet presAssocID="{7FE5B35C-20E2-4C45-B3AF-E956EAE2B272}" presName="hierRoot2" presStyleCnt="0"/>
      <dgm:spPr/>
    </dgm:pt>
    <dgm:pt modelId="{F021B97C-69BB-46FA-9A24-D568281D1343}" type="pres">
      <dgm:prSet presAssocID="{7FE5B35C-20E2-4C45-B3AF-E956EAE2B272}" presName="composite2" presStyleCnt="0"/>
      <dgm:spPr/>
    </dgm:pt>
    <dgm:pt modelId="{74EC2391-F351-48C4-B989-1ED4963219C4}" type="pres">
      <dgm:prSet presAssocID="{7FE5B35C-20E2-4C45-B3AF-E956EAE2B272}" presName="background2" presStyleLbl="node2" presStyleIdx="0" presStyleCnt="3"/>
      <dgm:spPr/>
    </dgm:pt>
    <dgm:pt modelId="{0F12B2EF-10F7-4D20-90D7-709B0B2861AD}" type="pres">
      <dgm:prSet presAssocID="{7FE5B35C-20E2-4C45-B3AF-E956EAE2B272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8681747-8482-4836-97A7-65CD544FFC17}" type="pres">
      <dgm:prSet presAssocID="{7FE5B35C-20E2-4C45-B3AF-E956EAE2B272}" presName="hierChild3" presStyleCnt="0"/>
      <dgm:spPr/>
    </dgm:pt>
    <dgm:pt modelId="{4D3C4C4A-0E88-4245-BAB4-C63299D61436}" type="pres">
      <dgm:prSet presAssocID="{AA7931F2-2E88-41CE-B3E7-FF40318D736A}" presName="Name10" presStyleLbl="parChTrans1D2" presStyleIdx="1" presStyleCnt="3"/>
      <dgm:spPr/>
      <dgm:t>
        <a:bodyPr/>
        <a:lstStyle/>
        <a:p>
          <a:endParaRPr lang="en-US"/>
        </a:p>
      </dgm:t>
    </dgm:pt>
    <dgm:pt modelId="{B45EEA20-7459-4D55-A867-A811A4E40D8A}" type="pres">
      <dgm:prSet presAssocID="{71D8B2EA-A099-414C-9301-C9C2AA97DEEF}" presName="hierRoot2" presStyleCnt="0"/>
      <dgm:spPr/>
    </dgm:pt>
    <dgm:pt modelId="{7E624832-DA7E-40AC-9BA0-D038C01863F6}" type="pres">
      <dgm:prSet presAssocID="{71D8B2EA-A099-414C-9301-C9C2AA97DEEF}" presName="composite2" presStyleCnt="0"/>
      <dgm:spPr/>
    </dgm:pt>
    <dgm:pt modelId="{25DBD939-765B-4BE2-9612-9B70B57FBEC7}" type="pres">
      <dgm:prSet presAssocID="{71D8B2EA-A099-414C-9301-C9C2AA97DEEF}" presName="background2" presStyleLbl="node2" presStyleIdx="1" presStyleCnt="3"/>
      <dgm:spPr/>
    </dgm:pt>
    <dgm:pt modelId="{994DFDE4-723D-421B-BA81-6A0314511B00}" type="pres">
      <dgm:prSet presAssocID="{71D8B2EA-A099-414C-9301-C9C2AA97DEEF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2416181-B9C9-40F2-AA27-029565B49763}" type="pres">
      <dgm:prSet presAssocID="{71D8B2EA-A099-414C-9301-C9C2AA97DEEF}" presName="hierChild3" presStyleCnt="0"/>
      <dgm:spPr/>
    </dgm:pt>
    <dgm:pt modelId="{A964F31F-47EA-47A7-9B2B-F47A29650A70}" type="pres">
      <dgm:prSet presAssocID="{2CE53912-4A7F-44A1-9936-4657D65E44CD}" presName="Name10" presStyleLbl="parChTrans1D2" presStyleIdx="2" presStyleCnt="3"/>
      <dgm:spPr/>
      <dgm:t>
        <a:bodyPr/>
        <a:lstStyle/>
        <a:p>
          <a:endParaRPr lang="en-US"/>
        </a:p>
      </dgm:t>
    </dgm:pt>
    <dgm:pt modelId="{58A9C314-6F9E-4AFA-A03A-F32981A607DE}" type="pres">
      <dgm:prSet presAssocID="{0EAFC387-5095-4E73-BFC6-52A5CFDBB1C2}" presName="hierRoot2" presStyleCnt="0"/>
      <dgm:spPr/>
    </dgm:pt>
    <dgm:pt modelId="{A5177720-F57B-4E2A-905D-A12E77EC61EA}" type="pres">
      <dgm:prSet presAssocID="{0EAFC387-5095-4E73-BFC6-52A5CFDBB1C2}" presName="composite2" presStyleCnt="0"/>
      <dgm:spPr/>
    </dgm:pt>
    <dgm:pt modelId="{887A5A4A-4F48-4B6D-A5BF-24052FAC101C}" type="pres">
      <dgm:prSet presAssocID="{0EAFC387-5095-4E73-BFC6-52A5CFDBB1C2}" presName="background2" presStyleLbl="node2" presStyleIdx="2" presStyleCnt="3"/>
      <dgm:spPr/>
    </dgm:pt>
    <dgm:pt modelId="{3A8A2406-620A-4250-B5DE-D48519FDFC5A}" type="pres">
      <dgm:prSet presAssocID="{0EAFC387-5095-4E73-BFC6-52A5CFDBB1C2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9E2FAD8-0B4E-4F0B-972F-C3995097897B}" type="pres">
      <dgm:prSet presAssocID="{0EAFC387-5095-4E73-BFC6-52A5CFDBB1C2}" presName="hierChild3" presStyleCnt="0"/>
      <dgm:spPr/>
    </dgm:pt>
  </dgm:ptLst>
  <dgm:cxnLst>
    <dgm:cxn modelId="{B791B71F-71F1-409E-AD8F-4868C7AE7095}" type="presOf" srcId="{9B3BEFE9-4502-4C91-AA71-DAF0AA87821C}" destId="{8B27E1D2-C65C-4A50-A224-7A1B3F9DB55D}" srcOrd="0" destOrd="0" presId="urn:microsoft.com/office/officeart/2005/8/layout/hierarchy1"/>
    <dgm:cxn modelId="{743E9FFE-0DF5-4154-899C-E8BA8DF74851}" srcId="{9B3BEFE9-4502-4C91-AA71-DAF0AA87821C}" destId="{0EAFC387-5095-4E73-BFC6-52A5CFDBB1C2}" srcOrd="2" destOrd="0" parTransId="{2CE53912-4A7F-44A1-9936-4657D65E44CD}" sibTransId="{92E178B4-0C4A-4CFF-9BA7-E622CB0A537C}"/>
    <dgm:cxn modelId="{8D2768F5-7C2F-4722-B01A-247C0D21B1BD}" type="presOf" srcId="{7FE5B35C-20E2-4C45-B3AF-E956EAE2B272}" destId="{0F12B2EF-10F7-4D20-90D7-709B0B2861AD}" srcOrd="0" destOrd="0" presId="urn:microsoft.com/office/officeart/2005/8/layout/hierarchy1"/>
    <dgm:cxn modelId="{CAEE59D4-5895-4492-A845-9757BED6F4CE}" srcId="{9B3BEFE9-4502-4C91-AA71-DAF0AA87821C}" destId="{71D8B2EA-A099-414C-9301-C9C2AA97DEEF}" srcOrd="1" destOrd="0" parTransId="{AA7931F2-2E88-41CE-B3E7-FF40318D736A}" sibTransId="{D73EA985-FBE1-46BD-8C0D-7A5B52735E7F}"/>
    <dgm:cxn modelId="{7DB1A009-89D6-42C5-8666-A5D553CB1E14}" srcId="{2A3EDB59-019E-40E2-A4A5-58A508F8948C}" destId="{9B3BEFE9-4502-4C91-AA71-DAF0AA87821C}" srcOrd="0" destOrd="0" parTransId="{13006422-4286-4ADF-9DF9-1B81F1E3B49E}" sibTransId="{D35A4175-0946-4B03-8A59-F451EAC94E47}"/>
    <dgm:cxn modelId="{99F2A773-6994-44F7-BF1C-73963E0D9BF6}" type="presOf" srcId="{0EAFC387-5095-4E73-BFC6-52A5CFDBB1C2}" destId="{3A8A2406-620A-4250-B5DE-D48519FDFC5A}" srcOrd="0" destOrd="0" presId="urn:microsoft.com/office/officeart/2005/8/layout/hierarchy1"/>
    <dgm:cxn modelId="{CE9F812D-32B6-4482-ACC7-A30A72F4FDD1}" type="presOf" srcId="{67B6F3C9-0F05-44F2-BB0E-382DB9DF58BA}" destId="{34550902-F15F-46AF-A075-EF5953951D5C}" srcOrd="0" destOrd="0" presId="urn:microsoft.com/office/officeart/2005/8/layout/hierarchy1"/>
    <dgm:cxn modelId="{047461FC-8F38-48B5-B0E5-23FC09E99103}" type="presOf" srcId="{2CE53912-4A7F-44A1-9936-4657D65E44CD}" destId="{A964F31F-47EA-47A7-9B2B-F47A29650A70}" srcOrd="0" destOrd="0" presId="urn:microsoft.com/office/officeart/2005/8/layout/hierarchy1"/>
    <dgm:cxn modelId="{2582ED0D-0994-472C-A015-3457224241E6}" type="presOf" srcId="{AA7931F2-2E88-41CE-B3E7-FF40318D736A}" destId="{4D3C4C4A-0E88-4245-BAB4-C63299D61436}" srcOrd="0" destOrd="0" presId="urn:microsoft.com/office/officeart/2005/8/layout/hierarchy1"/>
    <dgm:cxn modelId="{01C14229-850C-452F-946D-C7DEF746BE03}" srcId="{9B3BEFE9-4502-4C91-AA71-DAF0AA87821C}" destId="{7FE5B35C-20E2-4C45-B3AF-E956EAE2B272}" srcOrd="0" destOrd="0" parTransId="{67B6F3C9-0F05-44F2-BB0E-382DB9DF58BA}" sibTransId="{64E04251-8258-4B5F-9DF6-3D2F493EE3FC}"/>
    <dgm:cxn modelId="{34FE98C2-B229-480A-9B7F-5A1BDFB0FF2F}" type="presOf" srcId="{71D8B2EA-A099-414C-9301-C9C2AA97DEEF}" destId="{994DFDE4-723D-421B-BA81-6A0314511B00}" srcOrd="0" destOrd="0" presId="urn:microsoft.com/office/officeart/2005/8/layout/hierarchy1"/>
    <dgm:cxn modelId="{CD4B85BF-6E26-4449-9F0D-BAD57A267F37}" type="presOf" srcId="{2A3EDB59-019E-40E2-A4A5-58A508F8948C}" destId="{5BA30D22-97E5-4263-A0CE-1D6A8C3C5EB7}" srcOrd="0" destOrd="0" presId="urn:microsoft.com/office/officeart/2005/8/layout/hierarchy1"/>
    <dgm:cxn modelId="{69676475-D4CC-4199-B3AD-D045A2CAFB67}" type="presParOf" srcId="{5BA30D22-97E5-4263-A0CE-1D6A8C3C5EB7}" destId="{44E3A01B-2D3B-40A8-9495-AA4E2F3B9BC2}" srcOrd="0" destOrd="0" presId="urn:microsoft.com/office/officeart/2005/8/layout/hierarchy1"/>
    <dgm:cxn modelId="{0B0F28C4-83E8-4DE6-80D4-1F3FBD4463BE}" type="presParOf" srcId="{44E3A01B-2D3B-40A8-9495-AA4E2F3B9BC2}" destId="{DCCF8DCB-FEAB-4787-98C4-DD41558408E3}" srcOrd="0" destOrd="0" presId="urn:microsoft.com/office/officeart/2005/8/layout/hierarchy1"/>
    <dgm:cxn modelId="{ACEF90E5-A256-4D2A-A1EC-2FF08BB8101B}" type="presParOf" srcId="{DCCF8DCB-FEAB-4787-98C4-DD41558408E3}" destId="{879E41D4-B81D-4FC6-B2C3-0B2C8E9323D2}" srcOrd="0" destOrd="0" presId="urn:microsoft.com/office/officeart/2005/8/layout/hierarchy1"/>
    <dgm:cxn modelId="{EFA40202-ABC2-4A83-981E-5B5891A813AC}" type="presParOf" srcId="{DCCF8DCB-FEAB-4787-98C4-DD41558408E3}" destId="{8B27E1D2-C65C-4A50-A224-7A1B3F9DB55D}" srcOrd="1" destOrd="0" presId="urn:microsoft.com/office/officeart/2005/8/layout/hierarchy1"/>
    <dgm:cxn modelId="{E72FB5C6-61C3-42D8-8F6F-A380086B2FAD}" type="presParOf" srcId="{44E3A01B-2D3B-40A8-9495-AA4E2F3B9BC2}" destId="{96BAB6F8-8D37-4E5C-9DEC-84E5B94F1DA5}" srcOrd="1" destOrd="0" presId="urn:microsoft.com/office/officeart/2005/8/layout/hierarchy1"/>
    <dgm:cxn modelId="{3C884480-5992-48C1-8C0C-1292F46E7B3E}" type="presParOf" srcId="{96BAB6F8-8D37-4E5C-9DEC-84E5B94F1DA5}" destId="{34550902-F15F-46AF-A075-EF5953951D5C}" srcOrd="0" destOrd="0" presId="urn:microsoft.com/office/officeart/2005/8/layout/hierarchy1"/>
    <dgm:cxn modelId="{D749352A-A14C-44DC-85C0-53F8931EF1B7}" type="presParOf" srcId="{96BAB6F8-8D37-4E5C-9DEC-84E5B94F1DA5}" destId="{98FF3BC1-AE02-4890-B26E-22BD20D9018B}" srcOrd="1" destOrd="0" presId="urn:microsoft.com/office/officeart/2005/8/layout/hierarchy1"/>
    <dgm:cxn modelId="{8A124873-3827-46DE-8A2A-5DE2EFA6A9C1}" type="presParOf" srcId="{98FF3BC1-AE02-4890-B26E-22BD20D9018B}" destId="{F021B97C-69BB-46FA-9A24-D568281D1343}" srcOrd="0" destOrd="0" presId="urn:microsoft.com/office/officeart/2005/8/layout/hierarchy1"/>
    <dgm:cxn modelId="{19E5D55F-218B-440D-A240-5ED575C7A32F}" type="presParOf" srcId="{F021B97C-69BB-46FA-9A24-D568281D1343}" destId="{74EC2391-F351-48C4-B989-1ED4963219C4}" srcOrd="0" destOrd="0" presId="urn:microsoft.com/office/officeart/2005/8/layout/hierarchy1"/>
    <dgm:cxn modelId="{67F641B6-D354-4413-A5DE-76971219D33B}" type="presParOf" srcId="{F021B97C-69BB-46FA-9A24-D568281D1343}" destId="{0F12B2EF-10F7-4D20-90D7-709B0B2861AD}" srcOrd="1" destOrd="0" presId="urn:microsoft.com/office/officeart/2005/8/layout/hierarchy1"/>
    <dgm:cxn modelId="{9348138B-E26E-4CB1-9F48-3A931E4C8A43}" type="presParOf" srcId="{98FF3BC1-AE02-4890-B26E-22BD20D9018B}" destId="{F8681747-8482-4836-97A7-65CD544FFC17}" srcOrd="1" destOrd="0" presId="urn:microsoft.com/office/officeart/2005/8/layout/hierarchy1"/>
    <dgm:cxn modelId="{B699630F-1FA6-4F14-8D21-047085F7BFED}" type="presParOf" srcId="{96BAB6F8-8D37-4E5C-9DEC-84E5B94F1DA5}" destId="{4D3C4C4A-0E88-4245-BAB4-C63299D61436}" srcOrd="2" destOrd="0" presId="urn:microsoft.com/office/officeart/2005/8/layout/hierarchy1"/>
    <dgm:cxn modelId="{4745B872-2B9C-4B75-BC73-27338780ABED}" type="presParOf" srcId="{96BAB6F8-8D37-4E5C-9DEC-84E5B94F1DA5}" destId="{B45EEA20-7459-4D55-A867-A811A4E40D8A}" srcOrd="3" destOrd="0" presId="urn:microsoft.com/office/officeart/2005/8/layout/hierarchy1"/>
    <dgm:cxn modelId="{EE4E637A-C976-487B-8206-399D7C9C2E1E}" type="presParOf" srcId="{B45EEA20-7459-4D55-A867-A811A4E40D8A}" destId="{7E624832-DA7E-40AC-9BA0-D038C01863F6}" srcOrd="0" destOrd="0" presId="urn:microsoft.com/office/officeart/2005/8/layout/hierarchy1"/>
    <dgm:cxn modelId="{443C1B46-D7F0-4F23-8661-466C3FED19C0}" type="presParOf" srcId="{7E624832-DA7E-40AC-9BA0-D038C01863F6}" destId="{25DBD939-765B-4BE2-9612-9B70B57FBEC7}" srcOrd="0" destOrd="0" presId="urn:microsoft.com/office/officeart/2005/8/layout/hierarchy1"/>
    <dgm:cxn modelId="{3C910B89-F09B-4E5F-9450-055A2F710A14}" type="presParOf" srcId="{7E624832-DA7E-40AC-9BA0-D038C01863F6}" destId="{994DFDE4-723D-421B-BA81-6A0314511B00}" srcOrd="1" destOrd="0" presId="urn:microsoft.com/office/officeart/2005/8/layout/hierarchy1"/>
    <dgm:cxn modelId="{D7103ADF-0ACB-4B13-8124-F1EEFDD4F72C}" type="presParOf" srcId="{B45EEA20-7459-4D55-A867-A811A4E40D8A}" destId="{02416181-B9C9-40F2-AA27-029565B49763}" srcOrd="1" destOrd="0" presId="urn:microsoft.com/office/officeart/2005/8/layout/hierarchy1"/>
    <dgm:cxn modelId="{14D9EDBA-FFB9-4C45-B8DF-9DB0FD017F9A}" type="presParOf" srcId="{96BAB6F8-8D37-4E5C-9DEC-84E5B94F1DA5}" destId="{A964F31F-47EA-47A7-9B2B-F47A29650A70}" srcOrd="4" destOrd="0" presId="urn:microsoft.com/office/officeart/2005/8/layout/hierarchy1"/>
    <dgm:cxn modelId="{1FADD856-FBD6-47C8-8DFB-858977448049}" type="presParOf" srcId="{96BAB6F8-8D37-4E5C-9DEC-84E5B94F1DA5}" destId="{58A9C314-6F9E-4AFA-A03A-F32981A607DE}" srcOrd="5" destOrd="0" presId="urn:microsoft.com/office/officeart/2005/8/layout/hierarchy1"/>
    <dgm:cxn modelId="{326FE73D-7509-4B96-A7FD-BB8EC0C31CA3}" type="presParOf" srcId="{58A9C314-6F9E-4AFA-A03A-F32981A607DE}" destId="{A5177720-F57B-4E2A-905D-A12E77EC61EA}" srcOrd="0" destOrd="0" presId="urn:microsoft.com/office/officeart/2005/8/layout/hierarchy1"/>
    <dgm:cxn modelId="{43680F56-25B3-4C9B-BAC0-A1B33EE740F6}" type="presParOf" srcId="{A5177720-F57B-4E2A-905D-A12E77EC61EA}" destId="{887A5A4A-4F48-4B6D-A5BF-24052FAC101C}" srcOrd="0" destOrd="0" presId="urn:microsoft.com/office/officeart/2005/8/layout/hierarchy1"/>
    <dgm:cxn modelId="{8CDA67CC-C07C-4FD2-A2C1-F28E4095E7C2}" type="presParOf" srcId="{A5177720-F57B-4E2A-905D-A12E77EC61EA}" destId="{3A8A2406-620A-4250-B5DE-D48519FDFC5A}" srcOrd="1" destOrd="0" presId="urn:microsoft.com/office/officeart/2005/8/layout/hierarchy1"/>
    <dgm:cxn modelId="{4D2C331C-485F-44B8-B1E2-DCD0DDBE7946}" type="presParOf" srcId="{58A9C314-6F9E-4AFA-A03A-F32981A607DE}" destId="{29E2FAD8-0B4E-4F0B-972F-C3995097897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A3EDB59-019E-40E2-A4A5-58A508F8948C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3BEFE9-4502-4C91-AA71-DAF0AA87821C}">
      <dgm:prSet phldrT="[Text]"/>
      <dgm:spPr/>
      <dgm:t>
        <a:bodyPr/>
        <a:lstStyle/>
        <a:p>
          <a:r>
            <a:rPr lang="en-US" b="1" dirty="0" err="1" smtClean="0"/>
            <a:t>Bố</a:t>
          </a:r>
          <a:r>
            <a:rPr lang="en-US" b="1" dirty="0" smtClean="0"/>
            <a:t> </a:t>
          </a:r>
          <a:r>
            <a:rPr lang="en-US" b="1" dirty="0" err="1" smtClean="0"/>
            <a:t>cục</a:t>
          </a:r>
          <a:endParaRPr lang="en-US" b="1" dirty="0"/>
        </a:p>
      </dgm:t>
    </dgm:pt>
    <dgm:pt modelId="{13006422-4286-4ADF-9DF9-1B81F1E3B49E}" type="parTrans" cxnId="{7DB1A009-89D6-42C5-8666-A5D553CB1E14}">
      <dgm:prSet/>
      <dgm:spPr/>
      <dgm:t>
        <a:bodyPr/>
        <a:lstStyle/>
        <a:p>
          <a:endParaRPr lang="en-US"/>
        </a:p>
      </dgm:t>
    </dgm:pt>
    <dgm:pt modelId="{D35A4175-0946-4B03-8A59-F451EAC94E47}" type="sibTrans" cxnId="{7DB1A009-89D6-42C5-8666-A5D553CB1E14}">
      <dgm:prSet/>
      <dgm:spPr/>
      <dgm:t>
        <a:bodyPr/>
        <a:lstStyle/>
        <a:p>
          <a:endParaRPr lang="en-US"/>
        </a:p>
      </dgm:t>
    </dgm:pt>
    <dgm:pt modelId="{7FE5B35C-20E2-4C45-B3AF-E956EAE2B272}">
      <dgm:prSet phldrT="[Text]"/>
      <dgm:spPr/>
      <dgm:t>
        <a:bodyPr/>
        <a:lstStyle/>
        <a:p>
          <a:r>
            <a:rPr lang="en-US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MB: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giới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thiệu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vấn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đề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cần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bàn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luận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ý ‎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kiến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người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viết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về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vấn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đề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dirty="0"/>
        </a:p>
      </dgm:t>
    </dgm:pt>
    <dgm:pt modelId="{67B6F3C9-0F05-44F2-BB0E-382DB9DF58BA}" type="parTrans" cxnId="{01C14229-850C-452F-946D-C7DEF746BE03}">
      <dgm:prSet/>
      <dgm:spPr/>
      <dgm:t>
        <a:bodyPr/>
        <a:lstStyle/>
        <a:p>
          <a:endParaRPr lang="en-US"/>
        </a:p>
      </dgm:t>
    </dgm:pt>
    <dgm:pt modelId="{64E04251-8258-4B5F-9DF6-3D2F493EE3FC}" type="sibTrans" cxnId="{01C14229-850C-452F-946D-C7DEF746BE03}">
      <dgm:prSet/>
      <dgm:spPr/>
      <dgm:t>
        <a:bodyPr/>
        <a:lstStyle/>
        <a:p>
          <a:endParaRPr lang="en-US"/>
        </a:p>
      </dgm:t>
    </dgm:pt>
    <dgm:pt modelId="{71D8B2EA-A099-414C-9301-C9C2AA97DEEF}">
      <dgm:prSet phldrT="[Text]"/>
      <dgm:spPr/>
      <dgm:t>
        <a:bodyPr/>
        <a:lstStyle/>
        <a:p>
          <a:r>
            <a:rPr lang="en-US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TB: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giải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thích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vấn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đề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cần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bàn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luận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;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đưa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ra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ít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nhất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hai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lí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lẽ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cụ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thể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để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lí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giải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cho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ý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kiến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của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người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viết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;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sắp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xếp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lí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lẽ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bằng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chứng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theo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trình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tự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hợp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lí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đưa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ra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bằng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chứng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đa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dạng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cụ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thể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tiêu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biểu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xác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thực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để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làm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sáng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tỏ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lí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lẽ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xem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xét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vấn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đề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từ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nhiều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phía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để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nội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dung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bài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viết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được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toàn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diện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dirty="0"/>
        </a:p>
      </dgm:t>
    </dgm:pt>
    <dgm:pt modelId="{AA7931F2-2E88-41CE-B3E7-FF40318D736A}" type="parTrans" cxnId="{CAEE59D4-5895-4492-A845-9757BED6F4CE}">
      <dgm:prSet/>
      <dgm:spPr/>
      <dgm:t>
        <a:bodyPr/>
        <a:lstStyle/>
        <a:p>
          <a:endParaRPr lang="en-US"/>
        </a:p>
      </dgm:t>
    </dgm:pt>
    <dgm:pt modelId="{D73EA985-FBE1-46BD-8C0D-7A5B52735E7F}" type="sibTrans" cxnId="{CAEE59D4-5895-4492-A845-9757BED6F4CE}">
      <dgm:prSet/>
      <dgm:spPr/>
      <dgm:t>
        <a:bodyPr/>
        <a:lstStyle/>
        <a:p>
          <a:endParaRPr lang="en-US"/>
        </a:p>
      </dgm:t>
    </dgm:pt>
    <dgm:pt modelId="{0EAFC387-5095-4E73-BFC6-52A5CFDBB1C2}">
      <dgm:prSet phldrT="[Text]"/>
      <dgm:spPr/>
      <dgm:t>
        <a:bodyPr/>
        <a:lstStyle/>
        <a:p>
          <a:r>
            <a:rPr lang="en-US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KB: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khẳng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định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lại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‎ý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kiến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đưa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ra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bài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học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nhận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thức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phương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hướng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hành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động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dirty="0"/>
        </a:p>
      </dgm:t>
    </dgm:pt>
    <dgm:pt modelId="{2CE53912-4A7F-44A1-9936-4657D65E44CD}" type="parTrans" cxnId="{743E9FFE-0DF5-4154-899C-E8BA8DF74851}">
      <dgm:prSet/>
      <dgm:spPr/>
      <dgm:t>
        <a:bodyPr/>
        <a:lstStyle/>
        <a:p>
          <a:endParaRPr lang="en-US"/>
        </a:p>
      </dgm:t>
    </dgm:pt>
    <dgm:pt modelId="{92E178B4-0C4A-4CFF-9BA7-E622CB0A537C}" type="sibTrans" cxnId="{743E9FFE-0DF5-4154-899C-E8BA8DF74851}">
      <dgm:prSet/>
      <dgm:spPr/>
      <dgm:t>
        <a:bodyPr/>
        <a:lstStyle/>
        <a:p>
          <a:endParaRPr lang="en-US"/>
        </a:p>
      </dgm:t>
    </dgm:pt>
    <dgm:pt modelId="{5BA30D22-97E5-4263-A0CE-1D6A8C3C5EB7}" type="pres">
      <dgm:prSet presAssocID="{2A3EDB59-019E-40E2-A4A5-58A508F8948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4E3A01B-2D3B-40A8-9495-AA4E2F3B9BC2}" type="pres">
      <dgm:prSet presAssocID="{9B3BEFE9-4502-4C91-AA71-DAF0AA87821C}" presName="hierRoot1" presStyleCnt="0"/>
      <dgm:spPr/>
    </dgm:pt>
    <dgm:pt modelId="{DCCF8DCB-FEAB-4787-98C4-DD41558408E3}" type="pres">
      <dgm:prSet presAssocID="{9B3BEFE9-4502-4C91-AA71-DAF0AA87821C}" presName="composite" presStyleCnt="0"/>
      <dgm:spPr/>
    </dgm:pt>
    <dgm:pt modelId="{879E41D4-B81D-4FC6-B2C3-0B2C8E9323D2}" type="pres">
      <dgm:prSet presAssocID="{9B3BEFE9-4502-4C91-AA71-DAF0AA87821C}" presName="background" presStyleLbl="node0" presStyleIdx="0" presStyleCnt="1"/>
      <dgm:spPr/>
    </dgm:pt>
    <dgm:pt modelId="{8B27E1D2-C65C-4A50-A224-7A1B3F9DB55D}" type="pres">
      <dgm:prSet presAssocID="{9B3BEFE9-4502-4C91-AA71-DAF0AA87821C}" presName="text" presStyleLbl="fgAcc0" presStyleIdx="0" presStyleCnt="1" custScaleY="2220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6BAB6F8-8D37-4E5C-9DEC-84E5B94F1DA5}" type="pres">
      <dgm:prSet presAssocID="{9B3BEFE9-4502-4C91-AA71-DAF0AA87821C}" presName="hierChild2" presStyleCnt="0"/>
      <dgm:spPr/>
    </dgm:pt>
    <dgm:pt modelId="{34550902-F15F-46AF-A075-EF5953951D5C}" type="pres">
      <dgm:prSet presAssocID="{67B6F3C9-0F05-44F2-BB0E-382DB9DF58BA}" presName="Name10" presStyleLbl="parChTrans1D2" presStyleIdx="0" presStyleCnt="3"/>
      <dgm:spPr/>
      <dgm:t>
        <a:bodyPr/>
        <a:lstStyle/>
        <a:p>
          <a:endParaRPr lang="en-US"/>
        </a:p>
      </dgm:t>
    </dgm:pt>
    <dgm:pt modelId="{98FF3BC1-AE02-4890-B26E-22BD20D9018B}" type="pres">
      <dgm:prSet presAssocID="{7FE5B35C-20E2-4C45-B3AF-E956EAE2B272}" presName="hierRoot2" presStyleCnt="0"/>
      <dgm:spPr/>
    </dgm:pt>
    <dgm:pt modelId="{F021B97C-69BB-46FA-9A24-D568281D1343}" type="pres">
      <dgm:prSet presAssocID="{7FE5B35C-20E2-4C45-B3AF-E956EAE2B272}" presName="composite2" presStyleCnt="0"/>
      <dgm:spPr/>
    </dgm:pt>
    <dgm:pt modelId="{74EC2391-F351-48C4-B989-1ED4963219C4}" type="pres">
      <dgm:prSet presAssocID="{7FE5B35C-20E2-4C45-B3AF-E956EAE2B272}" presName="background2" presStyleLbl="node2" presStyleIdx="0" presStyleCnt="3"/>
      <dgm:spPr/>
    </dgm:pt>
    <dgm:pt modelId="{0F12B2EF-10F7-4D20-90D7-709B0B2861AD}" type="pres">
      <dgm:prSet presAssocID="{7FE5B35C-20E2-4C45-B3AF-E956EAE2B272}" presName="text2" presStyleLbl="fgAcc2" presStyleIdx="0" presStyleCnt="3" custScaleX="5685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8681747-8482-4836-97A7-65CD544FFC17}" type="pres">
      <dgm:prSet presAssocID="{7FE5B35C-20E2-4C45-B3AF-E956EAE2B272}" presName="hierChild3" presStyleCnt="0"/>
      <dgm:spPr/>
    </dgm:pt>
    <dgm:pt modelId="{4D3C4C4A-0E88-4245-BAB4-C63299D61436}" type="pres">
      <dgm:prSet presAssocID="{AA7931F2-2E88-41CE-B3E7-FF40318D736A}" presName="Name10" presStyleLbl="parChTrans1D2" presStyleIdx="1" presStyleCnt="3"/>
      <dgm:spPr/>
      <dgm:t>
        <a:bodyPr/>
        <a:lstStyle/>
        <a:p>
          <a:endParaRPr lang="en-US"/>
        </a:p>
      </dgm:t>
    </dgm:pt>
    <dgm:pt modelId="{B45EEA20-7459-4D55-A867-A811A4E40D8A}" type="pres">
      <dgm:prSet presAssocID="{71D8B2EA-A099-414C-9301-C9C2AA97DEEF}" presName="hierRoot2" presStyleCnt="0"/>
      <dgm:spPr/>
    </dgm:pt>
    <dgm:pt modelId="{7E624832-DA7E-40AC-9BA0-D038C01863F6}" type="pres">
      <dgm:prSet presAssocID="{71D8B2EA-A099-414C-9301-C9C2AA97DEEF}" presName="composite2" presStyleCnt="0"/>
      <dgm:spPr/>
    </dgm:pt>
    <dgm:pt modelId="{25DBD939-765B-4BE2-9612-9B70B57FBEC7}" type="pres">
      <dgm:prSet presAssocID="{71D8B2EA-A099-414C-9301-C9C2AA97DEEF}" presName="background2" presStyleLbl="node2" presStyleIdx="1" presStyleCnt="3"/>
      <dgm:spPr/>
    </dgm:pt>
    <dgm:pt modelId="{994DFDE4-723D-421B-BA81-6A0314511B00}" type="pres">
      <dgm:prSet presAssocID="{71D8B2EA-A099-414C-9301-C9C2AA97DEEF}" presName="text2" presStyleLbl="fgAcc2" presStyleIdx="1" presStyleCnt="3" custScaleX="1064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2416181-B9C9-40F2-AA27-029565B49763}" type="pres">
      <dgm:prSet presAssocID="{71D8B2EA-A099-414C-9301-C9C2AA97DEEF}" presName="hierChild3" presStyleCnt="0"/>
      <dgm:spPr/>
    </dgm:pt>
    <dgm:pt modelId="{A964F31F-47EA-47A7-9B2B-F47A29650A70}" type="pres">
      <dgm:prSet presAssocID="{2CE53912-4A7F-44A1-9936-4657D65E44CD}" presName="Name10" presStyleLbl="parChTrans1D2" presStyleIdx="2" presStyleCnt="3"/>
      <dgm:spPr/>
      <dgm:t>
        <a:bodyPr/>
        <a:lstStyle/>
        <a:p>
          <a:endParaRPr lang="en-US"/>
        </a:p>
      </dgm:t>
    </dgm:pt>
    <dgm:pt modelId="{58A9C314-6F9E-4AFA-A03A-F32981A607DE}" type="pres">
      <dgm:prSet presAssocID="{0EAFC387-5095-4E73-BFC6-52A5CFDBB1C2}" presName="hierRoot2" presStyleCnt="0"/>
      <dgm:spPr/>
    </dgm:pt>
    <dgm:pt modelId="{A5177720-F57B-4E2A-905D-A12E77EC61EA}" type="pres">
      <dgm:prSet presAssocID="{0EAFC387-5095-4E73-BFC6-52A5CFDBB1C2}" presName="composite2" presStyleCnt="0"/>
      <dgm:spPr/>
    </dgm:pt>
    <dgm:pt modelId="{887A5A4A-4F48-4B6D-A5BF-24052FAC101C}" type="pres">
      <dgm:prSet presAssocID="{0EAFC387-5095-4E73-BFC6-52A5CFDBB1C2}" presName="background2" presStyleLbl="node2" presStyleIdx="2" presStyleCnt="3"/>
      <dgm:spPr/>
    </dgm:pt>
    <dgm:pt modelId="{3A8A2406-620A-4250-B5DE-D48519FDFC5A}" type="pres">
      <dgm:prSet presAssocID="{0EAFC387-5095-4E73-BFC6-52A5CFDBB1C2}" presName="text2" presStyleLbl="fgAcc2" presStyleIdx="2" presStyleCnt="3" custScaleX="5685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9E2FAD8-0B4E-4F0B-972F-C3995097897B}" type="pres">
      <dgm:prSet presAssocID="{0EAFC387-5095-4E73-BFC6-52A5CFDBB1C2}" presName="hierChild3" presStyleCnt="0"/>
      <dgm:spPr/>
    </dgm:pt>
  </dgm:ptLst>
  <dgm:cxnLst>
    <dgm:cxn modelId="{164839E1-7FDD-4CEC-8889-CD21435AFE6F}" type="presOf" srcId="{9B3BEFE9-4502-4C91-AA71-DAF0AA87821C}" destId="{8B27E1D2-C65C-4A50-A224-7A1B3F9DB55D}" srcOrd="0" destOrd="0" presId="urn:microsoft.com/office/officeart/2005/8/layout/hierarchy1"/>
    <dgm:cxn modelId="{4DDAC0DF-9E47-4F5E-B3FE-B63A20D05E52}" type="presOf" srcId="{2A3EDB59-019E-40E2-A4A5-58A508F8948C}" destId="{5BA30D22-97E5-4263-A0CE-1D6A8C3C5EB7}" srcOrd="0" destOrd="0" presId="urn:microsoft.com/office/officeart/2005/8/layout/hierarchy1"/>
    <dgm:cxn modelId="{E6FCF6D7-BDB7-489F-A884-59B67F3F09C9}" type="presOf" srcId="{AA7931F2-2E88-41CE-B3E7-FF40318D736A}" destId="{4D3C4C4A-0E88-4245-BAB4-C63299D61436}" srcOrd="0" destOrd="0" presId="urn:microsoft.com/office/officeart/2005/8/layout/hierarchy1"/>
    <dgm:cxn modelId="{CAEE59D4-5895-4492-A845-9757BED6F4CE}" srcId="{9B3BEFE9-4502-4C91-AA71-DAF0AA87821C}" destId="{71D8B2EA-A099-414C-9301-C9C2AA97DEEF}" srcOrd="1" destOrd="0" parTransId="{AA7931F2-2E88-41CE-B3E7-FF40318D736A}" sibTransId="{D73EA985-FBE1-46BD-8C0D-7A5B52735E7F}"/>
    <dgm:cxn modelId="{90015810-C3CE-40BB-BC3E-22C7FBAB85E9}" type="presOf" srcId="{7FE5B35C-20E2-4C45-B3AF-E956EAE2B272}" destId="{0F12B2EF-10F7-4D20-90D7-709B0B2861AD}" srcOrd="0" destOrd="0" presId="urn:microsoft.com/office/officeart/2005/8/layout/hierarchy1"/>
    <dgm:cxn modelId="{BF4DECAB-2BD0-4370-871D-A904FF2DEEE0}" type="presOf" srcId="{71D8B2EA-A099-414C-9301-C9C2AA97DEEF}" destId="{994DFDE4-723D-421B-BA81-6A0314511B00}" srcOrd="0" destOrd="0" presId="urn:microsoft.com/office/officeart/2005/8/layout/hierarchy1"/>
    <dgm:cxn modelId="{01C14229-850C-452F-946D-C7DEF746BE03}" srcId="{9B3BEFE9-4502-4C91-AA71-DAF0AA87821C}" destId="{7FE5B35C-20E2-4C45-B3AF-E956EAE2B272}" srcOrd="0" destOrd="0" parTransId="{67B6F3C9-0F05-44F2-BB0E-382DB9DF58BA}" sibTransId="{64E04251-8258-4B5F-9DF6-3D2F493EE3FC}"/>
    <dgm:cxn modelId="{743E9FFE-0DF5-4154-899C-E8BA8DF74851}" srcId="{9B3BEFE9-4502-4C91-AA71-DAF0AA87821C}" destId="{0EAFC387-5095-4E73-BFC6-52A5CFDBB1C2}" srcOrd="2" destOrd="0" parTransId="{2CE53912-4A7F-44A1-9936-4657D65E44CD}" sibTransId="{92E178B4-0C4A-4CFF-9BA7-E622CB0A537C}"/>
    <dgm:cxn modelId="{2697C2CC-D196-4D17-85B9-9F5C2989D5DA}" type="presOf" srcId="{0EAFC387-5095-4E73-BFC6-52A5CFDBB1C2}" destId="{3A8A2406-620A-4250-B5DE-D48519FDFC5A}" srcOrd="0" destOrd="0" presId="urn:microsoft.com/office/officeart/2005/8/layout/hierarchy1"/>
    <dgm:cxn modelId="{55403E40-5D5B-4634-95BF-408B499B628E}" type="presOf" srcId="{2CE53912-4A7F-44A1-9936-4657D65E44CD}" destId="{A964F31F-47EA-47A7-9B2B-F47A29650A70}" srcOrd="0" destOrd="0" presId="urn:microsoft.com/office/officeart/2005/8/layout/hierarchy1"/>
    <dgm:cxn modelId="{5A8DBBDC-3941-4697-8E88-6D774BC047C0}" type="presOf" srcId="{67B6F3C9-0F05-44F2-BB0E-382DB9DF58BA}" destId="{34550902-F15F-46AF-A075-EF5953951D5C}" srcOrd="0" destOrd="0" presId="urn:microsoft.com/office/officeart/2005/8/layout/hierarchy1"/>
    <dgm:cxn modelId="{7DB1A009-89D6-42C5-8666-A5D553CB1E14}" srcId="{2A3EDB59-019E-40E2-A4A5-58A508F8948C}" destId="{9B3BEFE9-4502-4C91-AA71-DAF0AA87821C}" srcOrd="0" destOrd="0" parTransId="{13006422-4286-4ADF-9DF9-1B81F1E3B49E}" sibTransId="{D35A4175-0946-4B03-8A59-F451EAC94E47}"/>
    <dgm:cxn modelId="{8A882828-21A5-48CD-9882-3FF4E6F75911}" type="presParOf" srcId="{5BA30D22-97E5-4263-A0CE-1D6A8C3C5EB7}" destId="{44E3A01B-2D3B-40A8-9495-AA4E2F3B9BC2}" srcOrd="0" destOrd="0" presId="urn:microsoft.com/office/officeart/2005/8/layout/hierarchy1"/>
    <dgm:cxn modelId="{D387D277-7300-4110-ACDC-71E73D09447B}" type="presParOf" srcId="{44E3A01B-2D3B-40A8-9495-AA4E2F3B9BC2}" destId="{DCCF8DCB-FEAB-4787-98C4-DD41558408E3}" srcOrd="0" destOrd="0" presId="urn:microsoft.com/office/officeart/2005/8/layout/hierarchy1"/>
    <dgm:cxn modelId="{0B427BFB-54CF-4333-A89C-3835F3261CBF}" type="presParOf" srcId="{DCCF8DCB-FEAB-4787-98C4-DD41558408E3}" destId="{879E41D4-B81D-4FC6-B2C3-0B2C8E9323D2}" srcOrd="0" destOrd="0" presId="urn:microsoft.com/office/officeart/2005/8/layout/hierarchy1"/>
    <dgm:cxn modelId="{384AFFC1-5118-4314-97D5-82E8A14AC7FF}" type="presParOf" srcId="{DCCF8DCB-FEAB-4787-98C4-DD41558408E3}" destId="{8B27E1D2-C65C-4A50-A224-7A1B3F9DB55D}" srcOrd="1" destOrd="0" presId="urn:microsoft.com/office/officeart/2005/8/layout/hierarchy1"/>
    <dgm:cxn modelId="{16CCC822-4F7E-4F52-BA80-88788D902737}" type="presParOf" srcId="{44E3A01B-2D3B-40A8-9495-AA4E2F3B9BC2}" destId="{96BAB6F8-8D37-4E5C-9DEC-84E5B94F1DA5}" srcOrd="1" destOrd="0" presId="urn:microsoft.com/office/officeart/2005/8/layout/hierarchy1"/>
    <dgm:cxn modelId="{4B95CAE8-F9F5-4BE8-996D-A39122882C93}" type="presParOf" srcId="{96BAB6F8-8D37-4E5C-9DEC-84E5B94F1DA5}" destId="{34550902-F15F-46AF-A075-EF5953951D5C}" srcOrd="0" destOrd="0" presId="urn:microsoft.com/office/officeart/2005/8/layout/hierarchy1"/>
    <dgm:cxn modelId="{CEF1F9E2-46E4-4CBD-A3E8-1B569B8D7AE4}" type="presParOf" srcId="{96BAB6F8-8D37-4E5C-9DEC-84E5B94F1DA5}" destId="{98FF3BC1-AE02-4890-B26E-22BD20D9018B}" srcOrd="1" destOrd="0" presId="urn:microsoft.com/office/officeart/2005/8/layout/hierarchy1"/>
    <dgm:cxn modelId="{C9BF455D-BA42-44A7-A735-7D3B763ABD7E}" type="presParOf" srcId="{98FF3BC1-AE02-4890-B26E-22BD20D9018B}" destId="{F021B97C-69BB-46FA-9A24-D568281D1343}" srcOrd="0" destOrd="0" presId="urn:microsoft.com/office/officeart/2005/8/layout/hierarchy1"/>
    <dgm:cxn modelId="{CE92617C-35DC-4CDA-AA3E-DB1C08689D0C}" type="presParOf" srcId="{F021B97C-69BB-46FA-9A24-D568281D1343}" destId="{74EC2391-F351-48C4-B989-1ED4963219C4}" srcOrd="0" destOrd="0" presId="urn:microsoft.com/office/officeart/2005/8/layout/hierarchy1"/>
    <dgm:cxn modelId="{053A8A75-E898-4A3D-863C-6331DAB4DDCB}" type="presParOf" srcId="{F021B97C-69BB-46FA-9A24-D568281D1343}" destId="{0F12B2EF-10F7-4D20-90D7-709B0B2861AD}" srcOrd="1" destOrd="0" presId="urn:microsoft.com/office/officeart/2005/8/layout/hierarchy1"/>
    <dgm:cxn modelId="{65267C95-CCB7-4249-AF0D-B1EEB585AAC6}" type="presParOf" srcId="{98FF3BC1-AE02-4890-B26E-22BD20D9018B}" destId="{F8681747-8482-4836-97A7-65CD544FFC17}" srcOrd="1" destOrd="0" presId="urn:microsoft.com/office/officeart/2005/8/layout/hierarchy1"/>
    <dgm:cxn modelId="{CD586871-082A-42FC-88C9-32212B5A7993}" type="presParOf" srcId="{96BAB6F8-8D37-4E5C-9DEC-84E5B94F1DA5}" destId="{4D3C4C4A-0E88-4245-BAB4-C63299D61436}" srcOrd="2" destOrd="0" presId="urn:microsoft.com/office/officeart/2005/8/layout/hierarchy1"/>
    <dgm:cxn modelId="{360145EC-ECE1-4E52-8776-DCF0360C7640}" type="presParOf" srcId="{96BAB6F8-8D37-4E5C-9DEC-84E5B94F1DA5}" destId="{B45EEA20-7459-4D55-A867-A811A4E40D8A}" srcOrd="3" destOrd="0" presId="urn:microsoft.com/office/officeart/2005/8/layout/hierarchy1"/>
    <dgm:cxn modelId="{1239BCF8-0408-40C4-976A-73DCD2CD61F5}" type="presParOf" srcId="{B45EEA20-7459-4D55-A867-A811A4E40D8A}" destId="{7E624832-DA7E-40AC-9BA0-D038C01863F6}" srcOrd="0" destOrd="0" presId="urn:microsoft.com/office/officeart/2005/8/layout/hierarchy1"/>
    <dgm:cxn modelId="{239E927E-A441-4E91-847C-E2F8FAAEEAD3}" type="presParOf" srcId="{7E624832-DA7E-40AC-9BA0-D038C01863F6}" destId="{25DBD939-765B-4BE2-9612-9B70B57FBEC7}" srcOrd="0" destOrd="0" presId="urn:microsoft.com/office/officeart/2005/8/layout/hierarchy1"/>
    <dgm:cxn modelId="{7A1226B4-F353-4802-A1FC-CAFB02BCCE95}" type="presParOf" srcId="{7E624832-DA7E-40AC-9BA0-D038C01863F6}" destId="{994DFDE4-723D-421B-BA81-6A0314511B00}" srcOrd="1" destOrd="0" presId="urn:microsoft.com/office/officeart/2005/8/layout/hierarchy1"/>
    <dgm:cxn modelId="{4B02ED02-40A8-46DD-BBF6-3AD9D48FB336}" type="presParOf" srcId="{B45EEA20-7459-4D55-A867-A811A4E40D8A}" destId="{02416181-B9C9-40F2-AA27-029565B49763}" srcOrd="1" destOrd="0" presId="urn:microsoft.com/office/officeart/2005/8/layout/hierarchy1"/>
    <dgm:cxn modelId="{186F3C8E-C3E2-4C9C-ACCB-372B33FC3EAE}" type="presParOf" srcId="{96BAB6F8-8D37-4E5C-9DEC-84E5B94F1DA5}" destId="{A964F31F-47EA-47A7-9B2B-F47A29650A70}" srcOrd="4" destOrd="0" presId="urn:microsoft.com/office/officeart/2005/8/layout/hierarchy1"/>
    <dgm:cxn modelId="{35B88C91-FC1E-4DB8-8494-304705F921A1}" type="presParOf" srcId="{96BAB6F8-8D37-4E5C-9DEC-84E5B94F1DA5}" destId="{58A9C314-6F9E-4AFA-A03A-F32981A607DE}" srcOrd="5" destOrd="0" presId="urn:microsoft.com/office/officeart/2005/8/layout/hierarchy1"/>
    <dgm:cxn modelId="{76E60EA8-73CD-4DA3-A791-831E94408DB2}" type="presParOf" srcId="{58A9C314-6F9E-4AFA-A03A-F32981A607DE}" destId="{A5177720-F57B-4E2A-905D-A12E77EC61EA}" srcOrd="0" destOrd="0" presId="urn:microsoft.com/office/officeart/2005/8/layout/hierarchy1"/>
    <dgm:cxn modelId="{1D83D3D9-0F77-4FC9-878C-D4623A8DF11C}" type="presParOf" srcId="{A5177720-F57B-4E2A-905D-A12E77EC61EA}" destId="{887A5A4A-4F48-4B6D-A5BF-24052FAC101C}" srcOrd="0" destOrd="0" presId="urn:microsoft.com/office/officeart/2005/8/layout/hierarchy1"/>
    <dgm:cxn modelId="{3F1BB350-5DA3-4D6E-ADBC-BA91EC9862A8}" type="presParOf" srcId="{A5177720-F57B-4E2A-905D-A12E77EC61EA}" destId="{3A8A2406-620A-4250-B5DE-D48519FDFC5A}" srcOrd="1" destOrd="0" presId="urn:microsoft.com/office/officeart/2005/8/layout/hierarchy1"/>
    <dgm:cxn modelId="{E3BACECF-E42E-4D8F-9AEC-D3FCF40FEF44}" type="presParOf" srcId="{58A9C314-6F9E-4AFA-A03A-F32981A607DE}" destId="{29E2FAD8-0B4E-4F0B-972F-C3995097897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4967F2-7014-46D0-8CF5-39DD8C668890}">
      <dsp:nvSpPr>
        <dsp:cNvPr id="0" name=""/>
        <dsp:cNvSpPr/>
      </dsp:nvSpPr>
      <dsp:spPr>
        <a:xfrm>
          <a:off x="3550543" y="0"/>
          <a:ext cx="7303791" cy="5293679"/>
        </a:xfrm>
        <a:prstGeom prst="rightArrow">
          <a:avLst>
            <a:gd name="adj1" fmla="val 75000"/>
            <a:gd name="adj2" fmla="val 50000"/>
          </a:avLst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1590" tIns="21590" rIns="21590" bIns="21590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400" kern="1200" dirty="0" err="1" smtClean="0"/>
            <a:t>Thế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nào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là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bài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văn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nghị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luận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về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một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vấn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đề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đời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sống</a:t>
          </a:r>
          <a:r>
            <a:rPr lang="en-US" sz="3400" kern="1200" dirty="0" smtClean="0"/>
            <a:t>?</a:t>
          </a:r>
          <a:endParaRPr lang="en-US" sz="3400" kern="1200" dirty="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400" kern="1200" dirty="0" err="1" smtClean="0"/>
            <a:t>Nêu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yêu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cầu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đối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với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kiểu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bài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này</a:t>
          </a:r>
          <a:r>
            <a:rPr lang="en-US" sz="3400" kern="1200" dirty="0" smtClean="0"/>
            <a:t>?</a:t>
          </a:r>
          <a:endParaRPr lang="en-US" sz="3400" kern="1200" dirty="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400" kern="1200" dirty="0" err="1" smtClean="0"/>
            <a:t>Nêu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bố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cục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của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bài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văn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nghị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luận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về</a:t>
          </a:r>
          <a:r>
            <a:rPr lang="en-US" sz="3400" kern="1200" dirty="0" smtClean="0"/>
            <a:t> 1 </a:t>
          </a:r>
          <a:r>
            <a:rPr lang="en-US" sz="3400" kern="1200" dirty="0" err="1" smtClean="0"/>
            <a:t>vấn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đề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đời</a:t>
          </a:r>
          <a:r>
            <a:rPr lang="en-US" sz="3400" kern="1200" dirty="0" smtClean="0"/>
            <a:t> </a:t>
          </a:r>
          <a:r>
            <a:rPr lang="en-US" sz="3400" kern="1200" dirty="0" err="1" smtClean="0"/>
            <a:t>sống</a:t>
          </a:r>
          <a:r>
            <a:rPr lang="en-US" sz="3400" kern="1200" dirty="0" smtClean="0"/>
            <a:t>?</a:t>
          </a:r>
          <a:endParaRPr lang="en-US" sz="3400" kern="1200" dirty="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3400" kern="1200" dirty="0"/>
        </a:p>
      </dsp:txBody>
      <dsp:txXfrm>
        <a:off x="3550543" y="661710"/>
        <a:ext cx="5318661" cy="3970259"/>
      </dsp:txXfrm>
    </dsp:sp>
    <dsp:sp modelId="{DF5050DD-3F77-4F21-B632-5438F1A14FE6}">
      <dsp:nvSpPr>
        <dsp:cNvPr id="0" name=""/>
        <dsp:cNvSpPr/>
      </dsp:nvSpPr>
      <dsp:spPr>
        <a:xfrm>
          <a:off x="1318650" y="0"/>
          <a:ext cx="2231892" cy="52936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 smtClean="0"/>
            <a:t>Đọc</a:t>
          </a:r>
          <a:r>
            <a:rPr lang="en-US" sz="4000" kern="1200" dirty="0" smtClean="0"/>
            <a:t> SGK/17, 18 </a:t>
          </a:r>
          <a:r>
            <a:rPr lang="en-US" sz="4000" kern="1200" dirty="0" err="1" smtClean="0"/>
            <a:t>và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cho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biết</a:t>
          </a:r>
          <a:endParaRPr lang="en-US" sz="4000" kern="1200" dirty="0"/>
        </a:p>
      </dsp:txBody>
      <dsp:txXfrm>
        <a:off x="1427602" y="108952"/>
        <a:ext cx="2013988" cy="50757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7226E3-BEF6-4A89-AD2B-E3D4820C46AB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59A689-6CC0-49D9-8D28-07A697277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93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70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960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116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789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082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999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738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8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002270"/>
      </p:ext>
    </p:extLst>
  </p:cSld>
  <p:clrMapOvr>
    <a:masterClrMapping/>
  </p:clrMapOvr>
  <p:transition spd="slow" advClick="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4610926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44629"/>
      </p:ext>
    </p:extLst>
  </p:cSld>
  <p:clrMapOvr>
    <a:masterClrMapping/>
  </p:clrMapOvr>
  <p:transition spd="slow" advClick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946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37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20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92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720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678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874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415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2BEF9-2E64-44D0-B552-8A1B983B2EF7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99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tm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18" Type="http://schemas.openxmlformats.org/officeDocument/2006/relationships/slide" Target="slide32.xml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17" Type="http://schemas.openxmlformats.org/officeDocument/2006/relationships/slide" Target="slide31.xml"/><Relationship Id="rId2" Type="http://schemas.openxmlformats.org/officeDocument/2006/relationships/audio" Target="../media/audio1.wav"/><Relationship Id="rId16" Type="http://schemas.openxmlformats.org/officeDocument/2006/relationships/slide" Target="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5" Type="http://schemas.openxmlformats.org/officeDocument/2006/relationships/slide" Target="slide29.xml"/><Relationship Id="rId10" Type="http://schemas.openxmlformats.org/officeDocument/2006/relationships/slide" Target="slide17.xml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slide" Target="slide27.xml"/><Relationship Id="rId4" Type="http://schemas.openxmlformats.org/officeDocument/2006/relationships/image" Target="../media/image35.png"/><Relationship Id="rId9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openxmlformats.org/officeDocument/2006/relationships/slide" Target="slide17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35.png"/><Relationship Id="rId9" Type="http://schemas.openxmlformats.org/officeDocument/2006/relationships/slide" Target="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slide" Target="slide27.xml"/><Relationship Id="rId4" Type="http://schemas.openxmlformats.org/officeDocument/2006/relationships/image" Target="../media/image35.png"/><Relationship Id="rId9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slide" Target="slide27.xml"/><Relationship Id="rId4" Type="http://schemas.openxmlformats.org/officeDocument/2006/relationships/image" Target="../media/image35.png"/><Relationship Id="rId9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1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1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BABA815-2EC0-4698-B31D-75D66391D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47" y="-140132"/>
            <a:ext cx="12187592" cy="68555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D8C6575-801C-4F6E-839C-957AA570E83A}"/>
              </a:ext>
            </a:extLst>
          </p:cNvPr>
          <p:cNvSpPr txBox="1"/>
          <p:nvPr/>
        </p:nvSpPr>
        <p:spPr>
          <a:xfrm>
            <a:off x="4933908" y="1144267"/>
            <a:ext cx="3500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4000" b="1" dirty="0" err="1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 smtClean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solidFill>
                <a:srgbClr val="FFBF53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F877874D-0A72-48B5-A4C2-63E4B1A9DBF2}"/>
              </a:ext>
            </a:extLst>
          </p:cNvPr>
          <p:cNvSpPr txBox="1"/>
          <p:nvPr/>
        </p:nvSpPr>
        <p:spPr>
          <a:xfrm>
            <a:off x="2674174" y="1852153"/>
            <a:ext cx="677634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BÀI VĂN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 LUẬN VỀ </a:t>
            </a:r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VẤN ĐỀ</a:t>
            </a:r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217"/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ĐỜI SỐNG</a:t>
            </a:r>
          </a:p>
        </p:txBody>
      </p:sp>
    </p:spTree>
    <p:extLst>
      <p:ext uri="{BB962C8B-B14F-4D97-AF65-F5344CB8AC3E}">
        <p14:creationId xmlns:p14="http://schemas.microsoft.com/office/powerpoint/2010/main" val="8248137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xmlns="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xmlns="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xmlns="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xmlns="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8464574" y="-171557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xmlns="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xmlns="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xmlns="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xmlns="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grpSp>
        <p:nvGrpSpPr>
          <p:cNvPr id="251" name="组合 13">
            <a:extLst>
              <a:ext uri="{FF2B5EF4-FFF2-40B4-BE49-F238E27FC236}">
                <a16:creationId xmlns:a16="http://schemas.microsoft.com/office/drawing/2014/main" xmlns="" id="{923FF8E7-03BD-44CE-8E16-D269DF86F231}"/>
              </a:ext>
            </a:extLst>
          </p:cNvPr>
          <p:cNvGrpSpPr/>
          <p:nvPr/>
        </p:nvGrpSpPr>
        <p:grpSpPr>
          <a:xfrm>
            <a:off x="6948529" y="1384245"/>
            <a:ext cx="4898914" cy="3825485"/>
            <a:chOff x="1451314" y="2141289"/>
            <a:chExt cx="3523458" cy="2575421"/>
          </a:xfrm>
        </p:grpSpPr>
        <p:pic>
          <p:nvPicPr>
            <p:cNvPr id="252" name="图片 1">
              <a:extLst>
                <a:ext uri="{FF2B5EF4-FFF2-40B4-BE49-F238E27FC236}">
                  <a16:creationId xmlns:a16="http://schemas.microsoft.com/office/drawing/2014/main" xmlns="" id="{C5FA09B3-0729-4C55-9062-C1D5C596E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1314" y="2141289"/>
              <a:ext cx="3523458" cy="2575421"/>
            </a:xfrm>
            <a:prstGeom prst="rect">
              <a:avLst/>
            </a:prstGeom>
          </p:spPr>
        </p:pic>
        <p:grpSp>
          <p:nvGrpSpPr>
            <p:cNvPr id="253" name="组合 2">
              <a:extLst>
                <a:ext uri="{FF2B5EF4-FFF2-40B4-BE49-F238E27FC236}">
                  <a16:creationId xmlns:a16="http://schemas.microsoft.com/office/drawing/2014/main" xmlns="" id="{F0882434-99D0-45D0-BDA4-0D9E30840023}"/>
                </a:ext>
              </a:extLst>
            </p:cNvPr>
            <p:cNvGrpSpPr/>
            <p:nvPr/>
          </p:nvGrpSpPr>
          <p:grpSpPr>
            <a:xfrm>
              <a:off x="1892496" y="2285104"/>
              <a:ext cx="2776240" cy="1861762"/>
              <a:chOff x="1149989" y="3194004"/>
              <a:chExt cx="2776240" cy="1861762"/>
            </a:xfrm>
          </p:grpSpPr>
          <p:sp>
            <p:nvSpPr>
              <p:cNvPr id="262" name="文本框 11">
                <a:extLst>
                  <a:ext uri="{FF2B5EF4-FFF2-40B4-BE49-F238E27FC236}">
                    <a16:creationId xmlns:a16="http://schemas.microsoft.com/office/drawing/2014/main" xmlns="" id="{658BC00C-2FC6-4FD3-9EC6-680F4C9DF3F9}"/>
                  </a:ext>
                </a:extLst>
              </p:cNvPr>
              <p:cNvSpPr txBox="1"/>
              <p:nvPr/>
            </p:nvSpPr>
            <p:spPr>
              <a:xfrm>
                <a:off x="1463499" y="3750384"/>
                <a:ext cx="2462730" cy="1305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217"/>
                <a:r>
                  <a:rPr lang="vi-VN" sz="24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Vậy làm thế nào để có thể làm một bài văn nghị luận về những hiện tượng này</a:t>
                </a:r>
                <a:r>
                  <a:rPr lang="vi-VN" sz="2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?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vi-VN" sz="2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Cô </a:t>
                </a:r>
                <a:r>
                  <a:rPr lang="vi-VN" sz="24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trò chúng ta sẽ tìm hiểu bài học hôm nay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.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55" name="组合 4">
                <a:extLst>
                  <a:ext uri="{FF2B5EF4-FFF2-40B4-BE49-F238E27FC236}">
                    <a16:creationId xmlns:a16="http://schemas.microsoft.com/office/drawing/2014/main" xmlns="" id="{CBDCF15A-7CA3-4B29-9B61-594641CEDC5E}"/>
                  </a:ext>
                </a:extLst>
              </p:cNvPr>
              <p:cNvGrpSpPr/>
              <p:nvPr/>
            </p:nvGrpSpPr>
            <p:grpSpPr>
              <a:xfrm rot="19663740">
                <a:off x="1149989" y="3194004"/>
                <a:ext cx="654790" cy="845387"/>
                <a:chOff x="10766636" y="3941730"/>
                <a:chExt cx="1047922" cy="1352954"/>
              </a:xfrm>
            </p:grpSpPr>
            <p:sp>
              <p:nvSpPr>
                <p:cNvPr id="256" name="Freeform 108">
                  <a:extLst>
                    <a:ext uri="{FF2B5EF4-FFF2-40B4-BE49-F238E27FC236}">
                      <a16:creationId xmlns:a16="http://schemas.microsoft.com/office/drawing/2014/main" xmlns="" id="{7BC8C9EF-CEBE-4DF1-B3CE-F1C69B0920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209862"/>
                  <a:ext cx="664177" cy="1084822"/>
                </a:xfrm>
                <a:custGeom>
                  <a:avLst/>
                  <a:gdLst>
                    <a:gd name="T0" fmla="*/ 96 w 114"/>
                    <a:gd name="T1" fmla="*/ 11 h 186"/>
                    <a:gd name="T2" fmla="*/ 91 w 114"/>
                    <a:gd name="T3" fmla="*/ 11 h 186"/>
                    <a:gd name="T4" fmla="*/ 79 w 114"/>
                    <a:gd name="T5" fmla="*/ 8 h 186"/>
                    <a:gd name="T6" fmla="*/ 78 w 114"/>
                    <a:gd name="T7" fmla="*/ 8 h 186"/>
                    <a:gd name="T8" fmla="*/ 2 w 114"/>
                    <a:gd name="T9" fmla="*/ 87 h 186"/>
                    <a:gd name="T10" fmla="*/ 12 w 114"/>
                    <a:gd name="T11" fmla="*/ 98 h 186"/>
                    <a:gd name="T12" fmla="*/ 48 w 114"/>
                    <a:gd name="T13" fmla="*/ 83 h 186"/>
                    <a:gd name="T14" fmla="*/ 11 w 114"/>
                    <a:gd name="T15" fmla="*/ 170 h 186"/>
                    <a:gd name="T16" fmla="*/ 27 w 114"/>
                    <a:gd name="T17" fmla="*/ 177 h 186"/>
                    <a:gd name="T18" fmla="*/ 28 w 114"/>
                    <a:gd name="T19" fmla="*/ 175 h 186"/>
                    <a:gd name="T20" fmla="*/ 32 w 114"/>
                    <a:gd name="T21" fmla="*/ 172 h 186"/>
                    <a:gd name="T22" fmla="*/ 105 w 114"/>
                    <a:gd name="T23" fmla="*/ 71 h 186"/>
                    <a:gd name="T24" fmla="*/ 96 w 114"/>
                    <a:gd name="T25" fmla="*/ 58 h 186"/>
                    <a:gd name="T26" fmla="*/ 89 w 114"/>
                    <a:gd name="T27" fmla="*/ 60 h 186"/>
                    <a:gd name="T28" fmla="*/ 88 w 114"/>
                    <a:gd name="T29" fmla="*/ 62 h 186"/>
                    <a:gd name="T30" fmla="*/ 86 w 114"/>
                    <a:gd name="T31" fmla="*/ 64 h 186"/>
                    <a:gd name="T32" fmla="*/ 85 w 114"/>
                    <a:gd name="T33" fmla="*/ 65 h 186"/>
                    <a:gd name="T34" fmla="*/ 85 w 114"/>
                    <a:gd name="T35" fmla="*/ 65 h 186"/>
                    <a:gd name="T36" fmla="*/ 84 w 114"/>
                    <a:gd name="T37" fmla="*/ 66 h 186"/>
                    <a:gd name="T38" fmla="*/ 84 w 114"/>
                    <a:gd name="T39" fmla="*/ 66 h 186"/>
                    <a:gd name="T40" fmla="*/ 84 w 114"/>
                    <a:gd name="T41" fmla="*/ 66 h 186"/>
                    <a:gd name="T42" fmla="*/ 82 w 114"/>
                    <a:gd name="T43" fmla="*/ 67 h 186"/>
                    <a:gd name="T44" fmla="*/ 80 w 114"/>
                    <a:gd name="T45" fmla="*/ 71 h 186"/>
                    <a:gd name="T46" fmla="*/ 74 w 114"/>
                    <a:gd name="T47" fmla="*/ 79 h 186"/>
                    <a:gd name="T48" fmla="*/ 84 w 114"/>
                    <a:gd name="T49" fmla="*/ 64 h 186"/>
                    <a:gd name="T50" fmla="*/ 85 w 114"/>
                    <a:gd name="T51" fmla="*/ 55 h 186"/>
                    <a:gd name="T52" fmla="*/ 109 w 114"/>
                    <a:gd name="T53" fmla="*/ 20 h 186"/>
                    <a:gd name="T54" fmla="*/ 96 w 114"/>
                    <a:gd name="T55" fmla="*/ 11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4" h="186">
                      <a:moveTo>
                        <a:pt x="96" y="11"/>
                      </a:moveTo>
                      <a:cubicBezTo>
                        <a:pt x="94" y="10"/>
                        <a:pt x="93" y="10"/>
                        <a:pt x="91" y="11"/>
                      </a:cubicBezTo>
                      <a:cubicBezTo>
                        <a:pt x="89" y="7"/>
                        <a:pt x="82" y="4"/>
                        <a:pt x="79" y="8"/>
                      </a:cubicBezTo>
                      <a:cubicBezTo>
                        <a:pt x="78" y="8"/>
                        <a:pt x="78" y="8"/>
                        <a:pt x="78" y="8"/>
                      </a:cubicBezTo>
                      <a:cubicBezTo>
                        <a:pt x="34" y="0"/>
                        <a:pt x="14" y="52"/>
                        <a:pt x="2" y="87"/>
                      </a:cubicBezTo>
                      <a:cubicBezTo>
                        <a:pt x="0" y="94"/>
                        <a:pt x="6" y="99"/>
                        <a:pt x="12" y="98"/>
                      </a:cubicBezTo>
                      <a:cubicBezTo>
                        <a:pt x="25" y="95"/>
                        <a:pt x="37" y="89"/>
                        <a:pt x="48" y="83"/>
                      </a:cubicBezTo>
                      <a:cubicBezTo>
                        <a:pt x="33" y="111"/>
                        <a:pt x="18" y="139"/>
                        <a:pt x="11" y="170"/>
                      </a:cubicBezTo>
                      <a:cubicBezTo>
                        <a:pt x="9" y="180"/>
                        <a:pt x="22" y="186"/>
                        <a:pt x="27" y="177"/>
                      </a:cubicBezTo>
                      <a:cubicBezTo>
                        <a:pt x="27" y="176"/>
                        <a:pt x="27" y="175"/>
                        <a:pt x="28" y="175"/>
                      </a:cubicBezTo>
                      <a:cubicBezTo>
                        <a:pt x="29" y="174"/>
                        <a:pt x="31" y="174"/>
                        <a:pt x="32" y="172"/>
                      </a:cubicBezTo>
                      <a:cubicBezTo>
                        <a:pt x="59" y="141"/>
                        <a:pt x="89" y="109"/>
                        <a:pt x="105" y="71"/>
                      </a:cubicBezTo>
                      <a:cubicBezTo>
                        <a:pt x="108" y="64"/>
                        <a:pt x="103" y="57"/>
                        <a:pt x="96" y="58"/>
                      </a:cubicBezTo>
                      <a:cubicBezTo>
                        <a:pt x="94" y="58"/>
                        <a:pt x="91" y="58"/>
                        <a:pt x="89" y="60"/>
                      </a:cubicBezTo>
                      <a:cubicBezTo>
                        <a:pt x="89" y="61"/>
                        <a:pt x="88" y="62"/>
                        <a:pt x="88" y="62"/>
                      </a:cubicBezTo>
                      <a:cubicBezTo>
                        <a:pt x="87" y="63"/>
                        <a:pt x="86" y="64"/>
                        <a:pt x="86" y="64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3" y="67"/>
                        <a:pt x="82" y="67"/>
                      </a:cubicBezTo>
                      <a:cubicBezTo>
                        <a:pt x="81" y="68"/>
                        <a:pt x="80" y="70"/>
                        <a:pt x="80" y="71"/>
                      </a:cubicBezTo>
                      <a:cubicBezTo>
                        <a:pt x="78" y="74"/>
                        <a:pt x="76" y="76"/>
                        <a:pt x="74" y="79"/>
                      </a:cubicBezTo>
                      <a:cubicBezTo>
                        <a:pt x="77" y="74"/>
                        <a:pt x="81" y="69"/>
                        <a:pt x="84" y="64"/>
                      </a:cubicBezTo>
                      <a:cubicBezTo>
                        <a:pt x="87" y="61"/>
                        <a:pt x="86" y="58"/>
                        <a:pt x="85" y="55"/>
                      </a:cubicBezTo>
                      <a:cubicBezTo>
                        <a:pt x="94" y="44"/>
                        <a:pt x="102" y="32"/>
                        <a:pt x="109" y="20"/>
                      </a:cubicBezTo>
                      <a:cubicBezTo>
                        <a:pt x="114" y="11"/>
                        <a:pt x="102" y="4"/>
                        <a:pt x="96" y="11"/>
                      </a:cubicBezTo>
                      <a:close/>
                    </a:path>
                  </a:pathLst>
                </a:custGeom>
                <a:solidFill>
                  <a:srgbClr val="F8E5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7" name="Freeform 109">
                  <a:extLst>
                    <a:ext uri="{FF2B5EF4-FFF2-40B4-BE49-F238E27FC236}">
                      <a16:creationId xmlns:a16="http://schemas.microsoft.com/office/drawing/2014/main" xmlns="" id="{977462CA-1F27-416E-B31C-6E686B0FBC0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83856" y="4209862"/>
                  <a:ext cx="693695" cy="1067602"/>
                </a:xfrm>
                <a:custGeom>
                  <a:avLst/>
                  <a:gdLst>
                    <a:gd name="T0" fmla="*/ 112 w 119"/>
                    <a:gd name="T1" fmla="*/ 52 h 183"/>
                    <a:gd name="T2" fmla="*/ 91 w 119"/>
                    <a:gd name="T3" fmla="*/ 53 h 183"/>
                    <a:gd name="T4" fmla="*/ 115 w 119"/>
                    <a:gd name="T5" fmla="*/ 9 h 183"/>
                    <a:gd name="T6" fmla="*/ 110 w 119"/>
                    <a:gd name="T7" fmla="*/ 2 h 183"/>
                    <a:gd name="T8" fmla="*/ 49 w 119"/>
                    <a:gd name="T9" fmla="*/ 15 h 183"/>
                    <a:gd name="T10" fmla="*/ 24 w 119"/>
                    <a:gd name="T11" fmla="*/ 55 h 183"/>
                    <a:gd name="T12" fmla="*/ 2 w 119"/>
                    <a:gd name="T13" fmla="*/ 88 h 183"/>
                    <a:gd name="T14" fmla="*/ 8 w 119"/>
                    <a:gd name="T15" fmla="*/ 94 h 183"/>
                    <a:gd name="T16" fmla="*/ 43 w 119"/>
                    <a:gd name="T17" fmla="*/ 87 h 183"/>
                    <a:gd name="T18" fmla="*/ 5 w 119"/>
                    <a:gd name="T19" fmla="*/ 176 h 183"/>
                    <a:gd name="T20" fmla="*/ 12 w 119"/>
                    <a:gd name="T21" fmla="*/ 181 h 183"/>
                    <a:gd name="T22" fmla="*/ 70 w 119"/>
                    <a:gd name="T23" fmla="*/ 126 h 183"/>
                    <a:gd name="T24" fmla="*/ 117 w 119"/>
                    <a:gd name="T25" fmla="*/ 58 h 183"/>
                    <a:gd name="T26" fmla="*/ 112 w 119"/>
                    <a:gd name="T27" fmla="*/ 52 h 183"/>
                    <a:gd name="T28" fmla="*/ 66 w 119"/>
                    <a:gd name="T29" fmla="*/ 116 h 183"/>
                    <a:gd name="T30" fmla="*/ 19 w 119"/>
                    <a:gd name="T31" fmla="*/ 165 h 183"/>
                    <a:gd name="T32" fmla="*/ 56 w 119"/>
                    <a:gd name="T33" fmla="*/ 81 h 183"/>
                    <a:gd name="T34" fmla="*/ 50 w 119"/>
                    <a:gd name="T35" fmla="*/ 75 h 183"/>
                    <a:gd name="T36" fmla="*/ 16 w 119"/>
                    <a:gd name="T37" fmla="*/ 82 h 183"/>
                    <a:gd name="T38" fmla="*/ 18 w 119"/>
                    <a:gd name="T39" fmla="*/ 79 h 183"/>
                    <a:gd name="T40" fmla="*/ 23 w 119"/>
                    <a:gd name="T41" fmla="*/ 78 h 183"/>
                    <a:gd name="T42" fmla="*/ 53 w 119"/>
                    <a:gd name="T43" fmla="*/ 25 h 183"/>
                    <a:gd name="T44" fmla="*/ 103 w 119"/>
                    <a:gd name="T45" fmla="*/ 12 h 183"/>
                    <a:gd name="T46" fmla="*/ 75 w 119"/>
                    <a:gd name="T47" fmla="*/ 56 h 183"/>
                    <a:gd name="T48" fmla="*/ 80 w 119"/>
                    <a:gd name="T49" fmla="*/ 64 h 183"/>
                    <a:gd name="T50" fmla="*/ 106 w 119"/>
                    <a:gd name="T51" fmla="*/ 61 h 183"/>
                    <a:gd name="T52" fmla="*/ 66 w 119"/>
                    <a:gd name="T53" fmla="*/ 116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83">
                      <a:moveTo>
                        <a:pt x="112" y="52"/>
                      </a:moveTo>
                      <a:cubicBezTo>
                        <a:pt x="105" y="53"/>
                        <a:pt x="98" y="53"/>
                        <a:pt x="91" y="53"/>
                      </a:cubicBezTo>
                      <a:cubicBezTo>
                        <a:pt x="101" y="40"/>
                        <a:pt x="109" y="25"/>
                        <a:pt x="115" y="9"/>
                      </a:cubicBezTo>
                      <a:cubicBezTo>
                        <a:pt x="116" y="5"/>
                        <a:pt x="113" y="2"/>
                        <a:pt x="110" y="2"/>
                      </a:cubicBezTo>
                      <a:cubicBezTo>
                        <a:pt x="89" y="1"/>
                        <a:pt x="66" y="0"/>
                        <a:pt x="49" y="15"/>
                      </a:cubicBezTo>
                      <a:cubicBezTo>
                        <a:pt x="38" y="24"/>
                        <a:pt x="30" y="39"/>
                        <a:pt x="24" y="55"/>
                      </a:cubicBezTo>
                      <a:cubicBezTo>
                        <a:pt x="16" y="65"/>
                        <a:pt x="9" y="76"/>
                        <a:pt x="2" y="88"/>
                      </a:cubicBezTo>
                      <a:cubicBezTo>
                        <a:pt x="0" y="92"/>
                        <a:pt x="4" y="96"/>
                        <a:pt x="8" y="94"/>
                      </a:cubicBezTo>
                      <a:cubicBezTo>
                        <a:pt x="19" y="89"/>
                        <a:pt x="31" y="90"/>
                        <a:pt x="43" y="87"/>
                      </a:cubicBezTo>
                      <a:cubicBezTo>
                        <a:pt x="31" y="117"/>
                        <a:pt x="15" y="145"/>
                        <a:pt x="5" y="176"/>
                      </a:cubicBezTo>
                      <a:cubicBezTo>
                        <a:pt x="4" y="180"/>
                        <a:pt x="8" y="183"/>
                        <a:pt x="12" y="181"/>
                      </a:cubicBezTo>
                      <a:cubicBezTo>
                        <a:pt x="35" y="168"/>
                        <a:pt x="53" y="146"/>
                        <a:pt x="70" y="126"/>
                      </a:cubicBezTo>
                      <a:cubicBezTo>
                        <a:pt x="87" y="105"/>
                        <a:pt x="105" y="83"/>
                        <a:pt x="117" y="58"/>
                      </a:cubicBezTo>
                      <a:cubicBezTo>
                        <a:pt x="119" y="54"/>
                        <a:pt x="116" y="51"/>
                        <a:pt x="112" y="52"/>
                      </a:cubicBezTo>
                      <a:close/>
                      <a:moveTo>
                        <a:pt x="66" y="116"/>
                      </a:moveTo>
                      <a:cubicBezTo>
                        <a:pt x="52" y="133"/>
                        <a:pt x="37" y="151"/>
                        <a:pt x="19" y="165"/>
                      </a:cubicBezTo>
                      <a:cubicBezTo>
                        <a:pt x="30" y="136"/>
                        <a:pt x="46" y="110"/>
                        <a:pt x="56" y="81"/>
                      </a:cubicBezTo>
                      <a:cubicBezTo>
                        <a:pt x="57" y="78"/>
                        <a:pt x="53" y="74"/>
                        <a:pt x="50" y="75"/>
                      </a:cubicBezTo>
                      <a:cubicBezTo>
                        <a:pt x="39" y="79"/>
                        <a:pt x="27" y="79"/>
                        <a:pt x="16" y="82"/>
                      </a:cubicBezTo>
                      <a:cubicBezTo>
                        <a:pt x="17" y="81"/>
                        <a:pt x="17" y="80"/>
                        <a:pt x="18" y="79"/>
                      </a:cubicBezTo>
                      <a:cubicBezTo>
                        <a:pt x="19" y="80"/>
                        <a:pt x="22" y="80"/>
                        <a:pt x="23" y="78"/>
                      </a:cubicBezTo>
                      <a:cubicBezTo>
                        <a:pt x="35" y="62"/>
                        <a:pt x="39" y="41"/>
                        <a:pt x="53" y="25"/>
                      </a:cubicBezTo>
                      <a:cubicBezTo>
                        <a:pt x="64" y="11"/>
                        <a:pt x="85" y="11"/>
                        <a:pt x="103" y="12"/>
                      </a:cubicBezTo>
                      <a:cubicBezTo>
                        <a:pt x="96" y="28"/>
                        <a:pt x="88" y="43"/>
                        <a:pt x="75" y="56"/>
                      </a:cubicBezTo>
                      <a:cubicBezTo>
                        <a:pt x="72" y="59"/>
                        <a:pt x="75" y="65"/>
                        <a:pt x="80" y="64"/>
                      </a:cubicBezTo>
                      <a:cubicBezTo>
                        <a:pt x="89" y="62"/>
                        <a:pt x="97" y="62"/>
                        <a:pt x="106" y="61"/>
                      </a:cubicBezTo>
                      <a:cubicBezTo>
                        <a:pt x="96" y="81"/>
                        <a:pt x="81" y="100"/>
                        <a:pt x="66" y="11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8" name="Freeform 110">
                  <a:extLst>
                    <a:ext uri="{FF2B5EF4-FFF2-40B4-BE49-F238E27FC236}">
                      <a16:creationId xmlns:a16="http://schemas.microsoft.com/office/drawing/2014/main" xmlns="" id="{E215937E-CA59-4367-9931-961890CBBB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089326"/>
                  <a:ext cx="169734" cy="179575"/>
                </a:xfrm>
                <a:custGeom>
                  <a:avLst/>
                  <a:gdLst>
                    <a:gd name="T0" fmla="*/ 28 w 29"/>
                    <a:gd name="T1" fmla="*/ 26 h 31"/>
                    <a:gd name="T2" fmla="*/ 12 w 29"/>
                    <a:gd name="T3" fmla="*/ 4 h 31"/>
                    <a:gd name="T4" fmla="*/ 6 w 29"/>
                    <a:gd name="T5" fmla="*/ 0 h 31"/>
                    <a:gd name="T6" fmla="*/ 2 w 29"/>
                    <a:gd name="T7" fmla="*/ 1 h 31"/>
                    <a:gd name="T8" fmla="*/ 1 w 29"/>
                    <a:gd name="T9" fmla="*/ 7 h 31"/>
                    <a:gd name="T10" fmla="*/ 10 w 29"/>
                    <a:gd name="T11" fmla="*/ 23 h 31"/>
                    <a:gd name="T12" fmla="*/ 26 w 29"/>
                    <a:gd name="T13" fmla="*/ 30 h 31"/>
                    <a:gd name="T14" fmla="*/ 28 w 29"/>
                    <a:gd name="T15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1">
                      <a:moveTo>
                        <a:pt x="28" y="26"/>
                      </a:moveTo>
                      <a:cubicBezTo>
                        <a:pt x="20" y="21"/>
                        <a:pt x="15" y="12"/>
                        <a:pt x="12" y="4"/>
                      </a:cubicBezTo>
                      <a:cubicBezTo>
                        <a:pt x="11" y="1"/>
                        <a:pt x="9" y="0"/>
                        <a:pt x="6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3" y="13"/>
                        <a:pt x="6" y="18"/>
                        <a:pt x="10" y="23"/>
                      </a:cubicBezTo>
                      <a:cubicBezTo>
                        <a:pt x="15" y="28"/>
                        <a:pt x="20" y="30"/>
                        <a:pt x="26" y="30"/>
                      </a:cubicBezTo>
                      <a:cubicBezTo>
                        <a:pt x="29" y="31"/>
                        <a:pt x="29" y="27"/>
                        <a:pt x="28" y="2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9" name="Freeform 111">
                  <a:extLst>
                    <a:ext uri="{FF2B5EF4-FFF2-40B4-BE49-F238E27FC236}">
                      <a16:creationId xmlns:a16="http://schemas.microsoft.com/office/drawing/2014/main" xmlns="" id="{E61E1EC1-494C-4D44-8EF0-95EB2E66D1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1291" y="3941730"/>
                  <a:ext cx="76258" cy="233693"/>
                </a:xfrm>
                <a:custGeom>
                  <a:avLst/>
                  <a:gdLst>
                    <a:gd name="T0" fmla="*/ 11 w 13"/>
                    <a:gd name="T1" fmla="*/ 18 h 40"/>
                    <a:gd name="T2" fmla="*/ 11 w 13"/>
                    <a:gd name="T3" fmla="*/ 4 h 40"/>
                    <a:gd name="T4" fmla="*/ 3 w 13"/>
                    <a:gd name="T5" fmla="*/ 4 h 40"/>
                    <a:gd name="T6" fmla="*/ 8 w 13"/>
                    <a:gd name="T7" fmla="*/ 37 h 40"/>
                    <a:gd name="T8" fmla="*/ 13 w 13"/>
                    <a:gd name="T9" fmla="*/ 35 h 40"/>
                    <a:gd name="T10" fmla="*/ 11 w 13"/>
                    <a:gd name="T11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0">
                      <a:moveTo>
                        <a:pt x="11" y="18"/>
                      </a:moveTo>
                      <a:cubicBezTo>
                        <a:pt x="11" y="13"/>
                        <a:pt x="12" y="8"/>
                        <a:pt x="11" y="4"/>
                      </a:cubicBezTo>
                      <a:cubicBezTo>
                        <a:pt x="10" y="0"/>
                        <a:pt x="4" y="0"/>
                        <a:pt x="3" y="4"/>
                      </a:cubicBezTo>
                      <a:cubicBezTo>
                        <a:pt x="0" y="14"/>
                        <a:pt x="3" y="28"/>
                        <a:pt x="8" y="37"/>
                      </a:cubicBezTo>
                      <a:cubicBezTo>
                        <a:pt x="9" y="40"/>
                        <a:pt x="13" y="38"/>
                        <a:pt x="13" y="35"/>
                      </a:cubicBezTo>
                      <a:cubicBezTo>
                        <a:pt x="12" y="30"/>
                        <a:pt x="12" y="24"/>
                        <a:pt x="11" y="18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0" name="Freeform 112">
                  <a:extLst>
                    <a:ext uri="{FF2B5EF4-FFF2-40B4-BE49-F238E27FC236}">
                      <a16:creationId xmlns:a16="http://schemas.microsoft.com/office/drawing/2014/main" xmlns="" id="{B55C3FAF-0272-432E-A28A-9182FE3BCB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15943" y="3941730"/>
                  <a:ext cx="76258" cy="216472"/>
                </a:xfrm>
                <a:custGeom>
                  <a:avLst/>
                  <a:gdLst>
                    <a:gd name="T0" fmla="*/ 11 w 13"/>
                    <a:gd name="T1" fmla="*/ 4 h 37"/>
                    <a:gd name="T2" fmla="*/ 4 w 13"/>
                    <a:gd name="T3" fmla="*/ 4 h 37"/>
                    <a:gd name="T4" fmla="*/ 2 w 13"/>
                    <a:gd name="T5" fmla="*/ 32 h 37"/>
                    <a:gd name="T6" fmla="*/ 7 w 13"/>
                    <a:gd name="T7" fmla="*/ 34 h 37"/>
                    <a:gd name="T8" fmla="*/ 11 w 13"/>
                    <a:gd name="T9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11" y="4"/>
                      </a:moveTo>
                      <a:cubicBezTo>
                        <a:pt x="11" y="0"/>
                        <a:pt x="5" y="0"/>
                        <a:pt x="4" y="4"/>
                      </a:cubicBezTo>
                      <a:cubicBezTo>
                        <a:pt x="3" y="13"/>
                        <a:pt x="5" y="23"/>
                        <a:pt x="2" y="32"/>
                      </a:cubicBezTo>
                      <a:cubicBezTo>
                        <a:pt x="0" y="35"/>
                        <a:pt x="6" y="37"/>
                        <a:pt x="7" y="34"/>
                      </a:cubicBezTo>
                      <a:cubicBezTo>
                        <a:pt x="12" y="25"/>
                        <a:pt x="13" y="13"/>
                        <a:pt x="11" y="4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1" name="Freeform 113">
                  <a:extLst>
                    <a:ext uri="{FF2B5EF4-FFF2-40B4-BE49-F238E27FC236}">
                      <a16:creationId xmlns:a16="http://schemas.microsoft.com/office/drawing/2014/main" xmlns="" id="{E6D06358-CF3F-42A8-91F6-AAA63141BA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8086" y="4682166"/>
                  <a:ext cx="216472" cy="199254"/>
                </a:xfrm>
                <a:custGeom>
                  <a:avLst/>
                  <a:gdLst>
                    <a:gd name="T0" fmla="*/ 28 w 37"/>
                    <a:gd name="T1" fmla="*/ 7 h 34"/>
                    <a:gd name="T2" fmla="*/ 21 w 37"/>
                    <a:gd name="T3" fmla="*/ 8 h 34"/>
                    <a:gd name="T4" fmla="*/ 19 w 37"/>
                    <a:gd name="T5" fmla="*/ 4 h 34"/>
                    <a:gd name="T6" fmla="*/ 13 w 37"/>
                    <a:gd name="T7" fmla="*/ 5 h 34"/>
                    <a:gd name="T8" fmla="*/ 13 w 37"/>
                    <a:gd name="T9" fmla="*/ 10 h 34"/>
                    <a:gd name="T10" fmla="*/ 2 w 37"/>
                    <a:gd name="T11" fmla="*/ 14 h 34"/>
                    <a:gd name="T12" fmla="*/ 4 w 37"/>
                    <a:gd name="T13" fmla="*/ 19 h 34"/>
                    <a:gd name="T14" fmla="*/ 15 w 37"/>
                    <a:gd name="T15" fmla="*/ 19 h 34"/>
                    <a:gd name="T16" fmla="*/ 17 w 37"/>
                    <a:gd name="T17" fmla="*/ 28 h 34"/>
                    <a:gd name="T18" fmla="*/ 25 w 37"/>
                    <a:gd name="T19" fmla="*/ 26 h 34"/>
                    <a:gd name="T20" fmla="*/ 23 w 37"/>
                    <a:gd name="T21" fmla="*/ 18 h 34"/>
                    <a:gd name="T22" fmla="*/ 31 w 37"/>
                    <a:gd name="T23" fmla="*/ 16 h 34"/>
                    <a:gd name="T24" fmla="*/ 28 w 37"/>
                    <a:gd name="T25" fmla="*/ 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7" h="34">
                      <a:moveTo>
                        <a:pt x="28" y="7"/>
                      </a:moveTo>
                      <a:cubicBezTo>
                        <a:pt x="26" y="7"/>
                        <a:pt x="23" y="8"/>
                        <a:pt x="21" y="8"/>
                      </a:cubicBezTo>
                      <a:cubicBezTo>
                        <a:pt x="20" y="7"/>
                        <a:pt x="19" y="5"/>
                        <a:pt x="19" y="4"/>
                      </a:cubicBezTo>
                      <a:cubicBezTo>
                        <a:pt x="18" y="0"/>
                        <a:pt x="12" y="1"/>
                        <a:pt x="13" y="5"/>
                      </a:cubicBezTo>
                      <a:cubicBezTo>
                        <a:pt x="13" y="7"/>
                        <a:pt x="13" y="9"/>
                        <a:pt x="13" y="10"/>
                      </a:cubicBezTo>
                      <a:cubicBezTo>
                        <a:pt x="10" y="11"/>
                        <a:pt x="6" y="13"/>
                        <a:pt x="2" y="14"/>
                      </a:cubicBezTo>
                      <a:cubicBezTo>
                        <a:pt x="0" y="15"/>
                        <a:pt x="1" y="19"/>
                        <a:pt x="4" y="19"/>
                      </a:cubicBezTo>
                      <a:cubicBezTo>
                        <a:pt x="7" y="20"/>
                        <a:pt x="11" y="19"/>
                        <a:pt x="15" y="19"/>
                      </a:cubicBezTo>
                      <a:cubicBezTo>
                        <a:pt x="15" y="22"/>
                        <a:pt x="16" y="25"/>
                        <a:pt x="17" y="28"/>
                      </a:cubicBezTo>
                      <a:cubicBezTo>
                        <a:pt x="18" y="34"/>
                        <a:pt x="27" y="31"/>
                        <a:pt x="25" y="26"/>
                      </a:cubicBezTo>
                      <a:cubicBezTo>
                        <a:pt x="25" y="23"/>
                        <a:pt x="24" y="21"/>
                        <a:pt x="23" y="18"/>
                      </a:cubicBezTo>
                      <a:cubicBezTo>
                        <a:pt x="26" y="17"/>
                        <a:pt x="28" y="17"/>
                        <a:pt x="31" y="16"/>
                      </a:cubicBezTo>
                      <a:cubicBezTo>
                        <a:pt x="37" y="14"/>
                        <a:pt x="34" y="6"/>
                        <a:pt x="28" y="7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</p:grpSp>
      </p:grpSp>
      <p:grpSp>
        <p:nvGrpSpPr>
          <p:cNvPr id="264" name="组合 14">
            <a:extLst>
              <a:ext uri="{FF2B5EF4-FFF2-40B4-BE49-F238E27FC236}">
                <a16:creationId xmlns:a16="http://schemas.microsoft.com/office/drawing/2014/main" xmlns="" id="{8ABEF6F9-0E37-40F0-993D-5401AB3B0AF4}"/>
              </a:ext>
            </a:extLst>
          </p:cNvPr>
          <p:cNvGrpSpPr/>
          <p:nvPr/>
        </p:nvGrpSpPr>
        <p:grpSpPr>
          <a:xfrm>
            <a:off x="746778" y="1792029"/>
            <a:ext cx="4718241" cy="3349084"/>
            <a:chOff x="1451314" y="2141289"/>
            <a:chExt cx="3523458" cy="2575421"/>
          </a:xfrm>
        </p:grpSpPr>
        <p:pic>
          <p:nvPicPr>
            <p:cNvPr id="265" name="图片 15">
              <a:extLst>
                <a:ext uri="{FF2B5EF4-FFF2-40B4-BE49-F238E27FC236}">
                  <a16:creationId xmlns:a16="http://schemas.microsoft.com/office/drawing/2014/main" xmlns="" id="{316F57E5-03D9-4648-B0CD-61D063A3B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1314" y="2141289"/>
              <a:ext cx="3523458" cy="2575421"/>
            </a:xfrm>
            <a:prstGeom prst="rect">
              <a:avLst/>
            </a:prstGeom>
          </p:spPr>
        </p:pic>
        <p:grpSp>
          <p:nvGrpSpPr>
            <p:cNvPr id="266" name="组合 16">
              <a:extLst>
                <a:ext uri="{FF2B5EF4-FFF2-40B4-BE49-F238E27FC236}">
                  <a16:creationId xmlns:a16="http://schemas.microsoft.com/office/drawing/2014/main" xmlns="" id="{F52DF1FC-8575-4950-87EC-6F270D5FE13C}"/>
                </a:ext>
              </a:extLst>
            </p:cNvPr>
            <p:cNvGrpSpPr/>
            <p:nvPr/>
          </p:nvGrpSpPr>
          <p:grpSpPr>
            <a:xfrm>
              <a:off x="1892496" y="2285104"/>
              <a:ext cx="2856838" cy="1959396"/>
              <a:chOff x="1149989" y="3194004"/>
              <a:chExt cx="2856838" cy="1959396"/>
            </a:xfrm>
          </p:grpSpPr>
          <p:sp>
            <p:nvSpPr>
              <p:cNvPr id="275" name="文本框 25">
                <a:extLst>
                  <a:ext uri="{FF2B5EF4-FFF2-40B4-BE49-F238E27FC236}">
                    <a16:creationId xmlns:a16="http://schemas.microsoft.com/office/drawing/2014/main" xmlns="" id="{AE432247-82AF-4A3B-B89B-E5F219D6BE61}"/>
                  </a:ext>
                </a:extLst>
              </p:cNvPr>
              <p:cNvSpPr txBox="1"/>
              <p:nvPr/>
            </p:nvSpPr>
            <p:spPr>
              <a:xfrm>
                <a:off x="1490593" y="3946343"/>
                <a:ext cx="2516234" cy="12070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217"/>
                <a:r>
                  <a:rPr lang="vi-VN" sz="24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Hàng ngày có rất nhiều hiện tượng xảy ra trong đời sống, tích cực có, tiêu cực có.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68" name="组合 18">
                <a:extLst>
                  <a:ext uri="{FF2B5EF4-FFF2-40B4-BE49-F238E27FC236}">
                    <a16:creationId xmlns:a16="http://schemas.microsoft.com/office/drawing/2014/main" xmlns="" id="{A0AEEFF0-2611-453E-9F4E-CD8073A3AF94}"/>
                  </a:ext>
                </a:extLst>
              </p:cNvPr>
              <p:cNvGrpSpPr/>
              <p:nvPr/>
            </p:nvGrpSpPr>
            <p:grpSpPr>
              <a:xfrm rot="19663740">
                <a:off x="1149989" y="3194004"/>
                <a:ext cx="654790" cy="845387"/>
                <a:chOff x="10766636" y="3941730"/>
                <a:chExt cx="1047922" cy="1352954"/>
              </a:xfrm>
            </p:grpSpPr>
            <p:sp>
              <p:nvSpPr>
                <p:cNvPr id="269" name="Freeform 108">
                  <a:extLst>
                    <a:ext uri="{FF2B5EF4-FFF2-40B4-BE49-F238E27FC236}">
                      <a16:creationId xmlns:a16="http://schemas.microsoft.com/office/drawing/2014/main" xmlns="" id="{FF1DC9F5-369B-49B2-A7D7-4B6A060B80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209862"/>
                  <a:ext cx="664177" cy="1084822"/>
                </a:xfrm>
                <a:custGeom>
                  <a:avLst/>
                  <a:gdLst>
                    <a:gd name="T0" fmla="*/ 96 w 114"/>
                    <a:gd name="T1" fmla="*/ 11 h 186"/>
                    <a:gd name="T2" fmla="*/ 91 w 114"/>
                    <a:gd name="T3" fmla="*/ 11 h 186"/>
                    <a:gd name="T4" fmla="*/ 79 w 114"/>
                    <a:gd name="T5" fmla="*/ 8 h 186"/>
                    <a:gd name="T6" fmla="*/ 78 w 114"/>
                    <a:gd name="T7" fmla="*/ 8 h 186"/>
                    <a:gd name="T8" fmla="*/ 2 w 114"/>
                    <a:gd name="T9" fmla="*/ 87 h 186"/>
                    <a:gd name="T10" fmla="*/ 12 w 114"/>
                    <a:gd name="T11" fmla="*/ 98 h 186"/>
                    <a:gd name="T12" fmla="*/ 48 w 114"/>
                    <a:gd name="T13" fmla="*/ 83 h 186"/>
                    <a:gd name="T14" fmla="*/ 11 w 114"/>
                    <a:gd name="T15" fmla="*/ 170 h 186"/>
                    <a:gd name="T16" fmla="*/ 27 w 114"/>
                    <a:gd name="T17" fmla="*/ 177 h 186"/>
                    <a:gd name="T18" fmla="*/ 28 w 114"/>
                    <a:gd name="T19" fmla="*/ 175 h 186"/>
                    <a:gd name="T20" fmla="*/ 32 w 114"/>
                    <a:gd name="T21" fmla="*/ 172 h 186"/>
                    <a:gd name="T22" fmla="*/ 105 w 114"/>
                    <a:gd name="T23" fmla="*/ 71 h 186"/>
                    <a:gd name="T24" fmla="*/ 96 w 114"/>
                    <a:gd name="T25" fmla="*/ 58 h 186"/>
                    <a:gd name="T26" fmla="*/ 89 w 114"/>
                    <a:gd name="T27" fmla="*/ 60 h 186"/>
                    <a:gd name="T28" fmla="*/ 88 w 114"/>
                    <a:gd name="T29" fmla="*/ 62 h 186"/>
                    <a:gd name="T30" fmla="*/ 86 w 114"/>
                    <a:gd name="T31" fmla="*/ 64 h 186"/>
                    <a:gd name="T32" fmla="*/ 85 w 114"/>
                    <a:gd name="T33" fmla="*/ 65 h 186"/>
                    <a:gd name="T34" fmla="*/ 85 w 114"/>
                    <a:gd name="T35" fmla="*/ 65 h 186"/>
                    <a:gd name="T36" fmla="*/ 84 w 114"/>
                    <a:gd name="T37" fmla="*/ 66 h 186"/>
                    <a:gd name="T38" fmla="*/ 84 w 114"/>
                    <a:gd name="T39" fmla="*/ 66 h 186"/>
                    <a:gd name="T40" fmla="*/ 84 w 114"/>
                    <a:gd name="T41" fmla="*/ 66 h 186"/>
                    <a:gd name="T42" fmla="*/ 82 w 114"/>
                    <a:gd name="T43" fmla="*/ 67 h 186"/>
                    <a:gd name="T44" fmla="*/ 80 w 114"/>
                    <a:gd name="T45" fmla="*/ 71 h 186"/>
                    <a:gd name="T46" fmla="*/ 74 w 114"/>
                    <a:gd name="T47" fmla="*/ 79 h 186"/>
                    <a:gd name="T48" fmla="*/ 84 w 114"/>
                    <a:gd name="T49" fmla="*/ 64 h 186"/>
                    <a:gd name="T50" fmla="*/ 85 w 114"/>
                    <a:gd name="T51" fmla="*/ 55 h 186"/>
                    <a:gd name="T52" fmla="*/ 109 w 114"/>
                    <a:gd name="T53" fmla="*/ 20 h 186"/>
                    <a:gd name="T54" fmla="*/ 96 w 114"/>
                    <a:gd name="T55" fmla="*/ 11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4" h="186">
                      <a:moveTo>
                        <a:pt x="96" y="11"/>
                      </a:moveTo>
                      <a:cubicBezTo>
                        <a:pt x="94" y="10"/>
                        <a:pt x="93" y="10"/>
                        <a:pt x="91" y="11"/>
                      </a:cubicBezTo>
                      <a:cubicBezTo>
                        <a:pt x="89" y="7"/>
                        <a:pt x="82" y="4"/>
                        <a:pt x="79" y="8"/>
                      </a:cubicBezTo>
                      <a:cubicBezTo>
                        <a:pt x="78" y="8"/>
                        <a:pt x="78" y="8"/>
                        <a:pt x="78" y="8"/>
                      </a:cubicBezTo>
                      <a:cubicBezTo>
                        <a:pt x="34" y="0"/>
                        <a:pt x="14" y="52"/>
                        <a:pt x="2" y="87"/>
                      </a:cubicBezTo>
                      <a:cubicBezTo>
                        <a:pt x="0" y="94"/>
                        <a:pt x="6" y="99"/>
                        <a:pt x="12" y="98"/>
                      </a:cubicBezTo>
                      <a:cubicBezTo>
                        <a:pt x="25" y="95"/>
                        <a:pt x="37" y="89"/>
                        <a:pt x="48" y="83"/>
                      </a:cubicBezTo>
                      <a:cubicBezTo>
                        <a:pt x="33" y="111"/>
                        <a:pt x="18" y="139"/>
                        <a:pt x="11" y="170"/>
                      </a:cubicBezTo>
                      <a:cubicBezTo>
                        <a:pt x="9" y="180"/>
                        <a:pt x="22" y="186"/>
                        <a:pt x="27" y="177"/>
                      </a:cubicBezTo>
                      <a:cubicBezTo>
                        <a:pt x="27" y="176"/>
                        <a:pt x="27" y="175"/>
                        <a:pt x="28" y="175"/>
                      </a:cubicBezTo>
                      <a:cubicBezTo>
                        <a:pt x="29" y="174"/>
                        <a:pt x="31" y="174"/>
                        <a:pt x="32" y="172"/>
                      </a:cubicBezTo>
                      <a:cubicBezTo>
                        <a:pt x="59" y="141"/>
                        <a:pt x="89" y="109"/>
                        <a:pt x="105" y="71"/>
                      </a:cubicBezTo>
                      <a:cubicBezTo>
                        <a:pt x="108" y="64"/>
                        <a:pt x="103" y="57"/>
                        <a:pt x="96" y="58"/>
                      </a:cubicBezTo>
                      <a:cubicBezTo>
                        <a:pt x="94" y="58"/>
                        <a:pt x="91" y="58"/>
                        <a:pt x="89" y="60"/>
                      </a:cubicBezTo>
                      <a:cubicBezTo>
                        <a:pt x="89" y="61"/>
                        <a:pt x="88" y="62"/>
                        <a:pt x="88" y="62"/>
                      </a:cubicBezTo>
                      <a:cubicBezTo>
                        <a:pt x="87" y="63"/>
                        <a:pt x="86" y="64"/>
                        <a:pt x="86" y="64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3" y="67"/>
                        <a:pt x="82" y="67"/>
                      </a:cubicBezTo>
                      <a:cubicBezTo>
                        <a:pt x="81" y="68"/>
                        <a:pt x="80" y="70"/>
                        <a:pt x="80" y="71"/>
                      </a:cubicBezTo>
                      <a:cubicBezTo>
                        <a:pt x="78" y="74"/>
                        <a:pt x="76" y="76"/>
                        <a:pt x="74" y="79"/>
                      </a:cubicBezTo>
                      <a:cubicBezTo>
                        <a:pt x="77" y="74"/>
                        <a:pt x="81" y="69"/>
                        <a:pt x="84" y="64"/>
                      </a:cubicBezTo>
                      <a:cubicBezTo>
                        <a:pt x="87" y="61"/>
                        <a:pt x="86" y="58"/>
                        <a:pt x="85" y="55"/>
                      </a:cubicBezTo>
                      <a:cubicBezTo>
                        <a:pt x="94" y="44"/>
                        <a:pt x="102" y="32"/>
                        <a:pt x="109" y="20"/>
                      </a:cubicBezTo>
                      <a:cubicBezTo>
                        <a:pt x="114" y="11"/>
                        <a:pt x="102" y="4"/>
                        <a:pt x="96" y="11"/>
                      </a:cubicBezTo>
                      <a:close/>
                    </a:path>
                  </a:pathLst>
                </a:custGeom>
                <a:solidFill>
                  <a:srgbClr val="F8E5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0" name="Freeform 109">
                  <a:extLst>
                    <a:ext uri="{FF2B5EF4-FFF2-40B4-BE49-F238E27FC236}">
                      <a16:creationId xmlns:a16="http://schemas.microsoft.com/office/drawing/2014/main" xmlns="" id="{744BB57B-984F-434C-B3F1-B055DB78AEA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83856" y="4209862"/>
                  <a:ext cx="693695" cy="1067602"/>
                </a:xfrm>
                <a:custGeom>
                  <a:avLst/>
                  <a:gdLst>
                    <a:gd name="T0" fmla="*/ 112 w 119"/>
                    <a:gd name="T1" fmla="*/ 52 h 183"/>
                    <a:gd name="T2" fmla="*/ 91 w 119"/>
                    <a:gd name="T3" fmla="*/ 53 h 183"/>
                    <a:gd name="T4" fmla="*/ 115 w 119"/>
                    <a:gd name="T5" fmla="*/ 9 h 183"/>
                    <a:gd name="T6" fmla="*/ 110 w 119"/>
                    <a:gd name="T7" fmla="*/ 2 h 183"/>
                    <a:gd name="T8" fmla="*/ 49 w 119"/>
                    <a:gd name="T9" fmla="*/ 15 h 183"/>
                    <a:gd name="T10" fmla="*/ 24 w 119"/>
                    <a:gd name="T11" fmla="*/ 55 h 183"/>
                    <a:gd name="T12" fmla="*/ 2 w 119"/>
                    <a:gd name="T13" fmla="*/ 88 h 183"/>
                    <a:gd name="T14" fmla="*/ 8 w 119"/>
                    <a:gd name="T15" fmla="*/ 94 h 183"/>
                    <a:gd name="T16" fmla="*/ 43 w 119"/>
                    <a:gd name="T17" fmla="*/ 87 h 183"/>
                    <a:gd name="T18" fmla="*/ 5 w 119"/>
                    <a:gd name="T19" fmla="*/ 176 h 183"/>
                    <a:gd name="T20" fmla="*/ 12 w 119"/>
                    <a:gd name="T21" fmla="*/ 181 h 183"/>
                    <a:gd name="T22" fmla="*/ 70 w 119"/>
                    <a:gd name="T23" fmla="*/ 126 h 183"/>
                    <a:gd name="T24" fmla="*/ 117 w 119"/>
                    <a:gd name="T25" fmla="*/ 58 h 183"/>
                    <a:gd name="T26" fmla="*/ 112 w 119"/>
                    <a:gd name="T27" fmla="*/ 52 h 183"/>
                    <a:gd name="T28" fmla="*/ 66 w 119"/>
                    <a:gd name="T29" fmla="*/ 116 h 183"/>
                    <a:gd name="T30" fmla="*/ 19 w 119"/>
                    <a:gd name="T31" fmla="*/ 165 h 183"/>
                    <a:gd name="T32" fmla="*/ 56 w 119"/>
                    <a:gd name="T33" fmla="*/ 81 h 183"/>
                    <a:gd name="T34" fmla="*/ 50 w 119"/>
                    <a:gd name="T35" fmla="*/ 75 h 183"/>
                    <a:gd name="T36" fmla="*/ 16 w 119"/>
                    <a:gd name="T37" fmla="*/ 82 h 183"/>
                    <a:gd name="T38" fmla="*/ 18 w 119"/>
                    <a:gd name="T39" fmla="*/ 79 h 183"/>
                    <a:gd name="T40" fmla="*/ 23 w 119"/>
                    <a:gd name="T41" fmla="*/ 78 h 183"/>
                    <a:gd name="T42" fmla="*/ 53 w 119"/>
                    <a:gd name="T43" fmla="*/ 25 h 183"/>
                    <a:gd name="T44" fmla="*/ 103 w 119"/>
                    <a:gd name="T45" fmla="*/ 12 h 183"/>
                    <a:gd name="T46" fmla="*/ 75 w 119"/>
                    <a:gd name="T47" fmla="*/ 56 h 183"/>
                    <a:gd name="T48" fmla="*/ 80 w 119"/>
                    <a:gd name="T49" fmla="*/ 64 h 183"/>
                    <a:gd name="T50" fmla="*/ 106 w 119"/>
                    <a:gd name="T51" fmla="*/ 61 h 183"/>
                    <a:gd name="T52" fmla="*/ 66 w 119"/>
                    <a:gd name="T53" fmla="*/ 116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83">
                      <a:moveTo>
                        <a:pt x="112" y="52"/>
                      </a:moveTo>
                      <a:cubicBezTo>
                        <a:pt x="105" y="53"/>
                        <a:pt x="98" y="53"/>
                        <a:pt x="91" y="53"/>
                      </a:cubicBezTo>
                      <a:cubicBezTo>
                        <a:pt x="101" y="40"/>
                        <a:pt x="109" y="25"/>
                        <a:pt x="115" y="9"/>
                      </a:cubicBezTo>
                      <a:cubicBezTo>
                        <a:pt x="116" y="5"/>
                        <a:pt x="113" y="2"/>
                        <a:pt x="110" y="2"/>
                      </a:cubicBezTo>
                      <a:cubicBezTo>
                        <a:pt x="89" y="1"/>
                        <a:pt x="66" y="0"/>
                        <a:pt x="49" y="15"/>
                      </a:cubicBezTo>
                      <a:cubicBezTo>
                        <a:pt x="38" y="24"/>
                        <a:pt x="30" y="39"/>
                        <a:pt x="24" y="55"/>
                      </a:cubicBezTo>
                      <a:cubicBezTo>
                        <a:pt x="16" y="65"/>
                        <a:pt x="9" y="76"/>
                        <a:pt x="2" y="88"/>
                      </a:cubicBezTo>
                      <a:cubicBezTo>
                        <a:pt x="0" y="92"/>
                        <a:pt x="4" y="96"/>
                        <a:pt x="8" y="94"/>
                      </a:cubicBezTo>
                      <a:cubicBezTo>
                        <a:pt x="19" y="89"/>
                        <a:pt x="31" y="90"/>
                        <a:pt x="43" y="87"/>
                      </a:cubicBezTo>
                      <a:cubicBezTo>
                        <a:pt x="31" y="117"/>
                        <a:pt x="15" y="145"/>
                        <a:pt x="5" y="176"/>
                      </a:cubicBezTo>
                      <a:cubicBezTo>
                        <a:pt x="4" y="180"/>
                        <a:pt x="8" y="183"/>
                        <a:pt x="12" y="181"/>
                      </a:cubicBezTo>
                      <a:cubicBezTo>
                        <a:pt x="35" y="168"/>
                        <a:pt x="53" y="146"/>
                        <a:pt x="70" y="126"/>
                      </a:cubicBezTo>
                      <a:cubicBezTo>
                        <a:pt x="87" y="105"/>
                        <a:pt x="105" y="83"/>
                        <a:pt x="117" y="58"/>
                      </a:cubicBezTo>
                      <a:cubicBezTo>
                        <a:pt x="119" y="54"/>
                        <a:pt x="116" y="51"/>
                        <a:pt x="112" y="52"/>
                      </a:cubicBezTo>
                      <a:close/>
                      <a:moveTo>
                        <a:pt x="66" y="116"/>
                      </a:moveTo>
                      <a:cubicBezTo>
                        <a:pt x="52" y="133"/>
                        <a:pt x="37" y="151"/>
                        <a:pt x="19" y="165"/>
                      </a:cubicBezTo>
                      <a:cubicBezTo>
                        <a:pt x="30" y="136"/>
                        <a:pt x="46" y="110"/>
                        <a:pt x="56" y="81"/>
                      </a:cubicBezTo>
                      <a:cubicBezTo>
                        <a:pt x="57" y="78"/>
                        <a:pt x="53" y="74"/>
                        <a:pt x="50" y="75"/>
                      </a:cubicBezTo>
                      <a:cubicBezTo>
                        <a:pt x="39" y="79"/>
                        <a:pt x="27" y="79"/>
                        <a:pt x="16" y="82"/>
                      </a:cubicBezTo>
                      <a:cubicBezTo>
                        <a:pt x="17" y="81"/>
                        <a:pt x="17" y="80"/>
                        <a:pt x="18" y="79"/>
                      </a:cubicBezTo>
                      <a:cubicBezTo>
                        <a:pt x="19" y="80"/>
                        <a:pt x="22" y="80"/>
                        <a:pt x="23" y="78"/>
                      </a:cubicBezTo>
                      <a:cubicBezTo>
                        <a:pt x="35" y="62"/>
                        <a:pt x="39" y="41"/>
                        <a:pt x="53" y="25"/>
                      </a:cubicBezTo>
                      <a:cubicBezTo>
                        <a:pt x="64" y="11"/>
                        <a:pt x="85" y="11"/>
                        <a:pt x="103" y="12"/>
                      </a:cubicBezTo>
                      <a:cubicBezTo>
                        <a:pt x="96" y="28"/>
                        <a:pt x="88" y="43"/>
                        <a:pt x="75" y="56"/>
                      </a:cubicBezTo>
                      <a:cubicBezTo>
                        <a:pt x="72" y="59"/>
                        <a:pt x="75" y="65"/>
                        <a:pt x="80" y="64"/>
                      </a:cubicBezTo>
                      <a:cubicBezTo>
                        <a:pt x="89" y="62"/>
                        <a:pt x="97" y="62"/>
                        <a:pt x="106" y="61"/>
                      </a:cubicBezTo>
                      <a:cubicBezTo>
                        <a:pt x="96" y="81"/>
                        <a:pt x="81" y="100"/>
                        <a:pt x="66" y="11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1" name="Freeform 110">
                  <a:extLst>
                    <a:ext uri="{FF2B5EF4-FFF2-40B4-BE49-F238E27FC236}">
                      <a16:creationId xmlns:a16="http://schemas.microsoft.com/office/drawing/2014/main" xmlns="" id="{7AE8304E-9142-420F-9C25-5397070DE0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089326"/>
                  <a:ext cx="169734" cy="179575"/>
                </a:xfrm>
                <a:custGeom>
                  <a:avLst/>
                  <a:gdLst>
                    <a:gd name="T0" fmla="*/ 28 w 29"/>
                    <a:gd name="T1" fmla="*/ 26 h 31"/>
                    <a:gd name="T2" fmla="*/ 12 w 29"/>
                    <a:gd name="T3" fmla="*/ 4 h 31"/>
                    <a:gd name="T4" fmla="*/ 6 w 29"/>
                    <a:gd name="T5" fmla="*/ 0 h 31"/>
                    <a:gd name="T6" fmla="*/ 2 w 29"/>
                    <a:gd name="T7" fmla="*/ 1 h 31"/>
                    <a:gd name="T8" fmla="*/ 1 w 29"/>
                    <a:gd name="T9" fmla="*/ 7 h 31"/>
                    <a:gd name="T10" fmla="*/ 10 w 29"/>
                    <a:gd name="T11" fmla="*/ 23 h 31"/>
                    <a:gd name="T12" fmla="*/ 26 w 29"/>
                    <a:gd name="T13" fmla="*/ 30 h 31"/>
                    <a:gd name="T14" fmla="*/ 28 w 29"/>
                    <a:gd name="T15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1">
                      <a:moveTo>
                        <a:pt x="28" y="26"/>
                      </a:moveTo>
                      <a:cubicBezTo>
                        <a:pt x="20" y="21"/>
                        <a:pt x="15" y="12"/>
                        <a:pt x="12" y="4"/>
                      </a:cubicBezTo>
                      <a:cubicBezTo>
                        <a:pt x="11" y="1"/>
                        <a:pt x="9" y="0"/>
                        <a:pt x="6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3" y="13"/>
                        <a:pt x="6" y="18"/>
                        <a:pt x="10" y="23"/>
                      </a:cubicBezTo>
                      <a:cubicBezTo>
                        <a:pt x="15" y="28"/>
                        <a:pt x="20" y="30"/>
                        <a:pt x="26" y="30"/>
                      </a:cubicBezTo>
                      <a:cubicBezTo>
                        <a:pt x="29" y="31"/>
                        <a:pt x="29" y="27"/>
                        <a:pt x="28" y="2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2" name="Freeform 111">
                  <a:extLst>
                    <a:ext uri="{FF2B5EF4-FFF2-40B4-BE49-F238E27FC236}">
                      <a16:creationId xmlns:a16="http://schemas.microsoft.com/office/drawing/2014/main" xmlns="" id="{2E96CA9B-A3AB-43B5-9B25-4F66CD4B1F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1291" y="3941730"/>
                  <a:ext cx="76258" cy="233693"/>
                </a:xfrm>
                <a:custGeom>
                  <a:avLst/>
                  <a:gdLst>
                    <a:gd name="T0" fmla="*/ 11 w 13"/>
                    <a:gd name="T1" fmla="*/ 18 h 40"/>
                    <a:gd name="T2" fmla="*/ 11 w 13"/>
                    <a:gd name="T3" fmla="*/ 4 h 40"/>
                    <a:gd name="T4" fmla="*/ 3 w 13"/>
                    <a:gd name="T5" fmla="*/ 4 h 40"/>
                    <a:gd name="T6" fmla="*/ 8 w 13"/>
                    <a:gd name="T7" fmla="*/ 37 h 40"/>
                    <a:gd name="T8" fmla="*/ 13 w 13"/>
                    <a:gd name="T9" fmla="*/ 35 h 40"/>
                    <a:gd name="T10" fmla="*/ 11 w 13"/>
                    <a:gd name="T11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0">
                      <a:moveTo>
                        <a:pt x="11" y="18"/>
                      </a:moveTo>
                      <a:cubicBezTo>
                        <a:pt x="11" y="13"/>
                        <a:pt x="12" y="8"/>
                        <a:pt x="11" y="4"/>
                      </a:cubicBezTo>
                      <a:cubicBezTo>
                        <a:pt x="10" y="0"/>
                        <a:pt x="4" y="0"/>
                        <a:pt x="3" y="4"/>
                      </a:cubicBezTo>
                      <a:cubicBezTo>
                        <a:pt x="0" y="14"/>
                        <a:pt x="3" y="28"/>
                        <a:pt x="8" y="37"/>
                      </a:cubicBezTo>
                      <a:cubicBezTo>
                        <a:pt x="9" y="40"/>
                        <a:pt x="13" y="38"/>
                        <a:pt x="13" y="35"/>
                      </a:cubicBezTo>
                      <a:cubicBezTo>
                        <a:pt x="12" y="30"/>
                        <a:pt x="12" y="24"/>
                        <a:pt x="11" y="18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3" name="Freeform 112">
                  <a:extLst>
                    <a:ext uri="{FF2B5EF4-FFF2-40B4-BE49-F238E27FC236}">
                      <a16:creationId xmlns:a16="http://schemas.microsoft.com/office/drawing/2014/main" xmlns="" id="{C76948F1-B684-42C0-B599-3F9661299F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15943" y="3941730"/>
                  <a:ext cx="76258" cy="216472"/>
                </a:xfrm>
                <a:custGeom>
                  <a:avLst/>
                  <a:gdLst>
                    <a:gd name="T0" fmla="*/ 11 w 13"/>
                    <a:gd name="T1" fmla="*/ 4 h 37"/>
                    <a:gd name="T2" fmla="*/ 4 w 13"/>
                    <a:gd name="T3" fmla="*/ 4 h 37"/>
                    <a:gd name="T4" fmla="*/ 2 w 13"/>
                    <a:gd name="T5" fmla="*/ 32 h 37"/>
                    <a:gd name="T6" fmla="*/ 7 w 13"/>
                    <a:gd name="T7" fmla="*/ 34 h 37"/>
                    <a:gd name="T8" fmla="*/ 11 w 13"/>
                    <a:gd name="T9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11" y="4"/>
                      </a:moveTo>
                      <a:cubicBezTo>
                        <a:pt x="11" y="0"/>
                        <a:pt x="5" y="0"/>
                        <a:pt x="4" y="4"/>
                      </a:cubicBezTo>
                      <a:cubicBezTo>
                        <a:pt x="3" y="13"/>
                        <a:pt x="5" y="23"/>
                        <a:pt x="2" y="32"/>
                      </a:cubicBezTo>
                      <a:cubicBezTo>
                        <a:pt x="0" y="35"/>
                        <a:pt x="6" y="37"/>
                        <a:pt x="7" y="34"/>
                      </a:cubicBezTo>
                      <a:cubicBezTo>
                        <a:pt x="12" y="25"/>
                        <a:pt x="13" y="13"/>
                        <a:pt x="11" y="4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4" name="Freeform 113">
                  <a:extLst>
                    <a:ext uri="{FF2B5EF4-FFF2-40B4-BE49-F238E27FC236}">
                      <a16:creationId xmlns:a16="http://schemas.microsoft.com/office/drawing/2014/main" xmlns="" id="{79A10970-FC47-450D-9F1C-1F388B63B0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8086" y="4682166"/>
                  <a:ext cx="216472" cy="199254"/>
                </a:xfrm>
                <a:custGeom>
                  <a:avLst/>
                  <a:gdLst>
                    <a:gd name="T0" fmla="*/ 28 w 37"/>
                    <a:gd name="T1" fmla="*/ 7 h 34"/>
                    <a:gd name="T2" fmla="*/ 21 w 37"/>
                    <a:gd name="T3" fmla="*/ 8 h 34"/>
                    <a:gd name="T4" fmla="*/ 19 w 37"/>
                    <a:gd name="T5" fmla="*/ 4 h 34"/>
                    <a:gd name="T6" fmla="*/ 13 w 37"/>
                    <a:gd name="T7" fmla="*/ 5 h 34"/>
                    <a:gd name="T8" fmla="*/ 13 w 37"/>
                    <a:gd name="T9" fmla="*/ 10 h 34"/>
                    <a:gd name="T10" fmla="*/ 2 w 37"/>
                    <a:gd name="T11" fmla="*/ 14 h 34"/>
                    <a:gd name="T12" fmla="*/ 4 w 37"/>
                    <a:gd name="T13" fmla="*/ 19 h 34"/>
                    <a:gd name="T14" fmla="*/ 15 w 37"/>
                    <a:gd name="T15" fmla="*/ 19 h 34"/>
                    <a:gd name="T16" fmla="*/ 17 w 37"/>
                    <a:gd name="T17" fmla="*/ 28 h 34"/>
                    <a:gd name="T18" fmla="*/ 25 w 37"/>
                    <a:gd name="T19" fmla="*/ 26 h 34"/>
                    <a:gd name="T20" fmla="*/ 23 w 37"/>
                    <a:gd name="T21" fmla="*/ 18 h 34"/>
                    <a:gd name="T22" fmla="*/ 31 w 37"/>
                    <a:gd name="T23" fmla="*/ 16 h 34"/>
                    <a:gd name="T24" fmla="*/ 28 w 37"/>
                    <a:gd name="T25" fmla="*/ 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7" h="34">
                      <a:moveTo>
                        <a:pt x="28" y="7"/>
                      </a:moveTo>
                      <a:cubicBezTo>
                        <a:pt x="26" y="7"/>
                        <a:pt x="23" y="8"/>
                        <a:pt x="21" y="8"/>
                      </a:cubicBezTo>
                      <a:cubicBezTo>
                        <a:pt x="20" y="7"/>
                        <a:pt x="19" y="5"/>
                        <a:pt x="19" y="4"/>
                      </a:cubicBezTo>
                      <a:cubicBezTo>
                        <a:pt x="18" y="0"/>
                        <a:pt x="12" y="1"/>
                        <a:pt x="13" y="5"/>
                      </a:cubicBezTo>
                      <a:cubicBezTo>
                        <a:pt x="13" y="7"/>
                        <a:pt x="13" y="9"/>
                        <a:pt x="13" y="10"/>
                      </a:cubicBezTo>
                      <a:cubicBezTo>
                        <a:pt x="10" y="11"/>
                        <a:pt x="6" y="13"/>
                        <a:pt x="2" y="14"/>
                      </a:cubicBezTo>
                      <a:cubicBezTo>
                        <a:pt x="0" y="15"/>
                        <a:pt x="1" y="19"/>
                        <a:pt x="4" y="19"/>
                      </a:cubicBezTo>
                      <a:cubicBezTo>
                        <a:pt x="7" y="20"/>
                        <a:pt x="11" y="19"/>
                        <a:pt x="15" y="19"/>
                      </a:cubicBezTo>
                      <a:cubicBezTo>
                        <a:pt x="15" y="22"/>
                        <a:pt x="16" y="25"/>
                        <a:pt x="17" y="28"/>
                      </a:cubicBezTo>
                      <a:cubicBezTo>
                        <a:pt x="18" y="34"/>
                        <a:pt x="27" y="31"/>
                        <a:pt x="25" y="26"/>
                      </a:cubicBezTo>
                      <a:cubicBezTo>
                        <a:pt x="25" y="23"/>
                        <a:pt x="24" y="21"/>
                        <a:pt x="23" y="18"/>
                      </a:cubicBezTo>
                      <a:cubicBezTo>
                        <a:pt x="26" y="17"/>
                        <a:pt x="28" y="17"/>
                        <a:pt x="31" y="16"/>
                      </a:cubicBezTo>
                      <a:cubicBezTo>
                        <a:pt x="37" y="14"/>
                        <a:pt x="34" y="6"/>
                        <a:pt x="28" y="7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1393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F7669892-921E-4C06-8E87-4D7BEE52D011}"/>
              </a:ext>
            </a:extLst>
          </p:cNvPr>
          <p:cNvGrpSpPr/>
          <p:nvPr/>
        </p:nvGrpSpPr>
        <p:grpSpPr>
          <a:xfrm>
            <a:off x="2864373" y="1213162"/>
            <a:ext cx="6510885" cy="2337529"/>
            <a:chOff x="2863624" y="1789966"/>
            <a:chExt cx="6512392" cy="2338070"/>
          </a:xfrm>
        </p:grpSpPr>
        <p:sp>
          <p:nvSpPr>
            <p:cNvPr id="13" name="文本框 283">
              <a:extLst>
                <a:ext uri="{FF2B5EF4-FFF2-40B4-BE49-F238E27FC236}">
                  <a16:creationId xmlns:a16="http://schemas.microsoft.com/office/drawing/2014/main" xmlns="" id="{192A6D67-F623-4427-AD7F-F91A32D1486D}"/>
                </a:ext>
              </a:extLst>
            </p:cNvPr>
            <p:cNvSpPr txBox="1"/>
            <p:nvPr/>
          </p:nvSpPr>
          <p:spPr>
            <a:xfrm>
              <a:off x="3585296" y="3019913"/>
              <a:ext cx="5051719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r>
                <a:rPr lang="en-US" altLang="zh-CN" sz="6599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KIẾN THỨC</a:t>
              </a:r>
              <a:endParaRPr lang="zh-CN" altLang="en-US" sz="6599" b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5F37DA67-2B19-40B2-8914-1F2B01AE222F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xmlns="" id="{18B1C8CB-7B25-480F-BD9C-857ACA24BCE1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xmlns="" id="{E3C1D5F9-47DE-4F73-9961-26EC5267FC8E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xmlns="" id="{9C6ACA75-01C4-483A-8EA7-A8C0D2092203}"/>
                </a:ext>
              </a:extLst>
            </p:cNvPr>
            <p:cNvSpPr txBox="1"/>
            <p:nvPr/>
          </p:nvSpPr>
          <p:spPr>
            <a:xfrm>
              <a:off x="2863624" y="1789966"/>
              <a:ext cx="6512392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r>
                <a:rPr lang="en-US" altLang="zh-CN" sz="6599" b="1" spc="600" dirty="0">
                  <a:solidFill>
                    <a:srgbClr val="00206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HÌNH THÀNH</a:t>
              </a:r>
              <a:endParaRPr lang="zh-CN" altLang="en-US" sz="6599" b="1" spc="600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4237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377" y="363991"/>
            <a:ext cx="120278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 algn="ctr">
              <a:buAutoNum type="romanUcPeriod"/>
            </a:pP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THIỆU KIỂU BÀI: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 nghị luận về một vấn đề trong đời </a:t>
            </a: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813784285"/>
              </p:ext>
            </p:extLst>
          </p:nvPr>
        </p:nvGraphicFramePr>
        <p:xfrm>
          <a:off x="26377" y="1564320"/>
          <a:ext cx="12172985" cy="5293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1387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377" y="363991"/>
            <a:ext cx="120278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 algn="ctr">
              <a:buAutoNum type="romanUcPeriod"/>
            </a:pP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THIỆU KIỂU BÀI: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 nghị luận về một vấn đề trong đời sống: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564320"/>
            <a:ext cx="120806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(SGK/17): </a:t>
            </a:r>
          </a:p>
          <a:p>
            <a:pPr algn="just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‎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08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92285" y="124315"/>
            <a:ext cx="84367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(SGK/17): 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750523274"/>
              </p:ext>
            </p:extLst>
          </p:nvPr>
        </p:nvGraphicFramePr>
        <p:xfrm>
          <a:off x="11624" y="719666"/>
          <a:ext cx="12180376" cy="586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8997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84974" y="203828"/>
            <a:ext cx="4441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(SGK/18): 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109305489"/>
              </p:ext>
            </p:extLst>
          </p:nvPr>
        </p:nvGraphicFramePr>
        <p:xfrm>
          <a:off x="11624" y="719666"/>
          <a:ext cx="12180376" cy="586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4247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3" name="文本框 41">
            <a:extLst>
              <a:ext uri="{FF2B5EF4-FFF2-40B4-BE49-F238E27FC236}">
                <a16:creationId xmlns:a16="http://schemas.microsoft.com/office/drawing/2014/main" xmlns="" id="{25EFD4B2-71A3-4CE8-8336-8C143AADE4EF}"/>
              </a:ext>
            </a:extLst>
          </p:cNvPr>
          <p:cNvSpPr txBox="1"/>
          <p:nvPr/>
        </p:nvSpPr>
        <p:spPr>
          <a:xfrm>
            <a:off x="220394" y="111535"/>
            <a:ext cx="11971606" cy="378565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800" b="1" i="0" u="none" strike="noStrike" kern="1200" cap="none" spc="0" normalizeH="0" baseline="0" noProof="0" dirty="0">
              <a:ln w="1270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defTabSz="914217">
              <a:defRPr/>
            </a:pPr>
            <a:r>
              <a:rPr kumimoji="0" lang="en-US" altLang="zh-CN" sz="4800" b="1" i="0" u="none" strike="noStrike" kern="1200" cap="none" spc="0" normalizeH="0" baseline="0" noProof="0" dirty="0" smtClean="0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II.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914400" marR="0" lvl="0" indent="-91440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 smtClean="0">
                <a:ln w="1270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Đọc</a:t>
            </a:r>
            <a:r>
              <a:rPr kumimoji="0" lang="en-US" altLang="zh-CN" sz="4800" b="1" i="0" u="none" strike="noStrike" kern="1200" cap="none" spc="0" normalizeH="0" noProof="0" dirty="0" smtClean="0">
                <a:ln w="1270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 smtClean="0">
                <a:ln w="1270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văn</a:t>
            </a:r>
            <a:r>
              <a:rPr kumimoji="0" lang="en-US" altLang="zh-CN" sz="4800" b="1" i="0" u="none" strike="noStrike" kern="1200" cap="none" spc="0" normalizeH="0" noProof="0" dirty="0" smtClean="0">
                <a:ln w="1270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 smtClean="0">
                <a:ln w="1270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bản</a:t>
            </a:r>
            <a:r>
              <a:rPr kumimoji="0" lang="en-US" altLang="zh-CN" sz="4800" b="1" i="0" u="none" strike="noStrike" kern="1200" cap="none" spc="0" normalizeH="0" noProof="0" dirty="0" smtClean="0">
                <a:ln w="1270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smtClean="0">
                <a:ln w="12700"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(SGK/18-19)</a:t>
            </a:r>
          </a:p>
          <a:p>
            <a:pPr marL="914400" marR="0" lvl="0" indent="-91440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zh-CN" sz="4800" b="1" baseline="0" dirty="0" err="1" smtClean="0">
                <a:ln w="12700">
                  <a:noFill/>
                </a:ln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Nhận</a:t>
            </a:r>
            <a:r>
              <a:rPr lang="en-US" altLang="zh-CN" sz="4800" b="1" dirty="0" smtClean="0">
                <a:ln w="12700">
                  <a:noFill/>
                </a:ln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ln w="12700">
                  <a:noFill/>
                </a:ln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xét</a:t>
            </a:r>
            <a:r>
              <a:rPr lang="en-US" altLang="zh-CN" sz="4800" b="1" dirty="0" smtClean="0">
                <a:ln w="12700">
                  <a:noFill/>
                </a:ln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</a:p>
          <a:p>
            <a:pPr marR="0" lvl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zh-CN" altLang="en-US" sz="4800" b="1" i="0" u="none" strike="noStrike" kern="1200" cap="none" spc="0" normalizeH="0" baseline="0" noProof="0" dirty="0">
              <a:ln w="1270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74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2301972"/>
              </p:ext>
            </p:extLst>
          </p:nvPr>
        </p:nvGraphicFramePr>
        <p:xfrm>
          <a:off x="112542" y="1"/>
          <a:ext cx="11943470" cy="673842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810788"/>
                <a:gridCol w="8132682"/>
              </a:tblGrid>
              <a:tr h="792755">
                <a:tc>
                  <a:txBody>
                    <a:bodyPr/>
                    <a:lstStyle/>
                    <a:p>
                      <a:pPr marL="0" marR="36195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vi-VN" sz="25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Mục đích của bài viết: </a:t>
                      </a:r>
                      <a:endParaRPr lang="en-US" sz="2500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5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96378">
                <a:tc>
                  <a:txBody>
                    <a:bodyPr/>
                    <a:lstStyle/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 Ý‎ kiến của người viết:  </a:t>
                      </a:r>
                      <a:endParaRPr lang="en-US" sz="2500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25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963779">
                <a:tc>
                  <a:txBody>
                    <a:bodyPr/>
                    <a:lstStyle/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dirty="0" smtClean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vi-VN" sz="25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Dấu </a:t>
                      </a:r>
                      <a:r>
                        <a:rPr lang="vi-VN" sz="2500" dirty="0" smtClean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hiệu </a:t>
                      </a:r>
                      <a:r>
                        <a:rPr lang="vi-VN" sz="25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 </a:t>
                      </a:r>
                      <a:r>
                        <a:rPr lang="vi-VN" sz="2500" dirty="0" smtClean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vă</a:t>
                      </a:r>
                      <a:r>
                        <a:rPr lang="en-US" sz="2500" dirty="0" smtClean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 NL</a:t>
                      </a:r>
                      <a:r>
                        <a:rPr lang="vi-VN" sz="2500" dirty="0" smtClean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en-US" sz="2500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vi-VN" sz="2500" dirty="0" smtClean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Nêu được </a:t>
                      </a:r>
                      <a:r>
                        <a:rPr lang="vi-VN" sz="25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vấn đề cần bàn luận: </a:t>
                      </a:r>
                      <a:endParaRPr lang="en-US" sz="2500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Có lí lẽ, dẫn chứng cụ thể:</a:t>
                      </a:r>
                      <a:endParaRPr lang="en-US" sz="2500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500" dirty="0" smtClean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500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Thể hiện được </a:t>
                      </a:r>
                      <a:r>
                        <a:rPr lang="en-US" sz="2500" dirty="0" smtClean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ý</a:t>
                      </a:r>
                      <a:r>
                        <a:rPr lang="vi-VN" sz="2500" dirty="0" smtClean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‎ </a:t>
                      </a:r>
                      <a:r>
                        <a:rPr lang="vi-VN" sz="25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kiến của người viết về vấn đề cần bàn luận</a:t>
                      </a:r>
                      <a:endParaRPr lang="en-US" sz="2500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5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5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1585511">
                <a:tc>
                  <a:txBody>
                    <a:bodyPr/>
                    <a:lstStyle/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5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Chức năng của phần mở bài: Giới thiệu vấn đề cần bàn luận và nêu rõ ‎ kiến của người viết</a:t>
                      </a:r>
                      <a:endParaRPr lang="en-US" sz="2500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vi-VN" sz="25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5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3927353" y="88621"/>
            <a:ext cx="837248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6195" algn="just"/>
            <a:r>
              <a:rPr lang="vi-VN" sz="25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Thuyết phục mọi người cần biết tha thứ khi ai đó phạm lỗi lầm </a:t>
            </a:r>
            <a:endParaRPr lang="en-US" sz="25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27353" y="728604"/>
            <a:ext cx="71542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6195">
              <a:tabLst>
                <a:tab pos="1386840" algn="l"/>
              </a:tabLst>
            </a:pP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Ý</a:t>
            </a:r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‎ nghĩa của sự tha thứ là điều cần thiết trong cuộc sống.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27353" y="2092433"/>
            <a:ext cx="802303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6195" algn="just"/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Lí lẽ: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R="36195" algn="just"/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 thứ tạo cơ hội cho con người sửa chữa lỗi lầm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R="36195" algn="just"/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 ai tránh khỏi những sai lầm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R="36195" algn="just"/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 tha thứ sẽ cho con người động lực sửa sai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27353" y="1551388"/>
            <a:ext cx="39757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Ý nghĩa của sự tha thứ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27353" y="4035989"/>
            <a:ext cx="80230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6195" algn="just"/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Thể hiện được </a:t>
            </a:r>
            <a:r>
              <a:rPr lang="vi-VN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‎kiến 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tán thành của người viết về vấn đề cần bàn luận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37428" y="5368555"/>
            <a:ext cx="79129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6195" algn="just"/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 thiệu vấn đề sự tha thứ và nêu ‎ kiến tha thứ là cần thiết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27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98473" y="126606"/>
          <a:ext cx="11943471" cy="661181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917161"/>
                <a:gridCol w="8026310"/>
              </a:tblGrid>
              <a:tr h="2395829">
                <a:tc>
                  <a:txBody>
                    <a:bodyPr/>
                    <a:lstStyle/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Bằng chứng của sự tha thứ: </a:t>
                      </a:r>
                      <a:endParaRPr lang="en-US" sz="2000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000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1543128">
                <a:tc>
                  <a:txBody>
                    <a:bodyPr/>
                    <a:lstStyle/>
                    <a:p>
                      <a:pPr marR="36195" algn="just"/>
                      <a:r>
                        <a:rPr lang="vi-VN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Đoạn văn có chức năng giải thích và đoạn văn có chức năng bổ sung, xem xét vấn đề từ nhiều khía cạnh.</a:t>
                      </a:r>
                      <a:endParaRPr lang="en-US" sz="1800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1223889">
                <a:tc>
                  <a:txBody>
                    <a:bodyPr/>
                    <a:lstStyle/>
                    <a:p>
                      <a:pPr marR="36195" algn="just"/>
                      <a:r>
                        <a:rPr lang="vi-VN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Kết bài: Đề xuất giải pháp</a:t>
                      </a:r>
                      <a:endParaRPr lang="en-US" sz="1800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1448973">
                <a:tc>
                  <a:txBody>
                    <a:bodyPr/>
                    <a:lstStyle/>
                    <a:p>
                      <a:pPr marR="36195" algn="just"/>
                      <a:endParaRPr lang="en-US" sz="2400" dirty="0" smtClean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R="36195" algn="just"/>
                      <a:r>
                        <a:rPr lang="vi-VN" sz="2400" dirty="0" smtClean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 </a:t>
                      </a:r>
                      <a:r>
                        <a:rPr lang="vi-VN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viết văn nghị luận cần: </a:t>
                      </a:r>
                      <a:endParaRPr lang="en-US" sz="1800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lvl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Times New Roman"/>
                        <a:buNone/>
                      </a:pP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063218" y="118127"/>
            <a:ext cx="79224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6195" algn="just"/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Những bức thư gửi lời xin lỗi của phạm nhận trong trại giam Gia Trung gửi người bị hại đã </a:t>
            </a:r>
            <a:r>
              <a:rPr lang="vi-VN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 </a:t>
            </a:r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hàng chục thư hồi </a:t>
            </a:r>
            <a:r>
              <a:rPr lang="vi-VN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R="36195" algn="just"/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Ý kiến của nhà văn Gu-i-li-am A-thơ-rơ Gu-ơ- rơ: Cuộc sống nếu không có tha thứ thì chỉ là tù ngục</a:t>
            </a: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R="36195" algn="just"/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Nghiên cứu c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ủa</a:t>
            </a:r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bác sĩ Ca-ren Xơ-goát: sự tha thứ giúp giải tỏa căng thẳng…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63218" y="2776843"/>
            <a:ext cx="41966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6195" algn="just"/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(2), (5), (7)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06943" y="4072933"/>
            <a:ext cx="81287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6195" algn="just"/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Đặt mình vào vị trí của người khác để cố gắng hiểu họ</a:t>
            </a: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R="36195" algn="just"/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Viết thư cho người từng mắc lỗi để thể hiện sự tha thứ và tình yêu thương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4013929" y="5273262"/>
            <a:ext cx="80210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6195" lvl="0" algn="just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Đ</a:t>
            </a:r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ưa ra những ý kiến, lí lẽ hợp lí, bằng chứng rõ ràng, xác thực, đa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dạng; các lí lẽ bằng chứng sắp xếp trình tự hợp lí thể hiện rõ quan điểm tán thành hay phản đối của người viết .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34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7" name="文本框 41">
            <a:extLst>
              <a:ext uri="{FF2B5EF4-FFF2-40B4-BE49-F238E27FC236}">
                <a16:creationId xmlns:a16="http://schemas.microsoft.com/office/drawing/2014/main" xmlns="" id="{25EFD4B2-71A3-4CE8-8336-8C143AADE4EF}"/>
              </a:ext>
            </a:extLst>
          </p:cNvPr>
          <p:cNvSpPr txBox="1"/>
          <p:nvPr/>
        </p:nvSpPr>
        <p:spPr>
          <a:xfrm>
            <a:off x="0" y="1667435"/>
            <a:ext cx="12192000" cy="246221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 defTabSz="914217"/>
            <a:r>
              <a:rPr lang="en-US" altLang="zh-CN" sz="6600" b="1" dirty="0" smtClean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III. </a:t>
            </a:r>
            <a:r>
              <a:rPr lang="en-US" altLang="zh-CN" sz="6600" b="1" dirty="0" err="1" smtClean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Hướng</a:t>
            </a:r>
            <a:r>
              <a:rPr lang="en-US" altLang="zh-CN" sz="6600" b="1" dirty="0" smtClean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 smtClean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dẫn</a:t>
            </a:r>
            <a:r>
              <a:rPr lang="en-US" altLang="zh-CN" sz="6600" b="1" dirty="0" smtClean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 smtClean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quy</a:t>
            </a:r>
            <a:r>
              <a:rPr lang="en-US" altLang="zh-CN" sz="6600" b="1" dirty="0" smtClean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 smtClean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trình</a:t>
            </a:r>
            <a:r>
              <a:rPr lang="en-US" altLang="zh-CN" sz="6600" b="1" dirty="0" smtClean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 smtClean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viết</a:t>
            </a:r>
            <a:r>
              <a:rPr lang="en-US" altLang="zh-CN" sz="6600" b="1" dirty="0" smtClean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  <a:endParaRPr lang="en-US" altLang="zh-CN" sz="6600" b="1" dirty="0" smtClean="0">
              <a:ln w="12700">
                <a:noFill/>
              </a:ln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400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F7669892-921E-4C06-8E87-4D7BEE52D011}"/>
              </a:ext>
            </a:extLst>
          </p:cNvPr>
          <p:cNvGrpSpPr/>
          <p:nvPr/>
        </p:nvGrpSpPr>
        <p:grpSpPr>
          <a:xfrm>
            <a:off x="3239162" y="1213162"/>
            <a:ext cx="5713677" cy="2319916"/>
            <a:chOff x="3238500" y="1789966"/>
            <a:chExt cx="5715000" cy="2320453"/>
          </a:xfrm>
        </p:grpSpPr>
        <p:sp>
          <p:nvSpPr>
            <p:cNvPr id="13" name="文本框 283">
              <a:extLst>
                <a:ext uri="{FF2B5EF4-FFF2-40B4-BE49-F238E27FC236}">
                  <a16:creationId xmlns:a16="http://schemas.microsoft.com/office/drawing/2014/main" xmlns="" id="{192A6D67-F623-4427-AD7F-F91A32D1486D}"/>
                </a:ext>
              </a:extLst>
            </p:cNvPr>
            <p:cNvSpPr txBox="1"/>
            <p:nvPr/>
          </p:nvSpPr>
          <p:spPr>
            <a:xfrm>
              <a:off x="3255329" y="3002296"/>
              <a:ext cx="5241750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r>
                <a:rPr lang="en-US" altLang="zh-CN" sz="6599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KHỞI ĐỘNG</a:t>
              </a:r>
              <a:endParaRPr lang="zh-CN" altLang="en-US" sz="6599" b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5F37DA67-2B19-40B2-8914-1F2B01AE222F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xmlns="" id="{18B1C8CB-7B25-480F-BD9C-857ACA24BCE1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xmlns="" id="{E3C1D5F9-47DE-4F73-9961-26EC5267FC8E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xmlns="" id="{9C6ACA75-01C4-483A-8EA7-A8C0D2092203}"/>
                </a:ext>
              </a:extLst>
            </p:cNvPr>
            <p:cNvSpPr txBox="1"/>
            <p:nvPr/>
          </p:nvSpPr>
          <p:spPr>
            <a:xfrm>
              <a:off x="6027427" y="1789966"/>
              <a:ext cx="184774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endParaRPr lang="zh-CN" altLang="en-US" sz="6599" b="1" spc="600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44916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0" y="830187"/>
            <a:ext cx="5323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217"/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</a:t>
            </a:r>
            <a:r>
              <a:rPr lang="vi-VN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đề </a:t>
            </a:r>
            <a:r>
              <a:rPr lang="vi-VN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sp>
        <p:nvSpPr>
          <p:cNvPr id="5" name="文本框 41">
            <a:extLst>
              <a:ext uri="{FF2B5EF4-FFF2-40B4-BE49-F238E27FC236}">
                <a16:creationId xmlns:a16="http://schemas.microsoft.com/office/drawing/2014/main" xmlns="" id="{5B099D9A-4075-406C-A1F6-B7AAA8071D6D}"/>
              </a:ext>
            </a:extLst>
          </p:cNvPr>
          <p:cNvSpPr txBox="1"/>
          <p:nvPr/>
        </p:nvSpPr>
        <p:spPr>
          <a:xfrm>
            <a:off x="1260836" y="188227"/>
            <a:ext cx="9323537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defTabSz="914217"/>
            <a:r>
              <a:rPr lang="vi-VN" altLang="zh-CN" sz="36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Chuẩn bị trước khi viết</a:t>
            </a:r>
            <a:endParaRPr kumimoji="0" lang="vi-VN" altLang="zh-CN" sz="3600" b="1" i="0" u="none" strike="noStrike" kern="1200" cap="none" spc="0" normalizeH="0" baseline="0" noProof="0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BA63FFC-8413-44C3-A37E-0A07997EF13A}"/>
              </a:ext>
            </a:extLst>
          </p:cNvPr>
          <p:cNvSpPr/>
          <p:nvPr/>
        </p:nvSpPr>
        <p:spPr>
          <a:xfrm>
            <a:off x="0" y="3982410"/>
            <a:ext cx="45128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217"/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vi-VN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 tư liệu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9884" y="1392613"/>
            <a:ext cx="1218773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tabLst>
                <a:tab pos="228600" algn="l"/>
                <a:tab pos="495300" algn="l"/>
              </a:tabLst>
            </a:pP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Sức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mạnh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yêu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thương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2800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0"/>
              </a:spcAft>
              <a:tabLst>
                <a:tab pos="228600" algn="l"/>
                <a:tab pos="482600" algn="l"/>
              </a:tabLst>
            </a:pP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Vai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trò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tabLst>
                <a:tab pos="228600" algn="l"/>
                <a:tab pos="482600" algn="l"/>
              </a:tabLst>
            </a:pP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cực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cực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mạng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xã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hội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2800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0"/>
              </a:spcAft>
              <a:tabLst>
                <a:tab pos="228600" algn="l"/>
                <a:tab pos="495300" algn="l"/>
              </a:tabLst>
            </a:pP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Bạo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2800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0"/>
              </a:spcAft>
              <a:tabLst>
                <a:tab pos="228600" algn="l"/>
                <a:tab pos="495300" algn="l"/>
              </a:tabLst>
            </a:pP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Bàn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tục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ngữ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Uống</a:t>
            </a:r>
            <a:r>
              <a:rPr lang="en-US" sz="2800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800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nhớ</a:t>
            </a:r>
            <a:r>
              <a:rPr lang="en-US" sz="2800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nguồn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2800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0"/>
              </a:spcAft>
              <a:tabLst>
                <a:tab pos="228600" algn="l"/>
                <a:tab pos="482600" algn="l"/>
              </a:tabLst>
            </a:pP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bày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ý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kiến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Lê-nin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(Lenin): </a:t>
            </a:r>
            <a:r>
              <a:rPr lang="en-US" sz="2800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800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800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nữa</a:t>
            </a:r>
            <a:r>
              <a:rPr lang="en-US" sz="2800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800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mãi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822276"/>
              </p:ext>
            </p:extLst>
          </p:nvPr>
        </p:nvGraphicFramePr>
        <p:xfrm>
          <a:off x="781424" y="4567185"/>
          <a:ext cx="10137588" cy="1813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9636"/>
                <a:gridCol w="2532534"/>
                <a:gridCol w="2666830"/>
                <a:gridCol w="416858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846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5" name="文本框 41">
            <a:extLst>
              <a:ext uri="{FF2B5EF4-FFF2-40B4-BE49-F238E27FC236}">
                <a16:creationId xmlns:a16="http://schemas.microsoft.com/office/drawing/2014/main" xmlns="" id="{5B099D9A-4075-406C-A1F6-B7AAA8071D6D}"/>
              </a:ext>
            </a:extLst>
          </p:cNvPr>
          <p:cNvSpPr txBox="1"/>
          <p:nvPr/>
        </p:nvSpPr>
        <p:spPr>
          <a:xfrm>
            <a:off x="1260836" y="188227"/>
            <a:ext cx="9323537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defTabSz="914217"/>
            <a:r>
              <a:rPr lang="en-US" altLang="zh-CN" sz="3600" b="1" dirty="0" smtClean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vi-VN" altLang="zh-CN" sz="3600" b="1" dirty="0" smtClean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3600" b="1" dirty="0" err="1" smtClean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lang="en-US" altLang="zh-CN" sz="3600" b="1" dirty="0" smtClean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ý </a:t>
            </a:r>
            <a:r>
              <a:rPr lang="en-US" altLang="zh-CN" sz="3600" b="1" dirty="0" err="1" smtClean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3600" b="1" dirty="0" smtClean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lập</a:t>
            </a:r>
            <a:r>
              <a:rPr lang="en-US" altLang="zh-CN" sz="3600" b="1" dirty="0" smtClean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dàn</a:t>
            </a:r>
            <a:r>
              <a:rPr lang="en-US" altLang="zh-CN" sz="3600" b="1" dirty="0" smtClean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ý</a:t>
            </a:r>
            <a:endParaRPr kumimoji="0" lang="vi-VN" altLang="zh-CN" sz="3600" b="1" i="0" u="none" strike="noStrike" kern="1200" cap="none" spc="0" normalizeH="0" baseline="0" noProof="0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758" y="778583"/>
            <a:ext cx="12192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Tìm ý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Đặt câu hỏi để tìm ý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- Vấn đề này có nghĩa là gì? Biểu hiện như thế nào?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- Ý kiến, thái độ của em về vấn đề đó (đúng/sai; lợi/ hại; cần thiết/ không cần thiết; tích cực/ tiêu cực)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-Tại sao vậy? Các khía cạnh cần bàn: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i="1" dirty="0">
                <a:latin typeface="Times New Roman" pitchFamily="18" charset="0"/>
                <a:cs typeface="Times New Roman" pitchFamily="18" charset="0"/>
              </a:rPr>
              <a:t>+ Lí lẽ để bàn luận vấn đề: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i="1" dirty="0">
                <a:latin typeface="Times New Roman" pitchFamily="18" charset="0"/>
                <a:cs typeface="Times New Roman" pitchFamily="18" charset="0"/>
              </a:rPr>
              <a:t>+ Bằng chứng làm sáng tỏ hiện tượng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i="1" dirty="0">
                <a:latin typeface="Times New Roman" pitchFamily="18" charset="0"/>
                <a:cs typeface="Times New Roman" pitchFamily="18" charset="0"/>
              </a:rPr>
              <a:t>- Mở rộng vấn đề/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Tìm ra nguyên nhân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- Làm thế nào để phát huy (hiện tượng tích cực), hạn chế, loại bỏ (hiện tượng tiêu cực)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- Bài học (thông điệp) em muốn nhắn gửi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69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B5606A5-9A05-4654-A7A4-75461C99C3A0}"/>
              </a:ext>
            </a:extLst>
          </p:cNvPr>
          <p:cNvGrpSpPr>
            <a:grpSpLocks/>
          </p:cNvGrpSpPr>
          <p:nvPr/>
        </p:nvGrpSpPr>
        <p:grpSpPr bwMode="auto">
          <a:xfrm>
            <a:off x="155643" y="1"/>
            <a:ext cx="11801665" cy="6673174"/>
            <a:chOff x="1608" y="1152"/>
            <a:chExt cx="8448" cy="678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A006099E-3E00-4C2B-A3D1-597A27E3C6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6" y="3444"/>
              <a:ext cx="2712" cy="2160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538135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defRPr/>
              </a:pPr>
              <a:r>
                <a:rPr lang="en-US" sz="2400" b="1" kern="0" dirty="0" err="1" smtClean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Vấn</a:t>
              </a:r>
              <a:r>
                <a:rPr lang="en-US" sz="2400" b="1" kern="0" dirty="0" smtClean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kern="0" dirty="0" err="1" smtClean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2400" b="1" kern="0" dirty="0" smtClean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tác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tích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cực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tiêu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cực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mạng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xã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hội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altLang="zh-CN" sz="44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A7055565-6A0B-4D22-BE5D-14F2013A91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5" y="1152"/>
              <a:ext cx="3349" cy="1548"/>
            </a:xfrm>
            <a:prstGeom prst="ellipse">
              <a:avLst/>
            </a:prstGeom>
            <a:solidFill>
              <a:srgbClr val="C5E0B3"/>
            </a:solidFill>
            <a:ln w="9525">
              <a:solidFill>
                <a:srgbClr val="C5E0B3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Ý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kiến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…………………………………………………………</a:t>
              </a:r>
            </a:p>
          </p:txBody>
        </p:sp>
        <p:sp>
          <p:nvSpPr>
            <p:cNvPr id="6" name="AutoShape 5">
              <a:extLst>
                <a:ext uri="{FF2B5EF4-FFF2-40B4-BE49-F238E27FC236}">
                  <a16:creationId xmlns:a16="http://schemas.microsoft.com/office/drawing/2014/main" xmlns="" id="{50E149CF-A571-4944-BEB4-7992B57CF3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8" y="4140"/>
              <a:ext cx="612" cy="852"/>
            </a:xfrm>
            <a:prstGeom prst="rightArrow">
              <a:avLst>
                <a:gd name="adj1" fmla="val 44370"/>
                <a:gd name="adj2" fmla="val 44606"/>
              </a:avLst>
            </a:prstGeom>
            <a:solidFill>
              <a:srgbClr val="A8D08D"/>
            </a:solidFill>
            <a:ln w="9525">
              <a:solidFill>
                <a:srgbClr val="A8D08D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AutoShape 6">
              <a:extLst>
                <a:ext uri="{FF2B5EF4-FFF2-40B4-BE49-F238E27FC236}">
                  <a16:creationId xmlns:a16="http://schemas.microsoft.com/office/drawing/2014/main" xmlns="" id="{40CB740A-A394-4355-9738-3C9B26218D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577" y="2664"/>
              <a:ext cx="612" cy="852"/>
            </a:xfrm>
            <a:prstGeom prst="rightArrow">
              <a:avLst>
                <a:gd name="adj1" fmla="val 44370"/>
                <a:gd name="adj2" fmla="val 44606"/>
              </a:avLst>
            </a:prstGeom>
            <a:solidFill>
              <a:srgbClr val="A8D08D"/>
            </a:solidFill>
            <a:ln w="9525">
              <a:solidFill>
                <a:srgbClr val="A8D08D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AutoShape 7">
              <a:extLst>
                <a:ext uri="{FF2B5EF4-FFF2-40B4-BE49-F238E27FC236}">
                  <a16:creationId xmlns:a16="http://schemas.microsoft.com/office/drawing/2014/main" xmlns="" id="{44548711-7C63-4F5A-9419-2258A755ED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630965">
              <a:off x="5692" y="5514"/>
              <a:ext cx="550" cy="852"/>
            </a:xfrm>
            <a:prstGeom prst="rightArrow">
              <a:avLst>
                <a:gd name="adj1" fmla="val 44370"/>
                <a:gd name="adj2" fmla="val 44606"/>
              </a:avLst>
            </a:prstGeom>
            <a:solidFill>
              <a:srgbClr val="A8D08D"/>
            </a:solidFill>
            <a:ln w="9525">
              <a:solidFill>
                <a:srgbClr val="A8D08D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AutoShape 8">
              <a:extLst>
                <a:ext uri="{FF2B5EF4-FFF2-40B4-BE49-F238E27FC236}">
                  <a16:creationId xmlns:a16="http://schemas.microsoft.com/office/drawing/2014/main" xmlns="" id="{1D229DB6-C566-4B2E-B8EF-9A80730E97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864" y="4089"/>
              <a:ext cx="612" cy="852"/>
            </a:xfrm>
            <a:prstGeom prst="rightArrow">
              <a:avLst>
                <a:gd name="adj1" fmla="val 44370"/>
                <a:gd name="adj2" fmla="val 44606"/>
              </a:avLst>
            </a:prstGeom>
            <a:solidFill>
              <a:srgbClr val="A8D08D"/>
            </a:solidFill>
            <a:ln w="9525">
              <a:solidFill>
                <a:srgbClr val="A8D08D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0A5747BC-719F-4848-BDB6-B22EFD08AE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0" y="2784"/>
              <a:ext cx="2256" cy="2640"/>
            </a:xfrm>
            <a:prstGeom prst="ellipse">
              <a:avLst/>
            </a:prstGeom>
            <a:solidFill>
              <a:srgbClr val="C5E0B3"/>
            </a:solidFill>
            <a:ln w="9525">
              <a:solidFill>
                <a:srgbClr val="C5E0B3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Ý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…………………………………………………………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55D13591-C5AD-4875-98B7-B64B5EC45D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2" y="6384"/>
              <a:ext cx="4206" cy="1548"/>
            </a:xfrm>
            <a:prstGeom prst="ellipse">
              <a:avLst/>
            </a:prstGeom>
            <a:solidFill>
              <a:srgbClr val="C5E0B3"/>
            </a:solidFill>
            <a:ln w="9525">
              <a:solidFill>
                <a:srgbClr val="C5E0B3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Ý kiến 3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………………………………………………………...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C2CDAB02-8DAE-41E2-9B17-1730000877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8" y="3684"/>
              <a:ext cx="2256" cy="2256"/>
            </a:xfrm>
            <a:prstGeom prst="ellipse">
              <a:avLst/>
            </a:prstGeom>
            <a:solidFill>
              <a:srgbClr val="C5E0B3"/>
            </a:solidFill>
            <a:ln w="9525">
              <a:solidFill>
                <a:srgbClr val="C5E0B3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Ý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…………………………………………………………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715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69311" y="106230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ý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34" y="730014"/>
            <a:ext cx="8754619" cy="559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97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5" name="文本框 41">
            <a:extLst>
              <a:ext uri="{FF2B5EF4-FFF2-40B4-BE49-F238E27FC236}">
                <a16:creationId xmlns:a16="http://schemas.microsoft.com/office/drawing/2014/main" xmlns="" id="{5B099D9A-4075-406C-A1F6-B7AAA8071D6D}"/>
              </a:ext>
            </a:extLst>
          </p:cNvPr>
          <p:cNvSpPr txBox="1"/>
          <p:nvPr/>
        </p:nvSpPr>
        <p:spPr>
          <a:xfrm>
            <a:off x="1260836" y="188227"/>
            <a:ext cx="9323537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defTabSz="914217"/>
            <a:r>
              <a:rPr lang="en-US" altLang="zh-CN" sz="3600" b="1" dirty="0" smtClean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vi-VN" altLang="zh-CN" sz="3600" b="1" dirty="0" smtClean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3600" b="1" dirty="0" err="1" smtClean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Viết</a:t>
            </a:r>
            <a:r>
              <a:rPr lang="en-US" altLang="zh-CN" sz="3600" b="1" dirty="0" smtClean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endParaRPr kumimoji="0" lang="vi-VN" altLang="zh-CN" sz="3600" b="1" i="0" u="none" strike="noStrike" kern="1200" cap="none" spc="0" normalizeH="0" baseline="0" noProof="0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758" y="778583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ý:</a:t>
            </a:r>
          </a:p>
          <a:p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758" y="1255636"/>
            <a:ext cx="12152242" cy="5890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9000"/>
              </a:lnSpc>
              <a:spcAft>
                <a:spcPts val="0"/>
              </a:spcAft>
              <a:tabLst>
                <a:tab pos="228600" algn="l"/>
                <a:tab pos="482600" algn="l"/>
              </a:tabLst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95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tabLst>
                <a:tab pos="228600" algn="l"/>
                <a:tab pos="495300" algn="l"/>
              </a:tabLst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78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22000"/>
              </a:lnSpc>
              <a:spcAft>
                <a:spcPts val="0"/>
              </a:spcAft>
              <a:tabLst>
                <a:tab pos="228600" algn="l"/>
                <a:tab pos="482600" algn="l"/>
              </a:tabLst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22000"/>
              </a:lnSpc>
              <a:spcAft>
                <a:spcPts val="0"/>
              </a:spcAft>
              <a:tabLst>
                <a:tab pos="228600" algn="l"/>
                <a:tab pos="482600" algn="l"/>
              </a:tabLst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…”.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22000"/>
              </a:lnSpc>
              <a:spcAft>
                <a:spcPts val="0"/>
              </a:spcAft>
              <a:tabLst>
                <a:tab pos="228600" algn="l"/>
                <a:tab pos="482600" algn="l"/>
              </a:tabLst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2000"/>
              </a:lnSpc>
              <a:tabLst>
                <a:tab pos="228600" algn="l"/>
                <a:tab pos="482600" algn="l"/>
              </a:tabLst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</a:p>
          <a:p>
            <a:pPr marL="342900" lvl="0" indent="-342900" algn="just">
              <a:lnSpc>
                <a:spcPct val="122000"/>
              </a:lnSpc>
              <a:spcAft>
                <a:spcPts val="0"/>
              </a:spcAft>
              <a:buFont typeface="Arial" panose="020B0604020202020204" pitchFamily="34" charset="0"/>
              <a:buChar char=""/>
              <a:tabLst>
                <a:tab pos="228600" algn="l"/>
                <a:tab pos="482600" algn="l"/>
              </a:tabLst>
            </a:pP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96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5" name="文本框 41">
            <a:extLst>
              <a:ext uri="{FF2B5EF4-FFF2-40B4-BE49-F238E27FC236}">
                <a16:creationId xmlns:a16="http://schemas.microsoft.com/office/drawing/2014/main" xmlns="" id="{5B099D9A-4075-406C-A1F6-B7AAA8071D6D}"/>
              </a:ext>
            </a:extLst>
          </p:cNvPr>
          <p:cNvSpPr txBox="1"/>
          <p:nvPr/>
        </p:nvSpPr>
        <p:spPr>
          <a:xfrm>
            <a:off x="1231343" y="82888"/>
            <a:ext cx="9323537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defTabSz="914217"/>
            <a:r>
              <a:rPr lang="en-US" altLang="zh-CN" sz="3600" b="1" dirty="0" smtClean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r>
              <a:rPr lang="vi-VN" altLang="zh-CN" sz="3600" b="1" dirty="0" smtClean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3600" b="1" dirty="0" err="1" smtClean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Xem</a:t>
            </a:r>
            <a:r>
              <a:rPr lang="en-US" altLang="zh-CN" sz="3600" b="1" dirty="0" smtClean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lại</a:t>
            </a:r>
            <a:r>
              <a:rPr lang="en-US" altLang="zh-CN" sz="3600" b="1" dirty="0" smtClean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3600" b="1" dirty="0" smtClean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chỉnh</a:t>
            </a:r>
            <a:r>
              <a:rPr lang="en-US" altLang="zh-CN" sz="3600" b="1" dirty="0" smtClean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sửa</a:t>
            </a:r>
            <a:r>
              <a:rPr lang="en-US" altLang="zh-CN" sz="3600" b="1" dirty="0" smtClean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600" b="1" dirty="0" err="1" smtClean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rút</a:t>
            </a:r>
            <a:r>
              <a:rPr lang="en-US" altLang="zh-CN" sz="3600" b="1" dirty="0" smtClean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kinh</a:t>
            </a:r>
            <a:r>
              <a:rPr lang="en-US" altLang="zh-CN" sz="3600" b="1" dirty="0" smtClean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nghiệm</a:t>
            </a:r>
            <a:endParaRPr kumimoji="0" lang="vi-VN" altLang="zh-CN" sz="3600" b="1" i="0" u="none" strike="noStrike" kern="1200" cap="none" spc="0" normalizeH="0" baseline="0" noProof="0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6581" y="806440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867037" y="778583"/>
            <a:ext cx="4920613" cy="5089212"/>
            <a:chOff x="3366672" y="1374146"/>
            <a:chExt cx="5477640" cy="5148085"/>
          </a:xfrm>
        </p:grpSpPr>
        <p:pic>
          <p:nvPicPr>
            <p:cNvPr id="3" name="Picture 2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6672" y="1374146"/>
              <a:ext cx="5477639" cy="2057687"/>
            </a:xfrm>
            <a:prstGeom prst="rect">
              <a:avLst/>
            </a:prstGeom>
          </p:spPr>
        </p:pic>
        <p:pic>
          <p:nvPicPr>
            <p:cNvPr id="4" name="Picture 3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6673" y="3359490"/>
              <a:ext cx="5477639" cy="3162741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1231343" y="5867795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3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F7669892-921E-4C06-8E87-4D7BEE52D011}"/>
              </a:ext>
            </a:extLst>
          </p:cNvPr>
          <p:cNvGrpSpPr/>
          <p:nvPr/>
        </p:nvGrpSpPr>
        <p:grpSpPr>
          <a:xfrm>
            <a:off x="3239163" y="2389853"/>
            <a:ext cx="5864382" cy="1107866"/>
            <a:chOff x="3238500" y="2966931"/>
            <a:chExt cx="5865739" cy="1108123"/>
          </a:xfrm>
        </p:grpSpPr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xmlns="" id="{E3C1D5F9-47DE-4F73-9961-26EC5267FC8E}"/>
                </a:ext>
              </a:extLst>
            </p:cNvPr>
            <p:cNvCxnSpPr/>
            <p:nvPr/>
          </p:nvCxnSpPr>
          <p:spPr>
            <a:xfrm>
              <a:off x="3238500" y="4075054"/>
              <a:ext cx="57150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xmlns="" id="{9C6ACA75-01C4-483A-8EA7-A8C0D2092203}"/>
                </a:ext>
              </a:extLst>
            </p:cNvPr>
            <p:cNvSpPr txBox="1"/>
            <p:nvPr/>
          </p:nvSpPr>
          <p:spPr>
            <a:xfrm>
              <a:off x="3377499" y="2966931"/>
              <a:ext cx="5726740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r>
                <a:rPr lang="en-US" altLang="zh-CN" sz="6599" b="1" spc="6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LUYỆN TẬP</a:t>
              </a:r>
              <a:endParaRPr lang="zh-CN" altLang="en-US" sz="6599" b="1" spc="600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0326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F641C5F7-7D2D-48B5-A988-6C1041E25583}"/>
              </a:ext>
            </a:extLst>
          </p:cNvPr>
          <p:cNvSpPr/>
          <p:nvPr/>
        </p:nvSpPr>
        <p:spPr>
          <a:xfrm>
            <a:off x="643030" y="646176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A32005A1-9A5F-42E4-AC44-9CF953499214}"/>
              </a:ext>
            </a:extLst>
          </p:cNvPr>
          <p:cNvSpPr/>
          <p:nvPr/>
        </p:nvSpPr>
        <p:spPr>
          <a:xfrm>
            <a:off x="844911" y="987407"/>
            <a:ext cx="9944430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FA800B74-A1D2-46AC-B965-7AB82C950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6779" y="1780538"/>
            <a:ext cx="5746200" cy="274953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451" y="2179178"/>
            <a:ext cx="3034846" cy="38416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5088" cy="2387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19" y="5051026"/>
            <a:ext cx="1263617" cy="8852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C27EDA6E-68B0-4C95-B88E-4C22BC3903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8331" y="-231432"/>
            <a:ext cx="1863402" cy="1863402"/>
          </a:xfrm>
          <a:prstGeom prst="rect">
            <a:avLst/>
          </a:prstGeom>
        </p:spPr>
      </p:pic>
      <p:pic>
        <p:nvPicPr>
          <p:cNvPr id="15" name="图片 2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29B8D7F3-CA54-4BA6-8001-ADC7A3AEEEF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883" y="4114537"/>
            <a:ext cx="1912946" cy="1856511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xmlns="" id="{12D98F5E-1C1A-4428-A2FF-71D4F9B7370A}"/>
              </a:ext>
            </a:extLst>
          </p:cNvPr>
          <p:cNvSpPr/>
          <p:nvPr/>
        </p:nvSpPr>
        <p:spPr>
          <a:xfrm>
            <a:off x="940526" y="6012877"/>
            <a:ext cx="583474" cy="615116"/>
          </a:xfrm>
          <a:prstGeom prst="upArrow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0713D7A-C738-4EE1-9E75-F7EF9EDA50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43271" y="1750925"/>
            <a:ext cx="2938209" cy="150584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B30AC45D-F8A9-4F1A-8A82-EFEBC80E7F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69193" y="3174933"/>
            <a:ext cx="2949239" cy="1414826"/>
          </a:xfrm>
          <a:prstGeom prst="rect">
            <a:avLst/>
          </a:prstGeom>
        </p:spPr>
      </p:pic>
      <p:sp>
        <p:nvSpPr>
          <p:cNvPr id="31" name="Rectangle 30">
            <a:hlinkClick r:id="rId14" action="ppaction://hlinksldjump"/>
            <a:extLst>
              <a:ext uri="{FF2B5EF4-FFF2-40B4-BE49-F238E27FC236}">
                <a16:creationId xmlns:a16="http://schemas.microsoft.com/office/drawing/2014/main" xmlns="" id="{7338D662-D62F-40EA-AAE7-76E128EEFE85}"/>
              </a:ext>
            </a:extLst>
          </p:cNvPr>
          <p:cNvSpPr/>
          <p:nvPr/>
        </p:nvSpPr>
        <p:spPr>
          <a:xfrm>
            <a:off x="2503963" y="1927131"/>
            <a:ext cx="696286" cy="6349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2" name="Rectangle 31">
            <a:hlinkClick r:id="rId15" action="ppaction://hlinksldjump"/>
            <a:extLst>
              <a:ext uri="{FF2B5EF4-FFF2-40B4-BE49-F238E27FC236}">
                <a16:creationId xmlns:a16="http://schemas.microsoft.com/office/drawing/2014/main" xmlns="" id="{99441708-F2FB-449D-9FF4-66BFB4E269FD}"/>
              </a:ext>
            </a:extLst>
          </p:cNvPr>
          <p:cNvSpPr/>
          <p:nvPr/>
        </p:nvSpPr>
        <p:spPr>
          <a:xfrm>
            <a:off x="2503963" y="2573307"/>
            <a:ext cx="696286" cy="6349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3" name="Rectangle 32">
            <a:hlinkClick r:id="rId16" action="ppaction://hlinksldjump"/>
            <a:extLst>
              <a:ext uri="{FF2B5EF4-FFF2-40B4-BE49-F238E27FC236}">
                <a16:creationId xmlns:a16="http://schemas.microsoft.com/office/drawing/2014/main" xmlns="" id="{04A886CC-4ACA-4293-96B2-1BCEA4D67A89}"/>
              </a:ext>
            </a:extLst>
          </p:cNvPr>
          <p:cNvSpPr/>
          <p:nvPr/>
        </p:nvSpPr>
        <p:spPr>
          <a:xfrm>
            <a:off x="2503963" y="3208256"/>
            <a:ext cx="696286" cy="6349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4" name="Rectangle 33">
            <a:hlinkClick r:id="rId17" action="ppaction://hlinksldjump"/>
            <a:extLst>
              <a:ext uri="{FF2B5EF4-FFF2-40B4-BE49-F238E27FC236}">
                <a16:creationId xmlns:a16="http://schemas.microsoft.com/office/drawing/2014/main" xmlns="" id="{868E68A6-37CE-476B-8360-72D63E566D6B}"/>
              </a:ext>
            </a:extLst>
          </p:cNvPr>
          <p:cNvSpPr/>
          <p:nvPr/>
        </p:nvSpPr>
        <p:spPr>
          <a:xfrm>
            <a:off x="2503963" y="3825132"/>
            <a:ext cx="696286" cy="6349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226410A-139D-42BA-9837-BF05125B263C}"/>
              </a:ext>
            </a:extLst>
          </p:cNvPr>
          <p:cNvSpPr txBox="1"/>
          <p:nvPr/>
        </p:nvSpPr>
        <p:spPr>
          <a:xfrm>
            <a:off x="2706304" y="1039501"/>
            <a:ext cx="65866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 BÍ MẬT</a:t>
            </a:r>
          </a:p>
        </p:txBody>
      </p:sp>
      <p:sp>
        <p:nvSpPr>
          <p:cNvPr id="2" name="Action Button: Forward or Next 1">
            <a:hlinkClick r:id="rId18" action="ppaction://hlinksldjump" highlightClick="1"/>
          </p:cNvPr>
          <p:cNvSpPr/>
          <p:nvPr/>
        </p:nvSpPr>
        <p:spPr>
          <a:xfrm>
            <a:off x="10201190" y="6306804"/>
            <a:ext cx="1990165" cy="522437"/>
          </a:xfrm>
          <a:prstGeom prst="actionButtonForwardNex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6481479" y="1774740"/>
            <a:ext cx="2833913" cy="1510362"/>
            <a:chOff x="3030071" y="2151529"/>
            <a:chExt cx="2725270" cy="1380565"/>
          </a:xfrm>
        </p:grpSpPr>
        <p:sp>
          <p:nvSpPr>
            <p:cNvPr id="27" name="Rectangle 26"/>
            <p:cNvSpPr/>
            <p:nvPr/>
          </p:nvSpPr>
          <p:spPr>
            <a:xfrm>
              <a:off x="3030071" y="2151529"/>
              <a:ext cx="2725270" cy="1380565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3998259" y="2599765"/>
              <a:ext cx="824753" cy="609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/>
                <a:t>3</a:t>
              </a:r>
              <a:endParaRPr lang="en-US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518432" y="3265753"/>
            <a:ext cx="2796002" cy="1380565"/>
            <a:chOff x="7368988" y="3711388"/>
            <a:chExt cx="2725270" cy="1380565"/>
          </a:xfrm>
        </p:grpSpPr>
        <p:sp>
          <p:nvSpPr>
            <p:cNvPr id="42" name="Rectangle 41"/>
            <p:cNvSpPr/>
            <p:nvPr/>
          </p:nvSpPr>
          <p:spPr>
            <a:xfrm>
              <a:off x="7368988" y="3711388"/>
              <a:ext cx="2725270" cy="1380565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8337176" y="4159624"/>
              <a:ext cx="824753" cy="6096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/>
                <a:t>4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9557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5DC8F70-F946-45FD-97AF-04A1BC853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11554"/>
            <a:ext cx="9144000" cy="238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7518DFF-B5C7-4927-BFD4-0DC52F601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6694"/>
            <a:ext cx="9144000" cy="165576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F641C5F7-7D2D-48B5-A988-6C1041E25583}"/>
              </a:ext>
            </a:extLst>
          </p:cNvPr>
          <p:cNvSpPr/>
          <p:nvPr/>
        </p:nvSpPr>
        <p:spPr>
          <a:xfrm>
            <a:off x="643030" y="646176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A32005A1-9A5F-42E4-AC44-9CF953499214}"/>
              </a:ext>
            </a:extLst>
          </p:cNvPr>
          <p:cNvSpPr/>
          <p:nvPr/>
        </p:nvSpPr>
        <p:spPr>
          <a:xfrm>
            <a:off x="1123785" y="945578"/>
            <a:ext cx="9944430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179" y="3883546"/>
            <a:ext cx="2297117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5088" cy="2387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19" y="5051026"/>
            <a:ext cx="1263617" cy="8852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C27EDA6E-68B0-4C95-B88E-4C22BC3903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4298" y="13877"/>
            <a:ext cx="1863402" cy="186340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B2734B3C-6847-41EB-8FDD-70D7D5E84795}"/>
              </a:ext>
            </a:extLst>
          </p:cNvPr>
          <p:cNvSpPr/>
          <p:nvPr/>
        </p:nvSpPr>
        <p:spPr>
          <a:xfrm>
            <a:off x="1232263" y="1877279"/>
            <a:ext cx="9435737" cy="175218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cục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nghị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7D5BF3D8-6604-449E-9814-D1B6B8A78753}"/>
              </a:ext>
            </a:extLst>
          </p:cNvPr>
          <p:cNvSpPr/>
          <p:nvPr/>
        </p:nvSpPr>
        <p:spPr>
          <a:xfrm>
            <a:off x="5425167" y="3934586"/>
            <a:ext cx="2994807" cy="875564"/>
          </a:xfrm>
          <a:prstGeom prst="roundRect">
            <a:avLst/>
          </a:prstGeom>
          <a:solidFill>
            <a:srgbClr val="5B9BD5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图片 20">
            <a:hlinkClick r:id="rId8" action="ppaction://hlinksldjump"/>
            <a:extLst>
              <a:ext uri="{FF2B5EF4-FFF2-40B4-BE49-F238E27FC236}">
                <a16:creationId xmlns:a16="http://schemas.microsoft.com/office/drawing/2014/main" xmlns="" id="{29B8D7F3-CA54-4BA6-8001-ADC7A3AEEE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883" y="4114537"/>
            <a:ext cx="1912946" cy="1856511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xmlns="" id="{12D98F5E-1C1A-4428-A2FF-71D4F9B7370A}"/>
              </a:ext>
            </a:extLst>
          </p:cNvPr>
          <p:cNvSpPr/>
          <p:nvPr/>
        </p:nvSpPr>
        <p:spPr>
          <a:xfrm>
            <a:off x="940526" y="6012877"/>
            <a:ext cx="583474" cy="615116"/>
          </a:xfrm>
          <a:prstGeom prst="upArrow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Arrow: Right 3">
            <a:hlinkClick r:id="" action="ppaction://noaction"/>
            <a:extLst>
              <a:ext uri="{FF2B5EF4-FFF2-40B4-BE49-F238E27FC236}">
                <a16:creationId xmlns:a16="http://schemas.microsoft.com/office/drawing/2014/main" xmlns="" id="{4AE9C7BA-A857-4C62-8A1B-96B465C3CA19}"/>
              </a:ext>
            </a:extLst>
          </p:cNvPr>
          <p:cNvSpPr/>
          <p:nvPr/>
        </p:nvSpPr>
        <p:spPr>
          <a:xfrm>
            <a:off x="2915303" y="3832040"/>
            <a:ext cx="1653142" cy="107200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/>
              <a:t>Trả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lời</a:t>
            </a:r>
            <a:r>
              <a:rPr lang="en-US" sz="2800" b="1" dirty="0" smtClean="0"/>
              <a:t>: </a:t>
            </a:r>
            <a:endParaRPr lang="en-US" sz="2800" b="1" dirty="0"/>
          </a:p>
        </p:txBody>
      </p:sp>
      <p:sp>
        <p:nvSpPr>
          <p:cNvPr id="6" name="Action Button: Home 5">
            <a:hlinkClick r:id="rId10" action="ppaction://hlinksldjump" highlightClick="1"/>
          </p:cNvPr>
          <p:cNvSpPr/>
          <p:nvPr/>
        </p:nvSpPr>
        <p:spPr>
          <a:xfrm>
            <a:off x="11068216" y="5979539"/>
            <a:ext cx="1123140" cy="878461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8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5DC8F70-F946-45FD-97AF-04A1BC853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11554"/>
            <a:ext cx="9144000" cy="238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7518DFF-B5C7-4927-BFD4-0DC52F601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6694"/>
            <a:ext cx="9144000" cy="165576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F641C5F7-7D2D-48B5-A988-6C1041E25583}"/>
              </a:ext>
            </a:extLst>
          </p:cNvPr>
          <p:cNvSpPr/>
          <p:nvPr/>
        </p:nvSpPr>
        <p:spPr>
          <a:xfrm>
            <a:off x="643030" y="646176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A32005A1-9A5F-42E4-AC44-9CF953499214}"/>
              </a:ext>
            </a:extLst>
          </p:cNvPr>
          <p:cNvSpPr/>
          <p:nvPr/>
        </p:nvSpPr>
        <p:spPr>
          <a:xfrm>
            <a:off x="1123785" y="945578"/>
            <a:ext cx="9944430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179" y="3883546"/>
            <a:ext cx="2297117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5088" cy="23876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C27EDA6E-68B0-4C95-B88E-4C22BC3903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4298" y="13877"/>
            <a:ext cx="1863402" cy="186340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B2734B3C-6847-41EB-8FDD-70D7D5E84795}"/>
              </a:ext>
            </a:extLst>
          </p:cNvPr>
          <p:cNvSpPr/>
          <p:nvPr/>
        </p:nvSpPr>
        <p:spPr>
          <a:xfrm>
            <a:off x="1715638" y="1877279"/>
            <a:ext cx="8952362" cy="14140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nghị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7D5BF3D8-6604-449E-9814-D1B6B8A78753}"/>
              </a:ext>
            </a:extLst>
          </p:cNvPr>
          <p:cNvSpPr/>
          <p:nvPr/>
        </p:nvSpPr>
        <p:spPr>
          <a:xfrm>
            <a:off x="3032720" y="3678222"/>
            <a:ext cx="7011611" cy="1141788"/>
          </a:xfrm>
          <a:prstGeom prst="roundRect">
            <a:avLst/>
          </a:prstGeom>
          <a:solidFill>
            <a:srgbClr val="5B9BD5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đích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图片 20">
            <a:hlinkClick r:id="rId7" action="ppaction://hlinksldjump"/>
            <a:extLst>
              <a:ext uri="{FF2B5EF4-FFF2-40B4-BE49-F238E27FC236}">
                <a16:creationId xmlns:a16="http://schemas.microsoft.com/office/drawing/2014/main" xmlns="" id="{A913875A-7626-4A5D-8266-A3D171A849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883" y="4114537"/>
            <a:ext cx="1912946" cy="1856511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xmlns="" id="{B6055E98-95CF-4AD7-BA24-BBE0008D35E1}"/>
              </a:ext>
            </a:extLst>
          </p:cNvPr>
          <p:cNvSpPr/>
          <p:nvPr/>
        </p:nvSpPr>
        <p:spPr>
          <a:xfrm>
            <a:off x="940526" y="6012877"/>
            <a:ext cx="583474" cy="615116"/>
          </a:xfrm>
          <a:prstGeom prst="upArrow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1" name="Action Button: Home 20">
            <a:hlinkClick r:id="rId9" action="ppaction://hlinksldjump" highlightClick="1"/>
          </p:cNvPr>
          <p:cNvSpPr/>
          <p:nvPr/>
        </p:nvSpPr>
        <p:spPr>
          <a:xfrm>
            <a:off x="11068216" y="5979539"/>
            <a:ext cx="1123140" cy="878461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3">
            <a:hlinkClick r:id="" action="ppaction://noaction"/>
            <a:extLst>
              <a:ext uri="{FF2B5EF4-FFF2-40B4-BE49-F238E27FC236}">
                <a16:creationId xmlns:a16="http://schemas.microsoft.com/office/drawing/2014/main" xmlns="" id="{4AE9C7BA-A857-4C62-8A1B-96B465C3CA19}"/>
              </a:ext>
            </a:extLst>
          </p:cNvPr>
          <p:cNvSpPr/>
          <p:nvPr/>
        </p:nvSpPr>
        <p:spPr>
          <a:xfrm>
            <a:off x="1345505" y="3706698"/>
            <a:ext cx="1653142" cy="107200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/>
              <a:t>Trả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lời</a:t>
            </a:r>
            <a:r>
              <a:rPr lang="en-US" sz="2800" b="1" dirty="0" smtClean="0"/>
              <a:t>: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71149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A319046-6F89-4DE7-B6D0-6D4AC5952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217">
                <a:defRPr/>
              </a:p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5" name="组合 5">
            <a:extLst>
              <a:ext uri="{FF2B5EF4-FFF2-40B4-BE49-F238E27FC236}">
                <a16:creationId xmlns:a16="http://schemas.microsoft.com/office/drawing/2014/main" xmlns="" id="{CED6A439-5EFE-4F12-A545-7E1AA534BD07}"/>
              </a:ext>
            </a:extLst>
          </p:cNvPr>
          <p:cNvGrpSpPr/>
          <p:nvPr/>
        </p:nvGrpSpPr>
        <p:grpSpPr>
          <a:xfrm flipH="1">
            <a:off x="9863495" y="3761394"/>
            <a:ext cx="1554697" cy="3102013"/>
            <a:chOff x="7313614" y="5424488"/>
            <a:chExt cx="363538" cy="64135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6" name="Freeform 1842">
              <a:extLst>
                <a:ext uri="{FF2B5EF4-FFF2-40B4-BE49-F238E27FC236}">
                  <a16:creationId xmlns:a16="http://schemas.microsoft.com/office/drawing/2014/main" xmlns="" id="{0F00E65A-D9AF-4398-B84D-18613E6C40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4577" y="5473701"/>
              <a:ext cx="217488" cy="217488"/>
            </a:xfrm>
            <a:custGeom>
              <a:avLst/>
              <a:gdLst>
                <a:gd name="T0" fmla="*/ 0 w 125"/>
                <a:gd name="T1" fmla="*/ 62 h 125"/>
                <a:gd name="T2" fmla="*/ 63 w 125"/>
                <a:gd name="T3" fmla="*/ 0 h 125"/>
                <a:gd name="T4" fmla="*/ 63 w 125"/>
                <a:gd name="T5" fmla="*/ 0 h 125"/>
                <a:gd name="T6" fmla="*/ 125 w 125"/>
                <a:gd name="T7" fmla="*/ 62 h 125"/>
                <a:gd name="T8" fmla="*/ 125 w 125"/>
                <a:gd name="T9" fmla="*/ 62 h 125"/>
                <a:gd name="T10" fmla="*/ 63 w 125"/>
                <a:gd name="T11" fmla="*/ 125 h 125"/>
                <a:gd name="T12" fmla="*/ 63 w 125"/>
                <a:gd name="T13" fmla="*/ 125 h 125"/>
                <a:gd name="T14" fmla="*/ 0 w 125"/>
                <a:gd name="T15" fmla="*/ 62 h 125"/>
                <a:gd name="T16" fmla="*/ 4 w 125"/>
                <a:gd name="T17" fmla="*/ 62 h 125"/>
                <a:gd name="T18" fmla="*/ 63 w 125"/>
                <a:gd name="T19" fmla="*/ 121 h 125"/>
                <a:gd name="T20" fmla="*/ 63 w 125"/>
                <a:gd name="T21" fmla="*/ 121 h 125"/>
                <a:gd name="T22" fmla="*/ 121 w 125"/>
                <a:gd name="T23" fmla="*/ 62 h 125"/>
                <a:gd name="T24" fmla="*/ 121 w 125"/>
                <a:gd name="T25" fmla="*/ 62 h 125"/>
                <a:gd name="T26" fmla="*/ 63 w 125"/>
                <a:gd name="T27" fmla="*/ 4 h 125"/>
                <a:gd name="T28" fmla="*/ 63 w 125"/>
                <a:gd name="T29" fmla="*/ 4 h 125"/>
                <a:gd name="T30" fmla="*/ 4 w 125"/>
                <a:gd name="T31" fmla="*/ 6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5" h="125">
                  <a:moveTo>
                    <a:pt x="0" y="62"/>
                  </a:moveTo>
                  <a:cubicBezTo>
                    <a:pt x="0" y="28"/>
                    <a:pt x="28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97" y="0"/>
                    <a:pt x="125" y="28"/>
                    <a:pt x="125" y="62"/>
                  </a:cubicBezTo>
                  <a:cubicBezTo>
                    <a:pt x="125" y="62"/>
                    <a:pt x="125" y="62"/>
                    <a:pt x="125" y="62"/>
                  </a:cubicBezTo>
                  <a:cubicBezTo>
                    <a:pt x="125" y="97"/>
                    <a:pt x="97" y="125"/>
                    <a:pt x="63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8" y="125"/>
                    <a:pt x="0" y="97"/>
                    <a:pt x="0" y="62"/>
                  </a:cubicBezTo>
                  <a:close/>
                  <a:moveTo>
                    <a:pt x="4" y="62"/>
                  </a:moveTo>
                  <a:cubicBezTo>
                    <a:pt x="4" y="95"/>
                    <a:pt x="30" y="121"/>
                    <a:pt x="63" y="121"/>
                  </a:cubicBezTo>
                  <a:cubicBezTo>
                    <a:pt x="63" y="121"/>
                    <a:pt x="63" y="121"/>
                    <a:pt x="63" y="121"/>
                  </a:cubicBezTo>
                  <a:cubicBezTo>
                    <a:pt x="95" y="121"/>
                    <a:pt x="121" y="95"/>
                    <a:pt x="121" y="62"/>
                  </a:cubicBezTo>
                  <a:cubicBezTo>
                    <a:pt x="121" y="62"/>
                    <a:pt x="121" y="62"/>
                    <a:pt x="121" y="62"/>
                  </a:cubicBezTo>
                  <a:cubicBezTo>
                    <a:pt x="121" y="30"/>
                    <a:pt x="95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30" y="4"/>
                    <a:pt x="4" y="30"/>
                    <a:pt x="4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7" name="Freeform 1843">
              <a:extLst>
                <a:ext uri="{FF2B5EF4-FFF2-40B4-BE49-F238E27FC236}">
                  <a16:creationId xmlns:a16="http://schemas.microsoft.com/office/drawing/2014/main" xmlns="" id="{69FF9336-A058-41C7-A801-9DA7BFDFEA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1402" y="5470526"/>
              <a:ext cx="225425" cy="223838"/>
            </a:xfrm>
            <a:custGeom>
              <a:avLst/>
              <a:gdLst>
                <a:gd name="T0" fmla="*/ 0 w 129"/>
                <a:gd name="T1" fmla="*/ 64 h 129"/>
                <a:gd name="T2" fmla="*/ 65 w 129"/>
                <a:gd name="T3" fmla="*/ 0 h 129"/>
                <a:gd name="T4" fmla="*/ 65 w 129"/>
                <a:gd name="T5" fmla="*/ 0 h 129"/>
                <a:gd name="T6" fmla="*/ 129 w 129"/>
                <a:gd name="T7" fmla="*/ 64 h 129"/>
                <a:gd name="T8" fmla="*/ 129 w 129"/>
                <a:gd name="T9" fmla="*/ 64 h 129"/>
                <a:gd name="T10" fmla="*/ 65 w 129"/>
                <a:gd name="T11" fmla="*/ 129 h 129"/>
                <a:gd name="T12" fmla="*/ 65 w 129"/>
                <a:gd name="T13" fmla="*/ 129 h 129"/>
                <a:gd name="T14" fmla="*/ 0 w 129"/>
                <a:gd name="T15" fmla="*/ 64 h 129"/>
                <a:gd name="T16" fmla="*/ 125 w 129"/>
                <a:gd name="T17" fmla="*/ 64 h 129"/>
                <a:gd name="T18" fmla="*/ 69 w 129"/>
                <a:gd name="T19" fmla="*/ 125 h 129"/>
                <a:gd name="T20" fmla="*/ 69 w 129"/>
                <a:gd name="T21" fmla="*/ 125 h 129"/>
                <a:gd name="T22" fmla="*/ 125 w 129"/>
                <a:gd name="T23" fmla="*/ 64 h 129"/>
                <a:gd name="T24" fmla="*/ 125 w 129"/>
                <a:gd name="T25" fmla="*/ 64 h 129"/>
                <a:gd name="T26" fmla="*/ 65 w 129"/>
                <a:gd name="T27" fmla="*/ 4 h 129"/>
                <a:gd name="T28" fmla="*/ 65 w 129"/>
                <a:gd name="T29" fmla="*/ 4 h 129"/>
                <a:gd name="T30" fmla="*/ 125 w 129"/>
                <a:gd name="T31" fmla="*/ 64 h 129"/>
                <a:gd name="T32" fmla="*/ 65 w 129"/>
                <a:gd name="T33" fmla="*/ 121 h 129"/>
                <a:gd name="T34" fmla="*/ 121 w 129"/>
                <a:gd name="T35" fmla="*/ 64 h 129"/>
                <a:gd name="T36" fmla="*/ 121 w 129"/>
                <a:gd name="T37" fmla="*/ 64 h 129"/>
                <a:gd name="T38" fmla="*/ 65 w 129"/>
                <a:gd name="T39" fmla="*/ 8 h 129"/>
                <a:gd name="T40" fmla="*/ 65 w 129"/>
                <a:gd name="T41" fmla="*/ 8 h 129"/>
                <a:gd name="T42" fmla="*/ 8 w 129"/>
                <a:gd name="T43" fmla="*/ 64 h 129"/>
                <a:gd name="T44" fmla="*/ 8 w 129"/>
                <a:gd name="T45" fmla="*/ 64 h 129"/>
                <a:gd name="T46" fmla="*/ 65 w 129"/>
                <a:gd name="T47" fmla="*/ 121 h 129"/>
                <a:gd name="T48" fmla="*/ 22 w 129"/>
                <a:gd name="T49" fmla="*/ 22 h 129"/>
                <a:gd name="T50" fmla="*/ 63 w 129"/>
                <a:gd name="T51" fmla="*/ 4 h 129"/>
                <a:gd name="T52" fmla="*/ 63 w 129"/>
                <a:gd name="T53" fmla="*/ 4 h 129"/>
                <a:gd name="T54" fmla="*/ 22 w 129"/>
                <a:gd name="T55" fmla="*/ 2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9" h="129">
                  <a:moveTo>
                    <a:pt x="0" y="64"/>
                  </a:moveTo>
                  <a:cubicBezTo>
                    <a:pt x="0" y="29"/>
                    <a:pt x="29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100" y="0"/>
                    <a:pt x="129" y="29"/>
                    <a:pt x="129" y="64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9" y="100"/>
                    <a:pt x="100" y="129"/>
                    <a:pt x="65" y="129"/>
                  </a:cubicBezTo>
                  <a:cubicBezTo>
                    <a:pt x="65" y="129"/>
                    <a:pt x="65" y="129"/>
                    <a:pt x="65" y="129"/>
                  </a:cubicBezTo>
                  <a:cubicBezTo>
                    <a:pt x="29" y="129"/>
                    <a:pt x="0" y="100"/>
                    <a:pt x="0" y="64"/>
                  </a:cubicBezTo>
                  <a:close/>
                  <a:moveTo>
                    <a:pt x="125" y="64"/>
                  </a:moveTo>
                  <a:cubicBezTo>
                    <a:pt x="125" y="96"/>
                    <a:pt x="100" y="122"/>
                    <a:pt x="69" y="125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100" y="122"/>
                    <a:pt x="125" y="96"/>
                    <a:pt x="125" y="64"/>
                  </a:cubicBezTo>
                  <a:cubicBezTo>
                    <a:pt x="125" y="64"/>
                    <a:pt x="125" y="64"/>
                    <a:pt x="125" y="64"/>
                  </a:cubicBezTo>
                  <a:cubicBezTo>
                    <a:pt x="125" y="31"/>
                    <a:pt x="98" y="4"/>
                    <a:pt x="65" y="4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98" y="4"/>
                    <a:pt x="125" y="31"/>
                    <a:pt x="125" y="64"/>
                  </a:cubicBezTo>
                  <a:close/>
                  <a:moveTo>
                    <a:pt x="65" y="121"/>
                  </a:moveTo>
                  <a:cubicBezTo>
                    <a:pt x="96" y="121"/>
                    <a:pt x="121" y="95"/>
                    <a:pt x="121" y="64"/>
                  </a:cubicBezTo>
                  <a:cubicBezTo>
                    <a:pt x="121" y="64"/>
                    <a:pt x="121" y="64"/>
                    <a:pt x="121" y="64"/>
                  </a:cubicBezTo>
                  <a:cubicBezTo>
                    <a:pt x="121" y="33"/>
                    <a:pt x="96" y="8"/>
                    <a:pt x="65" y="8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33" y="8"/>
                    <a:pt x="8" y="33"/>
                    <a:pt x="8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95"/>
                    <a:pt x="33" y="121"/>
                    <a:pt x="65" y="121"/>
                  </a:cubicBezTo>
                  <a:close/>
                  <a:moveTo>
                    <a:pt x="22" y="22"/>
                  </a:moveTo>
                  <a:cubicBezTo>
                    <a:pt x="33" y="11"/>
                    <a:pt x="47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47" y="4"/>
                    <a:pt x="33" y="11"/>
                    <a:pt x="2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8" name="Freeform 1844">
              <a:extLst>
                <a:ext uri="{FF2B5EF4-FFF2-40B4-BE49-F238E27FC236}">
                  <a16:creationId xmlns:a16="http://schemas.microsoft.com/office/drawing/2014/main" xmlns="" id="{E5656C66-AD44-4408-82CF-83EE09AE681A}"/>
                </a:ext>
              </a:extLst>
            </p:cNvPr>
            <p:cNvSpPr/>
            <p:nvPr/>
          </p:nvSpPr>
          <p:spPr bwMode="auto">
            <a:xfrm>
              <a:off x="7377114" y="5583238"/>
              <a:ext cx="22225" cy="19050"/>
            </a:xfrm>
            <a:custGeom>
              <a:avLst/>
              <a:gdLst>
                <a:gd name="T0" fmla="*/ 0 w 14"/>
                <a:gd name="T1" fmla="*/ 8 h 12"/>
                <a:gd name="T2" fmla="*/ 12 w 14"/>
                <a:gd name="T3" fmla="*/ 0 h 12"/>
                <a:gd name="T4" fmla="*/ 14 w 14"/>
                <a:gd name="T5" fmla="*/ 4 h 12"/>
                <a:gd name="T6" fmla="*/ 2 w 14"/>
                <a:gd name="T7" fmla="*/ 12 h 12"/>
                <a:gd name="T8" fmla="*/ 0 w 14"/>
                <a:gd name="T9" fmla="*/ 8 h 12"/>
                <a:gd name="T10" fmla="*/ 0 w 14"/>
                <a:gd name="T11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2">
                  <a:moveTo>
                    <a:pt x="0" y="8"/>
                  </a:moveTo>
                  <a:lnTo>
                    <a:pt x="12" y="0"/>
                  </a:lnTo>
                  <a:lnTo>
                    <a:pt x="14" y="4"/>
                  </a:lnTo>
                  <a:lnTo>
                    <a:pt x="2" y="12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9" name="Freeform 1845">
              <a:extLst>
                <a:ext uri="{FF2B5EF4-FFF2-40B4-BE49-F238E27FC236}">
                  <a16:creationId xmlns:a16="http://schemas.microsoft.com/office/drawing/2014/main" xmlns="" id="{13669506-480F-48F8-AD2E-025AED2AA5D2}"/>
                </a:ext>
              </a:extLst>
            </p:cNvPr>
            <p:cNvSpPr/>
            <p:nvPr/>
          </p:nvSpPr>
          <p:spPr bwMode="auto">
            <a:xfrm>
              <a:off x="7372352" y="5580063"/>
              <a:ext cx="33338" cy="25400"/>
            </a:xfrm>
            <a:custGeom>
              <a:avLst/>
              <a:gdLst>
                <a:gd name="T0" fmla="*/ 1 w 21"/>
                <a:gd name="T1" fmla="*/ 11 h 16"/>
                <a:gd name="T2" fmla="*/ 3 w 21"/>
                <a:gd name="T3" fmla="*/ 10 h 16"/>
                <a:gd name="T4" fmla="*/ 4 w 21"/>
                <a:gd name="T5" fmla="*/ 12 h 16"/>
                <a:gd name="T6" fmla="*/ 3 w 21"/>
                <a:gd name="T7" fmla="*/ 10 h 16"/>
                <a:gd name="T8" fmla="*/ 1 w 21"/>
                <a:gd name="T9" fmla="*/ 11 h 16"/>
                <a:gd name="T10" fmla="*/ 0 w 21"/>
                <a:gd name="T11" fmla="*/ 9 h 16"/>
                <a:gd name="T12" fmla="*/ 16 w 21"/>
                <a:gd name="T13" fmla="*/ 0 h 16"/>
                <a:gd name="T14" fmla="*/ 21 w 21"/>
                <a:gd name="T15" fmla="*/ 8 h 16"/>
                <a:gd name="T16" fmla="*/ 4 w 21"/>
                <a:gd name="T17" fmla="*/ 16 h 16"/>
                <a:gd name="T18" fmla="*/ 1 w 21"/>
                <a:gd name="T19" fmla="*/ 11 h 16"/>
                <a:gd name="T20" fmla="*/ 1 w 21"/>
                <a:gd name="T21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6">
                  <a:moveTo>
                    <a:pt x="1" y="11"/>
                  </a:moveTo>
                  <a:lnTo>
                    <a:pt x="3" y="10"/>
                  </a:lnTo>
                  <a:lnTo>
                    <a:pt x="4" y="12"/>
                  </a:lnTo>
                  <a:lnTo>
                    <a:pt x="3" y="10"/>
                  </a:lnTo>
                  <a:lnTo>
                    <a:pt x="1" y="11"/>
                  </a:lnTo>
                  <a:lnTo>
                    <a:pt x="0" y="9"/>
                  </a:lnTo>
                  <a:lnTo>
                    <a:pt x="16" y="0"/>
                  </a:lnTo>
                  <a:lnTo>
                    <a:pt x="21" y="8"/>
                  </a:lnTo>
                  <a:lnTo>
                    <a:pt x="4" y="16"/>
                  </a:lnTo>
                  <a:lnTo>
                    <a:pt x="1" y="11"/>
                  </a:lnTo>
                  <a:lnTo>
                    <a:pt x="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Freeform 1846">
              <a:extLst>
                <a:ext uri="{FF2B5EF4-FFF2-40B4-BE49-F238E27FC236}">
                  <a16:creationId xmlns:a16="http://schemas.microsoft.com/office/drawing/2014/main" xmlns="" id="{AD70668F-BCA9-4794-ABFB-D11DB7BDFF84}"/>
                </a:ext>
              </a:extLst>
            </p:cNvPr>
            <p:cNvSpPr/>
            <p:nvPr/>
          </p:nvSpPr>
          <p:spPr bwMode="auto">
            <a:xfrm>
              <a:off x="7413627" y="5589588"/>
              <a:ext cx="84138" cy="58738"/>
            </a:xfrm>
            <a:custGeom>
              <a:avLst/>
              <a:gdLst>
                <a:gd name="T0" fmla="*/ 0 w 48"/>
                <a:gd name="T1" fmla="*/ 30 h 33"/>
                <a:gd name="T2" fmla="*/ 0 w 48"/>
                <a:gd name="T3" fmla="*/ 30 h 33"/>
                <a:gd name="T4" fmla="*/ 2 w 48"/>
                <a:gd name="T5" fmla="*/ 26 h 33"/>
                <a:gd name="T6" fmla="*/ 5 w 48"/>
                <a:gd name="T7" fmla="*/ 28 h 33"/>
                <a:gd name="T8" fmla="*/ 5 w 48"/>
                <a:gd name="T9" fmla="*/ 28 h 33"/>
                <a:gd name="T10" fmla="*/ 13 w 48"/>
                <a:gd name="T11" fmla="*/ 29 h 33"/>
                <a:gd name="T12" fmla="*/ 13 w 48"/>
                <a:gd name="T13" fmla="*/ 29 h 33"/>
                <a:gd name="T14" fmla="*/ 23 w 48"/>
                <a:gd name="T15" fmla="*/ 26 h 33"/>
                <a:gd name="T16" fmla="*/ 23 w 48"/>
                <a:gd name="T17" fmla="*/ 26 h 33"/>
                <a:gd name="T18" fmla="*/ 37 w 48"/>
                <a:gd name="T19" fmla="*/ 11 h 33"/>
                <a:gd name="T20" fmla="*/ 37 w 48"/>
                <a:gd name="T21" fmla="*/ 11 h 33"/>
                <a:gd name="T22" fmla="*/ 44 w 48"/>
                <a:gd name="T23" fmla="*/ 0 h 33"/>
                <a:gd name="T24" fmla="*/ 44 w 48"/>
                <a:gd name="T25" fmla="*/ 0 h 33"/>
                <a:gd name="T26" fmla="*/ 48 w 48"/>
                <a:gd name="T27" fmla="*/ 3 h 33"/>
                <a:gd name="T28" fmla="*/ 25 w 48"/>
                <a:gd name="T29" fmla="*/ 30 h 33"/>
                <a:gd name="T30" fmla="*/ 25 w 48"/>
                <a:gd name="T31" fmla="*/ 30 h 33"/>
                <a:gd name="T32" fmla="*/ 13 w 48"/>
                <a:gd name="T33" fmla="*/ 33 h 33"/>
                <a:gd name="T34" fmla="*/ 13 w 48"/>
                <a:gd name="T35" fmla="*/ 33 h 33"/>
                <a:gd name="T36" fmla="*/ 0 w 48"/>
                <a:gd name="T37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" h="33"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3" y="27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7" y="28"/>
                    <a:pt x="10" y="29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7" y="29"/>
                    <a:pt x="20" y="28"/>
                    <a:pt x="23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7" y="23"/>
                    <a:pt x="33" y="17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41" y="5"/>
                    <a:pt x="44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35" y="22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1" y="32"/>
                    <a:pt x="17" y="33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6" y="33"/>
                    <a:pt x="0" y="30"/>
                    <a:pt x="0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1" name="Freeform 1847">
              <a:extLst>
                <a:ext uri="{FF2B5EF4-FFF2-40B4-BE49-F238E27FC236}">
                  <a16:creationId xmlns:a16="http://schemas.microsoft.com/office/drawing/2014/main" xmlns="" id="{507EF41D-2238-44C3-BF01-EBC6E1E7E1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10452" y="5586413"/>
              <a:ext cx="92075" cy="65088"/>
            </a:xfrm>
            <a:custGeom>
              <a:avLst/>
              <a:gdLst>
                <a:gd name="T0" fmla="*/ 1 w 53"/>
                <a:gd name="T1" fmla="*/ 33 h 37"/>
                <a:gd name="T2" fmla="*/ 0 w 53"/>
                <a:gd name="T3" fmla="*/ 31 h 37"/>
                <a:gd name="T4" fmla="*/ 2 w 53"/>
                <a:gd name="T5" fmla="*/ 27 h 37"/>
                <a:gd name="T6" fmla="*/ 4 w 53"/>
                <a:gd name="T7" fmla="*/ 26 h 37"/>
                <a:gd name="T8" fmla="*/ 4 w 53"/>
                <a:gd name="T9" fmla="*/ 26 h 37"/>
                <a:gd name="T10" fmla="*/ 4 w 53"/>
                <a:gd name="T11" fmla="*/ 26 h 37"/>
                <a:gd name="T12" fmla="*/ 4 w 53"/>
                <a:gd name="T13" fmla="*/ 26 h 37"/>
                <a:gd name="T14" fmla="*/ 5 w 53"/>
                <a:gd name="T15" fmla="*/ 26 h 37"/>
                <a:gd name="T16" fmla="*/ 5 w 53"/>
                <a:gd name="T17" fmla="*/ 26 h 37"/>
                <a:gd name="T18" fmla="*/ 5 w 53"/>
                <a:gd name="T19" fmla="*/ 27 h 37"/>
                <a:gd name="T20" fmla="*/ 8 w 53"/>
                <a:gd name="T21" fmla="*/ 28 h 37"/>
                <a:gd name="T22" fmla="*/ 15 w 53"/>
                <a:gd name="T23" fmla="*/ 29 h 37"/>
                <a:gd name="T24" fmla="*/ 15 w 53"/>
                <a:gd name="T25" fmla="*/ 29 h 37"/>
                <a:gd name="T26" fmla="*/ 16 w 53"/>
                <a:gd name="T27" fmla="*/ 29 h 37"/>
                <a:gd name="T28" fmla="*/ 24 w 53"/>
                <a:gd name="T29" fmla="*/ 27 h 37"/>
                <a:gd name="T30" fmla="*/ 37 w 53"/>
                <a:gd name="T31" fmla="*/ 12 h 37"/>
                <a:gd name="T32" fmla="*/ 45 w 53"/>
                <a:gd name="T33" fmla="*/ 1 h 37"/>
                <a:gd name="T34" fmla="*/ 45 w 53"/>
                <a:gd name="T35" fmla="*/ 1 h 37"/>
                <a:gd name="T36" fmla="*/ 53 w 53"/>
                <a:gd name="T37" fmla="*/ 4 h 37"/>
                <a:gd name="T38" fmla="*/ 51 w 53"/>
                <a:gd name="T39" fmla="*/ 6 h 37"/>
                <a:gd name="T40" fmla="*/ 51 w 53"/>
                <a:gd name="T41" fmla="*/ 7 h 37"/>
                <a:gd name="T42" fmla="*/ 49 w 53"/>
                <a:gd name="T43" fmla="*/ 9 h 37"/>
                <a:gd name="T44" fmla="*/ 44 w 53"/>
                <a:gd name="T45" fmla="*/ 17 h 37"/>
                <a:gd name="T46" fmla="*/ 28 w 53"/>
                <a:gd name="T47" fmla="*/ 33 h 37"/>
                <a:gd name="T48" fmla="*/ 15 w 53"/>
                <a:gd name="T49" fmla="*/ 37 h 37"/>
                <a:gd name="T50" fmla="*/ 1 w 53"/>
                <a:gd name="T51" fmla="*/ 34 h 37"/>
                <a:gd name="T52" fmla="*/ 2 w 53"/>
                <a:gd name="T53" fmla="*/ 32 h 37"/>
                <a:gd name="T54" fmla="*/ 15 w 53"/>
                <a:gd name="T55" fmla="*/ 33 h 37"/>
                <a:gd name="T56" fmla="*/ 22 w 53"/>
                <a:gd name="T57" fmla="*/ 32 h 37"/>
                <a:gd name="T58" fmla="*/ 15 w 53"/>
                <a:gd name="T59" fmla="*/ 33 h 37"/>
                <a:gd name="T60" fmla="*/ 15 w 53"/>
                <a:gd name="T61" fmla="*/ 33 h 37"/>
                <a:gd name="T62" fmla="*/ 14 w 53"/>
                <a:gd name="T63" fmla="*/ 33 h 37"/>
                <a:gd name="T64" fmla="*/ 11 w 53"/>
                <a:gd name="T65" fmla="*/ 32 h 37"/>
                <a:gd name="T66" fmla="*/ 7 w 53"/>
                <a:gd name="T67" fmla="*/ 31 h 37"/>
                <a:gd name="T68" fmla="*/ 5 w 53"/>
                <a:gd name="T69" fmla="*/ 31 h 37"/>
                <a:gd name="T70" fmla="*/ 11 w 53"/>
                <a:gd name="T71" fmla="*/ 32 h 37"/>
                <a:gd name="T72" fmla="*/ 22 w 53"/>
                <a:gd name="T73" fmla="*/ 32 h 37"/>
                <a:gd name="T74" fmla="*/ 22 w 53"/>
                <a:gd name="T75" fmla="*/ 32 h 37"/>
                <a:gd name="T76" fmla="*/ 3 w 53"/>
                <a:gd name="T77" fmla="*/ 30 h 37"/>
                <a:gd name="T78" fmla="*/ 3 w 53"/>
                <a:gd name="T79" fmla="*/ 30 h 37"/>
                <a:gd name="T80" fmla="*/ 3 w 53"/>
                <a:gd name="T81" fmla="*/ 30 h 37"/>
                <a:gd name="T82" fmla="*/ 3 w 53"/>
                <a:gd name="T83" fmla="*/ 30 h 37"/>
                <a:gd name="T84" fmla="*/ 2 w 53"/>
                <a:gd name="T85" fmla="*/ 29 h 37"/>
                <a:gd name="T86" fmla="*/ 2 w 53"/>
                <a:gd name="T87" fmla="*/ 29 h 37"/>
                <a:gd name="T88" fmla="*/ 41 w 53"/>
                <a:gd name="T89" fmla="*/ 14 h 37"/>
                <a:gd name="T90" fmla="*/ 39 w 53"/>
                <a:gd name="T91" fmla="*/ 17 h 37"/>
                <a:gd name="T92" fmla="*/ 46 w 53"/>
                <a:gd name="T93" fmla="*/ 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3" h="37">
                  <a:moveTo>
                    <a:pt x="1" y="34"/>
                  </a:moveTo>
                  <a:cubicBezTo>
                    <a:pt x="1" y="33"/>
                    <a:pt x="1" y="33"/>
                    <a:pt x="1" y="33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3" y="26"/>
                    <a:pt x="3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6" y="27"/>
                    <a:pt x="7" y="27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3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8" y="29"/>
                    <a:pt x="21" y="28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8" y="24"/>
                    <a:pt x="33" y="17"/>
                    <a:pt x="37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42" y="6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0" y="7"/>
                    <a:pt x="50" y="8"/>
                    <a:pt x="49" y="9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8" y="11"/>
                    <a:pt x="46" y="14"/>
                    <a:pt x="44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39" y="22"/>
                    <a:pt x="34" y="29"/>
                    <a:pt x="28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4" y="36"/>
                    <a:pt x="19" y="37"/>
                    <a:pt x="15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8" y="37"/>
                    <a:pt x="2" y="34"/>
                    <a:pt x="1" y="34"/>
                  </a:cubicBezTo>
                  <a:close/>
                  <a:moveTo>
                    <a:pt x="1" y="34"/>
                  </a:moveTo>
                  <a:cubicBezTo>
                    <a:pt x="2" y="32"/>
                    <a:pt x="2" y="32"/>
                    <a:pt x="2" y="32"/>
                  </a:cubicBezTo>
                  <a:cubicBezTo>
                    <a:pt x="1" y="34"/>
                    <a:pt x="1" y="34"/>
                    <a:pt x="1" y="34"/>
                  </a:cubicBezTo>
                  <a:close/>
                  <a:moveTo>
                    <a:pt x="15" y="33"/>
                  </a:moveTo>
                  <a:cubicBezTo>
                    <a:pt x="17" y="33"/>
                    <a:pt x="20" y="33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0" y="33"/>
                    <a:pt x="17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4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5" y="33"/>
                    <a:pt x="15" y="33"/>
                    <a:pt x="15" y="33"/>
                  </a:cubicBezTo>
                  <a:close/>
                  <a:moveTo>
                    <a:pt x="11" y="32"/>
                  </a:moveTo>
                  <a:cubicBezTo>
                    <a:pt x="9" y="32"/>
                    <a:pt x="8" y="32"/>
                    <a:pt x="7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6" y="31"/>
                    <a:pt x="5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1"/>
                    <a:pt x="8" y="32"/>
                    <a:pt x="11" y="32"/>
                  </a:cubicBezTo>
                  <a:close/>
                  <a:moveTo>
                    <a:pt x="22" y="32"/>
                  </a:move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lose/>
                  <a:moveTo>
                    <a:pt x="3" y="30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lose/>
                  <a:moveTo>
                    <a:pt x="2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lose/>
                  <a:moveTo>
                    <a:pt x="41" y="14"/>
                  </a:moveTo>
                  <a:cubicBezTo>
                    <a:pt x="40" y="15"/>
                    <a:pt x="39" y="16"/>
                    <a:pt x="39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1" y="13"/>
                    <a:pt x="44" y="10"/>
                    <a:pt x="46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4" y="9"/>
                    <a:pt x="43" y="11"/>
                    <a:pt x="4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2" name="Freeform 1848">
              <a:extLst>
                <a:ext uri="{FF2B5EF4-FFF2-40B4-BE49-F238E27FC236}">
                  <a16:creationId xmlns:a16="http://schemas.microsoft.com/office/drawing/2014/main" xmlns="" id="{EE7FA7B6-8F07-4C9C-B214-5DB64D1EAC24}"/>
                </a:ext>
              </a:extLst>
            </p:cNvPr>
            <p:cNvSpPr/>
            <p:nvPr/>
          </p:nvSpPr>
          <p:spPr bwMode="auto">
            <a:xfrm>
              <a:off x="7483477" y="5580063"/>
              <a:ext cx="17463" cy="15875"/>
            </a:xfrm>
            <a:custGeom>
              <a:avLst/>
              <a:gdLst>
                <a:gd name="T0" fmla="*/ 0 w 11"/>
                <a:gd name="T1" fmla="*/ 3 h 10"/>
                <a:gd name="T2" fmla="*/ 3 w 11"/>
                <a:gd name="T3" fmla="*/ 0 h 10"/>
                <a:gd name="T4" fmla="*/ 11 w 11"/>
                <a:gd name="T5" fmla="*/ 6 h 10"/>
                <a:gd name="T6" fmla="*/ 8 w 11"/>
                <a:gd name="T7" fmla="*/ 10 h 10"/>
                <a:gd name="T8" fmla="*/ 0 w 11"/>
                <a:gd name="T9" fmla="*/ 3 h 10"/>
                <a:gd name="T10" fmla="*/ 0 w 11"/>
                <a:gd name="T1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0" y="3"/>
                  </a:moveTo>
                  <a:lnTo>
                    <a:pt x="3" y="0"/>
                  </a:lnTo>
                  <a:lnTo>
                    <a:pt x="11" y="6"/>
                  </a:lnTo>
                  <a:lnTo>
                    <a:pt x="8" y="1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3" name="Freeform 1849">
              <a:extLst>
                <a:ext uri="{FF2B5EF4-FFF2-40B4-BE49-F238E27FC236}">
                  <a16:creationId xmlns:a16="http://schemas.microsoft.com/office/drawing/2014/main" xmlns="" id="{5063B212-20C6-4921-9742-1A46FD66E7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78714" y="5575301"/>
              <a:ext cx="26988" cy="25400"/>
            </a:xfrm>
            <a:custGeom>
              <a:avLst/>
              <a:gdLst>
                <a:gd name="T0" fmla="*/ 2 w 17"/>
                <a:gd name="T1" fmla="*/ 7 h 16"/>
                <a:gd name="T2" fmla="*/ 3 w 17"/>
                <a:gd name="T3" fmla="*/ 6 h 16"/>
                <a:gd name="T4" fmla="*/ 5 w 17"/>
                <a:gd name="T5" fmla="*/ 7 h 16"/>
                <a:gd name="T6" fmla="*/ 3 w 17"/>
                <a:gd name="T7" fmla="*/ 6 h 16"/>
                <a:gd name="T8" fmla="*/ 2 w 17"/>
                <a:gd name="T9" fmla="*/ 7 h 16"/>
                <a:gd name="T10" fmla="*/ 0 w 17"/>
                <a:gd name="T11" fmla="*/ 6 h 16"/>
                <a:gd name="T12" fmla="*/ 6 w 17"/>
                <a:gd name="T13" fmla="*/ 0 h 16"/>
                <a:gd name="T14" fmla="*/ 17 w 17"/>
                <a:gd name="T15" fmla="*/ 9 h 16"/>
                <a:gd name="T16" fmla="*/ 11 w 17"/>
                <a:gd name="T17" fmla="*/ 16 h 16"/>
                <a:gd name="T18" fmla="*/ 2 w 17"/>
                <a:gd name="T19" fmla="*/ 7 h 16"/>
                <a:gd name="T20" fmla="*/ 2 w 17"/>
                <a:gd name="T21" fmla="*/ 7 h 16"/>
                <a:gd name="T22" fmla="*/ 11 w 17"/>
                <a:gd name="T23" fmla="*/ 11 h 16"/>
                <a:gd name="T24" fmla="*/ 11 w 17"/>
                <a:gd name="T25" fmla="*/ 11 h 16"/>
                <a:gd name="T26" fmla="*/ 8 w 17"/>
                <a:gd name="T27" fmla="*/ 6 h 16"/>
                <a:gd name="T28" fmla="*/ 11 w 17"/>
                <a:gd name="T29" fmla="*/ 11 h 16"/>
                <a:gd name="T30" fmla="*/ 11 w 17"/>
                <a:gd name="T31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6">
                  <a:moveTo>
                    <a:pt x="2" y="7"/>
                  </a:moveTo>
                  <a:lnTo>
                    <a:pt x="3" y="6"/>
                  </a:lnTo>
                  <a:lnTo>
                    <a:pt x="5" y="7"/>
                  </a:lnTo>
                  <a:lnTo>
                    <a:pt x="3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6" y="0"/>
                  </a:lnTo>
                  <a:lnTo>
                    <a:pt x="17" y="9"/>
                  </a:lnTo>
                  <a:lnTo>
                    <a:pt x="11" y="16"/>
                  </a:lnTo>
                  <a:lnTo>
                    <a:pt x="2" y="7"/>
                  </a:lnTo>
                  <a:lnTo>
                    <a:pt x="2" y="7"/>
                  </a:lnTo>
                  <a:close/>
                  <a:moveTo>
                    <a:pt x="11" y="11"/>
                  </a:moveTo>
                  <a:lnTo>
                    <a:pt x="11" y="11"/>
                  </a:lnTo>
                  <a:lnTo>
                    <a:pt x="8" y="6"/>
                  </a:lnTo>
                  <a:lnTo>
                    <a:pt x="11" y="11"/>
                  </a:lnTo>
                  <a:lnTo>
                    <a:pt x="1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4" name="Freeform 1850">
              <a:extLst>
                <a:ext uri="{FF2B5EF4-FFF2-40B4-BE49-F238E27FC236}">
                  <a16:creationId xmlns:a16="http://schemas.microsoft.com/office/drawing/2014/main" xmlns="" id="{485B49CF-CCCB-498C-9D35-2C923B6404A0}"/>
                </a:ext>
              </a:extLst>
            </p:cNvPr>
            <p:cNvSpPr/>
            <p:nvPr/>
          </p:nvSpPr>
          <p:spPr bwMode="auto">
            <a:xfrm>
              <a:off x="7410452" y="5438776"/>
              <a:ext cx="36513" cy="58738"/>
            </a:xfrm>
            <a:custGeom>
              <a:avLst/>
              <a:gdLst>
                <a:gd name="T0" fmla="*/ 10 w 21"/>
                <a:gd name="T1" fmla="*/ 29 h 34"/>
                <a:gd name="T2" fmla="*/ 0 w 21"/>
                <a:gd name="T3" fmla="*/ 15 h 34"/>
                <a:gd name="T4" fmla="*/ 0 w 21"/>
                <a:gd name="T5" fmla="*/ 15 h 34"/>
                <a:gd name="T6" fmla="*/ 1 w 21"/>
                <a:gd name="T7" fmla="*/ 9 h 34"/>
                <a:gd name="T8" fmla="*/ 1 w 21"/>
                <a:gd name="T9" fmla="*/ 9 h 34"/>
                <a:gd name="T10" fmla="*/ 5 w 21"/>
                <a:gd name="T11" fmla="*/ 2 h 34"/>
                <a:gd name="T12" fmla="*/ 5 w 21"/>
                <a:gd name="T13" fmla="*/ 2 h 34"/>
                <a:gd name="T14" fmla="*/ 7 w 21"/>
                <a:gd name="T15" fmla="*/ 0 h 34"/>
                <a:gd name="T16" fmla="*/ 7 w 21"/>
                <a:gd name="T17" fmla="*/ 0 h 34"/>
                <a:gd name="T18" fmla="*/ 9 w 21"/>
                <a:gd name="T19" fmla="*/ 0 h 34"/>
                <a:gd name="T20" fmla="*/ 9 w 21"/>
                <a:gd name="T21" fmla="*/ 0 h 34"/>
                <a:gd name="T22" fmla="*/ 10 w 21"/>
                <a:gd name="T23" fmla="*/ 0 h 34"/>
                <a:gd name="T24" fmla="*/ 10 w 21"/>
                <a:gd name="T25" fmla="*/ 0 h 34"/>
                <a:gd name="T26" fmla="*/ 11 w 21"/>
                <a:gd name="T27" fmla="*/ 0 h 34"/>
                <a:gd name="T28" fmla="*/ 11 w 21"/>
                <a:gd name="T29" fmla="*/ 0 h 34"/>
                <a:gd name="T30" fmla="*/ 17 w 21"/>
                <a:gd name="T31" fmla="*/ 0 h 34"/>
                <a:gd name="T32" fmla="*/ 17 w 21"/>
                <a:gd name="T33" fmla="*/ 4 h 34"/>
                <a:gd name="T34" fmla="*/ 11 w 21"/>
                <a:gd name="T35" fmla="*/ 4 h 34"/>
                <a:gd name="T36" fmla="*/ 10 w 21"/>
                <a:gd name="T37" fmla="*/ 4 h 34"/>
                <a:gd name="T38" fmla="*/ 10 w 21"/>
                <a:gd name="T39" fmla="*/ 4 h 34"/>
                <a:gd name="T40" fmla="*/ 8 w 21"/>
                <a:gd name="T41" fmla="*/ 4 h 34"/>
                <a:gd name="T42" fmla="*/ 8 w 21"/>
                <a:gd name="T43" fmla="*/ 4 h 34"/>
                <a:gd name="T44" fmla="*/ 8 w 21"/>
                <a:gd name="T45" fmla="*/ 4 h 34"/>
                <a:gd name="T46" fmla="*/ 8 w 21"/>
                <a:gd name="T47" fmla="*/ 4 h 34"/>
                <a:gd name="T48" fmla="*/ 4 w 21"/>
                <a:gd name="T49" fmla="*/ 11 h 34"/>
                <a:gd name="T50" fmla="*/ 4 w 21"/>
                <a:gd name="T51" fmla="*/ 11 h 34"/>
                <a:gd name="T52" fmla="*/ 4 w 21"/>
                <a:gd name="T53" fmla="*/ 15 h 34"/>
                <a:gd name="T54" fmla="*/ 4 w 21"/>
                <a:gd name="T55" fmla="*/ 15 h 34"/>
                <a:gd name="T56" fmla="*/ 12 w 21"/>
                <a:gd name="T57" fmla="*/ 26 h 34"/>
                <a:gd name="T58" fmla="*/ 12 w 21"/>
                <a:gd name="T59" fmla="*/ 26 h 34"/>
                <a:gd name="T60" fmla="*/ 21 w 21"/>
                <a:gd name="T61" fmla="*/ 30 h 34"/>
                <a:gd name="T62" fmla="*/ 21 w 21"/>
                <a:gd name="T63" fmla="*/ 30 h 34"/>
                <a:gd name="T64" fmla="*/ 19 w 21"/>
                <a:gd name="T65" fmla="*/ 34 h 34"/>
                <a:gd name="T66" fmla="*/ 10 w 21"/>
                <a:gd name="T6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" h="34">
                  <a:moveTo>
                    <a:pt x="10" y="29"/>
                  </a:moveTo>
                  <a:cubicBezTo>
                    <a:pt x="5" y="26"/>
                    <a:pt x="0" y="21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0" y="11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3" y="6"/>
                    <a:pt x="4" y="4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5"/>
                    <a:pt x="6" y="8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2"/>
                    <a:pt x="4" y="13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8"/>
                    <a:pt x="7" y="23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6" y="29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9" y="34"/>
                    <a:pt x="14" y="32"/>
                    <a:pt x="10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5" name="Freeform 1851">
              <a:extLst>
                <a:ext uri="{FF2B5EF4-FFF2-40B4-BE49-F238E27FC236}">
                  <a16:creationId xmlns:a16="http://schemas.microsoft.com/office/drawing/2014/main" xmlns="" id="{34F015A3-E68B-42C5-9D91-B98F037E99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5689" y="5435601"/>
              <a:ext cx="44450" cy="68263"/>
            </a:xfrm>
            <a:custGeom>
              <a:avLst/>
              <a:gdLst>
                <a:gd name="T0" fmla="*/ 11 w 26"/>
                <a:gd name="T1" fmla="*/ 33 h 39"/>
                <a:gd name="T2" fmla="*/ 13 w 26"/>
                <a:gd name="T3" fmla="*/ 31 h 39"/>
                <a:gd name="T4" fmla="*/ 1 w 26"/>
                <a:gd name="T5" fmla="*/ 17 h 39"/>
                <a:gd name="T6" fmla="*/ 2 w 26"/>
                <a:gd name="T7" fmla="*/ 10 h 39"/>
                <a:gd name="T8" fmla="*/ 6 w 26"/>
                <a:gd name="T9" fmla="*/ 3 h 39"/>
                <a:gd name="T10" fmla="*/ 6 w 26"/>
                <a:gd name="T11" fmla="*/ 3 h 39"/>
                <a:gd name="T12" fmla="*/ 7 w 26"/>
                <a:gd name="T13" fmla="*/ 2 h 39"/>
                <a:gd name="T14" fmla="*/ 10 w 26"/>
                <a:gd name="T15" fmla="*/ 0 h 39"/>
                <a:gd name="T16" fmla="*/ 10 w 26"/>
                <a:gd name="T17" fmla="*/ 0 h 39"/>
                <a:gd name="T18" fmla="*/ 13 w 26"/>
                <a:gd name="T19" fmla="*/ 0 h 39"/>
                <a:gd name="T20" fmla="*/ 13 w 26"/>
                <a:gd name="T21" fmla="*/ 0 h 39"/>
                <a:gd name="T22" fmla="*/ 14 w 26"/>
                <a:gd name="T23" fmla="*/ 0 h 39"/>
                <a:gd name="T24" fmla="*/ 14 w 26"/>
                <a:gd name="T25" fmla="*/ 0 h 39"/>
                <a:gd name="T26" fmla="*/ 22 w 26"/>
                <a:gd name="T27" fmla="*/ 0 h 39"/>
                <a:gd name="T28" fmla="*/ 14 w 26"/>
                <a:gd name="T29" fmla="*/ 8 h 39"/>
                <a:gd name="T30" fmla="*/ 13 w 26"/>
                <a:gd name="T31" fmla="*/ 8 h 39"/>
                <a:gd name="T32" fmla="*/ 13 w 26"/>
                <a:gd name="T33" fmla="*/ 8 h 39"/>
                <a:gd name="T34" fmla="*/ 12 w 26"/>
                <a:gd name="T35" fmla="*/ 8 h 39"/>
                <a:gd name="T36" fmla="*/ 9 w 26"/>
                <a:gd name="T37" fmla="*/ 14 h 39"/>
                <a:gd name="T38" fmla="*/ 8 w 26"/>
                <a:gd name="T39" fmla="*/ 17 h 39"/>
                <a:gd name="T40" fmla="*/ 16 w 26"/>
                <a:gd name="T41" fmla="*/ 26 h 39"/>
                <a:gd name="T42" fmla="*/ 25 w 26"/>
                <a:gd name="T43" fmla="*/ 31 h 39"/>
                <a:gd name="T44" fmla="*/ 25 w 26"/>
                <a:gd name="T45" fmla="*/ 31 h 39"/>
                <a:gd name="T46" fmla="*/ 26 w 26"/>
                <a:gd name="T47" fmla="*/ 32 h 39"/>
                <a:gd name="T48" fmla="*/ 21 w 26"/>
                <a:gd name="T49" fmla="*/ 38 h 39"/>
                <a:gd name="T50" fmla="*/ 12 w 26"/>
                <a:gd name="T51" fmla="*/ 28 h 39"/>
                <a:gd name="T52" fmla="*/ 14 w 26"/>
                <a:gd name="T53" fmla="*/ 29 h 39"/>
                <a:gd name="T54" fmla="*/ 12 w 26"/>
                <a:gd name="T55" fmla="*/ 28 h 39"/>
                <a:gd name="T56" fmla="*/ 12 w 26"/>
                <a:gd name="T57" fmla="*/ 28 h 39"/>
                <a:gd name="T58" fmla="*/ 5 w 26"/>
                <a:gd name="T59" fmla="*/ 13 h 39"/>
                <a:gd name="T60" fmla="*/ 6 w 26"/>
                <a:gd name="T61" fmla="*/ 12 h 39"/>
                <a:gd name="T62" fmla="*/ 9 w 26"/>
                <a:gd name="T63" fmla="*/ 5 h 39"/>
                <a:gd name="T64" fmla="*/ 9 w 26"/>
                <a:gd name="T65" fmla="*/ 5 h 39"/>
                <a:gd name="T66" fmla="*/ 6 w 26"/>
                <a:gd name="T67" fmla="*/ 12 h 39"/>
                <a:gd name="T68" fmla="*/ 18 w 26"/>
                <a:gd name="T69" fmla="*/ 4 h 39"/>
                <a:gd name="T70" fmla="*/ 14 w 26"/>
                <a:gd name="T71" fmla="*/ 4 h 39"/>
                <a:gd name="T72" fmla="*/ 13 w 26"/>
                <a:gd name="T73" fmla="*/ 4 h 39"/>
                <a:gd name="T74" fmla="*/ 12 w 26"/>
                <a:gd name="T75" fmla="*/ 4 h 39"/>
                <a:gd name="T76" fmla="*/ 13 w 26"/>
                <a:gd name="T77" fmla="*/ 4 h 39"/>
                <a:gd name="T78" fmla="*/ 11 w 26"/>
                <a:gd name="T79" fmla="*/ 4 h 39"/>
                <a:gd name="T80" fmla="*/ 11 w 26"/>
                <a:gd name="T81" fmla="*/ 4 h 39"/>
                <a:gd name="T82" fmla="*/ 11 w 26"/>
                <a:gd name="T83" fmla="*/ 4 h 39"/>
                <a:gd name="T84" fmla="*/ 11 w 26"/>
                <a:gd name="T85" fmla="*/ 4 h 39"/>
                <a:gd name="T86" fmla="*/ 11 w 26"/>
                <a:gd name="T87" fmla="*/ 4 h 39"/>
                <a:gd name="T88" fmla="*/ 11 w 26"/>
                <a:gd name="T89" fmla="*/ 4 h 39"/>
                <a:gd name="T90" fmla="*/ 10 w 26"/>
                <a:gd name="T91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" h="39">
                  <a:moveTo>
                    <a:pt x="21" y="38"/>
                  </a:moveTo>
                  <a:cubicBezTo>
                    <a:pt x="21" y="38"/>
                    <a:pt x="16" y="36"/>
                    <a:pt x="11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7" y="29"/>
                    <a:pt x="1" y="24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4"/>
                    <a:pt x="1" y="12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7"/>
                    <a:pt x="5" y="5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8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10"/>
                    <a:pt x="11" y="12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5"/>
                    <a:pt x="9" y="16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9"/>
                    <a:pt x="12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20" y="29"/>
                    <a:pt x="24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1" y="38"/>
                    <a:pt x="21" y="38"/>
                    <a:pt x="21" y="38"/>
                  </a:cubicBezTo>
                  <a:close/>
                  <a:moveTo>
                    <a:pt x="14" y="29"/>
                  </a:moveTo>
                  <a:cubicBezTo>
                    <a:pt x="13" y="29"/>
                    <a:pt x="13" y="29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3" y="29"/>
                    <a:pt x="13" y="29"/>
                    <a:pt x="14" y="29"/>
                  </a:cubicBezTo>
                  <a:close/>
                  <a:moveTo>
                    <a:pt x="12" y="28"/>
                  </a:move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lose/>
                  <a:moveTo>
                    <a:pt x="6" y="12"/>
                  </a:moveTo>
                  <a:cubicBezTo>
                    <a:pt x="6" y="12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8" y="9"/>
                    <a:pt x="9" y="7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7"/>
                    <a:pt x="8" y="9"/>
                    <a:pt x="6" y="12"/>
                  </a:cubicBezTo>
                  <a:close/>
                  <a:moveTo>
                    <a:pt x="14" y="4"/>
                  </a:moveTo>
                  <a:cubicBezTo>
                    <a:pt x="18" y="4"/>
                    <a:pt x="18" y="4"/>
                    <a:pt x="18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lose/>
                  <a:moveTo>
                    <a:pt x="13" y="4"/>
                  </a:move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lose/>
                  <a:moveTo>
                    <a:pt x="12" y="4"/>
                  </a:moveTo>
                  <a:cubicBezTo>
                    <a:pt x="12" y="4"/>
                    <a:pt x="12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2" y="4"/>
                    <a:pt x="12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6" name="Freeform 1852">
              <a:extLst>
                <a:ext uri="{FF2B5EF4-FFF2-40B4-BE49-F238E27FC236}">
                  <a16:creationId xmlns:a16="http://schemas.microsoft.com/office/drawing/2014/main" xmlns="" id="{084842DB-3391-441F-B805-9D9D49415C3A}"/>
                </a:ext>
              </a:extLst>
            </p:cNvPr>
            <p:cNvSpPr/>
            <p:nvPr/>
          </p:nvSpPr>
          <p:spPr bwMode="auto">
            <a:xfrm>
              <a:off x="7446964" y="5427663"/>
              <a:ext cx="44450" cy="52388"/>
            </a:xfrm>
            <a:custGeom>
              <a:avLst/>
              <a:gdLst>
                <a:gd name="T0" fmla="*/ 0 w 25"/>
                <a:gd name="T1" fmla="*/ 14 h 30"/>
                <a:gd name="T2" fmla="*/ 3 w 25"/>
                <a:gd name="T3" fmla="*/ 7 h 30"/>
                <a:gd name="T4" fmla="*/ 3 w 25"/>
                <a:gd name="T5" fmla="*/ 7 h 30"/>
                <a:gd name="T6" fmla="*/ 18 w 25"/>
                <a:gd name="T7" fmla="*/ 0 h 30"/>
                <a:gd name="T8" fmla="*/ 18 w 25"/>
                <a:gd name="T9" fmla="*/ 0 h 30"/>
                <a:gd name="T10" fmla="*/ 25 w 25"/>
                <a:gd name="T11" fmla="*/ 5 h 30"/>
                <a:gd name="T12" fmla="*/ 25 w 25"/>
                <a:gd name="T13" fmla="*/ 5 h 30"/>
                <a:gd name="T14" fmla="*/ 24 w 25"/>
                <a:gd name="T15" fmla="*/ 6 h 30"/>
                <a:gd name="T16" fmla="*/ 24 w 25"/>
                <a:gd name="T17" fmla="*/ 6 h 30"/>
                <a:gd name="T18" fmla="*/ 24 w 25"/>
                <a:gd name="T19" fmla="*/ 10 h 30"/>
                <a:gd name="T20" fmla="*/ 24 w 25"/>
                <a:gd name="T21" fmla="*/ 10 h 30"/>
                <a:gd name="T22" fmla="*/ 24 w 25"/>
                <a:gd name="T23" fmla="*/ 15 h 30"/>
                <a:gd name="T24" fmla="*/ 24 w 25"/>
                <a:gd name="T25" fmla="*/ 15 h 30"/>
                <a:gd name="T26" fmla="*/ 21 w 25"/>
                <a:gd name="T27" fmla="*/ 16 h 30"/>
                <a:gd name="T28" fmla="*/ 20 w 25"/>
                <a:gd name="T29" fmla="*/ 10 h 30"/>
                <a:gd name="T30" fmla="*/ 20 w 25"/>
                <a:gd name="T31" fmla="*/ 10 h 30"/>
                <a:gd name="T32" fmla="*/ 21 w 25"/>
                <a:gd name="T33" fmla="*/ 5 h 30"/>
                <a:gd name="T34" fmla="*/ 21 w 25"/>
                <a:gd name="T35" fmla="*/ 5 h 30"/>
                <a:gd name="T36" fmla="*/ 21 w 25"/>
                <a:gd name="T37" fmla="*/ 5 h 30"/>
                <a:gd name="T38" fmla="*/ 21 w 25"/>
                <a:gd name="T39" fmla="*/ 5 h 30"/>
                <a:gd name="T40" fmla="*/ 20 w 25"/>
                <a:gd name="T41" fmla="*/ 5 h 30"/>
                <a:gd name="T42" fmla="*/ 20 w 25"/>
                <a:gd name="T43" fmla="*/ 5 h 30"/>
                <a:gd name="T44" fmla="*/ 18 w 25"/>
                <a:gd name="T45" fmla="*/ 4 h 30"/>
                <a:gd name="T46" fmla="*/ 18 w 25"/>
                <a:gd name="T47" fmla="*/ 4 h 30"/>
                <a:gd name="T48" fmla="*/ 6 w 25"/>
                <a:gd name="T49" fmla="*/ 10 h 30"/>
                <a:gd name="T50" fmla="*/ 6 w 25"/>
                <a:gd name="T51" fmla="*/ 10 h 30"/>
                <a:gd name="T52" fmla="*/ 4 w 25"/>
                <a:gd name="T53" fmla="*/ 14 h 30"/>
                <a:gd name="T54" fmla="*/ 4 w 25"/>
                <a:gd name="T55" fmla="*/ 14 h 30"/>
                <a:gd name="T56" fmla="*/ 10 w 25"/>
                <a:gd name="T57" fmla="*/ 22 h 30"/>
                <a:gd name="T58" fmla="*/ 10 w 25"/>
                <a:gd name="T59" fmla="*/ 22 h 30"/>
                <a:gd name="T60" fmla="*/ 16 w 25"/>
                <a:gd name="T61" fmla="*/ 26 h 30"/>
                <a:gd name="T62" fmla="*/ 16 w 25"/>
                <a:gd name="T63" fmla="*/ 26 h 30"/>
                <a:gd name="T64" fmla="*/ 16 w 25"/>
                <a:gd name="T65" fmla="*/ 26 h 30"/>
                <a:gd name="T66" fmla="*/ 14 w 25"/>
                <a:gd name="T67" fmla="*/ 30 h 30"/>
                <a:gd name="T68" fmla="*/ 0 w 25"/>
                <a:gd name="T69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" h="30">
                  <a:moveTo>
                    <a:pt x="0" y="14"/>
                  </a:moveTo>
                  <a:cubicBezTo>
                    <a:pt x="0" y="11"/>
                    <a:pt x="1" y="9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8" y="2"/>
                    <a:pt x="14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0"/>
                    <a:pt x="24" y="1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4" y="6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7"/>
                    <a:pt x="24" y="9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3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6"/>
                    <a:pt x="20" y="13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9"/>
                    <a:pt x="20" y="7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4"/>
                    <a:pt x="19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5" y="4"/>
                    <a:pt x="10" y="6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11"/>
                    <a:pt x="4" y="12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6"/>
                    <a:pt x="7" y="19"/>
                    <a:pt x="10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3" y="25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0" y="23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7" name="Freeform 1853">
              <a:extLst>
                <a:ext uri="{FF2B5EF4-FFF2-40B4-BE49-F238E27FC236}">
                  <a16:creationId xmlns:a16="http://schemas.microsoft.com/office/drawing/2014/main" xmlns="" id="{EE31986D-7E3C-4209-8BD8-2AEBF6B554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43789" y="5424488"/>
              <a:ext cx="50800" cy="66675"/>
            </a:xfrm>
            <a:custGeom>
              <a:avLst/>
              <a:gdLst>
                <a:gd name="T0" fmla="*/ 12 w 29"/>
                <a:gd name="T1" fmla="*/ 32 h 38"/>
                <a:gd name="T2" fmla="*/ 8 w 29"/>
                <a:gd name="T3" fmla="*/ 29 h 38"/>
                <a:gd name="T4" fmla="*/ 0 w 29"/>
                <a:gd name="T5" fmla="*/ 16 h 38"/>
                <a:gd name="T6" fmla="*/ 0 w 29"/>
                <a:gd name="T7" fmla="*/ 16 h 38"/>
                <a:gd name="T8" fmla="*/ 0 w 29"/>
                <a:gd name="T9" fmla="*/ 15 h 38"/>
                <a:gd name="T10" fmla="*/ 4 w 29"/>
                <a:gd name="T11" fmla="*/ 8 h 38"/>
                <a:gd name="T12" fmla="*/ 20 w 29"/>
                <a:gd name="T13" fmla="*/ 0 h 38"/>
                <a:gd name="T14" fmla="*/ 29 w 29"/>
                <a:gd name="T15" fmla="*/ 7 h 38"/>
                <a:gd name="T16" fmla="*/ 28 w 29"/>
                <a:gd name="T17" fmla="*/ 9 h 38"/>
                <a:gd name="T18" fmla="*/ 28 w 29"/>
                <a:gd name="T19" fmla="*/ 12 h 38"/>
                <a:gd name="T20" fmla="*/ 28 w 29"/>
                <a:gd name="T21" fmla="*/ 16 h 38"/>
                <a:gd name="T22" fmla="*/ 28 w 29"/>
                <a:gd name="T23" fmla="*/ 17 h 38"/>
                <a:gd name="T24" fmla="*/ 28 w 29"/>
                <a:gd name="T25" fmla="*/ 18 h 38"/>
                <a:gd name="T26" fmla="*/ 21 w 29"/>
                <a:gd name="T27" fmla="*/ 18 h 38"/>
                <a:gd name="T28" fmla="*/ 20 w 29"/>
                <a:gd name="T29" fmla="*/ 12 h 38"/>
                <a:gd name="T30" fmla="*/ 20 w 29"/>
                <a:gd name="T31" fmla="*/ 8 h 38"/>
                <a:gd name="T32" fmla="*/ 9 w 29"/>
                <a:gd name="T33" fmla="*/ 13 h 38"/>
                <a:gd name="T34" fmla="*/ 8 w 29"/>
                <a:gd name="T35" fmla="*/ 16 h 38"/>
                <a:gd name="T36" fmla="*/ 8 w 29"/>
                <a:gd name="T37" fmla="*/ 16 h 38"/>
                <a:gd name="T38" fmla="*/ 13 w 29"/>
                <a:gd name="T39" fmla="*/ 23 h 38"/>
                <a:gd name="T40" fmla="*/ 18 w 29"/>
                <a:gd name="T41" fmla="*/ 26 h 38"/>
                <a:gd name="T42" fmla="*/ 14 w 29"/>
                <a:gd name="T43" fmla="*/ 38 h 38"/>
                <a:gd name="T44" fmla="*/ 10 w 29"/>
                <a:gd name="T45" fmla="*/ 25 h 38"/>
                <a:gd name="T46" fmla="*/ 13 w 29"/>
                <a:gd name="T47" fmla="*/ 28 h 38"/>
                <a:gd name="T48" fmla="*/ 10 w 29"/>
                <a:gd name="T49" fmla="*/ 26 h 38"/>
                <a:gd name="T50" fmla="*/ 7 w 29"/>
                <a:gd name="T51" fmla="*/ 22 h 38"/>
                <a:gd name="T52" fmla="*/ 24 w 29"/>
                <a:gd name="T53" fmla="*/ 17 h 38"/>
                <a:gd name="T54" fmla="*/ 24 w 29"/>
                <a:gd name="T55" fmla="*/ 17 h 38"/>
                <a:gd name="T56" fmla="*/ 24 w 29"/>
                <a:gd name="T57" fmla="*/ 17 h 38"/>
                <a:gd name="T58" fmla="*/ 4 w 29"/>
                <a:gd name="T59" fmla="*/ 15 h 38"/>
                <a:gd name="T60" fmla="*/ 4 w 29"/>
                <a:gd name="T61" fmla="*/ 15 h 38"/>
                <a:gd name="T62" fmla="*/ 4 w 29"/>
                <a:gd name="T63" fmla="*/ 15 h 38"/>
                <a:gd name="T64" fmla="*/ 4 w 29"/>
                <a:gd name="T65" fmla="*/ 15 h 38"/>
                <a:gd name="T66" fmla="*/ 6 w 29"/>
                <a:gd name="T67" fmla="*/ 11 h 38"/>
                <a:gd name="T68" fmla="*/ 4 w 29"/>
                <a:gd name="T69" fmla="*/ 15 h 38"/>
                <a:gd name="T70" fmla="*/ 24 w 29"/>
                <a:gd name="T71" fmla="*/ 13 h 38"/>
                <a:gd name="T72" fmla="*/ 24 w 29"/>
                <a:gd name="T73" fmla="*/ 13 h 38"/>
                <a:gd name="T74" fmla="*/ 24 w 29"/>
                <a:gd name="T75" fmla="*/ 13 h 38"/>
                <a:gd name="T76" fmla="*/ 24 w 29"/>
                <a:gd name="T77" fmla="*/ 13 h 38"/>
                <a:gd name="T78" fmla="*/ 24 w 29"/>
                <a:gd name="T79" fmla="*/ 13 h 38"/>
                <a:gd name="T80" fmla="*/ 24 w 29"/>
                <a:gd name="T81" fmla="*/ 12 h 38"/>
                <a:gd name="T82" fmla="*/ 24 w 29"/>
                <a:gd name="T83" fmla="*/ 12 h 38"/>
                <a:gd name="T84" fmla="*/ 24 w 29"/>
                <a:gd name="T85" fmla="*/ 12 h 38"/>
                <a:gd name="T86" fmla="*/ 24 w 29"/>
                <a:gd name="T87" fmla="*/ 12 h 38"/>
                <a:gd name="T88" fmla="*/ 25 w 29"/>
                <a:gd name="T89" fmla="*/ 7 h 38"/>
                <a:gd name="T90" fmla="*/ 25 w 29"/>
                <a:gd name="T91" fmla="*/ 7 h 38"/>
                <a:gd name="T92" fmla="*/ 25 w 29"/>
                <a:gd name="T93" fmla="*/ 7 h 38"/>
                <a:gd name="T94" fmla="*/ 25 w 29"/>
                <a:gd name="T95" fmla="*/ 7 h 38"/>
                <a:gd name="T96" fmla="*/ 25 w 29"/>
                <a:gd name="T97" fmla="*/ 7 h 38"/>
                <a:gd name="T98" fmla="*/ 24 w 29"/>
                <a:gd name="T99" fmla="*/ 5 h 38"/>
                <a:gd name="T100" fmla="*/ 24 w 29"/>
                <a:gd name="T101" fmla="*/ 5 h 38"/>
                <a:gd name="T102" fmla="*/ 19 w 29"/>
                <a:gd name="T103" fmla="*/ 4 h 38"/>
                <a:gd name="T104" fmla="*/ 19 w 29"/>
                <a:gd name="T105" fmla="*/ 4 h 38"/>
                <a:gd name="T106" fmla="*/ 20 w 29"/>
                <a:gd name="T107" fmla="*/ 4 h 38"/>
                <a:gd name="T108" fmla="*/ 20 w 29"/>
                <a:gd name="T109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" h="38">
                  <a:moveTo>
                    <a:pt x="14" y="33"/>
                  </a:moveTo>
                  <a:cubicBezTo>
                    <a:pt x="13" y="33"/>
                    <a:pt x="13" y="32"/>
                    <a:pt x="12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31"/>
                    <a:pt x="9" y="30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4" y="26"/>
                    <a:pt x="0" y="21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1" y="10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2"/>
                    <a:pt x="15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3" y="0"/>
                    <a:pt x="28" y="2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8"/>
                    <a:pt x="28" y="8"/>
                    <a:pt x="28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10"/>
                    <a:pt x="28" y="11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4"/>
                    <a:pt x="28" y="16"/>
                    <a:pt x="28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6"/>
                    <a:pt x="28" y="16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0" y="15"/>
                    <a:pt x="20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1"/>
                    <a:pt x="20" y="10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7" y="8"/>
                    <a:pt x="13" y="10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5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10" y="20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5" y="24"/>
                    <a:pt x="17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3"/>
                    <a:pt x="14" y="33"/>
                    <a:pt x="14" y="33"/>
                  </a:cubicBezTo>
                  <a:close/>
                  <a:moveTo>
                    <a:pt x="10" y="25"/>
                  </a:moveTo>
                  <a:cubicBezTo>
                    <a:pt x="11" y="26"/>
                    <a:pt x="12" y="27"/>
                    <a:pt x="13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7"/>
                    <a:pt x="11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4"/>
                    <a:pt x="8" y="23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3"/>
                    <a:pt x="9" y="24"/>
                    <a:pt x="10" y="25"/>
                  </a:cubicBezTo>
                  <a:close/>
                  <a:moveTo>
                    <a:pt x="24" y="17"/>
                  </a:move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lose/>
                  <a:moveTo>
                    <a:pt x="2" y="16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6"/>
                    <a:pt x="2" y="16"/>
                    <a:pt x="2" y="16"/>
                  </a:cubicBezTo>
                  <a:close/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2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2"/>
                    <a:pt x="4" y="14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3"/>
                    <a:pt x="24" y="13"/>
                  </a:cubicBezTo>
                  <a:close/>
                  <a:moveTo>
                    <a:pt x="24" y="1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lose/>
                  <a:moveTo>
                    <a:pt x="25" y="7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lose/>
                  <a:moveTo>
                    <a:pt x="25" y="7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lose/>
                  <a:moveTo>
                    <a:pt x="24" y="5"/>
                  </a:move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lose/>
                  <a:moveTo>
                    <a:pt x="19" y="4"/>
                  </a:move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lose/>
                  <a:moveTo>
                    <a:pt x="20" y="4"/>
                  </a:move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8" name="Freeform 1854">
              <a:extLst>
                <a:ext uri="{FF2B5EF4-FFF2-40B4-BE49-F238E27FC236}">
                  <a16:creationId xmlns:a16="http://schemas.microsoft.com/office/drawing/2014/main" xmlns="" id="{67C8D434-3BAA-420D-A90F-3D4B37D71BEB}"/>
                </a:ext>
              </a:extLst>
            </p:cNvPr>
            <p:cNvSpPr/>
            <p:nvPr/>
          </p:nvSpPr>
          <p:spPr bwMode="auto">
            <a:xfrm>
              <a:off x="7429502" y="5559426"/>
              <a:ext cx="9525" cy="6350"/>
            </a:xfrm>
            <a:custGeom>
              <a:avLst/>
              <a:gdLst>
                <a:gd name="T0" fmla="*/ 0 w 6"/>
                <a:gd name="T1" fmla="*/ 4 h 4"/>
                <a:gd name="T2" fmla="*/ 0 w 6"/>
                <a:gd name="T3" fmla="*/ 0 h 4"/>
                <a:gd name="T4" fmla="*/ 6 w 6"/>
                <a:gd name="T5" fmla="*/ 0 h 4"/>
                <a:gd name="T6" fmla="*/ 6 w 6"/>
                <a:gd name="T7" fmla="*/ 4 h 4"/>
                <a:gd name="T8" fmla="*/ 0 w 6"/>
                <a:gd name="T9" fmla="*/ 4 h 4"/>
                <a:gd name="T10" fmla="*/ 0 w 6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9" name="Freeform 1855">
              <a:extLst>
                <a:ext uri="{FF2B5EF4-FFF2-40B4-BE49-F238E27FC236}">
                  <a16:creationId xmlns:a16="http://schemas.microsoft.com/office/drawing/2014/main" xmlns="" id="{29A94C05-CA4B-42C5-A8FF-2BCEC06D1B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26327" y="5556251"/>
              <a:ext cx="15875" cy="12700"/>
            </a:xfrm>
            <a:custGeom>
              <a:avLst/>
              <a:gdLst>
                <a:gd name="T0" fmla="*/ 8 w 10"/>
                <a:gd name="T1" fmla="*/ 8 h 8"/>
                <a:gd name="T2" fmla="*/ 2 w 10"/>
                <a:gd name="T3" fmla="*/ 8 h 8"/>
                <a:gd name="T4" fmla="*/ 2 w 10"/>
                <a:gd name="T5" fmla="*/ 6 h 8"/>
                <a:gd name="T6" fmla="*/ 4 w 10"/>
                <a:gd name="T7" fmla="*/ 6 h 8"/>
                <a:gd name="T8" fmla="*/ 2 w 10"/>
                <a:gd name="T9" fmla="*/ 6 h 8"/>
                <a:gd name="T10" fmla="*/ 2 w 10"/>
                <a:gd name="T11" fmla="*/ 8 h 8"/>
                <a:gd name="T12" fmla="*/ 0 w 10"/>
                <a:gd name="T13" fmla="*/ 8 h 8"/>
                <a:gd name="T14" fmla="*/ 0 w 10"/>
                <a:gd name="T15" fmla="*/ 0 h 8"/>
                <a:gd name="T16" fmla="*/ 10 w 10"/>
                <a:gd name="T17" fmla="*/ 0 h 8"/>
                <a:gd name="T18" fmla="*/ 10 w 10"/>
                <a:gd name="T19" fmla="*/ 8 h 8"/>
                <a:gd name="T20" fmla="*/ 8 w 10"/>
                <a:gd name="T21" fmla="*/ 8 h 8"/>
                <a:gd name="T22" fmla="*/ 8 w 10"/>
                <a:gd name="T23" fmla="*/ 8 h 8"/>
                <a:gd name="T24" fmla="*/ 5 w 10"/>
                <a:gd name="T25" fmla="*/ 4 h 8"/>
                <a:gd name="T26" fmla="*/ 5 w 10"/>
                <a:gd name="T27" fmla="*/ 4 h 8"/>
                <a:gd name="T28" fmla="*/ 4 w 10"/>
                <a:gd name="T29" fmla="*/ 4 h 8"/>
                <a:gd name="T30" fmla="*/ 4 w 10"/>
                <a:gd name="T31" fmla="*/ 4 h 8"/>
                <a:gd name="T32" fmla="*/ 5 w 10"/>
                <a:gd name="T33" fmla="*/ 4 h 8"/>
                <a:gd name="T34" fmla="*/ 5 w 10"/>
                <a:gd name="T3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8">
                  <a:moveTo>
                    <a:pt x="8" y="8"/>
                  </a:moveTo>
                  <a:lnTo>
                    <a:pt x="2" y="8"/>
                  </a:lnTo>
                  <a:lnTo>
                    <a:pt x="2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8"/>
                  </a:lnTo>
                  <a:lnTo>
                    <a:pt x="8" y="8"/>
                  </a:lnTo>
                  <a:lnTo>
                    <a:pt x="8" y="8"/>
                  </a:lnTo>
                  <a:close/>
                  <a:moveTo>
                    <a:pt x="5" y="4"/>
                  </a:moveTo>
                  <a:lnTo>
                    <a:pt x="5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0" name="Freeform 1856">
              <a:extLst>
                <a:ext uri="{FF2B5EF4-FFF2-40B4-BE49-F238E27FC236}">
                  <a16:creationId xmlns:a16="http://schemas.microsoft.com/office/drawing/2014/main" xmlns="" id="{D4FC4EF0-0C83-48B8-9150-B6A89013F7C8}"/>
                </a:ext>
              </a:extLst>
            </p:cNvPr>
            <p:cNvSpPr/>
            <p:nvPr/>
          </p:nvSpPr>
          <p:spPr bwMode="auto">
            <a:xfrm>
              <a:off x="7496177" y="5688013"/>
              <a:ext cx="6350" cy="23813"/>
            </a:xfrm>
            <a:custGeom>
              <a:avLst/>
              <a:gdLst>
                <a:gd name="T0" fmla="*/ 0 w 4"/>
                <a:gd name="T1" fmla="*/ 15 h 15"/>
                <a:gd name="T2" fmla="*/ 0 w 4"/>
                <a:gd name="T3" fmla="*/ 0 h 15"/>
                <a:gd name="T4" fmla="*/ 4 w 4"/>
                <a:gd name="T5" fmla="*/ 0 h 15"/>
                <a:gd name="T6" fmla="*/ 4 w 4"/>
                <a:gd name="T7" fmla="*/ 15 h 15"/>
                <a:gd name="T8" fmla="*/ 0 w 4"/>
                <a:gd name="T9" fmla="*/ 15 h 15"/>
                <a:gd name="T10" fmla="*/ 0 w 4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5">
                  <a:moveTo>
                    <a:pt x="0" y="15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15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1" name="Freeform 1857">
              <a:extLst>
                <a:ext uri="{FF2B5EF4-FFF2-40B4-BE49-F238E27FC236}">
                  <a16:creationId xmlns:a16="http://schemas.microsoft.com/office/drawing/2014/main" xmlns="" id="{2A209DC4-F963-413F-9DF0-397EA2D877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3002" y="5684838"/>
              <a:ext cx="12700" cy="30163"/>
            </a:xfrm>
            <a:custGeom>
              <a:avLst/>
              <a:gdLst>
                <a:gd name="T0" fmla="*/ 6 w 8"/>
                <a:gd name="T1" fmla="*/ 19 h 19"/>
                <a:gd name="T2" fmla="*/ 2 w 8"/>
                <a:gd name="T3" fmla="*/ 19 h 19"/>
                <a:gd name="T4" fmla="*/ 2 w 8"/>
                <a:gd name="T5" fmla="*/ 17 h 19"/>
                <a:gd name="T6" fmla="*/ 4 w 8"/>
                <a:gd name="T7" fmla="*/ 17 h 19"/>
                <a:gd name="T8" fmla="*/ 2 w 8"/>
                <a:gd name="T9" fmla="*/ 17 h 19"/>
                <a:gd name="T10" fmla="*/ 2 w 8"/>
                <a:gd name="T11" fmla="*/ 19 h 19"/>
                <a:gd name="T12" fmla="*/ 0 w 8"/>
                <a:gd name="T13" fmla="*/ 19 h 19"/>
                <a:gd name="T14" fmla="*/ 0 w 8"/>
                <a:gd name="T15" fmla="*/ 0 h 19"/>
                <a:gd name="T16" fmla="*/ 8 w 8"/>
                <a:gd name="T17" fmla="*/ 0 h 19"/>
                <a:gd name="T18" fmla="*/ 8 w 8"/>
                <a:gd name="T19" fmla="*/ 19 h 19"/>
                <a:gd name="T20" fmla="*/ 6 w 8"/>
                <a:gd name="T21" fmla="*/ 19 h 19"/>
                <a:gd name="T22" fmla="*/ 6 w 8"/>
                <a:gd name="T23" fmla="*/ 19 h 19"/>
                <a:gd name="T24" fmla="*/ 4 w 8"/>
                <a:gd name="T25" fmla="*/ 15 h 19"/>
                <a:gd name="T26" fmla="*/ 4 w 8"/>
                <a:gd name="T27" fmla="*/ 4 h 19"/>
                <a:gd name="T28" fmla="*/ 4 w 8"/>
                <a:gd name="T29" fmla="*/ 15 h 19"/>
                <a:gd name="T30" fmla="*/ 4 w 8"/>
                <a:gd name="T31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" h="19">
                  <a:moveTo>
                    <a:pt x="6" y="19"/>
                  </a:moveTo>
                  <a:lnTo>
                    <a:pt x="2" y="19"/>
                  </a:lnTo>
                  <a:lnTo>
                    <a:pt x="2" y="17"/>
                  </a:lnTo>
                  <a:lnTo>
                    <a:pt x="4" y="17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0" y="19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19"/>
                  </a:lnTo>
                  <a:lnTo>
                    <a:pt x="6" y="19"/>
                  </a:lnTo>
                  <a:lnTo>
                    <a:pt x="6" y="19"/>
                  </a:lnTo>
                  <a:close/>
                  <a:moveTo>
                    <a:pt x="4" y="15"/>
                  </a:moveTo>
                  <a:lnTo>
                    <a:pt x="4" y="4"/>
                  </a:lnTo>
                  <a:lnTo>
                    <a:pt x="4" y="15"/>
                  </a:lnTo>
                  <a:lnTo>
                    <a:pt x="4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2" name="Freeform 1858">
              <a:extLst>
                <a:ext uri="{FF2B5EF4-FFF2-40B4-BE49-F238E27FC236}">
                  <a16:creationId xmlns:a16="http://schemas.microsoft.com/office/drawing/2014/main" xmlns="" id="{A59498D0-0F22-41BE-A1F3-FB67CD2236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10452" y="5708651"/>
              <a:ext cx="142875" cy="190500"/>
            </a:xfrm>
            <a:custGeom>
              <a:avLst/>
              <a:gdLst>
                <a:gd name="T0" fmla="*/ 35 w 82"/>
                <a:gd name="T1" fmla="*/ 109 h 109"/>
                <a:gd name="T2" fmla="*/ 10 w 82"/>
                <a:gd name="T3" fmla="*/ 85 h 109"/>
                <a:gd name="T4" fmla="*/ 10 w 82"/>
                <a:gd name="T5" fmla="*/ 85 h 109"/>
                <a:gd name="T6" fmla="*/ 0 w 82"/>
                <a:gd name="T7" fmla="*/ 43 h 109"/>
                <a:gd name="T8" fmla="*/ 0 w 82"/>
                <a:gd name="T9" fmla="*/ 43 h 109"/>
                <a:gd name="T10" fmla="*/ 51 w 82"/>
                <a:gd name="T11" fmla="*/ 0 h 109"/>
                <a:gd name="T12" fmla="*/ 51 w 82"/>
                <a:gd name="T13" fmla="*/ 0 h 109"/>
                <a:gd name="T14" fmla="*/ 75 w 82"/>
                <a:gd name="T15" fmla="*/ 16 h 109"/>
                <a:gd name="T16" fmla="*/ 75 w 82"/>
                <a:gd name="T17" fmla="*/ 16 h 109"/>
                <a:gd name="T18" fmla="*/ 82 w 82"/>
                <a:gd name="T19" fmla="*/ 54 h 109"/>
                <a:gd name="T20" fmla="*/ 82 w 82"/>
                <a:gd name="T21" fmla="*/ 54 h 109"/>
                <a:gd name="T22" fmla="*/ 42 w 82"/>
                <a:gd name="T23" fmla="*/ 107 h 109"/>
                <a:gd name="T24" fmla="*/ 42 w 82"/>
                <a:gd name="T25" fmla="*/ 107 h 109"/>
                <a:gd name="T26" fmla="*/ 35 w 82"/>
                <a:gd name="T27" fmla="*/ 109 h 109"/>
                <a:gd name="T28" fmla="*/ 35 w 82"/>
                <a:gd name="T29" fmla="*/ 109 h 109"/>
                <a:gd name="T30" fmla="*/ 35 w 82"/>
                <a:gd name="T31" fmla="*/ 109 h 109"/>
                <a:gd name="T32" fmla="*/ 19 w 82"/>
                <a:gd name="T33" fmla="*/ 13 h 109"/>
                <a:gd name="T34" fmla="*/ 4 w 82"/>
                <a:gd name="T35" fmla="*/ 43 h 109"/>
                <a:gd name="T36" fmla="*/ 4 w 82"/>
                <a:gd name="T37" fmla="*/ 43 h 109"/>
                <a:gd name="T38" fmla="*/ 14 w 82"/>
                <a:gd name="T39" fmla="*/ 83 h 109"/>
                <a:gd name="T40" fmla="*/ 14 w 82"/>
                <a:gd name="T41" fmla="*/ 83 h 109"/>
                <a:gd name="T42" fmla="*/ 35 w 82"/>
                <a:gd name="T43" fmla="*/ 105 h 109"/>
                <a:gd name="T44" fmla="*/ 35 w 82"/>
                <a:gd name="T45" fmla="*/ 105 h 109"/>
                <a:gd name="T46" fmla="*/ 40 w 82"/>
                <a:gd name="T47" fmla="*/ 103 h 109"/>
                <a:gd name="T48" fmla="*/ 40 w 82"/>
                <a:gd name="T49" fmla="*/ 103 h 109"/>
                <a:gd name="T50" fmla="*/ 78 w 82"/>
                <a:gd name="T51" fmla="*/ 54 h 109"/>
                <a:gd name="T52" fmla="*/ 78 w 82"/>
                <a:gd name="T53" fmla="*/ 54 h 109"/>
                <a:gd name="T54" fmla="*/ 72 w 82"/>
                <a:gd name="T55" fmla="*/ 18 h 109"/>
                <a:gd name="T56" fmla="*/ 72 w 82"/>
                <a:gd name="T57" fmla="*/ 18 h 109"/>
                <a:gd name="T58" fmla="*/ 51 w 82"/>
                <a:gd name="T59" fmla="*/ 4 h 109"/>
                <a:gd name="T60" fmla="*/ 51 w 82"/>
                <a:gd name="T61" fmla="*/ 4 h 109"/>
                <a:gd name="T62" fmla="*/ 51 w 82"/>
                <a:gd name="T63" fmla="*/ 4 h 109"/>
                <a:gd name="T64" fmla="*/ 51 w 82"/>
                <a:gd name="T65" fmla="*/ 4 h 109"/>
                <a:gd name="T66" fmla="*/ 19 w 82"/>
                <a:gd name="T67" fmla="*/ 1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2" h="109">
                  <a:moveTo>
                    <a:pt x="35" y="109"/>
                  </a:moveTo>
                  <a:cubicBezTo>
                    <a:pt x="25" y="108"/>
                    <a:pt x="16" y="98"/>
                    <a:pt x="10" y="85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4" y="72"/>
                    <a:pt x="0" y="56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13"/>
                    <a:pt x="28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2" y="0"/>
                    <a:pt x="70" y="6"/>
                    <a:pt x="75" y="16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80" y="26"/>
                    <a:pt x="82" y="39"/>
                    <a:pt x="82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83"/>
                    <a:pt x="60" y="97"/>
                    <a:pt x="42" y="107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0" y="108"/>
                    <a:pt x="37" y="109"/>
                    <a:pt x="35" y="109"/>
                  </a:cubicBezTo>
                  <a:cubicBezTo>
                    <a:pt x="35" y="109"/>
                    <a:pt x="35" y="109"/>
                    <a:pt x="35" y="109"/>
                  </a:cubicBezTo>
                  <a:cubicBezTo>
                    <a:pt x="35" y="109"/>
                    <a:pt x="35" y="109"/>
                    <a:pt x="35" y="109"/>
                  </a:cubicBezTo>
                  <a:close/>
                  <a:moveTo>
                    <a:pt x="19" y="13"/>
                  </a:moveTo>
                  <a:cubicBezTo>
                    <a:pt x="10" y="20"/>
                    <a:pt x="4" y="29"/>
                    <a:pt x="4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55"/>
                    <a:pt x="7" y="71"/>
                    <a:pt x="14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20" y="96"/>
                    <a:pt x="28" y="105"/>
                    <a:pt x="35" y="105"/>
                  </a:cubicBezTo>
                  <a:cubicBezTo>
                    <a:pt x="35" y="105"/>
                    <a:pt x="35" y="105"/>
                    <a:pt x="35" y="105"/>
                  </a:cubicBezTo>
                  <a:cubicBezTo>
                    <a:pt x="37" y="105"/>
                    <a:pt x="38" y="104"/>
                    <a:pt x="40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58" y="93"/>
                    <a:pt x="78" y="81"/>
                    <a:pt x="78" y="54"/>
                  </a:cubicBezTo>
                  <a:cubicBezTo>
                    <a:pt x="78" y="54"/>
                    <a:pt x="78" y="54"/>
                    <a:pt x="78" y="54"/>
                  </a:cubicBezTo>
                  <a:cubicBezTo>
                    <a:pt x="78" y="40"/>
                    <a:pt x="76" y="27"/>
                    <a:pt x="72" y="18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67" y="9"/>
                    <a:pt x="6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0" y="4"/>
                    <a:pt x="28" y="7"/>
                    <a:pt x="19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3" name="Freeform 1859">
              <a:extLst>
                <a:ext uri="{FF2B5EF4-FFF2-40B4-BE49-F238E27FC236}">
                  <a16:creationId xmlns:a16="http://schemas.microsoft.com/office/drawing/2014/main" xmlns="" id="{41EFBC0C-4E1B-42B1-B449-4B81C603B8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7277" y="5705476"/>
              <a:ext cx="149225" cy="196850"/>
            </a:xfrm>
            <a:custGeom>
              <a:avLst/>
              <a:gdLst>
                <a:gd name="T0" fmla="*/ 37 w 86"/>
                <a:gd name="T1" fmla="*/ 111 h 113"/>
                <a:gd name="T2" fmla="*/ 10 w 86"/>
                <a:gd name="T3" fmla="*/ 88 h 113"/>
                <a:gd name="T4" fmla="*/ 0 w 86"/>
                <a:gd name="T5" fmla="*/ 45 h 113"/>
                <a:gd name="T6" fmla="*/ 52 w 86"/>
                <a:gd name="T7" fmla="*/ 0 h 113"/>
                <a:gd name="T8" fmla="*/ 53 w 86"/>
                <a:gd name="T9" fmla="*/ 0 h 113"/>
                <a:gd name="T10" fmla="*/ 79 w 86"/>
                <a:gd name="T11" fmla="*/ 17 h 113"/>
                <a:gd name="T12" fmla="*/ 86 w 86"/>
                <a:gd name="T13" fmla="*/ 56 h 113"/>
                <a:gd name="T14" fmla="*/ 45 w 86"/>
                <a:gd name="T15" fmla="*/ 111 h 113"/>
                <a:gd name="T16" fmla="*/ 37 w 86"/>
                <a:gd name="T17" fmla="*/ 113 h 113"/>
                <a:gd name="T18" fmla="*/ 37 w 86"/>
                <a:gd name="T19" fmla="*/ 113 h 113"/>
                <a:gd name="T20" fmla="*/ 43 w 86"/>
                <a:gd name="T21" fmla="*/ 107 h 113"/>
                <a:gd name="T22" fmla="*/ 82 w 86"/>
                <a:gd name="T23" fmla="*/ 56 h 113"/>
                <a:gd name="T24" fmla="*/ 43 w 86"/>
                <a:gd name="T25" fmla="*/ 107 h 113"/>
                <a:gd name="T26" fmla="*/ 37 w 86"/>
                <a:gd name="T27" fmla="*/ 109 h 113"/>
                <a:gd name="T28" fmla="*/ 37 w 86"/>
                <a:gd name="T29" fmla="*/ 109 h 113"/>
                <a:gd name="T30" fmla="*/ 37 w 86"/>
                <a:gd name="T31" fmla="*/ 109 h 113"/>
                <a:gd name="T32" fmla="*/ 36 w 86"/>
                <a:gd name="T33" fmla="*/ 108 h 113"/>
                <a:gd name="T34" fmla="*/ 36 w 86"/>
                <a:gd name="T35" fmla="*/ 108 h 113"/>
                <a:gd name="T36" fmla="*/ 35 w 86"/>
                <a:gd name="T37" fmla="*/ 108 h 113"/>
                <a:gd name="T38" fmla="*/ 30 w 86"/>
                <a:gd name="T39" fmla="*/ 106 h 113"/>
                <a:gd name="T40" fmla="*/ 37 w 86"/>
                <a:gd name="T41" fmla="*/ 105 h 113"/>
                <a:gd name="T42" fmla="*/ 41 w 86"/>
                <a:gd name="T43" fmla="*/ 104 h 113"/>
                <a:gd name="T44" fmla="*/ 78 w 86"/>
                <a:gd name="T45" fmla="*/ 56 h 113"/>
                <a:gd name="T46" fmla="*/ 78 w 86"/>
                <a:gd name="T47" fmla="*/ 56 h 113"/>
                <a:gd name="T48" fmla="*/ 72 w 86"/>
                <a:gd name="T49" fmla="*/ 21 h 113"/>
                <a:gd name="T50" fmla="*/ 53 w 86"/>
                <a:gd name="T51" fmla="*/ 8 h 113"/>
                <a:gd name="T52" fmla="*/ 22 w 86"/>
                <a:gd name="T53" fmla="*/ 17 h 113"/>
                <a:gd name="T54" fmla="*/ 8 w 86"/>
                <a:gd name="T55" fmla="*/ 45 h 113"/>
                <a:gd name="T56" fmla="*/ 8 w 86"/>
                <a:gd name="T57" fmla="*/ 45 h 113"/>
                <a:gd name="T58" fmla="*/ 17 w 86"/>
                <a:gd name="T59" fmla="*/ 85 h 113"/>
                <a:gd name="T60" fmla="*/ 37 w 86"/>
                <a:gd name="T61" fmla="*/ 105 h 113"/>
                <a:gd name="T62" fmla="*/ 37 w 86"/>
                <a:gd name="T63" fmla="*/ 105 h 113"/>
                <a:gd name="T64" fmla="*/ 14 w 86"/>
                <a:gd name="T65" fmla="*/ 86 h 113"/>
                <a:gd name="T66" fmla="*/ 17 w 86"/>
                <a:gd name="T67" fmla="*/ 92 h 113"/>
                <a:gd name="T68" fmla="*/ 14 w 86"/>
                <a:gd name="T69" fmla="*/ 86 h 113"/>
                <a:gd name="T70" fmla="*/ 9 w 86"/>
                <a:gd name="T71" fmla="*/ 74 h 113"/>
                <a:gd name="T72" fmla="*/ 82 w 86"/>
                <a:gd name="T73" fmla="*/ 56 h 113"/>
                <a:gd name="T74" fmla="*/ 82 w 86"/>
                <a:gd name="T75" fmla="*/ 56 h 113"/>
                <a:gd name="T76" fmla="*/ 76 w 86"/>
                <a:gd name="T77" fmla="*/ 21 h 113"/>
                <a:gd name="T78" fmla="*/ 4 w 86"/>
                <a:gd name="T79" fmla="*/ 45 h 113"/>
                <a:gd name="T80" fmla="*/ 4 w 86"/>
                <a:gd name="T81" fmla="*/ 45 h 113"/>
                <a:gd name="T82" fmla="*/ 4 w 86"/>
                <a:gd name="T83" fmla="*/ 45 h 113"/>
                <a:gd name="T84" fmla="*/ 6 w 86"/>
                <a:gd name="T85" fmla="*/ 31 h 113"/>
                <a:gd name="T86" fmla="*/ 76 w 86"/>
                <a:gd name="T87" fmla="*/ 21 h 113"/>
                <a:gd name="T88" fmla="*/ 76 w 86"/>
                <a:gd name="T89" fmla="*/ 21 h 113"/>
                <a:gd name="T90" fmla="*/ 75 w 86"/>
                <a:gd name="T91" fmla="*/ 18 h 113"/>
                <a:gd name="T92" fmla="*/ 75 w 86"/>
                <a:gd name="T93" fmla="*/ 18 h 113"/>
                <a:gd name="T94" fmla="*/ 75 w 86"/>
                <a:gd name="T95" fmla="*/ 18 h 113"/>
                <a:gd name="T96" fmla="*/ 75 w 86"/>
                <a:gd name="T97" fmla="*/ 18 h 113"/>
                <a:gd name="T98" fmla="*/ 75 w 86"/>
                <a:gd name="T99" fmla="*/ 18 h 113"/>
                <a:gd name="T100" fmla="*/ 53 w 86"/>
                <a:gd name="T101" fmla="*/ 4 h 113"/>
                <a:gd name="T102" fmla="*/ 53 w 86"/>
                <a:gd name="T103" fmla="*/ 4 h 113"/>
                <a:gd name="T104" fmla="*/ 51 w 86"/>
                <a:gd name="T105" fmla="*/ 4 h 113"/>
                <a:gd name="T106" fmla="*/ 53 w 86"/>
                <a:gd name="T107" fmla="*/ 4 h 113"/>
                <a:gd name="T108" fmla="*/ 53 w 86"/>
                <a:gd name="T109" fmla="*/ 4 h 113"/>
                <a:gd name="T110" fmla="*/ 21 w 86"/>
                <a:gd name="T111" fmla="*/ 15 h 113"/>
                <a:gd name="T112" fmla="*/ 20 w 86"/>
                <a:gd name="T113" fmla="*/ 14 h 113"/>
                <a:gd name="T114" fmla="*/ 21 w 86"/>
                <a:gd name="T115" fmla="*/ 15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6" h="113">
                  <a:moveTo>
                    <a:pt x="37" y="113"/>
                  </a:moveTo>
                  <a:cubicBezTo>
                    <a:pt x="37" y="111"/>
                    <a:pt x="37" y="111"/>
                    <a:pt x="37" y="111"/>
                  </a:cubicBezTo>
                  <a:cubicBezTo>
                    <a:pt x="37" y="113"/>
                    <a:pt x="37" y="113"/>
                    <a:pt x="37" y="113"/>
                  </a:cubicBezTo>
                  <a:cubicBezTo>
                    <a:pt x="25" y="112"/>
                    <a:pt x="17" y="101"/>
                    <a:pt x="10" y="88"/>
                  </a:cubicBezTo>
                  <a:cubicBezTo>
                    <a:pt x="10" y="88"/>
                    <a:pt x="10" y="88"/>
                    <a:pt x="10" y="88"/>
                  </a:cubicBezTo>
                  <a:cubicBezTo>
                    <a:pt x="4" y="75"/>
                    <a:pt x="0" y="59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14"/>
                    <a:pt x="30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65" y="0"/>
                    <a:pt x="74" y="7"/>
                    <a:pt x="79" y="17"/>
                  </a:cubicBezTo>
                  <a:cubicBezTo>
                    <a:pt x="79" y="17"/>
                    <a:pt x="79" y="17"/>
                    <a:pt x="79" y="17"/>
                  </a:cubicBezTo>
                  <a:cubicBezTo>
                    <a:pt x="84" y="28"/>
                    <a:pt x="86" y="41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86"/>
                    <a:pt x="63" y="101"/>
                    <a:pt x="45" y="111"/>
                  </a:cubicBezTo>
                  <a:cubicBezTo>
                    <a:pt x="45" y="111"/>
                    <a:pt x="45" y="111"/>
                    <a:pt x="45" y="111"/>
                  </a:cubicBezTo>
                  <a:cubicBezTo>
                    <a:pt x="42" y="112"/>
                    <a:pt x="40" y="113"/>
                    <a:pt x="37" y="113"/>
                  </a:cubicBezTo>
                  <a:cubicBezTo>
                    <a:pt x="37" y="113"/>
                    <a:pt x="37" y="113"/>
                    <a:pt x="37" y="113"/>
                  </a:cubicBezTo>
                  <a:cubicBezTo>
                    <a:pt x="37" y="113"/>
                    <a:pt x="37" y="113"/>
                    <a:pt x="37" y="113"/>
                  </a:cubicBezTo>
                  <a:close/>
                  <a:moveTo>
                    <a:pt x="37" y="109"/>
                  </a:moveTo>
                  <a:cubicBezTo>
                    <a:pt x="39" y="109"/>
                    <a:pt x="41" y="108"/>
                    <a:pt x="43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61" y="97"/>
                    <a:pt x="82" y="84"/>
                    <a:pt x="82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2" y="84"/>
                    <a:pt x="61" y="97"/>
                    <a:pt x="43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1" y="108"/>
                    <a:pt x="39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lose/>
                  <a:moveTo>
                    <a:pt x="36" y="108"/>
                  </a:move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lose/>
                  <a:moveTo>
                    <a:pt x="35" y="108"/>
                  </a:moveTo>
                  <a:cubicBezTo>
                    <a:pt x="34" y="108"/>
                    <a:pt x="32" y="107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2" y="107"/>
                    <a:pt x="34" y="108"/>
                    <a:pt x="35" y="108"/>
                  </a:cubicBezTo>
                  <a:close/>
                  <a:moveTo>
                    <a:pt x="37" y="105"/>
                  </a:moveTo>
                  <a:cubicBezTo>
                    <a:pt x="38" y="105"/>
                    <a:pt x="39" y="104"/>
                    <a:pt x="41" y="104"/>
                  </a:cubicBezTo>
                  <a:cubicBezTo>
                    <a:pt x="41" y="104"/>
                    <a:pt x="41" y="104"/>
                    <a:pt x="41" y="104"/>
                  </a:cubicBezTo>
                  <a:cubicBezTo>
                    <a:pt x="59" y="94"/>
                    <a:pt x="78" y="82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42"/>
                    <a:pt x="76" y="29"/>
                    <a:pt x="72" y="21"/>
                  </a:cubicBezTo>
                  <a:cubicBezTo>
                    <a:pt x="72" y="21"/>
                    <a:pt x="72" y="21"/>
                    <a:pt x="72" y="21"/>
                  </a:cubicBezTo>
                  <a:cubicBezTo>
                    <a:pt x="67" y="12"/>
                    <a:pt x="62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43" y="8"/>
                    <a:pt x="31" y="11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4" y="23"/>
                    <a:pt x="8" y="32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7" y="57"/>
                    <a:pt x="11" y="72"/>
                    <a:pt x="17" y="85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23" y="97"/>
                    <a:pt x="31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lose/>
                  <a:moveTo>
                    <a:pt x="14" y="86"/>
                  </a:moveTo>
                  <a:cubicBezTo>
                    <a:pt x="15" y="88"/>
                    <a:pt x="16" y="90"/>
                    <a:pt x="17" y="92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6" y="90"/>
                    <a:pt x="15" y="88"/>
                    <a:pt x="14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2" y="82"/>
                    <a:pt x="10" y="78"/>
                    <a:pt x="9" y="74"/>
                  </a:cubicBezTo>
                  <a:cubicBezTo>
                    <a:pt x="9" y="74"/>
                    <a:pt x="9" y="74"/>
                    <a:pt x="9" y="74"/>
                  </a:cubicBezTo>
                  <a:cubicBezTo>
                    <a:pt x="10" y="78"/>
                    <a:pt x="12" y="82"/>
                    <a:pt x="14" y="86"/>
                  </a:cubicBezTo>
                  <a:close/>
                  <a:moveTo>
                    <a:pt x="82" y="56"/>
                  </a:moveTo>
                  <a:cubicBezTo>
                    <a:pt x="82" y="56"/>
                    <a:pt x="82" y="56"/>
                    <a:pt x="82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2" y="43"/>
                    <a:pt x="80" y="3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80" y="31"/>
                    <a:pt x="82" y="43"/>
                    <a:pt x="82" y="56"/>
                  </a:cubicBezTo>
                  <a:close/>
                  <a:moveTo>
                    <a:pt x="4" y="45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0"/>
                    <a:pt x="4" y="35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35"/>
                    <a:pt x="4" y="40"/>
                    <a:pt x="4" y="45"/>
                  </a:cubicBezTo>
                  <a:close/>
                  <a:moveTo>
                    <a:pt x="76" y="21"/>
                  </a:moveTo>
                  <a:cubicBezTo>
                    <a:pt x="76" y="21"/>
                    <a:pt x="76" y="2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lose/>
                  <a:moveTo>
                    <a:pt x="75" y="18"/>
                  </a:move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lose/>
                  <a:moveTo>
                    <a:pt x="75" y="18"/>
                  </a:move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lose/>
                  <a:moveTo>
                    <a:pt x="75" y="18"/>
                  </a:moveTo>
                  <a:cubicBezTo>
                    <a:pt x="70" y="9"/>
                    <a:pt x="6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2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2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63" y="4"/>
                    <a:pt x="70" y="9"/>
                    <a:pt x="75" y="18"/>
                  </a:cubicBezTo>
                  <a:close/>
                  <a:moveTo>
                    <a:pt x="21" y="15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4" name="Freeform 1860">
              <a:extLst>
                <a:ext uri="{FF2B5EF4-FFF2-40B4-BE49-F238E27FC236}">
                  <a16:creationId xmlns:a16="http://schemas.microsoft.com/office/drawing/2014/main" xmlns="" id="{8D7816F5-F7D8-4AEC-BB2E-341E2E2305DF}"/>
                </a:ext>
              </a:extLst>
            </p:cNvPr>
            <p:cNvSpPr/>
            <p:nvPr/>
          </p:nvSpPr>
          <p:spPr bwMode="auto">
            <a:xfrm>
              <a:off x="7531102" y="5711826"/>
              <a:ext cx="128588" cy="122238"/>
            </a:xfrm>
            <a:custGeom>
              <a:avLst/>
              <a:gdLst>
                <a:gd name="T0" fmla="*/ 55 w 74"/>
                <a:gd name="T1" fmla="*/ 67 h 70"/>
                <a:gd name="T2" fmla="*/ 70 w 74"/>
                <a:gd name="T3" fmla="*/ 58 h 70"/>
                <a:gd name="T4" fmla="*/ 70 w 74"/>
                <a:gd name="T5" fmla="*/ 56 h 70"/>
                <a:gd name="T6" fmla="*/ 70 w 74"/>
                <a:gd name="T7" fmla="*/ 56 h 70"/>
                <a:gd name="T8" fmla="*/ 50 w 74"/>
                <a:gd name="T9" fmla="*/ 6 h 70"/>
                <a:gd name="T10" fmla="*/ 50 w 74"/>
                <a:gd name="T11" fmla="*/ 6 h 70"/>
                <a:gd name="T12" fmla="*/ 41 w 74"/>
                <a:gd name="T13" fmla="*/ 4 h 70"/>
                <a:gd name="T14" fmla="*/ 41 w 74"/>
                <a:gd name="T15" fmla="*/ 4 h 70"/>
                <a:gd name="T16" fmla="*/ 2 w 74"/>
                <a:gd name="T17" fmla="*/ 11 h 70"/>
                <a:gd name="T18" fmla="*/ 2 w 74"/>
                <a:gd name="T19" fmla="*/ 11 h 70"/>
                <a:gd name="T20" fmla="*/ 0 w 74"/>
                <a:gd name="T21" fmla="*/ 7 h 70"/>
                <a:gd name="T22" fmla="*/ 41 w 74"/>
                <a:gd name="T23" fmla="*/ 0 h 70"/>
                <a:gd name="T24" fmla="*/ 41 w 74"/>
                <a:gd name="T25" fmla="*/ 0 h 70"/>
                <a:gd name="T26" fmla="*/ 53 w 74"/>
                <a:gd name="T27" fmla="*/ 3 h 70"/>
                <a:gd name="T28" fmla="*/ 53 w 74"/>
                <a:gd name="T29" fmla="*/ 3 h 70"/>
                <a:gd name="T30" fmla="*/ 74 w 74"/>
                <a:gd name="T31" fmla="*/ 56 h 70"/>
                <a:gd name="T32" fmla="*/ 74 w 74"/>
                <a:gd name="T33" fmla="*/ 56 h 70"/>
                <a:gd name="T34" fmla="*/ 72 w 74"/>
                <a:gd name="T35" fmla="*/ 62 h 70"/>
                <a:gd name="T36" fmla="*/ 72 w 74"/>
                <a:gd name="T37" fmla="*/ 62 h 70"/>
                <a:gd name="T38" fmla="*/ 72 w 74"/>
                <a:gd name="T39" fmla="*/ 62 h 70"/>
                <a:gd name="T40" fmla="*/ 57 w 74"/>
                <a:gd name="T41" fmla="*/ 70 h 70"/>
                <a:gd name="T42" fmla="*/ 57 w 74"/>
                <a:gd name="T43" fmla="*/ 70 h 70"/>
                <a:gd name="T44" fmla="*/ 55 w 74"/>
                <a:gd name="T45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4" h="70">
                  <a:moveTo>
                    <a:pt x="55" y="67"/>
                  </a:move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7"/>
                    <a:pt x="70" y="56"/>
                  </a:cubicBezTo>
                  <a:cubicBezTo>
                    <a:pt x="70" y="56"/>
                    <a:pt x="70" y="56"/>
                    <a:pt x="70" y="56"/>
                  </a:cubicBezTo>
                  <a:cubicBezTo>
                    <a:pt x="71" y="45"/>
                    <a:pt x="55" y="12"/>
                    <a:pt x="50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49" y="5"/>
                    <a:pt x="46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27" y="4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26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6" y="0"/>
                    <a:pt x="51" y="0"/>
                    <a:pt x="53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9" y="11"/>
                    <a:pt x="74" y="43"/>
                    <a:pt x="74" y="56"/>
                  </a:cubicBezTo>
                  <a:cubicBezTo>
                    <a:pt x="74" y="56"/>
                    <a:pt x="74" y="56"/>
                    <a:pt x="74" y="56"/>
                  </a:cubicBezTo>
                  <a:cubicBezTo>
                    <a:pt x="74" y="58"/>
                    <a:pt x="74" y="60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5" y="67"/>
                    <a:pt x="55" y="67"/>
                    <a:pt x="55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5" name="Freeform 1861">
              <a:extLst>
                <a:ext uri="{FF2B5EF4-FFF2-40B4-BE49-F238E27FC236}">
                  <a16:creationId xmlns:a16="http://schemas.microsoft.com/office/drawing/2014/main" xmlns="" id="{4986AF99-24C1-4655-9F4B-9FF50FC28F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7927" y="5708651"/>
              <a:ext cx="134938" cy="139700"/>
            </a:xfrm>
            <a:custGeom>
              <a:avLst/>
              <a:gdLst>
                <a:gd name="T0" fmla="*/ 57 w 78"/>
                <a:gd name="T1" fmla="*/ 69 h 80"/>
                <a:gd name="T2" fmla="*/ 57 w 78"/>
                <a:gd name="T3" fmla="*/ 69 h 80"/>
                <a:gd name="T4" fmla="*/ 54 w 78"/>
                <a:gd name="T5" fmla="*/ 68 h 80"/>
                <a:gd name="T6" fmla="*/ 70 w 78"/>
                <a:gd name="T7" fmla="*/ 58 h 80"/>
                <a:gd name="T8" fmla="*/ 70 w 78"/>
                <a:gd name="T9" fmla="*/ 58 h 80"/>
                <a:gd name="T10" fmla="*/ 70 w 78"/>
                <a:gd name="T11" fmla="*/ 58 h 80"/>
                <a:gd name="T12" fmla="*/ 50 w 78"/>
                <a:gd name="T13" fmla="*/ 9 h 80"/>
                <a:gd name="T14" fmla="*/ 50 w 78"/>
                <a:gd name="T15" fmla="*/ 9 h 80"/>
                <a:gd name="T16" fmla="*/ 50 w 78"/>
                <a:gd name="T17" fmla="*/ 9 h 80"/>
                <a:gd name="T18" fmla="*/ 50 w 78"/>
                <a:gd name="T19" fmla="*/ 9 h 80"/>
                <a:gd name="T20" fmla="*/ 49 w 78"/>
                <a:gd name="T21" fmla="*/ 8 h 80"/>
                <a:gd name="T22" fmla="*/ 44 w 78"/>
                <a:gd name="T23" fmla="*/ 8 h 80"/>
                <a:gd name="T24" fmla="*/ 44 w 78"/>
                <a:gd name="T25" fmla="*/ 8 h 80"/>
                <a:gd name="T26" fmla="*/ 43 w 78"/>
                <a:gd name="T27" fmla="*/ 8 h 80"/>
                <a:gd name="T28" fmla="*/ 5 w 78"/>
                <a:gd name="T29" fmla="*/ 15 h 80"/>
                <a:gd name="T30" fmla="*/ 3 w 78"/>
                <a:gd name="T31" fmla="*/ 18 h 80"/>
                <a:gd name="T32" fmla="*/ 2 w 78"/>
                <a:gd name="T33" fmla="*/ 7 h 80"/>
                <a:gd name="T34" fmla="*/ 2 w 78"/>
                <a:gd name="T35" fmla="*/ 7 h 80"/>
                <a:gd name="T36" fmla="*/ 3 w 78"/>
                <a:gd name="T37" fmla="*/ 7 h 80"/>
                <a:gd name="T38" fmla="*/ 6 w 78"/>
                <a:gd name="T39" fmla="*/ 6 h 80"/>
                <a:gd name="T40" fmla="*/ 17 w 78"/>
                <a:gd name="T41" fmla="*/ 4 h 80"/>
                <a:gd name="T42" fmla="*/ 43 w 78"/>
                <a:gd name="T43" fmla="*/ 0 h 80"/>
                <a:gd name="T44" fmla="*/ 57 w 78"/>
                <a:gd name="T45" fmla="*/ 4 h 80"/>
                <a:gd name="T46" fmla="*/ 78 w 78"/>
                <a:gd name="T47" fmla="*/ 58 h 80"/>
                <a:gd name="T48" fmla="*/ 76 w 78"/>
                <a:gd name="T49" fmla="*/ 65 h 80"/>
                <a:gd name="T50" fmla="*/ 61 w 78"/>
                <a:gd name="T51" fmla="*/ 73 h 80"/>
                <a:gd name="T52" fmla="*/ 55 w 78"/>
                <a:gd name="T53" fmla="*/ 70 h 80"/>
                <a:gd name="T54" fmla="*/ 73 w 78"/>
                <a:gd name="T55" fmla="*/ 62 h 80"/>
                <a:gd name="T56" fmla="*/ 73 w 78"/>
                <a:gd name="T57" fmla="*/ 62 h 80"/>
                <a:gd name="T58" fmla="*/ 60 w 78"/>
                <a:gd name="T59" fmla="*/ 69 h 80"/>
                <a:gd name="T60" fmla="*/ 74 w 78"/>
                <a:gd name="T61" fmla="*/ 61 h 80"/>
                <a:gd name="T62" fmla="*/ 74 w 78"/>
                <a:gd name="T63" fmla="*/ 58 h 80"/>
                <a:gd name="T64" fmla="*/ 54 w 78"/>
                <a:gd name="T65" fmla="*/ 7 h 80"/>
                <a:gd name="T66" fmla="*/ 53 w 78"/>
                <a:gd name="T67" fmla="*/ 7 h 80"/>
                <a:gd name="T68" fmla="*/ 74 w 78"/>
                <a:gd name="T69" fmla="*/ 58 h 80"/>
                <a:gd name="T70" fmla="*/ 74 w 78"/>
                <a:gd name="T71" fmla="*/ 58 h 80"/>
                <a:gd name="T72" fmla="*/ 74 w 78"/>
                <a:gd name="T73" fmla="*/ 58 h 80"/>
                <a:gd name="T74" fmla="*/ 48 w 78"/>
                <a:gd name="T75" fmla="*/ 4 h 80"/>
                <a:gd name="T76" fmla="*/ 44 w 78"/>
                <a:gd name="T77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8" h="80">
                  <a:moveTo>
                    <a:pt x="55" y="70"/>
                  </a:moveTo>
                  <a:cubicBezTo>
                    <a:pt x="57" y="69"/>
                    <a:pt x="57" y="69"/>
                    <a:pt x="57" y="69"/>
                  </a:cubicBezTo>
                  <a:cubicBezTo>
                    <a:pt x="58" y="70"/>
                    <a:pt x="58" y="70"/>
                    <a:pt x="58" y="70"/>
                  </a:cubicBezTo>
                  <a:cubicBezTo>
                    <a:pt x="57" y="69"/>
                    <a:pt x="57" y="69"/>
                    <a:pt x="57" y="69"/>
                  </a:cubicBezTo>
                  <a:cubicBezTo>
                    <a:pt x="55" y="70"/>
                    <a:pt x="55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59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1" y="48"/>
                    <a:pt x="55" y="15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49" y="8"/>
                    <a:pt x="49" y="8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48" y="8"/>
                    <a:pt x="46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31" y="8"/>
                    <a:pt x="9" y="14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5" y="7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9" y="6"/>
                    <a:pt x="12" y="5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5" y="2"/>
                    <a:pt x="35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8" y="0"/>
                    <a:pt x="53" y="0"/>
                    <a:pt x="57" y="4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63" y="13"/>
                    <a:pt x="78" y="43"/>
                    <a:pt x="78" y="58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8" y="60"/>
                    <a:pt x="78" y="63"/>
                    <a:pt x="76" y="65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5" y="65"/>
                    <a:pt x="75" y="65"/>
                    <a:pt x="75" y="65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1" y="80"/>
                    <a:pt x="61" y="80"/>
                    <a:pt x="61" y="80"/>
                  </a:cubicBezTo>
                  <a:cubicBezTo>
                    <a:pt x="55" y="70"/>
                    <a:pt x="55" y="70"/>
                    <a:pt x="55" y="70"/>
                  </a:cubicBezTo>
                  <a:close/>
                  <a:moveTo>
                    <a:pt x="60" y="69"/>
                  </a:move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60" y="69"/>
                    <a:pt x="60" y="69"/>
                    <a:pt x="60" y="69"/>
                  </a:cubicBezTo>
                  <a:cubicBezTo>
                    <a:pt x="60" y="69"/>
                    <a:pt x="60" y="69"/>
                    <a:pt x="60" y="69"/>
                  </a:cubicBezTo>
                  <a:close/>
                  <a:moveTo>
                    <a:pt x="74" y="61"/>
                  </a:moveTo>
                  <a:cubicBezTo>
                    <a:pt x="74" y="60"/>
                    <a:pt x="74" y="59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46"/>
                    <a:pt x="59" y="14"/>
                    <a:pt x="54" y="7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4" y="7"/>
                    <a:pt x="53" y="7"/>
                    <a:pt x="53" y="7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9" y="14"/>
                    <a:pt x="74" y="45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60"/>
                    <a:pt x="74" y="60"/>
                    <a:pt x="74" y="61"/>
                  </a:cubicBezTo>
                  <a:close/>
                  <a:moveTo>
                    <a:pt x="48" y="4"/>
                  </a:moveTo>
                  <a:cubicBezTo>
                    <a:pt x="47" y="4"/>
                    <a:pt x="46" y="4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6" y="4"/>
                    <a:pt x="47" y="4"/>
                    <a:pt x="4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6" name="Freeform 1862">
              <a:extLst>
                <a:ext uri="{FF2B5EF4-FFF2-40B4-BE49-F238E27FC236}">
                  <a16:creationId xmlns:a16="http://schemas.microsoft.com/office/drawing/2014/main" xmlns="" id="{C581179A-5730-404B-972E-C6A6CBBDBEEA}"/>
                </a:ext>
              </a:extLst>
            </p:cNvPr>
            <p:cNvSpPr/>
            <p:nvPr/>
          </p:nvSpPr>
          <p:spPr bwMode="auto">
            <a:xfrm>
              <a:off x="7646989" y="5818188"/>
              <a:ext cx="7938" cy="20638"/>
            </a:xfrm>
            <a:custGeom>
              <a:avLst/>
              <a:gdLst>
                <a:gd name="T0" fmla="*/ 0 w 5"/>
                <a:gd name="T1" fmla="*/ 13 h 13"/>
                <a:gd name="T2" fmla="*/ 0 w 5"/>
                <a:gd name="T3" fmla="*/ 0 h 13"/>
                <a:gd name="T4" fmla="*/ 5 w 5"/>
                <a:gd name="T5" fmla="*/ 0 h 13"/>
                <a:gd name="T6" fmla="*/ 5 w 5"/>
                <a:gd name="T7" fmla="*/ 13 h 13"/>
                <a:gd name="T8" fmla="*/ 0 w 5"/>
                <a:gd name="T9" fmla="*/ 13 h 13"/>
                <a:gd name="T10" fmla="*/ 0 w 5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3">
                  <a:moveTo>
                    <a:pt x="0" y="13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5" y="13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7" name="Freeform 1863">
              <a:extLst>
                <a:ext uri="{FF2B5EF4-FFF2-40B4-BE49-F238E27FC236}">
                  <a16:creationId xmlns:a16="http://schemas.microsoft.com/office/drawing/2014/main" xmlns="" id="{2F438CA9-E2E8-4010-ADD3-512C76DFEF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3814" y="5815013"/>
              <a:ext cx="14288" cy="28575"/>
            </a:xfrm>
            <a:custGeom>
              <a:avLst/>
              <a:gdLst>
                <a:gd name="T0" fmla="*/ 7 w 9"/>
                <a:gd name="T1" fmla="*/ 18 h 18"/>
                <a:gd name="T2" fmla="*/ 2 w 9"/>
                <a:gd name="T3" fmla="*/ 18 h 18"/>
                <a:gd name="T4" fmla="*/ 2 w 9"/>
                <a:gd name="T5" fmla="*/ 15 h 18"/>
                <a:gd name="T6" fmla="*/ 4 w 9"/>
                <a:gd name="T7" fmla="*/ 15 h 18"/>
                <a:gd name="T8" fmla="*/ 2 w 9"/>
                <a:gd name="T9" fmla="*/ 15 h 18"/>
                <a:gd name="T10" fmla="*/ 2 w 9"/>
                <a:gd name="T11" fmla="*/ 18 h 18"/>
                <a:gd name="T12" fmla="*/ 0 w 9"/>
                <a:gd name="T13" fmla="*/ 18 h 18"/>
                <a:gd name="T14" fmla="*/ 0 w 9"/>
                <a:gd name="T15" fmla="*/ 0 h 18"/>
                <a:gd name="T16" fmla="*/ 9 w 9"/>
                <a:gd name="T17" fmla="*/ 0 h 18"/>
                <a:gd name="T18" fmla="*/ 9 w 9"/>
                <a:gd name="T19" fmla="*/ 18 h 18"/>
                <a:gd name="T20" fmla="*/ 7 w 9"/>
                <a:gd name="T21" fmla="*/ 18 h 18"/>
                <a:gd name="T22" fmla="*/ 7 w 9"/>
                <a:gd name="T23" fmla="*/ 18 h 18"/>
                <a:gd name="T24" fmla="*/ 4 w 9"/>
                <a:gd name="T25" fmla="*/ 13 h 18"/>
                <a:gd name="T26" fmla="*/ 4 w 9"/>
                <a:gd name="T27" fmla="*/ 4 h 18"/>
                <a:gd name="T28" fmla="*/ 4 w 9"/>
                <a:gd name="T29" fmla="*/ 13 h 18"/>
                <a:gd name="T30" fmla="*/ 4 w 9"/>
                <a:gd name="T31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" h="18">
                  <a:moveTo>
                    <a:pt x="7" y="18"/>
                  </a:moveTo>
                  <a:lnTo>
                    <a:pt x="2" y="18"/>
                  </a:lnTo>
                  <a:lnTo>
                    <a:pt x="2" y="15"/>
                  </a:lnTo>
                  <a:lnTo>
                    <a:pt x="4" y="15"/>
                  </a:lnTo>
                  <a:lnTo>
                    <a:pt x="2" y="15"/>
                  </a:lnTo>
                  <a:lnTo>
                    <a:pt x="2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7" y="18"/>
                  </a:lnTo>
                  <a:close/>
                  <a:moveTo>
                    <a:pt x="4" y="13"/>
                  </a:moveTo>
                  <a:lnTo>
                    <a:pt x="4" y="4"/>
                  </a:lnTo>
                  <a:lnTo>
                    <a:pt x="4" y="13"/>
                  </a:lnTo>
                  <a:lnTo>
                    <a:pt x="4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8" name="Freeform 1864">
              <a:extLst>
                <a:ext uri="{FF2B5EF4-FFF2-40B4-BE49-F238E27FC236}">
                  <a16:creationId xmlns:a16="http://schemas.microsoft.com/office/drawing/2014/main" xmlns="" id="{9033AED0-0410-4C81-B601-0151310FBD82}"/>
                </a:ext>
              </a:extLst>
            </p:cNvPr>
            <p:cNvSpPr/>
            <p:nvPr/>
          </p:nvSpPr>
          <p:spPr bwMode="auto">
            <a:xfrm>
              <a:off x="7316789" y="5661026"/>
              <a:ext cx="128588" cy="88900"/>
            </a:xfrm>
            <a:custGeom>
              <a:avLst/>
              <a:gdLst>
                <a:gd name="T0" fmla="*/ 7 w 74"/>
                <a:gd name="T1" fmla="*/ 47 h 51"/>
                <a:gd name="T2" fmla="*/ 1 w 74"/>
                <a:gd name="T3" fmla="*/ 34 h 51"/>
                <a:gd name="T4" fmla="*/ 1 w 74"/>
                <a:gd name="T5" fmla="*/ 34 h 51"/>
                <a:gd name="T6" fmla="*/ 0 w 74"/>
                <a:gd name="T7" fmla="*/ 29 h 51"/>
                <a:gd name="T8" fmla="*/ 0 w 74"/>
                <a:gd name="T9" fmla="*/ 29 h 51"/>
                <a:gd name="T10" fmla="*/ 13 w 74"/>
                <a:gd name="T11" fmla="*/ 5 h 51"/>
                <a:gd name="T12" fmla="*/ 13 w 74"/>
                <a:gd name="T13" fmla="*/ 5 h 51"/>
                <a:gd name="T14" fmla="*/ 15 w 74"/>
                <a:gd name="T15" fmla="*/ 0 h 51"/>
                <a:gd name="T16" fmla="*/ 15 w 74"/>
                <a:gd name="T17" fmla="*/ 0 h 51"/>
                <a:gd name="T18" fmla="*/ 18 w 74"/>
                <a:gd name="T19" fmla="*/ 2 h 51"/>
                <a:gd name="T20" fmla="*/ 16 w 74"/>
                <a:gd name="T21" fmla="*/ 7 h 51"/>
                <a:gd name="T22" fmla="*/ 16 w 74"/>
                <a:gd name="T23" fmla="*/ 8 h 51"/>
                <a:gd name="T24" fmla="*/ 10 w 74"/>
                <a:gd name="T25" fmla="*/ 14 h 51"/>
                <a:gd name="T26" fmla="*/ 10 w 74"/>
                <a:gd name="T27" fmla="*/ 14 h 51"/>
                <a:gd name="T28" fmla="*/ 4 w 74"/>
                <a:gd name="T29" fmla="*/ 29 h 51"/>
                <a:gd name="T30" fmla="*/ 4 w 74"/>
                <a:gd name="T31" fmla="*/ 29 h 51"/>
                <a:gd name="T32" fmla="*/ 5 w 74"/>
                <a:gd name="T33" fmla="*/ 33 h 51"/>
                <a:gd name="T34" fmla="*/ 5 w 74"/>
                <a:gd name="T35" fmla="*/ 33 h 51"/>
                <a:gd name="T36" fmla="*/ 10 w 74"/>
                <a:gd name="T37" fmla="*/ 44 h 51"/>
                <a:gd name="T38" fmla="*/ 10 w 74"/>
                <a:gd name="T39" fmla="*/ 44 h 51"/>
                <a:gd name="T40" fmla="*/ 18 w 74"/>
                <a:gd name="T41" fmla="*/ 47 h 51"/>
                <a:gd name="T42" fmla="*/ 18 w 74"/>
                <a:gd name="T43" fmla="*/ 47 h 51"/>
                <a:gd name="T44" fmla="*/ 22 w 74"/>
                <a:gd name="T45" fmla="*/ 47 h 51"/>
                <a:gd name="T46" fmla="*/ 22 w 74"/>
                <a:gd name="T47" fmla="*/ 47 h 51"/>
                <a:gd name="T48" fmla="*/ 73 w 74"/>
                <a:gd name="T49" fmla="*/ 35 h 51"/>
                <a:gd name="T50" fmla="*/ 73 w 74"/>
                <a:gd name="T51" fmla="*/ 35 h 51"/>
                <a:gd name="T52" fmla="*/ 74 w 74"/>
                <a:gd name="T53" fmla="*/ 39 h 51"/>
                <a:gd name="T54" fmla="*/ 22 w 74"/>
                <a:gd name="T55" fmla="*/ 51 h 51"/>
                <a:gd name="T56" fmla="*/ 22 w 74"/>
                <a:gd name="T57" fmla="*/ 51 h 51"/>
                <a:gd name="T58" fmla="*/ 18 w 74"/>
                <a:gd name="T59" fmla="*/ 51 h 51"/>
                <a:gd name="T60" fmla="*/ 18 w 74"/>
                <a:gd name="T61" fmla="*/ 51 h 51"/>
                <a:gd name="T62" fmla="*/ 17 w 74"/>
                <a:gd name="T63" fmla="*/ 51 h 51"/>
                <a:gd name="T64" fmla="*/ 17 w 74"/>
                <a:gd name="T65" fmla="*/ 51 h 51"/>
                <a:gd name="T66" fmla="*/ 7 w 74"/>
                <a:gd name="T67" fmla="*/ 4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4" h="51">
                  <a:moveTo>
                    <a:pt x="7" y="47"/>
                  </a:moveTo>
                  <a:cubicBezTo>
                    <a:pt x="4" y="44"/>
                    <a:pt x="3" y="40"/>
                    <a:pt x="1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0" y="32"/>
                    <a:pt x="0" y="31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7"/>
                    <a:pt x="11" y="7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3" y="10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7" y="19"/>
                    <a:pt x="4" y="24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0"/>
                    <a:pt x="4" y="32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6" y="39"/>
                    <a:pt x="8" y="42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1" y="46"/>
                    <a:pt x="13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9" y="47"/>
                    <a:pt x="20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34" y="46"/>
                    <a:pt x="73" y="35"/>
                    <a:pt x="73" y="35"/>
                  </a:cubicBezTo>
                  <a:cubicBezTo>
                    <a:pt x="73" y="35"/>
                    <a:pt x="73" y="35"/>
                    <a:pt x="73" y="35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4" y="39"/>
                    <a:pt x="35" y="50"/>
                    <a:pt x="22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0" y="51"/>
                    <a:pt x="19" y="51"/>
                    <a:pt x="18" y="51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8" y="51"/>
                    <a:pt x="18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3" y="51"/>
                    <a:pt x="9" y="50"/>
                    <a:pt x="7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9" name="Freeform 1865">
              <a:extLst>
                <a:ext uri="{FF2B5EF4-FFF2-40B4-BE49-F238E27FC236}">
                  <a16:creationId xmlns:a16="http://schemas.microsoft.com/office/drawing/2014/main" xmlns="" id="{36DB0F0B-8718-442D-B45B-05B89A43F5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13614" y="5657851"/>
              <a:ext cx="136525" cy="96838"/>
            </a:xfrm>
            <a:custGeom>
              <a:avLst/>
              <a:gdLst>
                <a:gd name="T0" fmla="*/ 1 w 79"/>
                <a:gd name="T1" fmla="*/ 37 h 55"/>
                <a:gd name="T2" fmla="*/ 0 w 79"/>
                <a:gd name="T3" fmla="*/ 31 h 55"/>
                <a:gd name="T4" fmla="*/ 15 w 79"/>
                <a:gd name="T5" fmla="*/ 1 h 55"/>
                <a:gd name="T6" fmla="*/ 23 w 79"/>
                <a:gd name="T7" fmla="*/ 2 h 55"/>
                <a:gd name="T8" fmla="*/ 19 w 79"/>
                <a:gd name="T9" fmla="*/ 11 h 55"/>
                <a:gd name="T10" fmla="*/ 18 w 79"/>
                <a:gd name="T11" fmla="*/ 13 h 55"/>
                <a:gd name="T12" fmla="*/ 14 w 79"/>
                <a:gd name="T13" fmla="*/ 18 h 55"/>
                <a:gd name="T14" fmla="*/ 8 w 79"/>
                <a:gd name="T15" fmla="*/ 31 h 55"/>
                <a:gd name="T16" fmla="*/ 13 w 79"/>
                <a:gd name="T17" fmla="*/ 45 h 55"/>
                <a:gd name="T18" fmla="*/ 20 w 79"/>
                <a:gd name="T19" fmla="*/ 47 h 55"/>
                <a:gd name="T20" fmla="*/ 74 w 79"/>
                <a:gd name="T21" fmla="*/ 36 h 55"/>
                <a:gd name="T22" fmla="*/ 77 w 79"/>
                <a:gd name="T23" fmla="*/ 35 h 55"/>
                <a:gd name="T24" fmla="*/ 76 w 79"/>
                <a:gd name="T25" fmla="*/ 43 h 55"/>
                <a:gd name="T26" fmla="*/ 75 w 79"/>
                <a:gd name="T27" fmla="*/ 44 h 55"/>
                <a:gd name="T28" fmla="*/ 55 w 79"/>
                <a:gd name="T29" fmla="*/ 49 h 55"/>
                <a:gd name="T30" fmla="*/ 24 w 79"/>
                <a:gd name="T31" fmla="*/ 55 h 55"/>
                <a:gd name="T32" fmla="*/ 19 w 79"/>
                <a:gd name="T33" fmla="*/ 55 h 55"/>
                <a:gd name="T34" fmla="*/ 19 w 79"/>
                <a:gd name="T35" fmla="*/ 55 h 55"/>
                <a:gd name="T36" fmla="*/ 23 w 79"/>
                <a:gd name="T37" fmla="*/ 51 h 55"/>
                <a:gd name="T38" fmla="*/ 20 w 79"/>
                <a:gd name="T39" fmla="*/ 51 h 55"/>
                <a:gd name="T40" fmla="*/ 19 w 79"/>
                <a:gd name="T41" fmla="*/ 51 h 55"/>
                <a:gd name="T42" fmla="*/ 19 w 79"/>
                <a:gd name="T43" fmla="*/ 51 h 55"/>
                <a:gd name="T44" fmla="*/ 17 w 79"/>
                <a:gd name="T45" fmla="*/ 51 h 55"/>
                <a:gd name="T46" fmla="*/ 17 w 79"/>
                <a:gd name="T47" fmla="*/ 51 h 55"/>
                <a:gd name="T48" fmla="*/ 17 w 79"/>
                <a:gd name="T49" fmla="*/ 51 h 55"/>
                <a:gd name="T50" fmla="*/ 10 w 79"/>
                <a:gd name="T51" fmla="*/ 48 h 55"/>
                <a:gd name="T52" fmla="*/ 10 w 79"/>
                <a:gd name="T53" fmla="*/ 48 h 55"/>
                <a:gd name="T54" fmla="*/ 54 w 79"/>
                <a:gd name="T55" fmla="*/ 45 h 55"/>
                <a:gd name="T56" fmla="*/ 47 w 79"/>
                <a:gd name="T57" fmla="*/ 46 h 55"/>
                <a:gd name="T58" fmla="*/ 74 w 79"/>
                <a:gd name="T59" fmla="*/ 40 h 55"/>
                <a:gd name="T60" fmla="*/ 5 w 79"/>
                <a:gd name="T61" fmla="*/ 36 h 55"/>
                <a:gd name="T62" fmla="*/ 5 w 79"/>
                <a:gd name="T63" fmla="*/ 36 h 55"/>
                <a:gd name="T64" fmla="*/ 4 w 79"/>
                <a:gd name="T65" fmla="*/ 31 h 55"/>
                <a:gd name="T66" fmla="*/ 5 w 79"/>
                <a:gd name="T67" fmla="*/ 36 h 55"/>
                <a:gd name="T68" fmla="*/ 7 w 79"/>
                <a:gd name="T69" fmla="*/ 21 h 55"/>
                <a:gd name="T70" fmla="*/ 10 w 79"/>
                <a:gd name="T71" fmla="*/ 15 h 55"/>
                <a:gd name="T72" fmla="*/ 13 w 79"/>
                <a:gd name="T73" fmla="*/ 12 h 55"/>
                <a:gd name="T74" fmla="*/ 20 w 79"/>
                <a:gd name="T75" fmla="*/ 9 h 55"/>
                <a:gd name="T76" fmla="*/ 16 w 79"/>
                <a:gd name="T77" fmla="*/ 9 h 55"/>
                <a:gd name="T78" fmla="*/ 16 w 79"/>
                <a:gd name="T79" fmla="*/ 9 h 55"/>
                <a:gd name="T80" fmla="*/ 16 w 79"/>
                <a:gd name="T81" fmla="*/ 8 h 55"/>
                <a:gd name="T82" fmla="*/ 16 w 79"/>
                <a:gd name="T83" fmla="*/ 8 h 55"/>
                <a:gd name="T84" fmla="*/ 19 w 79"/>
                <a:gd name="T85" fmla="*/ 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9" h="55"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4" y="47"/>
                    <a:pt x="3" y="42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35"/>
                    <a:pt x="0" y="33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9"/>
                    <a:pt x="10" y="9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2"/>
                    <a:pt x="18" y="12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6" y="14"/>
                    <a:pt x="15" y="16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1" y="21"/>
                    <a:pt x="8" y="27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2"/>
                    <a:pt x="8" y="33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0" y="40"/>
                    <a:pt x="12" y="44"/>
                    <a:pt x="13" y="45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5" y="47"/>
                    <a:pt x="16" y="47"/>
                    <a:pt x="20" y="47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2" y="47"/>
                    <a:pt x="23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34" y="46"/>
                    <a:pt x="70" y="37"/>
                    <a:pt x="74" y="36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77" y="35"/>
                    <a:pt x="77" y="35"/>
                    <a:pt x="77" y="35"/>
                  </a:cubicBezTo>
                  <a:cubicBezTo>
                    <a:pt x="79" y="43"/>
                    <a:pt x="79" y="43"/>
                    <a:pt x="79" y="43"/>
                  </a:cubicBezTo>
                  <a:cubicBezTo>
                    <a:pt x="77" y="43"/>
                    <a:pt x="77" y="43"/>
                    <a:pt x="77" y="43"/>
                  </a:cubicBezTo>
                  <a:cubicBezTo>
                    <a:pt x="77" y="43"/>
                    <a:pt x="77" y="43"/>
                    <a:pt x="76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4"/>
                    <a:pt x="75" y="44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74" y="44"/>
                    <a:pt x="72" y="44"/>
                    <a:pt x="71" y="45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67" y="46"/>
                    <a:pt x="61" y="47"/>
                    <a:pt x="55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44" y="51"/>
                    <a:pt x="31" y="54"/>
                    <a:pt x="24" y="55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3" y="55"/>
                    <a:pt x="21" y="55"/>
                    <a:pt x="20" y="55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0" y="55"/>
                    <a:pt x="20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4" y="55"/>
                    <a:pt x="10" y="54"/>
                    <a:pt x="7" y="50"/>
                  </a:cubicBezTo>
                  <a:close/>
                  <a:moveTo>
                    <a:pt x="20" y="51"/>
                  </a:moveTo>
                  <a:cubicBezTo>
                    <a:pt x="21" y="51"/>
                    <a:pt x="22" y="51"/>
                    <a:pt x="23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2" y="51"/>
                    <a:pt x="21" y="51"/>
                    <a:pt x="20" y="51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51"/>
                    <a:pt x="20" y="51"/>
                    <a:pt x="20" y="51"/>
                  </a:cubicBezTo>
                  <a:close/>
                  <a:moveTo>
                    <a:pt x="19" y="51"/>
                  </a:move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lose/>
                  <a:moveTo>
                    <a:pt x="17" y="51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lose/>
                  <a:moveTo>
                    <a:pt x="17" y="51"/>
                  </a:moveTo>
                  <a:cubicBezTo>
                    <a:pt x="14" y="51"/>
                    <a:pt x="13" y="50"/>
                    <a:pt x="11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3" y="50"/>
                    <a:pt x="14" y="51"/>
                    <a:pt x="17" y="51"/>
                  </a:cubicBezTo>
                  <a:close/>
                  <a:moveTo>
                    <a:pt x="9" y="49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9" y="49"/>
                    <a:pt x="9" y="49"/>
                    <a:pt x="9" y="49"/>
                  </a:cubicBezTo>
                  <a:close/>
                  <a:moveTo>
                    <a:pt x="69" y="41"/>
                  </a:moveTo>
                  <a:cubicBezTo>
                    <a:pt x="66" y="42"/>
                    <a:pt x="60" y="43"/>
                    <a:pt x="54" y="45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52" y="45"/>
                    <a:pt x="50" y="46"/>
                    <a:pt x="47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56" y="45"/>
                    <a:pt x="64" y="42"/>
                    <a:pt x="70" y="41"/>
                  </a:cubicBezTo>
                  <a:cubicBezTo>
                    <a:pt x="70" y="41"/>
                    <a:pt x="70" y="41"/>
                    <a:pt x="70" y="41"/>
                  </a:cubicBezTo>
                  <a:cubicBezTo>
                    <a:pt x="71" y="41"/>
                    <a:pt x="73" y="40"/>
                    <a:pt x="74" y="40"/>
                  </a:cubicBezTo>
                  <a:cubicBezTo>
                    <a:pt x="74" y="40"/>
                    <a:pt x="74" y="40"/>
                    <a:pt x="74" y="40"/>
                  </a:cubicBezTo>
                  <a:cubicBezTo>
                    <a:pt x="73" y="40"/>
                    <a:pt x="71" y="41"/>
                    <a:pt x="69" y="41"/>
                  </a:cubicBezTo>
                  <a:close/>
                  <a:moveTo>
                    <a:pt x="5" y="36"/>
                  </a:moveTo>
                  <a:cubicBezTo>
                    <a:pt x="6" y="39"/>
                    <a:pt x="7" y="41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7" y="41"/>
                    <a:pt x="6" y="39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4"/>
                    <a:pt x="4" y="33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3"/>
                    <a:pt x="4" y="34"/>
                    <a:pt x="5" y="36"/>
                  </a:cubicBezTo>
                  <a:close/>
                  <a:moveTo>
                    <a:pt x="7" y="2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lose/>
                  <a:moveTo>
                    <a:pt x="7" y="21"/>
                  </a:moveTo>
                  <a:cubicBezTo>
                    <a:pt x="8" y="19"/>
                    <a:pt x="9" y="17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4"/>
                    <a:pt x="12" y="13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1" y="15"/>
                    <a:pt x="9" y="18"/>
                    <a:pt x="7" y="21"/>
                  </a:cubicBezTo>
                  <a:close/>
                  <a:moveTo>
                    <a:pt x="20" y="10"/>
                  </a:move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10"/>
                  </a:cubicBezTo>
                  <a:close/>
                  <a:moveTo>
                    <a:pt x="16" y="9"/>
                  </a:move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lose/>
                  <a:moveTo>
                    <a:pt x="16" y="8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lose/>
                  <a:moveTo>
                    <a:pt x="19" y="8"/>
                  </a:move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0" name="Freeform 1866">
              <a:extLst>
                <a:ext uri="{FF2B5EF4-FFF2-40B4-BE49-F238E27FC236}">
                  <a16:creationId xmlns:a16="http://schemas.microsoft.com/office/drawing/2014/main" xmlns="" id="{D67242A4-4DE1-4716-92CC-F9EFBB7D529A}"/>
                </a:ext>
              </a:extLst>
            </p:cNvPr>
            <p:cNvSpPr/>
            <p:nvPr/>
          </p:nvSpPr>
          <p:spPr bwMode="auto">
            <a:xfrm>
              <a:off x="7340602" y="5668963"/>
              <a:ext cx="17463" cy="11113"/>
            </a:xfrm>
            <a:custGeom>
              <a:avLst/>
              <a:gdLst>
                <a:gd name="T0" fmla="*/ 0 w 11"/>
                <a:gd name="T1" fmla="*/ 4 h 7"/>
                <a:gd name="T2" fmla="*/ 1 w 11"/>
                <a:gd name="T3" fmla="*/ 0 h 7"/>
                <a:gd name="T4" fmla="*/ 11 w 11"/>
                <a:gd name="T5" fmla="*/ 3 h 7"/>
                <a:gd name="T6" fmla="*/ 9 w 11"/>
                <a:gd name="T7" fmla="*/ 7 h 7"/>
                <a:gd name="T8" fmla="*/ 0 w 11"/>
                <a:gd name="T9" fmla="*/ 4 h 7"/>
                <a:gd name="T10" fmla="*/ 0 w 11"/>
                <a:gd name="T11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7">
                  <a:moveTo>
                    <a:pt x="0" y="4"/>
                  </a:moveTo>
                  <a:lnTo>
                    <a:pt x="1" y="0"/>
                  </a:lnTo>
                  <a:lnTo>
                    <a:pt x="11" y="3"/>
                  </a:lnTo>
                  <a:lnTo>
                    <a:pt x="9" y="7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1" name="Freeform 1867">
              <a:extLst>
                <a:ext uri="{FF2B5EF4-FFF2-40B4-BE49-F238E27FC236}">
                  <a16:creationId xmlns:a16="http://schemas.microsoft.com/office/drawing/2014/main" xmlns="" id="{5A1528F4-3CE3-4B05-A87C-B746B47C7F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35839" y="5665788"/>
              <a:ext cx="25400" cy="19050"/>
            </a:xfrm>
            <a:custGeom>
              <a:avLst/>
              <a:gdLst>
                <a:gd name="T0" fmla="*/ 2 w 16"/>
                <a:gd name="T1" fmla="*/ 8 h 12"/>
                <a:gd name="T2" fmla="*/ 3 w 16"/>
                <a:gd name="T3" fmla="*/ 6 h 12"/>
                <a:gd name="T4" fmla="*/ 5 w 16"/>
                <a:gd name="T5" fmla="*/ 7 h 12"/>
                <a:gd name="T6" fmla="*/ 3 w 16"/>
                <a:gd name="T7" fmla="*/ 6 h 12"/>
                <a:gd name="T8" fmla="*/ 2 w 16"/>
                <a:gd name="T9" fmla="*/ 8 h 12"/>
                <a:gd name="T10" fmla="*/ 0 w 16"/>
                <a:gd name="T11" fmla="*/ 7 h 12"/>
                <a:gd name="T12" fmla="*/ 3 w 16"/>
                <a:gd name="T13" fmla="*/ 0 h 12"/>
                <a:gd name="T14" fmla="*/ 16 w 16"/>
                <a:gd name="T15" fmla="*/ 3 h 12"/>
                <a:gd name="T16" fmla="*/ 14 w 16"/>
                <a:gd name="T17" fmla="*/ 12 h 12"/>
                <a:gd name="T18" fmla="*/ 2 w 16"/>
                <a:gd name="T19" fmla="*/ 8 h 12"/>
                <a:gd name="T20" fmla="*/ 2 w 16"/>
                <a:gd name="T21" fmla="*/ 8 h 12"/>
                <a:gd name="T22" fmla="*/ 11 w 16"/>
                <a:gd name="T23" fmla="*/ 6 h 12"/>
                <a:gd name="T24" fmla="*/ 5 w 16"/>
                <a:gd name="T25" fmla="*/ 5 h 12"/>
                <a:gd name="T26" fmla="*/ 5 w 16"/>
                <a:gd name="T27" fmla="*/ 5 h 12"/>
                <a:gd name="T28" fmla="*/ 11 w 16"/>
                <a:gd name="T29" fmla="*/ 6 h 12"/>
                <a:gd name="T30" fmla="*/ 11 w 16"/>
                <a:gd name="T3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12">
                  <a:moveTo>
                    <a:pt x="2" y="8"/>
                  </a:moveTo>
                  <a:lnTo>
                    <a:pt x="3" y="6"/>
                  </a:lnTo>
                  <a:lnTo>
                    <a:pt x="5" y="7"/>
                  </a:lnTo>
                  <a:lnTo>
                    <a:pt x="3" y="6"/>
                  </a:lnTo>
                  <a:lnTo>
                    <a:pt x="2" y="8"/>
                  </a:lnTo>
                  <a:lnTo>
                    <a:pt x="0" y="7"/>
                  </a:lnTo>
                  <a:lnTo>
                    <a:pt x="3" y="0"/>
                  </a:lnTo>
                  <a:lnTo>
                    <a:pt x="16" y="3"/>
                  </a:lnTo>
                  <a:lnTo>
                    <a:pt x="14" y="12"/>
                  </a:lnTo>
                  <a:lnTo>
                    <a:pt x="2" y="8"/>
                  </a:lnTo>
                  <a:lnTo>
                    <a:pt x="2" y="8"/>
                  </a:lnTo>
                  <a:close/>
                  <a:moveTo>
                    <a:pt x="11" y="6"/>
                  </a:moveTo>
                  <a:lnTo>
                    <a:pt x="5" y="5"/>
                  </a:lnTo>
                  <a:lnTo>
                    <a:pt x="5" y="5"/>
                  </a:lnTo>
                  <a:lnTo>
                    <a:pt x="11" y="6"/>
                  </a:lnTo>
                  <a:lnTo>
                    <a:pt x="11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2" name="Freeform 1868">
              <a:extLst>
                <a:ext uri="{FF2B5EF4-FFF2-40B4-BE49-F238E27FC236}">
                  <a16:creationId xmlns:a16="http://schemas.microsoft.com/office/drawing/2014/main" xmlns="" id="{F68D716D-E0FD-4AB3-8D3D-C96E3B4F6BBD}"/>
                </a:ext>
              </a:extLst>
            </p:cNvPr>
            <p:cNvSpPr/>
            <p:nvPr/>
          </p:nvSpPr>
          <p:spPr bwMode="auto">
            <a:xfrm>
              <a:off x="7337427" y="5875338"/>
              <a:ext cx="119063" cy="187325"/>
            </a:xfrm>
            <a:custGeom>
              <a:avLst/>
              <a:gdLst>
                <a:gd name="T0" fmla="*/ 7 w 68"/>
                <a:gd name="T1" fmla="*/ 103 h 107"/>
                <a:gd name="T2" fmla="*/ 21 w 68"/>
                <a:gd name="T3" fmla="*/ 103 h 107"/>
                <a:gd name="T4" fmla="*/ 0 w 68"/>
                <a:gd name="T5" fmla="*/ 13 h 107"/>
                <a:gd name="T6" fmla="*/ 0 w 68"/>
                <a:gd name="T7" fmla="*/ 13 h 107"/>
                <a:gd name="T8" fmla="*/ 1 w 68"/>
                <a:gd name="T9" fmla="*/ 10 h 107"/>
                <a:gd name="T10" fmla="*/ 1 w 68"/>
                <a:gd name="T11" fmla="*/ 10 h 107"/>
                <a:gd name="T12" fmla="*/ 7 w 68"/>
                <a:gd name="T13" fmla="*/ 2 h 107"/>
                <a:gd name="T14" fmla="*/ 7 w 68"/>
                <a:gd name="T15" fmla="*/ 2 h 107"/>
                <a:gd name="T16" fmla="*/ 20 w 68"/>
                <a:gd name="T17" fmla="*/ 0 h 107"/>
                <a:gd name="T18" fmla="*/ 20 w 68"/>
                <a:gd name="T19" fmla="*/ 0 h 107"/>
                <a:gd name="T20" fmla="*/ 68 w 68"/>
                <a:gd name="T21" fmla="*/ 9 h 107"/>
                <a:gd name="T22" fmla="*/ 68 w 68"/>
                <a:gd name="T23" fmla="*/ 9 h 107"/>
                <a:gd name="T24" fmla="*/ 68 w 68"/>
                <a:gd name="T25" fmla="*/ 9 h 107"/>
                <a:gd name="T26" fmla="*/ 67 w 68"/>
                <a:gd name="T27" fmla="*/ 12 h 107"/>
                <a:gd name="T28" fmla="*/ 50 w 68"/>
                <a:gd name="T29" fmla="*/ 8 h 107"/>
                <a:gd name="T30" fmla="*/ 50 w 68"/>
                <a:gd name="T31" fmla="*/ 8 h 107"/>
                <a:gd name="T32" fmla="*/ 20 w 68"/>
                <a:gd name="T33" fmla="*/ 4 h 107"/>
                <a:gd name="T34" fmla="*/ 20 w 68"/>
                <a:gd name="T35" fmla="*/ 4 h 107"/>
                <a:gd name="T36" fmla="*/ 9 w 68"/>
                <a:gd name="T37" fmla="*/ 6 h 107"/>
                <a:gd name="T38" fmla="*/ 9 w 68"/>
                <a:gd name="T39" fmla="*/ 6 h 107"/>
                <a:gd name="T40" fmla="*/ 5 w 68"/>
                <a:gd name="T41" fmla="*/ 11 h 107"/>
                <a:gd name="T42" fmla="*/ 5 w 68"/>
                <a:gd name="T43" fmla="*/ 11 h 107"/>
                <a:gd name="T44" fmla="*/ 4 w 68"/>
                <a:gd name="T45" fmla="*/ 13 h 107"/>
                <a:gd name="T46" fmla="*/ 4 w 68"/>
                <a:gd name="T47" fmla="*/ 13 h 107"/>
                <a:gd name="T48" fmla="*/ 15 w 68"/>
                <a:gd name="T49" fmla="*/ 67 h 107"/>
                <a:gd name="T50" fmla="*/ 15 w 68"/>
                <a:gd name="T51" fmla="*/ 67 h 107"/>
                <a:gd name="T52" fmla="*/ 26 w 68"/>
                <a:gd name="T53" fmla="*/ 104 h 107"/>
                <a:gd name="T54" fmla="*/ 26 w 68"/>
                <a:gd name="T55" fmla="*/ 104 h 107"/>
                <a:gd name="T56" fmla="*/ 27 w 68"/>
                <a:gd name="T57" fmla="*/ 107 h 107"/>
                <a:gd name="T58" fmla="*/ 7 w 68"/>
                <a:gd name="T59" fmla="*/ 107 h 107"/>
                <a:gd name="T60" fmla="*/ 7 w 68"/>
                <a:gd name="T61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8" h="107">
                  <a:moveTo>
                    <a:pt x="7" y="103"/>
                  </a:moveTo>
                  <a:cubicBezTo>
                    <a:pt x="21" y="103"/>
                    <a:pt x="21" y="103"/>
                    <a:pt x="21" y="103"/>
                  </a:cubicBezTo>
                  <a:cubicBezTo>
                    <a:pt x="18" y="90"/>
                    <a:pt x="1" y="34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1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6"/>
                    <a:pt x="4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1" y="0"/>
                    <a:pt x="15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0" y="0"/>
                    <a:pt x="68" y="9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0" y="10"/>
                    <a:pt x="50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41" y="6"/>
                    <a:pt x="3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6" y="4"/>
                    <a:pt x="12" y="4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6" y="7"/>
                    <a:pt x="5" y="8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4" y="12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24"/>
                    <a:pt x="10" y="47"/>
                    <a:pt x="15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21" y="87"/>
                    <a:pt x="26" y="104"/>
                    <a:pt x="26" y="104"/>
                  </a:cubicBezTo>
                  <a:cubicBezTo>
                    <a:pt x="26" y="104"/>
                    <a:pt x="26" y="104"/>
                    <a:pt x="26" y="104"/>
                  </a:cubicBezTo>
                  <a:cubicBezTo>
                    <a:pt x="27" y="107"/>
                    <a:pt x="27" y="107"/>
                    <a:pt x="27" y="107"/>
                  </a:cubicBezTo>
                  <a:cubicBezTo>
                    <a:pt x="7" y="107"/>
                    <a:pt x="7" y="107"/>
                    <a:pt x="7" y="107"/>
                  </a:cubicBezTo>
                  <a:cubicBezTo>
                    <a:pt x="7" y="103"/>
                    <a:pt x="7" y="103"/>
                    <a:pt x="7" y="1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3" name="Freeform 1869">
              <a:extLst>
                <a:ext uri="{FF2B5EF4-FFF2-40B4-BE49-F238E27FC236}">
                  <a16:creationId xmlns:a16="http://schemas.microsoft.com/office/drawing/2014/main" xmlns="" id="{70B5BEAF-2F1B-4BC5-AD1B-EA91E7E9A1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34252" y="5872163"/>
              <a:ext cx="125413" cy="193675"/>
            </a:xfrm>
            <a:custGeom>
              <a:avLst/>
              <a:gdLst>
                <a:gd name="T0" fmla="*/ 7 w 72"/>
                <a:gd name="T1" fmla="*/ 105 h 111"/>
                <a:gd name="T2" fmla="*/ 21 w 72"/>
                <a:gd name="T3" fmla="*/ 103 h 111"/>
                <a:gd name="T4" fmla="*/ 0 w 72"/>
                <a:gd name="T5" fmla="*/ 15 h 111"/>
                <a:gd name="T6" fmla="*/ 1 w 72"/>
                <a:gd name="T7" fmla="*/ 12 h 111"/>
                <a:gd name="T8" fmla="*/ 8 w 72"/>
                <a:gd name="T9" fmla="*/ 2 h 111"/>
                <a:gd name="T10" fmla="*/ 22 w 72"/>
                <a:gd name="T11" fmla="*/ 0 h 111"/>
                <a:gd name="T12" fmla="*/ 70 w 72"/>
                <a:gd name="T13" fmla="*/ 9 h 111"/>
                <a:gd name="T14" fmla="*/ 71 w 72"/>
                <a:gd name="T15" fmla="*/ 9 h 111"/>
                <a:gd name="T16" fmla="*/ 72 w 72"/>
                <a:gd name="T17" fmla="*/ 10 h 111"/>
                <a:gd name="T18" fmla="*/ 69 w 72"/>
                <a:gd name="T19" fmla="*/ 16 h 111"/>
                <a:gd name="T20" fmla="*/ 69 w 72"/>
                <a:gd name="T21" fmla="*/ 16 h 111"/>
                <a:gd name="T22" fmla="*/ 68 w 72"/>
                <a:gd name="T23" fmla="*/ 16 h 111"/>
                <a:gd name="T24" fmla="*/ 68 w 72"/>
                <a:gd name="T25" fmla="*/ 16 h 111"/>
                <a:gd name="T26" fmla="*/ 68 w 72"/>
                <a:gd name="T27" fmla="*/ 16 h 111"/>
                <a:gd name="T28" fmla="*/ 68 w 72"/>
                <a:gd name="T29" fmla="*/ 16 h 111"/>
                <a:gd name="T30" fmla="*/ 67 w 72"/>
                <a:gd name="T31" fmla="*/ 16 h 111"/>
                <a:gd name="T32" fmla="*/ 64 w 72"/>
                <a:gd name="T33" fmla="*/ 15 h 111"/>
                <a:gd name="T34" fmla="*/ 52 w 72"/>
                <a:gd name="T35" fmla="*/ 12 h 111"/>
                <a:gd name="T36" fmla="*/ 23 w 72"/>
                <a:gd name="T37" fmla="*/ 8 h 111"/>
                <a:gd name="T38" fmla="*/ 22 w 72"/>
                <a:gd name="T39" fmla="*/ 8 h 111"/>
                <a:gd name="T40" fmla="*/ 12 w 72"/>
                <a:gd name="T41" fmla="*/ 9 h 111"/>
                <a:gd name="T42" fmla="*/ 9 w 72"/>
                <a:gd name="T43" fmla="*/ 13 h 111"/>
                <a:gd name="T44" fmla="*/ 8 w 72"/>
                <a:gd name="T45" fmla="*/ 15 h 111"/>
                <a:gd name="T46" fmla="*/ 8 w 72"/>
                <a:gd name="T47" fmla="*/ 15 h 111"/>
                <a:gd name="T48" fmla="*/ 19 w 72"/>
                <a:gd name="T49" fmla="*/ 69 h 111"/>
                <a:gd name="T50" fmla="*/ 30 w 72"/>
                <a:gd name="T51" fmla="*/ 106 h 111"/>
                <a:gd name="T52" fmla="*/ 30 w 72"/>
                <a:gd name="T53" fmla="*/ 106 h 111"/>
                <a:gd name="T54" fmla="*/ 7 w 72"/>
                <a:gd name="T55" fmla="*/ 111 h 111"/>
                <a:gd name="T56" fmla="*/ 23 w 72"/>
                <a:gd name="T57" fmla="*/ 96 h 111"/>
                <a:gd name="T58" fmla="*/ 17 w 72"/>
                <a:gd name="T59" fmla="*/ 76 h 111"/>
                <a:gd name="T60" fmla="*/ 4 w 72"/>
                <a:gd name="T61" fmla="*/ 15 h 111"/>
                <a:gd name="T62" fmla="*/ 4 w 72"/>
                <a:gd name="T63" fmla="*/ 15 h 111"/>
                <a:gd name="T64" fmla="*/ 4 w 72"/>
                <a:gd name="T65" fmla="*/ 14 h 111"/>
                <a:gd name="T66" fmla="*/ 4 w 72"/>
                <a:gd name="T67" fmla="*/ 14 h 111"/>
                <a:gd name="T68" fmla="*/ 4 w 72"/>
                <a:gd name="T69" fmla="*/ 14 h 111"/>
                <a:gd name="T70" fmla="*/ 53 w 72"/>
                <a:gd name="T71" fmla="*/ 8 h 111"/>
                <a:gd name="T72" fmla="*/ 67 w 72"/>
                <a:gd name="T73" fmla="*/ 12 h 111"/>
                <a:gd name="T74" fmla="*/ 65 w 72"/>
                <a:gd name="T75" fmla="*/ 11 h 111"/>
                <a:gd name="T76" fmla="*/ 53 w 72"/>
                <a:gd name="T77" fmla="*/ 8 h 111"/>
                <a:gd name="T78" fmla="*/ 41 w 72"/>
                <a:gd name="T79" fmla="*/ 6 h 111"/>
                <a:gd name="T80" fmla="*/ 53 w 72"/>
                <a:gd name="T81" fmla="*/ 8 h 111"/>
                <a:gd name="T82" fmla="*/ 6 w 72"/>
                <a:gd name="T83" fmla="*/ 8 h 111"/>
                <a:gd name="T84" fmla="*/ 6 w 72"/>
                <a:gd name="T85" fmla="*/ 8 h 111"/>
                <a:gd name="T86" fmla="*/ 8 w 72"/>
                <a:gd name="T87" fmla="*/ 7 h 111"/>
                <a:gd name="T88" fmla="*/ 6 w 72"/>
                <a:gd name="T89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2" h="111">
                  <a:moveTo>
                    <a:pt x="7" y="109"/>
                  </a:moveTo>
                  <a:cubicBezTo>
                    <a:pt x="7" y="105"/>
                    <a:pt x="7" y="105"/>
                    <a:pt x="7" y="105"/>
                  </a:cubicBezTo>
                  <a:cubicBezTo>
                    <a:pt x="7" y="103"/>
                    <a:pt x="7" y="103"/>
                    <a:pt x="7" y="103"/>
                  </a:cubicBezTo>
                  <a:cubicBezTo>
                    <a:pt x="21" y="103"/>
                    <a:pt x="21" y="103"/>
                    <a:pt x="21" y="103"/>
                  </a:cubicBezTo>
                  <a:cubicBezTo>
                    <a:pt x="16" y="86"/>
                    <a:pt x="1" y="3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3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7"/>
                    <a:pt x="4" y="4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2" y="0"/>
                    <a:pt x="17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41" y="0"/>
                    <a:pt x="67" y="8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7" y="16"/>
                    <a:pt x="67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6" y="16"/>
                    <a:pt x="65" y="15"/>
                    <a:pt x="64" y="15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1" y="14"/>
                    <a:pt x="57" y="13"/>
                    <a:pt x="52" y="12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43" y="10"/>
                    <a:pt x="32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8" y="8"/>
                    <a:pt x="14" y="8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9" y="11"/>
                    <a:pt x="9" y="11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4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26"/>
                    <a:pt x="14" y="49"/>
                    <a:pt x="19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24" y="87"/>
                    <a:pt x="29" y="104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2" y="111"/>
                    <a:pt x="32" y="111"/>
                    <a:pt x="32" y="111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09"/>
                    <a:pt x="7" y="109"/>
                    <a:pt x="7" y="109"/>
                  </a:cubicBezTo>
                  <a:close/>
                  <a:moveTo>
                    <a:pt x="23" y="96"/>
                  </a:moveTo>
                  <a:cubicBezTo>
                    <a:pt x="21" y="90"/>
                    <a:pt x="19" y="84"/>
                    <a:pt x="17" y="76"/>
                  </a:cubicBezTo>
                  <a:cubicBezTo>
                    <a:pt x="17" y="76"/>
                    <a:pt x="17" y="76"/>
                    <a:pt x="17" y="76"/>
                  </a:cubicBezTo>
                  <a:cubicBezTo>
                    <a:pt x="19" y="84"/>
                    <a:pt x="21" y="90"/>
                    <a:pt x="23" y="96"/>
                  </a:cubicBezTo>
                  <a:close/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5"/>
                    <a:pt x="4" y="15"/>
                  </a:cubicBezTo>
                  <a:close/>
                  <a:moveTo>
                    <a:pt x="4" y="14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lose/>
                  <a:moveTo>
                    <a:pt x="53" y="8"/>
                  </a:moveTo>
                  <a:cubicBezTo>
                    <a:pt x="59" y="10"/>
                    <a:pt x="65" y="11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6" y="11"/>
                    <a:pt x="65" y="11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2" y="10"/>
                    <a:pt x="58" y="9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49" y="7"/>
                    <a:pt x="45" y="7"/>
                    <a:pt x="41" y="6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5" y="7"/>
                    <a:pt x="49" y="7"/>
                    <a:pt x="53" y="8"/>
                  </a:cubicBezTo>
                  <a:close/>
                  <a:moveTo>
                    <a:pt x="6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lose/>
                  <a:moveTo>
                    <a:pt x="6" y="8"/>
                  </a:moveTo>
                  <a:cubicBezTo>
                    <a:pt x="7" y="8"/>
                    <a:pt x="7" y="8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8"/>
                    <a:pt x="7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4" name="Freeform 1870">
              <a:extLst>
                <a:ext uri="{FF2B5EF4-FFF2-40B4-BE49-F238E27FC236}">
                  <a16:creationId xmlns:a16="http://schemas.microsoft.com/office/drawing/2014/main" xmlns="" id="{8EE03EE1-0D95-492B-8010-E70F1A9794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6177" y="5892801"/>
              <a:ext cx="176213" cy="133350"/>
            </a:xfrm>
            <a:custGeom>
              <a:avLst/>
              <a:gdLst>
                <a:gd name="T0" fmla="*/ 30 w 101"/>
                <a:gd name="T1" fmla="*/ 72 h 76"/>
                <a:gd name="T2" fmla="*/ 25 w 101"/>
                <a:gd name="T3" fmla="*/ 64 h 76"/>
                <a:gd name="T4" fmla="*/ 25 w 101"/>
                <a:gd name="T5" fmla="*/ 64 h 76"/>
                <a:gd name="T6" fmla="*/ 13 w 101"/>
                <a:gd name="T7" fmla="*/ 38 h 76"/>
                <a:gd name="T8" fmla="*/ 13 w 101"/>
                <a:gd name="T9" fmla="*/ 38 h 76"/>
                <a:gd name="T10" fmla="*/ 0 w 101"/>
                <a:gd name="T11" fmla="*/ 1 h 76"/>
                <a:gd name="T12" fmla="*/ 0 w 101"/>
                <a:gd name="T13" fmla="*/ 1 h 76"/>
                <a:gd name="T14" fmla="*/ 4 w 101"/>
                <a:gd name="T15" fmla="*/ 0 h 76"/>
                <a:gd name="T16" fmla="*/ 16 w 101"/>
                <a:gd name="T17" fmla="*/ 33 h 76"/>
                <a:gd name="T18" fmla="*/ 16 w 101"/>
                <a:gd name="T19" fmla="*/ 33 h 76"/>
                <a:gd name="T20" fmla="*/ 35 w 101"/>
                <a:gd name="T21" fmla="*/ 72 h 76"/>
                <a:gd name="T22" fmla="*/ 35 w 101"/>
                <a:gd name="T23" fmla="*/ 72 h 76"/>
                <a:gd name="T24" fmla="*/ 36 w 101"/>
                <a:gd name="T25" fmla="*/ 72 h 76"/>
                <a:gd name="T26" fmla="*/ 36 w 101"/>
                <a:gd name="T27" fmla="*/ 72 h 76"/>
                <a:gd name="T28" fmla="*/ 59 w 101"/>
                <a:gd name="T29" fmla="*/ 52 h 76"/>
                <a:gd name="T30" fmla="*/ 59 w 101"/>
                <a:gd name="T31" fmla="*/ 52 h 76"/>
                <a:gd name="T32" fmla="*/ 76 w 101"/>
                <a:gd name="T33" fmla="*/ 36 h 76"/>
                <a:gd name="T34" fmla="*/ 76 w 101"/>
                <a:gd name="T35" fmla="*/ 36 h 76"/>
                <a:gd name="T36" fmla="*/ 78 w 101"/>
                <a:gd name="T37" fmla="*/ 34 h 76"/>
                <a:gd name="T38" fmla="*/ 101 w 101"/>
                <a:gd name="T39" fmla="*/ 63 h 76"/>
                <a:gd name="T40" fmla="*/ 98 w 101"/>
                <a:gd name="T41" fmla="*/ 66 h 76"/>
                <a:gd name="T42" fmla="*/ 77 w 101"/>
                <a:gd name="T43" fmla="*/ 40 h 76"/>
                <a:gd name="T44" fmla="*/ 38 w 101"/>
                <a:gd name="T45" fmla="*/ 76 h 76"/>
                <a:gd name="T46" fmla="*/ 38 w 101"/>
                <a:gd name="T47" fmla="*/ 76 h 76"/>
                <a:gd name="T48" fmla="*/ 36 w 101"/>
                <a:gd name="T49" fmla="*/ 76 h 76"/>
                <a:gd name="T50" fmla="*/ 36 w 101"/>
                <a:gd name="T51" fmla="*/ 76 h 76"/>
                <a:gd name="T52" fmla="*/ 30 w 101"/>
                <a:gd name="T53" fmla="*/ 72 h 76"/>
                <a:gd name="T54" fmla="*/ 0 w 101"/>
                <a:gd name="T55" fmla="*/ 1 h 76"/>
                <a:gd name="T56" fmla="*/ 0 w 101"/>
                <a:gd name="T57" fmla="*/ 1 h 76"/>
                <a:gd name="T58" fmla="*/ 0 w 101"/>
                <a:gd name="T59" fmla="*/ 1 h 76"/>
                <a:gd name="T60" fmla="*/ 0 w 101"/>
                <a:gd name="T61" fmla="*/ 1 h 76"/>
                <a:gd name="T62" fmla="*/ 0 w 101"/>
                <a:gd name="T63" fmla="*/ 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1" h="76">
                  <a:moveTo>
                    <a:pt x="30" y="72"/>
                  </a:moveTo>
                  <a:cubicBezTo>
                    <a:pt x="29" y="70"/>
                    <a:pt x="27" y="67"/>
                    <a:pt x="25" y="64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21" y="57"/>
                    <a:pt x="17" y="47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6" y="20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9" y="16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22" y="50"/>
                    <a:pt x="31" y="69"/>
                    <a:pt x="35" y="72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40" y="69"/>
                    <a:pt x="50" y="60"/>
                    <a:pt x="59" y="52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68" y="44"/>
                    <a:pt x="76" y="36"/>
                    <a:pt x="76" y="36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101" y="63"/>
                    <a:pt x="101" y="63"/>
                    <a:pt x="101" y="63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1" y="46"/>
                    <a:pt x="46" y="70"/>
                    <a:pt x="38" y="76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37" y="76"/>
                    <a:pt x="37" y="76"/>
                    <a:pt x="36" y="76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33" y="76"/>
                    <a:pt x="32" y="74"/>
                    <a:pt x="30" y="72"/>
                  </a:cubicBezTo>
                  <a:close/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5" name="Freeform 1871">
              <a:extLst>
                <a:ext uri="{FF2B5EF4-FFF2-40B4-BE49-F238E27FC236}">
                  <a16:creationId xmlns:a16="http://schemas.microsoft.com/office/drawing/2014/main" xmlns="" id="{1E902FBA-78B2-47F3-A0B7-1D8DD18EBF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1414" y="5888038"/>
              <a:ext cx="185738" cy="141288"/>
            </a:xfrm>
            <a:custGeom>
              <a:avLst/>
              <a:gdLst>
                <a:gd name="T0" fmla="*/ 32 w 107"/>
                <a:gd name="T1" fmla="*/ 76 h 81"/>
                <a:gd name="T2" fmla="*/ 33 w 107"/>
                <a:gd name="T3" fmla="*/ 75 h 81"/>
                <a:gd name="T4" fmla="*/ 32 w 107"/>
                <a:gd name="T5" fmla="*/ 76 h 81"/>
                <a:gd name="T6" fmla="*/ 26 w 107"/>
                <a:gd name="T7" fmla="*/ 67 h 81"/>
                <a:gd name="T8" fmla="*/ 26 w 107"/>
                <a:gd name="T9" fmla="*/ 67 h 81"/>
                <a:gd name="T10" fmla="*/ 15 w 107"/>
                <a:gd name="T11" fmla="*/ 42 h 81"/>
                <a:gd name="T12" fmla="*/ 15 w 107"/>
                <a:gd name="T13" fmla="*/ 42 h 81"/>
                <a:gd name="T14" fmla="*/ 1 w 107"/>
                <a:gd name="T15" fmla="*/ 5 h 81"/>
                <a:gd name="T16" fmla="*/ 1 w 107"/>
                <a:gd name="T17" fmla="*/ 5 h 81"/>
                <a:gd name="T18" fmla="*/ 0 w 107"/>
                <a:gd name="T19" fmla="*/ 3 h 81"/>
                <a:gd name="T20" fmla="*/ 8 w 107"/>
                <a:gd name="T21" fmla="*/ 0 h 81"/>
                <a:gd name="T22" fmla="*/ 8 w 107"/>
                <a:gd name="T23" fmla="*/ 2 h 81"/>
                <a:gd name="T24" fmla="*/ 21 w 107"/>
                <a:gd name="T25" fmla="*/ 35 h 81"/>
                <a:gd name="T26" fmla="*/ 21 w 107"/>
                <a:gd name="T27" fmla="*/ 35 h 81"/>
                <a:gd name="T28" fmla="*/ 31 w 107"/>
                <a:gd name="T29" fmla="*/ 60 h 81"/>
                <a:gd name="T30" fmla="*/ 31 w 107"/>
                <a:gd name="T31" fmla="*/ 60 h 81"/>
                <a:gd name="T32" fmla="*/ 39 w 107"/>
                <a:gd name="T33" fmla="*/ 73 h 81"/>
                <a:gd name="T34" fmla="*/ 39 w 107"/>
                <a:gd name="T35" fmla="*/ 73 h 81"/>
                <a:gd name="T36" fmla="*/ 61 w 107"/>
                <a:gd name="T37" fmla="*/ 54 h 81"/>
                <a:gd name="T38" fmla="*/ 61 w 107"/>
                <a:gd name="T39" fmla="*/ 54 h 81"/>
                <a:gd name="T40" fmla="*/ 77 w 107"/>
                <a:gd name="T41" fmla="*/ 38 h 81"/>
                <a:gd name="T42" fmla="*/ 77 w 107"/>
                <a:gd name="T43" fmla="*/ 38 h 81"/>
                <a:gd name="T44" fmla="*/ 77 w 107"/>
                <a:gd name="T45" fmla="*/ 38 h 81"/>
                <a:gd name="T46" fmla="*/ 81 w 107"/>
                <a:gd name="T47" fmla="*/ 34 h 81"/>
                <a:gd name="T48" fmla="*/ 107 w 107"/>
                <a:gd name="T49" fmla="*/ 66 h 81"/>
                <a:gd name="T50" fmla="*/ 101 w 107"/>
                <a:gd name="T51" fmla="*/ 71 h 81"/>
                <a:gd name="T52" fmla="*/ 80 w 107"/>
                <a:gd name="T53" fmla="*/ 46 h 81"/>
                <a:gd name="T54" fmla="*/ 42 w 107"/>
                <a:gd name="T55" fmla="*/ 80 h 81"/>
                <a:gd name="T56" fmla="*/ 42 w 107"/>
                <a:gd name="T57" fmla="*/ 80 h 81"/>
                <a:gd name="T58" fmla="*/ 39 w 107"/>
                <a:gd name="T59" fmla="*/ 81 h 81"/>
                <a:gd name="T60" fmla="*/ 39 w 107"/>
                <a:gd name="T61" fmla="*/ 81 h 81"/>
                <a:gd name="T62" fmla="*/ 32 w 107"/>
                <a:gd name="T63" fmla="*/ 76 h 81"/>
                <a:gd name="T64" fmla="*/ 38 w 107"/>
                <a:gd name="T65" fmla="*/ 77 h 81"/>
                <a:gd name="T66" fmla="*/ 37 w 107"/>
                <a:gd name="T67" fmla="*/ 76 h 81"/>
                <a:gd name="T68" fmla="*/ 37 w 107"/>
                <a:gd name="T69" fmla="*/ 76 h 81"/>
                <a:gd name="T70" fmla="*/ 36 w 107"/>
                <a:gd name="T71" fmla="*/ 76 h 81"/>
                <a:gd name="T72" fmla="*/ 36 w 107"/>
                <a:gd name="T73" fmla="*/ 76 h 81"/>
                <a:gd name="T74" fmla="*/ 38 w 107"/>
                <a:gd name="T75" fmla="*/ 77 h 81"/>
                <a:gd name="T76" fmla="*/ 30 w 107"/>
                <a:gd name="T77" fmla="*/ 66 h 81"/>
                <a:gd name="T78" fmla="*/ 32 w 107"/>
                <a:gd name="T79" fmla="*/ 69 h 81"/>
                <a:gd name="T80" fmla="*/ 32 w 107"/>
                <a:gd name="T81" fmla="*/ 69 h 81"/>
                <a:gd name="T82" fmla="*/ 28 w 107"/>
                <a:gd name="T83" fmla="*/ 61 h 81"/>
                <a:gd name="T84" fmla="*/ 28 w 107"/>
                <a:gd name="T85" fmla="*/ 61 h 81"/>
                <a:gd name="T86" fmla="*/ 25 w 107"/>
                <a:gd name="T87" fmla="*/ 56 h 81"/>
                <a:gd name="T88" fmla="*/ 25 w 107"/>
                <a:gd name="T89" fmla="*/ 56 h 81"/>
                <a:gd name="T90" fmla="*/ 30 w 107"/>
                <a:gd name="T91" fmla="*/ 66 h 81"/>
                <a:gd name="T92" fmla="*/ 99 w 107"/>
                <a:gd name="T93" fmla="*/ 63 h 81"/>
                <a:gd name="T94" fmla="*/ 80 w 107"/>
                <a:gd name="T95" fmla="*/ 40 h 81"/>
                <a:gd name="T96" fmla="*/ 80 w 107"/>
                <a:gd name="T97" fmla="*/ 40 h 81"/>
                <a:gd name="T98" fmla="*/ 99 w 107"/>
                <a:gd name="T99" fmla="*/ 63 h 81"/>
                <a:gd name="T100" fmla="*/ 57 w 107"/>
                <a:gd name="T101" fmla="*/ 63 h 81"/>
                <a:gd name="T102" fmla="*/ 57 w 107"/>
                <a:gd name="T103" fmla="*/ 62 h 81"/>
                <a:gd name="T104" fmla="*/ 57 w 107"/>
                <a:gd name="T105" fmla="*/ 62 h 81"/>
                <a:gd name="T106" fmla="*/ 57 w 107"/>
                <a:gd name="T107" fmla="*/ 63 h 81"/>
                <a:gd name="T108" fmla="*/ 57 w 107"/>
                <a:gd name="T109" fmla="*/ 62 h 81"/>
                <a:gd name="T110" fmla="*/ 62 w 107"/>
                <a:gd name="T111" fmla="*/ 57 h 81"/>
                <a:gd name="T112" fmla="*/ 62 w 107"/>
                <a:gd name="T113" fmla="*/ 57 h 81"/>
                <a:gd name="T114" fmla="*/ 57 w 107"/>
                <a:gd name="T115" fmla="*/ 62 h 81"/>
                <a:gd name="T116" fmla="*/ 14 w 107"/>
                <a:gd name="T117" fmla="*/ 29 h 81"/>
                <a:gd name="T118" fmla="*/ 5 w 107"/>
                <a:gd name="T119" fmla="*/ 5 h 81"/>
                <a:gd name="T120" fmla="*/ 5 w 107"/>
                <a:gd name="T121" fmla="*/ 5 h 81"/>
                <a:gd name="T122" fmla="*/ 5 w 107"/>
                <a:gd name="T123" fmla="*/ 5 h 81"/>
                <a:gd name="T124" fmla="*/ 14 w 107"/>
                <a:gd name="T125" fmla="*/ 2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7" h="81">
                  <a:moveTo>
                    <a:pt x="32" y="76"/>
                  </a:moveTo>
                  <a:cubicBezTo>
                    <a:pt x="33" y="75"/>
                    <a:pt x="33" y="75"/>
                    <a:pt x="33" y="75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0" y="74"/>
                    <a:pt x="28" y="71"/>
                    <a:pt x="26" y="67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22" y="60"/>
                    <a:pt x="18" y="51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7" y="23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14" y="18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44"/>
                    <a:pt x="28" y="53"/>
                    <a:pt x="31" y="6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34" y="66"/>
                    <a:pt x="37" y="71"/>
                    <a:pt x="39" y="73"/>
                  </a:cubicBezTo>
                  <a:cubicBezTo>
                    <a:pt x="39" y="73"/>
                    <a:pt x="39" y="73"/>
                    <a:pt x="39" y="73"/>
                  </a:cubicBezTo>
                  <a:cubicBezTo>
                    <a:pt x="43" y="69"/>
                    <a:pt x="52" y="61"/>
                    <a:pt x="61" y="5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9" y="46"/>
                    <a:pt x="76" y="39"/>
                    <a:pt x="77" y="3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81" y="34"/>
                    <a:pt x="81" y="34"/>
                    <a:pt x="81" y="34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1" y="71"/>
                    <a:pt x="101" y="71"/>
                    <a:pt x="101" y="71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72" y="54"/>
                    <a:pt x="50" y="75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1" y="81"/>
                    <a:pt x="40" y="81"/>
                    <a:pt x="39" y="81"/>
                  </a:cubicBezTo>
                  <a:cubicBezTo>
                    <a:pt x="39" y="81"/>
                    <a:pt x="39" y="81"/>
                    <a:pt x="39" y="81"/>
                  </a:cubicBezTo>
                  <a:cubicBezTo>
                    <a:pt x="35" y="81"/>
                    <a:pt x="33" y="78"/>
                    <a:pt x="32" y="76"/>
                  </a:cubicBezTo>
                  <a:close/>
                  <a:moveTo>
                    <a:pt x="38" y="77"/>
                  </a:moveTo>
                  <a:cubicBezTo>
                    <a:pt x="38" y="77"/>
                    <a:pt x="37" y="77"/>
                    <a:pt x="37" y="76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7" y="76"/>
                    <a:pt x="37" y="76"/>
                    <a:pt x="36" y="76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37" y="76"/>
                    <a:pt x="37" y="77"/>
                    <a:pt x="38" y="77"/>
                  </a:cubicBezTo>
                  <a:close/>
                  <a:moveTo>
                    <a:pt x="30" y="66"/>
                  </a:moveTo>
                  <a:cubicBezTo>
                    <a:pt x="30" y="67"/>
                    <a:pt x="31" y="68"/>
                    <a:pt x="32" y="69"/>
                  </a:cubicBezTo>
                  <a:cubicBezTo>
                    <a:pt x="32" y="69"/>
                    <a:pt x="32" y="69"/>
                    <a:pt x="32" y="69"/>
                  </a:cubicBezTo>
                  <a:cubicBezTo>
                    <a:pt x="30" y="67"/>
                    <a:pt x="29" y="65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7" y="60"/>
                    <a:pt x="26" y="58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6" y="59"/>
                    <a:pt x="28" y="63"/>
                    <a:pt x="30" y="66"/>
                  </a:cubicBezTo>
                  <a:close/>
                  <a:moveTo>
                    <a:pt x="99" y="63"/>
                  </a:moveTo>
                  <a:cubicBezTo>
                    <a:pt x="80" y="40"/>
                    <a:pt x="80" y="40"/>
                    <a:pt x="80" y="40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99" y="63"/>
                    <a:pt x="99" y="63"/>
                    <a:pt x="99" y="63"/>
                  </a:cubicBezTo>
                  <a:close/>
                  <a:moveTo>
                    <a:pt x="57" y="63"/>
                  </a:moveTo>
                  <a:cubicBezTo>
                    <a:pt x="57" y="63"/>
                    <a:pt x="57" y="62"/>
                    <a:pt x="57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57" y="62"/>
                    <a:pt x="57" y="63"/>
                    <a:pt x="57" y="63"/>
                  </a:cubicBezTo>
                  <a:close/>
                  <a:moveTo>
                    <a:pt x="57" y="62"/>
                  </a:moveTo>
                  <a:cubicBezTo>
                    <a:pt x="59" y="61"/>
                    <a:pt x="61" y="59"/>
                    <a:pt x="62" y="57"/>
                  </a:cubicBezTo>
                  <a:cubicBezTo>
                    <a:pt x="62" y="57"/>
                    <a:pt x="62" y="57"/>
                    <a:pt x="62" y="57"/>
                  </a:cubicBezTo>
                  <a:cubicBezTo>
                    <a:pt x="61" y="59"/>
                    <a:pt x="59" y="61"/>
                    <a:pt x="57" y="62"/>
                  </a:cubicBezTo>
                  <a:close/>
                  <a:moveTo>
                    <a:pt x="14" y="29"/>
                  </a:moveTo>
                  <a:cubicBezTo>
                    <a:pt x="10" y="18"/>
                    <a:pt x="7" y="9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" y="9"/>
                    <a:pt x="10" y="18"/>
                    <a:pt x="14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36" name="任意多边形 36">
            <a:extLst>
              <a:ext uri="{FF2B5EF4-FFF2-40B4-BE49-F238E27FC236}">
                <a16:creationId xmlns:a16="http://schemas.microsoft.com/office/drawing/2014/main" xmlns="" id="{E37AA4DD-B866-4080-9B55-2B3B458213C8}"/>
              </a:ext>
            </a:extLst>
          </p:cNvPr>
          <p:cNvSpPr/>
          <p:nvPr/>
        </p:nvSpPr>
        <p:spPr>
          <a:xfrm>
            <a:off x="-1169401" y="5739551"/>
            <a:ext cx="11591597" cy="911116"/>
          </a:xfrm>
          <a:custGeom>
            <a:avLst/>
            <a:gdLst>
              <a:gd name="connsiteX0" fmla="*/ 0 w 8505371"/>
              <a:gd name="connsiteY0" fmla="*/ 566124 h 638728"/>
              <a:gd name="connsiteX1" fmla="*/ 1436914 w 8505371"/>
              <a:gd name="connsiteY1" fmla="*/ 116181 h 638728"/>
              <a:gd name="connsiteX2" fmla="*/ 2931885 w 8505371"/>
              <a:gd name="connsiteY2" fmla="*/ 595153 h 638728"/>
              <a:gd name="connsiteX3" fmla="*/ 4601028 w 8505371"/>
              <a:gd name="connsiteY3" fmla="*/ 67 h 638728"/>
              <a:gd name="connsiteX4" fmla="*/ 6270171 w 8505371"/>
              <a:gd name="connsiteY4" fmla="*/ 638696 h 638728"/>
              <a:gd name="connsiteX5" fmla="*/ 7736114 w 8505371"/>
              <a:gd name="connsiteY5" fmla="*/ 29096 h 638728"/>
              <a:gd name="connsiteX6" fmla="*/ 8505371 w 8505371"/>
              <a:gd name="connsiteY6" fmla="*/ 217781 h 638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05371" h="638728">
                <a:moveTo>
                  <a:pt x="0" y="566124"/>
                </a:moveTo>
                <a:cubicBezTo>
                  <a:pt x="474133" y="338733"/>
                  <a:pt x="948267" y="111343"/>
                  <a:pt x="1436914" y="116181"/>
                </a:cubicBezTo>
                <a:cubicBezTo>
                  <a:pt x="1925561" y="121019"/>
                  <a:pt x="2404533" y="614505"/>
                  <a:pt x="2931885" y="595153"/>
                </a:cubicBezTo>
                <a:cubicBezTo>
                  <a:pt x="3459237" y="575801"/>
                  <a:pt x="4044647" y="-7190"/>
                  <a:pt x="4601028" y="67"/>
                </a:cubicBezTo>
                <a:cubicBezTo>
                  <a:pt x="5157409" y="7324"/>
                  <a:pt x="5747657" y="633858"/>
                  <a:pt x="6270171" y="638696"/>
                </a:cubicBezTo>
                <a:cubicBezTo>
                  <a:pt x="6792685" y="643534"/>
                  <a:pt x="7363581" y="99248"/>
                  <a:pt x="7736114" y="29096"/>
                </a:cubicBezTo>
                <a:cubicBezTo>
                  <a:pt x="8108647" y="-41056"/>
                  <a:pt x="8362647" y="271000"/>
                  <a:pt x="8505371" y="217781"/>
                </a:cubicBezTo>
              </a:path>
            </a:pathLst>
          </a:custGeom>
          <a:noFill/>
          <a:ln w="349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39" name="图片 20">
            <a:extLst>
              <a:ext uri="{FF2B5EF4-FFF2-40B4-BE49-F238E27FC236}">
                <a16:creationId xmlns:a16="http://schemas.microsoft.com/office/drawing/2014/main" xmlns="" id="{831CB43F-6C83-4990-9DFB-80EB8A634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24" y="1256485"/>
            <a:ext cx="4416142" cy="3725621"/>
          </a:xfrm>
          <a:prstGeom prst="rect">
            <a:avLst/>
          </a:prstGeom>
        </p:spPr>
      </p:pic>
      <p:sp>
        <p:nvSpPr>
          <p:cNvPr id="41" name="文本框 21">
            <a:extLst>
              <a:ext uri="{FF2B5EF4-FFF2-40B4-BE49-F238E27FC236}">
                <a16:creationId xmlns:a16="http://schemas.microsoft.com/office/drawing/2014/main" xmlns="" id="{2B4C73FA-BFD3-4318-9F6C-58C1E2CB2153}"/>
              </a:ext>
            </a:extLst>
          </p:cNvPr>
          <p:cNvSpPr txBox="1"/>
          <p:nvPr/>
        </p:nvSpPr>
        <p:spPr>
          <a:xfrm>
            <a:off x="742434" y="2433416"/>
            <a:ext cx="3356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vi-VN" sz="2400" b="1" i="1" dirty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hình ảnh tương ứng với một hiện tượng đời sống, em hãy gọi tên hiện tượng đó</a:t>
            </a:r>
            <a:endParaRPr lang="zh-CN" altLang="en-US" sz="2400" b="1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4B0000D-4155-4B45-B0F5-968B5BB92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386" y="2841"/>
            <a:ext cx="7780814" cy="443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9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5DC8F70-F946-45FD-97AF-04A1BC853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11554"/>
            <a:ext cx="9144000" cy="238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7518DFF-B5C7-4927-BFD4-0DC52F601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6694"/>
            <a:ext cx="9144000" cy="165576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F641C5F7-7D2D-48B5-A988-6C1041E25583}"/>
              </a:ext>
            </a:extLst>
          </p:cNvPr>
          <p:cNvSpPr/>
          <p:nvPr/>
        </p:nvSpPr>
        <p:spPr>
          <a:xfrm>
            <a:off x="643030" y="646176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A32005A1-9A5F-42E4-AC44-9CF953499214}"/>
              </a:ext>
            </a:extLst>
          </p:cNvPr>
          <p:cNvSpPr/>
          <p:nvPr/>
        </p:nvSpPr>
        <p:spPr>
          <a:xfrm>
            <a:off x="1123785" y="945578"/>
            <a:ext cx="9944430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179" y="3883546"/>
            <a:ext cx="2297117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5088" cy="2387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19" y="5051026"/>
            <a:ext cx="1263617" cy="8852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C27EDA6E-68B0-4C95-B88E-4C22BC3903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4298" y="13877"/>
            <a:ext cx="1863402" cy="186340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B2734B3C-6847-41EB-8FDD-70D7D5E84795}"/>
              </a:ext>
            </a:extLst>
          </p:cNvPr>
          <p:cNvSpPr/>
          <p:nvPr/>
        </p:nvSpPr>
        <p:spPr>
          <a:xfrm>
            <a:off x="1232263" y="1877278"/>
            <a:ext cx="9835952" cy="155172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7D5BF3D8-6604-449E-9814-D1B6B8A78753}"/>
              </a:ext>
            </a:extLst>
          </p:cNvPr>
          <p:cNvSpPr/>
          <p:nvPr/>
        </p:nvSpPr>
        <p:spPr>
          <a:xfrm>
            <a:off x="4367867" y="3883546"/>
            <a:ext cx="4082041" cy="1308431"/>
          </a:xfrm>
          <a:prstGeom prst="roundRect">
            <a:avLst/>
          </a:prstGeom>
          <a:solidFill>
            <a:srgbClr val="5B9BD5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图片 20">
            <a:hlinkClick r:id="rId8" action="ppaction://hlinksldjump"/>
            <a:extLst>
              <a:ext uri="{FF2B5EF4-FFF2-40B4-BE49-F238E27FC236}">
                <a16:creationId xmlns:a16="http://schemas.microsoft.com/office/drawing/2014/main" xmlns="" id="{1D6D2205-7011-4C2F-A019-D8397C2A72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883" y="4114537"/>
            <a:ext cx="1912946" cy="1856511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xmlns="" id="{A6C2BAFF-CCE1-440C-B06B-FFEF564E54A1}"/>
              </a:ext>
            </a:extLst>
          </p:cNvPr>
          <p:cNvSpPr/>
          <p:nvPr/>
        </p:nvSpPr>
        <p:spPr>
          <a:xfrm>
            <a:off x="940526" y="6012877"/>
            <a:ext cx="583474" cy="615116"/>
          </a:xfrm>
          <a:prstGeom prst="upArrow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1" name="Action Button: Home 20">
            <a:hlinkClick r:id="rId10" action="ppaction://hlinksldjump" highlightClick="1"/>
          </p:cNvPr>
          <p:cNvSpPr/>
          <p:nvPr/>
        </p:nvSpPr>
        <p:spPr>
          <a:xfrm>
            <a:off x="11068216" y="5979539"/>
            <a:ext cx="1123140" cy="878461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3">
            <a:hlinkClick r:id="" action="ppaction://noaction"/>
            <a:extLst>
              <a:ext uri="{FF2B5EF4-FFF2-40B4-BE49-F238E27FC236}">
                <a16:creationId xmlns:a16="http://schemas.microsoft.com/office/drawing/2014/main" xmlns="" id="{4AE9C7BA-A857-4C62-8A1B-96B465C3CA19}"/>
              </a:ext>
            </a:extLst>
          </p:cNvPr>
          <p:cNvSpPr/>
          <p:nvPr/>
        </p:nvSpPr>
        <p:spPr>
          <a:xfrm>
            <a:off x="2555976" y="3964381"/>
            <a:ext cx="1653142" cy="107200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/>
              <a:t>Trả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lời</a:t>
            </a:r>
            <a:r>
              <a:rPr lang="en-US" sz="2800" b="1" dirty="0" smtClean="0"/>
              <a:t>: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7341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5DC8F70-F946-45FD-97AF-04A1BC853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11554"/>
            <a:ext cx="9144000" cy="238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7518DFF-B5C7-4927-BFD4-0DC52F601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6694"/>
            <a:ext cx="9144000" cy="165576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F641C5F7-7D2D-48B5-A988-6C1041E25583}"/>
              </a:ext>
            </a:extLst>
          </p:cNvPr>
          <p:cNvSpPr/>
          <p:nvPr/>
        </p:nvSpPr>
        <p:spPr>
          <a:xfrm>
            <a:off x="643030" y="646176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A32005A1-9A5F-42E4-AC44-9CF953499214}"/>
              </a:ext>
            </a:extLst>
          </p:cNvPr>
          <p:cNvSpPr/>
          <p:nvPr/>
        </p:nvSpPr>
        <p:spPr>
          <a:xfrm>
            <a:off x="1123785" y="945578"/>
            <a:ext cx="9944430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179" y="3883546"/>
            <a:ext cx="2297117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5088" cy="2387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19" y="5051026"/>
            <a:ext cx="1263617" cy="8852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C27EDA6E-68B0-4C95-B88E-4C22BC3903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4298" y="13877"/>
            <a:ext cx="1863402" cy="186340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B2734B3C-6847-41EB-8FDD-70D7D5E84795}"/>
              </a:ext>
            </a:extLst>
          </p:cNvPr>
          <p:cNvSpPr/>
          <p:nvPr/>
        </p:nvSpPr>
        <p:spPr>
          <a:xfrm>
            <a:off x="1232263" y="1877278"/>
            <a:ext cx="9835952" cy="200626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7D5BF3D8-6604-449E-9814-D1B6B8A78753}"/>
              </a:ext>
            </a:extLst>
          </p:cNvPr>
          <p:cNvSpPr/>
          <p:nvPr/>
        </p:nvSpPr>
        <p:spPr>
          <a:xfrm>
            <a:off x="4434528" y="4261535"/>
            <a:ext cx="3431422" cy="875564"/>
          </a:xfrm>
          <a:prstGeom prst="roundRect">
            <a:avLst/>
          </a:prstGeom>
          <a:solidFill>
            <a:srgbClr val="5B9BD5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图片 2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182CCA6-7287-4F16-8288-2B099DBC3A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883" y="4114537"/>
            <a:ext cx="1912946" cy="1856511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xmlns="" id="{2F9914B9-8A2B-4C60-BC5D-32B54F18A742}"/>
              </a:ext>
            </a:extLst>
          </p:cNvPr>
          <p:cNvSpPr/>
          <p:nvPr/>
        </p:nvSpPr>
        <p:spPr>
          <a:xfrm>
            <a:off x="940526" y="6012877"/>
            <a:ext cx="583474" cy="615116"/>
          </a:xfrm>
          <a:prstGeom prst="upArrow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1" name="Arrow: Right 3">
            <a:hlinkClick r:id="" action="ppaction://noaction"/>
            <a:extLst>
              <a:ext uri="{FF2B5EF4-FFF2-40B4-BE49-F238E27FC236}">
                <a16:creationId xmlns:a16="http://schemas.microsoft.com/office/drawing/2014/main" xmlns="" id="{4AE9C7BA-A857-4C62-8A1B-96B465C3CA19}"/>
              </a:ext>
            </a:extLst>
          </p:cNvPr>
          <p:cNvSpPr/>
          <p:nvPr/>
        </p:nvSpPr>
        <p:spPr>
          <a:xfrm>
            <a:off x="2651343" y="4228518"/>
            <a:ext cx="1653142" cy="107200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/>
              <a:t>Trả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lời</a:t>
            </a:r>
            <a:r>
              <a:rPr lang="en-US" sz="2800" b="1" dirty="0" smtClean="0"/>
              <a:t>: </a:t>
            </a:r>
            <a:endParaRPr lang="en-US" sz="2800" b="1" dirty="0"/>
          </a:p>
        </p:txBody>
      </p:sp>
      <p:sp>
        <p:nvSpPr>
          <p:cNvPr id="22" name="Action Button: Home 21">
            <a:hlinkClick r:id="rId10" action="ppaction://hlinksldjump" highlightClick="1"/>
          </p:cNvPr>
          <p:cNvSpPr/>
          <p:nvPr/>
        </p:nvSpPr>
        <p:spPr>
          <a:xfrm>
            <a:off x="11068216" y="5979539"/>
            <a:ext cx="1123140" cy="878461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3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8706" y="4128466"/>
            <a:ext cx="2287228" cy="2287228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8898" y="4311846"/>
            <a:ext cx="2103848" cy="210384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39909" y="2696956"/>
            <a:ext cx="1614890" cy="1614890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19255" y="3202823"/>
            <a:ext cx="1651879" cy="165187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6974" y="-60615"/>
            <a:ext cx="2345812" cy="978882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7501" y="-344158"/>
            <a:ext cx="1183102" cy="1183102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4050" y="480313"/>
            <a:ext cx="717265" cy="717265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pic>
        <p:nvPicPr>
          <p:cNvPr id="15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8" y="1261238"/>
            <a:ext cx="11985901" cy="4880158"/>
          </a:xfrm>
          <a:prstGeom prst="rect">
            <a:avLst/>
          </a:prstGeom>
        </p:spPr>
      </p:pic>
      <p:pic>
        <p:nvPicPr>
          <p:cNvPr id="21" name="图片 69">
            <a:extLst>
              <a:ext uri="{FF2B5EF4-FFF2-40B4-BE49-F238E27FC236}">
                <a16:creationId xmlns:a16="http://schemas.microsoft.com/office/drawing/2014/main" xmlns="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20400" y="57224"/>
            <a:ext cx="1104692" cy="781721"/>
          </a:xfrm>
          <a:prstGeom prst="rect">
            <a:avLst/>
          </a:prstGeom>
        </p:spPr>
      </p:pic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24254" y="28694"/>
            <a:ext cx="1246880" cy="1620501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xmlns="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93282" y="5491411"/>
            <a:ext cx="1837058" cy="12999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1166878" y="2007455"/>
            <a:ext cx="10126531" cy="2554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17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400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defTabSz="914217"/>
            <a:r>
              <a:rPr lang="en-US" sz="3199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NV1: </a:t>
            </a:r>
            <a:r>
              <a:rPr lang="en-US" sz="3199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Xác</a:t>
            </a:r>
            <a:r>
              <a:rPr lang="en-US" sz="3199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định</a:t>
            </a:r>
            <a:r>
              <a:rPr lang="en-US" sz="3199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đề</a:t>
            </a:r>
            <a:r>
              <a:rPr lang="en-US" sz="3199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lang="en-US" sz="3199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, </a:t>
            </a:r>
            <a:r>
              <a:rPr lang="en-US" sz="3199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tìm</a:t>
            </a:r>
            <a:r>
              <a:rPr lang="en-US" sz="3199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ý, </a:t>
            </a:r>
            <a:r>
              <a:rPr lang="en-US" sz="3199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lập</a:t>
            </a:r>
            <a:r>
              <a:rPr lang="en-US" sz="3199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dàn</a:t>
            </a:r>
            <a:r>
              <a:rPr lang="en-US" sz="3199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ý </a:t>
            </a:r>
            <a:r>
              <a:rPr lang="en-US" sz="3199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cho</a:t>
            </a:r>
            <a:r>
              <a:rPr lang="en-US" sz="3199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đề</a:t>
            </a:r>
            <a:r>
              <a:rPr lang="en-US" sz="3199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văn</a:t>
            </a:r>
            <a:r>
              <a:rPr lang="en-US" sz="3199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trên</a:t>
            </a:r>
            <a:endParaRPr lang="en-US" sz="3199" b="1" i="1" dirty="0" smtClean="0">
              <a:solidFill>
                <a:srgbClr val="002060"/>
              </a:solidFill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  <a:p>
            <a:pPr algn="just" defTabSz="914217"/>
            <a:r>
              <a:rPr lang="en-US" sz="3199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NV2: </a:t>
            </a:r>
            <a:r>
              <a:rPr lang="en-US" sz="3199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Hoàn</a:t>
            </a:r>
            <a:r>
              <a:rPr lang="en-US" sz="3199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itchFamily="18" charset="0"/>
                <a:ea typeface="黑体"/>
                <a:cs typeface="Times New Roman" panose="02020603050405020304" pitchFamily="18" charset="0"/>
              </a:rPr>
              <a:t>thành</a:t>
            </a:r>
            <a:r>
              <a:rPr lang="en-US" sz="3199" b="1" i="1" dirty="0">
                <a:solidFill>
                  <a:srgbClr val="002060"/>
                </a:solidFill>
                <a:latin typeface="Times New Roman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lang="en-US" sz="3199" b="1" i="1" dirty="0">
                <a:solidFill>
                  <a:srgbClr val="002060"/>
                </a:solidFill>
                <a:latin typeface="Times New Roman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itchFamily="18" charset="0"/>
                <a:ea typeface="黑体"/>
                <a:cs typeface="Times New Roman" panose="02020603050405020304" pitchFamily="18" charset="0"/>
              </a:rPr>
              <a:t>viết</a:t>
            </a:r>
            <a:r>
              <a:rPr lang="en-US" sz="3199" b="1" i="1" dirty="0">
                <a:solidFill>
                  <a:srgbClr val="002060"/>
                </a:solidFill>
                <a:latin typeface="Times New Roman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itchFamily="18" charset="0"/>
                <a:ea typeface="黑体"/>
                <a:cs typeface="Times New Roman" panose="02020603050405020304" pitchFamily="18" charset="0"/>
              </a:rPr>
              <a:t>cho</a:t>
            </a:r>
            <a:r>
              <a:rPr lang="en-US" sz="3199" b="1" i="1" dirty="0">
                <a:solidFill>
                  <a:srgbClr val="002060"/>
                </a:solidFill>
                <a:latin typeface="Times New Roman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itchFamily="18" charset="0"/>
                <a:ea typeface="黑体"/>
                <a:cs typeface="Times New Roman" panose="02020603050405020304" pitchFamily="18" charset="0"/>
              </a:rPr>
              <a:t>đề</a:t>
            </a:r>
            <a:r>
              <a:rPr lang="en-US" sz="3199" b="1" i="1" dirty="0">
                <a:solidFill>
                  <a:srgbClr val="002060"/>
                </a:solidFill>
                <a:latin typeface="Times New Roman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lang="en-US" sz="3199" b="1" i="1" dirty="0">
                <a:solidFill>
                  <a:srgbClr val="002060"/>
                </a:solidFill>
                <a:latin typeface="Times New Roman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 smtClean="0">
                <a:solidFill>
                  <a:srgbClr val="002060"/>
                </a:solidFill>
                <a:latin typeface="Times New Roman" pitchFamily="18" charset="0"/>
                <a:ea typeface="黑体"/>
                <a:cs typeface="Times New Roman" panose="02020603050405020304" pitchFamily="18" charset="0"/>
              </a:rPr>
              <a:t>trên</a:t>
            </a:r>
            <a:endParaRPr lang="en-US" sz="3199" b="1" dirty="0">
              <a:solidFill>
                <a:srgbClr val="002060"/>
              </a:solidFill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sp>
        <p:nvSpPr>
          <p:cNvPr id="17" name="文本框 283">
            <a:extLst>
              <a:ext uri="{FF2B5EF4-FFF2-40B4-BE49-F238E27FC236}">
                <a16:creationId xmlns:a16="http://schemas.microsoft.com/office/drawing/2014/main" xmlns="" id="{192A6D67-F623-4427-AD7F-F91A32D1486D}"/>
              </a:ext>
            </a:extLst>
          </p:cNvPr>
          <p:cNvSpPr txBox="1"/>
          <p:nvPr/>
        </p:nvSpPr>
        <p:spPr>
          <a:xfrm>
            <a:off x="3930340" y="172050"/>
            <a:ext cx="4719562" cy="1107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217"/>
            <a:r>
              <a:rPr lang="en-US" altLang="zh-CN" sz="6599" b="1" dirty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VẬN DỤNG</a:t>
            </a:r>
            <a:endParaRPr lang="zh-CN" altLang="en-US" sz="6599" b="1" dirty="0">
              <a:solidFill>
                <a:srgbClr val="FF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9673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624" y="907277"/>
            <a:ext cx="1219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ý –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ý</a:t>
            </a:r>
          </a:p>
          <a:p>
            <a:r>
              <a:rPr lang="vi-V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 Mở bài</a:t>
            </a:r>
          </a:p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– Giới thiệu khái quát về Internet</a:t>
            </a:r>
            <a:br>
              <a:rPr lang="vi-VN" sz="3600" dirty="0">
                <a:latin typeface="Times New Roman" pitchFamily="18" charset="0"/>
                <a:cs typeface="Times New Roman" pitchFamily="18" charset="0"/>
              </a:rPr>
            </a:b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– Dẫn dắt vào vấn đề tác động của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internet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060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624" y="379243"/>
            <a:ext cx="121920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Thân bài</a:t>
            </a:r>
          </a:p>
          <a:p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a. Tác động tích cực của internet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– Đối với cuộc sống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Internet là kênh thông tin khổng lồ, từ điển bách khoa đồ sộ, là thế giới tri thức phong phú, đa dạng, cập nhật.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Internet là phương tiện trao đổi, giao lưu, giải trí giữa mọi người trên toàn thế giới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Internet có mặt trong mọi mặt đời sống như kinh tế – chính trị, văn hóa – xã hội, góp phần không nhỏ cho sự phát triển của các ngành kinh tế.</a:t>
            </a: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– Đối với con người đặc biệt là với học sinh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Tiếp cận với nguồn tri thức khổng lồ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Học tập qua mạng, chủ động tìm kiếm những phương pháp học tập hay, mới lạ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Là sân chơi bổ ích, giải trí đa màu sắc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Cập nhật tình hình trong nước và trên thế giới mọi lúc mọi nơi</a:t>
            </a:r>
          </a:p>
        </p:txBody>
      </p:sp>
    </p:spTree>
    <p:extLst>
      <p:ext uri="{BB962C8B-B14F-4D97-AF65-F5344CB8AC3E}">
        <p14:creationId xmlns:p14="http://schemas.microsoft.com/office/powerpoint/2010/main" val="2566672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6"/>
            <a:ext cx="12199362" cy="68523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5420" y="148178"/>
            <a:ext cx="11788727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. Tác động tiêu cực của internet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– Đối với cuộc sống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Nguồn thông tin chưa được kiểm chứng, xác thực một cách chặt chẽ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Chứa nhiều tin xấu, bạo động, lừa đảo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Lạm dụng internet dẫn đến hao tốn thời gian, sức khỏe và tiền bạc</a:t>
            </a: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– Đối với con người, thanh niên, học sinh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Tình trạng nghiện internet, nghiện các trò chơi điện tử bỏ bê học hành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Lạm dụng, sử dụng không đúng mục đích các nền tảng mạng xã hội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Dễ bị lôi kéo, dụ dỗ, chia sẻ thông tin sai lệch trên mạng xã hội</a:t>
            </a:r>
          </a:p>
          <a:p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c. Giải pháp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– Sử dụng internet đúng cách, đúng mục đích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– Sử dụng internet một cách văn hóa, có chọn lọc và kiểm duyệt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– Hạn chế để lộ thông tin cá nhân trên mạng internet</a:t>
            </a:r>
          </a:p>
          <a:p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3. Kết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-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Khẳng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định lại ý kiến của bản thân.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            -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học nhận thức và hành động</a:t>
            </a:r>
          </a:p>
        </p:txBody>
      </p:sp>
    </p:spTree>
    <p:extLst>
      <p:ext uri="{BB962C8B-B14F-4D97-AF65-F5344CB8AC3E}">
        <p14:creationId xmlns:p14="http://schemas.microsoft.com/office/powerpoint/2010/main" val="500178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8898" y="4311846"/>
            <a:ext cx="2103848" cy="210384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39909" y="2696956"/>
            <a:ext cx="1614890" cy="1614890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19255" y="3202823"/>
            <a:ext cx="1651879" cy="165187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6974" y="-60615"/>
            <a:ext cx="2345812" cy="978882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7501" y="-344158"/>
            <a:ext cx="1183102" cy="1183102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4050" y="480313"/>
            <a:ext cx="717265" cy="717265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5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5" y="1786677"/>
            <a:ext cx="4300649" cy="2351312"/>
          </a:xfrm>
          <a:prstGeom prst="rect">
            <a:avLst/>
          </a:prstGeom>
        </p:spPr>
      </p:pic>
      <p:pic>
        <p:nvPicPr>
          <p:cNvPr id="21" name="图片 69">
            <a:extLst>
              <a:ext uri="{FF2B5EF4-FFF2-40B4-BE49-F238E27FC236}">
                <a16:creationId xmlns:a16="http://schemas.microsoft.com/office/drawing/2014/main" xmlns="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7994" y="730614"/>
            <a:ext cx="1104692" cy="781721"/>
          </a:xfrm>
          <a:prstGeom prst="rect">
            <a:avLst/>
          </a:prstGeom>
        </p:spPr>
      </p:pic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67128" y="436544"/>
            <a:ext cx="1246880" cy="16205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554182" y="2198848"/>
            <a:ext cx="35044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*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cũ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: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hoàn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thành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NV 2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phần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vận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dụng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7" name="图片 2">
            <a:extLst>
              <a:ext uri="{FF2B5EF4-FFF2-40B4-BE49-F238E27FC236}">
                <a16:creationId xmlns:a16="http://schemas.microsoft.com/office/drawing/2014/main" xmlns="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4056942"/>
            <a:ext cx="1387026" cy="263281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文本框 41">
            <a:extLst>
              <a:ext uri="{FF2B5EF4-FFF2-40B4-BE49-F238E27FC236}">
                <a16:creationId xmlns:a16="http://schemas.microsoft.com/office/drawing/2014/main" xmlns="" id="{5B099D9A-4075-406C-A1F6-B7AAA8071D6D}"/>
              </a:ext>
            </a:extLst>
          </p:cNvPr>
          <p:cNvSpPr txBox="1"/>
          <p:nvPr/>
        </p:nvSpPr>
        <p:spPr>
          <a:xfrm>
            <a:off x="1210753" y="83718"/>
            <a:ext cx="7098500" cy="76931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399" b="1" i="0" u="none" strike="noStrike" kern="1200" cap="none" spc="0" normalizeH="0" baseline="0" noProof="0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HƯỚNG</a:t>
            </a:r>
            <a:r>
              <a:rPr kumimoji="0" lang="en-US" altLang="zh-CN" sz="4399" b="1" i="0" u="none" strike="noStrike" kern="1200" cap="none" spc="0" normalizeH="0" noProof="0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DẪN TỰ HỌC</a:t>
            </a:r>
            <a:endParaRPr kumimoji="0" lang="vi-VN" altLang="zh-CN" sz="4399" b="1" i="0" u="none" strike="noStrike" kern="1200" cap="none" spc="0" normalizeH="0" baseline="0" noProof="0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59">
            <a:extLst>
              <a:ext uri="{FF2B5EF4-FFF2-40B4-BE49-F238E27FC236}">
                <a16:creationId xmlns:a16="http://schemas.microsoft.com/office/drawing/2014/main" xmlns="" id="{4AF0D3A7-9861-4A52-B1DB-CF5BC1262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319" y="1652098"/>
            <a:ext cx="7473015" cy="2209339"/>
          </a:xfrm>
          <a:prstGeom prst="rect">
            <a:avLst/>
          </a:prstGeom>
        </p:spPr>
      </p:pic>
      <p:pic>
        <p:nvPicPr>
          <p:cNvPr id="18" name="图片 69">
            <a:extLst>
              <a:ext uri="{FF2B5EF4-FFF2-40B4-BE49-F238E27FC236}">
                <a16:creationId xmlns:a16="http://schemas.microsoft.com/office/drawing/2014/main" xmlns="" id="{D554DD5B-8688-469D-B92B-AEEB4671870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4317" y="1121474"/>
            <a:ext cx="1104692" cy="78172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BA63FFC-8413-44C3-A37E-0A07997EF13A}"/>
              </a:ext>
            </a:extLst>
          </p:cNvPr>
          <p:cNvSpPr/>
          <p:nvPr/>
        </p:nvSpPr>
        <p:spPr>
          <a:xfrm>
            <a:off x="5172586" y="2093962"/>
            <a:ext cx="60747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*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mới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: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chuẩn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bị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hoàn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thiện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viết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để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chuẩn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bị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ở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nói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và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nghe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8" name="图片 69">
            <a:extLst>
              <a:ext uri="{FF2B5EF4-FFF2-40B4-BE49-F238E27FC236}">
                <a16:creationId xmlns:a16="http://schemas.microsoft.com/office/drawing/2014/main" xmlns="" id="{7FAFBB51-57D9-4593-A653-5F9AA05D90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39909" y="543675"/>
            <a:ext cx="1104692" cy="78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2420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" grpId="0"/>
      <p:bldP spid="16" grpId="0"/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F7669892-921E-4C06-8E87-4D7BEE52D011}"/>
              </a:ext>
            </a:extLst>
          </p:cNvPr>
          <p:cNvGrpSpPr/>
          <p:nvPr/>
        </p:nvGrpSpPr>
        <p:grpSpPr>
          <a:xfrm>
            <a:off x="3304075" y="1473220"/>
            <a:ext cx="5966506" cy="2337529"/>
            <a:chOff x="3127218" y="1789966"/>
            <a:chExt cx="5967887" cy="2338070"/>
          </a:xfrm>
        </p:grpSpPr>
        <p:sp>
          <p:nvSpPr>
            <p:cNvPr id="13" name="文本框 283">
              <a:extLst>
                <a:ext uri="{FF2B5EF4-FFF2-40B4-BE49-F238E27FC236}">
                  <a16:creationId xmlns:a16="http://schemas.microsoft.com/office/drawing/2014/main" xmlns="" id="{192A6D67-F623-4427-AD7F-F91A32D1486D}"/>
                </a:ext>
              </a:extLst>
            </p:cNvPr>
            <p:cNvSpPr txBox="1"/>
            <p:nvPr/>
          </p:nvSpPr>
          <p:spPr>
            <a:xfrm>
              <a:off x="3127218" y="3019913"/>
              <a:ext cx="5967887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599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HẸN GẶP LẠI!</a:t>
              </a:r>
              <a:endParaRPr kumimoji="0" lang="zh-CN" altLang="en-US" sz="659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5F37DA67-2B19-40B2-8914-1F2B01AE222F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xmlns="" id="{18B1C8CB-7B25-480F-BD9C-857ACA24BCE1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xmlns="" id="{E3C1D5F9-47DE-4F73-9961-26EC5267FC8E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xmlns="" id="{9C6ACA75-01C4-483A-8EA7-A8C0D2092203}"/>
                </a:ext>
              </a:extLst>
            </p:cNvPr>
            <p:cNvSpPr txBox="1"/>
            <p:nvPr/>
          </p:nvSpPr>
          <p:spPr>
            <a:xfrm>
              <a:off x="6027435" y="1789966"/>
              <a:ext cx="184773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599" b="1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18713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34D0F5-FA5A-41F0-9878-836D4D32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3C1BA83-95E3-4F3F-B768-EA277A0CDC62}"/>
              </a:ext>
            </a:extLst>
          </p:cNvPr>
          <p:cNvSpPr txBox="1"/>
          <p:nvPr/>
        </p:nvSpPr>
        <p:spPr>
          <a:xfrm>
            <a:off x="0" y="0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5E0C7EE-8315-42AD-8770-5858A5061700}"/>
              </a:ext>
            </a:extLst>
          </p:cNvPr>
          <p:cNvSpPr/>
          <p:nvPr/>
        </p:nvSpPr>
        <p:spPr>
          <a:xfrm>
            <a:off x="6920197" y="1505429"/>
            <a:ext cx="4719741" cy="144290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DELL\Desktop\tải xuống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5" y="3872753"/>
            <a:ext cx="6661464" cy="298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DELL\Desktop\tải xuống (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914" y="3221502"/>
            <a:ext cx="4629378" cy="363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DELL\Desktop\tải xuống (6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03" y="1373612"/>
            <a:ext cx="6231987" cy="249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21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34D0F5-FA5A-41F0-9878-836D4D32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3C1BA83-95E3-4F3F-B768-EA277A0CDC62}"/>
              </a:ext>
            </a:extLst>
          </p:cNvPr>
          <p:cNvSpPr txBox="1"/>
          <p:nvPr/>
        </p:nvSpPr>
        <p:spPr>
          <a:xfrm>
            <a:off x="0" y="125216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5E0C7EE-8315-42AD-8770-5858A5061700}"/>
              </a:ext>
            </a:extLst>
          </p:cNvPr>
          <p:cNvSpPr/>
          <p:nvPr/>
        </p:nvSpPr>
        <p:spPr>
          <a:xfrm>
            <a:off x="7944523" y="1718334"/>
            <a:ext cx="3643532" cy="4544182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Ngăn chặn bạo lực học đường: Trách nhiệm không của riêng 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1" name="Picture 3" descr="C:\Users\DELL\Desktop\tải xuống (3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57"/>
          <a:stretch/>
        </p:blipFill>
        <p:spPr bwMode="auto">
          <a:xfrm>
            <a:off x="155575" y="1718334"/>
            <a:ext cx="7302581" cy="454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28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4425" y="-779635"/>
            <a:ext cx="2987641" cy="167974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34D0F5-FA5A-41F0-9878-836D4D32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3C1BA83-95E3-4F3F-B768-EA277A0CDC62}"/>
              </a:ext>
            </a:extLst>
          </p:cNvPr>
          <p:cNvSpPr txBox="1"/>
          <p:nvPr/>
        </p:nvSpPr>
        <p:spPr>
          <a:xfrm>
            <a:off x="276224" y="155598"/>
            <a:ext cx="117434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5E0C7EE-8315-42AD-8770-5858A5061700}"/>
              </a:ext>
            </a:extLst>
          </p:cNvPr>
          <p:cNvSpPr/>
          <p:nvPr/>
        </p:nvSpPr>
        <p:spPr>
          <a:xfrm>
            <a:off x="7053943" y="2286000"/>
            <a:ext cx="5138056" cy="2890434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500" y="2045991"/>
            <a:ext cx="3029595" cy="3971226"/>
          </a:xfrm>
          <a:prstGeom prst="rect">
            <a:avLst/>
          </a:prstGeom>
        </p:spPr>
      </p:pic>
      <p:pic>
        <p:nvPicPr>
          <p:cNvPr id="1026" name="Picture 2" descr="Cách sử dụng mạng xã hội hiệu quả &amp; thông minh cho học sinh - Edison School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5991"/>
            <a:ext cx="3618291" cy="405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61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34D0F5-FA5A-41F0-9878-836D4D32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3C1BA83-95E3-4F3F-B768-EA277A0CDC62}"/>
              </a:ext>
            </a:extLst>
          </p:cNvPr>
          <p:cNvSpPr txBox="1"/>
          <p:nvPr/>
        </p:nvSpPr>
        <p:spPr>
          <a:xfrm>
            <a:off x="1409350" y="155598"/>
            <a:ext cx="92285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5E0C7EE-8315-42AD-8770-5858A5061700}"/>
              </a:ext>
            </a:extLst>
          </p:cNvPr>
          <p:cNvSpPr/>
          <p:nvPr/>
        </p:nvSpPr>
        <p:spPr>
          <a:xfrm>
            <a:off x="5520960" y="1988925"/>
            <a:ext cx="5695423" cy="144290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AutoShape 2" descr="Thuận An - Tin Ủy ban nhân d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Thuận An - Tin Ủy ban nhân dâ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Thắp lên tình nhân ái, niềm tin vượt qua đại dịch Covid-19 |=&gt; Đăng trên  báo Bắc Gia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3" name="Picture 7" descr="C:\Users\DELL\Desktop\tải xuố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28969"/>
            <a:ext cx="3162391" cy="258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Top 10 bài văn mẫu Nghị luận xã hội về lòng nhân ái yêu thương con người  lớp 9 chọn lọc #2022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617" y="4019917"/>
            <a:ext cx="3628906" cy="241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0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34D0F5-FA5A-41F0-9878-836D4D32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3C1BA83-95E3-4F3F-B768-EA277A0CDC62}"/>
              </a:ext>
            </a:extLst>
          </p:cNvPr>
          <p:cNvSpPr txBox="1"/>
          <p:nvPr/>
        </p:nvSpPr>
        <p:spPr>
          <a:xfrm>
            <a:off x="1409350" y="155598"/>
            <a:ext cx="92285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5E0C7EE-8315-42AD-8770-5858A5061700}"/>
              </a:ext>
            </a:extLst>
          </p:cNvPr>
          <p:cNvSpPr/>
          <p:nvPr/>
        </p:nvSpPr>
        <p:spPr>
          <a:xfrm>
            <a:off x="4725692" y="1886045"/>
            <a:ext cx="6628108" cy="1701851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sz="4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4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4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Suy nghĩ về vai trò của tinh thần tự học đối với mỗi học sinh - Theki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3" name="Picture 3" descr="C:\Users\DELL\Desktop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0" y="1453956"/>
            <a:ext cx="3140619" cy="314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470" y="4219663"/>
            <a:ext cx="3813947" cy="233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7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34D0F5-FA5A-41F0-9878-836D4D32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3C1BA83-95E3-4F3F-B768-EA277A0CDC62}"/>
              </a:ext>
            </a:extLst>
          </p:cNvPr>
          <p:cNvSpPr txBox="1"/>
          <p:nvPr/>
        </p:nvSpPr>
        <p:spPr>
          <a:xfrm>
            <a:off x="1409350" y="155598"/>
            <a:ext cx="92285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5E0C7EE-8315-42AD-8770-5858A5061700}"/>
              </a:ext>
            </a:extLst>
          </p:cNvPr>
          <p:cNvSpPr/>
          <p:nvPr/>
        </p:nvSpPr>
        <p:spPr>
          <a:xfrm>
            <a:off x="6182633" y="2020048"/>
            <a:ext cx="5865905" cy="136584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7" b="19810"/>
          <a:stretch/>
        </p:blipFill>
        <p:spPr>
          <a:xfrm>
            <a:off x="117566" y="2112484"/>
            <a:ext cx="5914244" cy="26386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831" y="3674032"/>
            <a:ext cx="4739912" cy="254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5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1581</Words>
  <Application>Microsoft Office PowerPoint</Application>
  <PresentationFormat>Widescreen</PresentationFormat>
  <Paragraphs>189</Paragraphs>
  <Slides>37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Arial Unicode MS</vt:lpstr>
      <vt:lpstr>微软雅黑</vt:lpstr>
      <vt:lpstr>黑体</vt:lpstr>
      <vt:lpstr>宋体</vt:lpstr>
      <vt:lpstr>Arial</vt:lpstr>
      <vt:lpstr>Calibri</vt:lpstr>
      <vt:lpstr>Calibri Light</vt:lpstr>
      <vt:lpstr>ITC Avant Garde Std Bk</vt:lpstr>
      <vt:lpstr>华文新魏</vt:lpstr>
      <vt:lpstr>Times New Roman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</cp:revision>
  <dcterms:created xsi:type="dcterms:W3CDTF">2022-06-27T04:06:58Z</dcterms:created>
  <dcterms:modified xsi:type="dcterms:W3CDTF">2022-06-28T14:00:22Z</dcterms:modified>
</cp:coreProperties>
</file>