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65" r:id="rId7"/>
    <p:sldId id="271" r:id="rId8"/>
    <p:sldId id="266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2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1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1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2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9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4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3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1B60D-9693-4B27-9958-E787E3761285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D7836-16B7-4E68-AC84-9718165DA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1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5339282" cy="41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III. NHỮNG THÀNH TỰU VĂN HOÁ TIÊU BIỂU</a:t>
            </a:r>
            <a:endParaRPr lang="en-US" b="1" u="sng" dirty="0">
              <a:solidFill>
                <a:srgbClr val="57865F"/>
              </a:solidFill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546" y="1065386"/>
            <a:ext cx="12037454" cy="74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29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063" y="826850"/>
            <a:ext cx="1169401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</a:t>
            </a:r>
            <a:r>
              <a:rPr lang="nl-NL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 logo của Tổ chức Văn hoá, Khoa học và Giáo dục của Liên hợp quốc (UNESCO), em hãy cho biết: Logô đó lấy ý tưởng từ công trình kiến trúc nổi tiếng nào của Hy Lạp cổ đại?</a:t>
            </a:r>
            <a:r>
              <a:rPr lang="nl-NL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l-NL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Logo 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 Tổ chức Văn hoá, Khoa học và Giáo dục của Liên hợp quốc (UNESCO) lấy ý tưởng từ công trình kiến trúc nổi tiếng 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đền Pác-tê-nông của Hy Lạp cổ đại</a:t>
            </a:r>
            <a:r>
              <a:rPr lang="nl-NL" sz="24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03042" y="307087"/>
            <a:ext cx="86546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 HƯỚNG DẪN TỰ HỌC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vi-VN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</a:t>
            </a:r>
            <a:r>
              <a:rPr 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 học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III. NHỮNG THÀNH TỰU VĂN HOÁ TIÊU BIỂU</a:t>
            </a:r>
            <a:endParaRPr lang="en-US" sz="20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just"/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vi-VN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</a:t>
            </a:r>
            <a:r>
              <a:rPr lang="vi-VN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 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 TỰ NHIÊN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TỔ CHỨC NHÀ NƯỚC LA MÃ CỔ ĐẠI</a:t>
            </a:r>
          </a:p>
          <a:p>
            <a:pPr algn="just"/>
            <a:endParaRPr lang="en-US" sz="1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3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5339282" cy="41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III. NHỮNG THÀNH TỰU VĂN HOÁ TIÊU BIỂU</a:t>
            </a:r>
            <a:endParaRPr lang="en-US" b="1" dirty="0">
              <a:solidFill>
                <a:srgbClr val="57865F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252" y="1065386"/>
            <a:ext cx="101142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Một số thành tựu văn hóa tiêu biểu của Hi Lạp cổ đại: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Chữ viết: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 tạo ra hệ thống chữ viết gồm 24 chữ cái.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83" y="2081049"/>
            <a:ext cx="7989196" cy="461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21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5339282" cy="41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III. NHỮNG THÀNH TỰU VĂN HOÁ TIÊU BIỂU</a:t>
            </a:r>
            <a:endParaRPr lang="en-US" b="1" dirty="0">
              <a:solidFill>
                <a:srgbClr val="57865F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252" y="1065386"/>
            <a:ext cx="101142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Một số thành tựu văn hóa tiêu biểu của Hi Lạp cổ đại: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Chữ viết: sáng tạo ra hệ thống chữ viết gồm 24 chữ cái.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Văn học: 2 bộ sử thi nổi tiếng là I-li-át và Ô-đi-xê được lưu lại cho đời sau.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8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5339282" cy="41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III. NHỮNG THÀNH TỰU VĂN HOÁ TIÊU BIỂU</a:t>
            </a:r>
            <a:endParaRPr lang="en-US" b="1" dirty="0">
              <a:solidFill>
                <a:srgbClr val="57865F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252" y="1065386"/>
            <a:ext cx="101142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Một số thành tựu văn hóa tiêu biểu của Hi Lạp cổ đại: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Chữ viết: sáng tạo ra hệ thống chữ viết gồm 24 chữ cái.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Văn học: 2 bộ sử thi nổi tiếng là I-li-át và Ô-đi-xê được lưu lại cho đời sau.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Khoa học: Về toán học có Tailét, Pi-ta-go, Ơ-clít, Ác-si-mét; về sử học có Hê-rô-đốt, Tuy- xi-dít; về triết học có Xô-crát, Pla-tông (Platon), A-ri-xtốt.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4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7042441" cy="5241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III. NHỮNG THÀNH TỰU VĂN HOÁ TIÊU BIỂU</a:t>
            </a:r>
            <a:endParaRPr lang="en-US" sz="2400" b="1" dirty="0">
              <a:solidFill>
                <a:srgbClr val="57865F"/>
              </a:solidFill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252" y="1173364"/>
            <a:ext cx="120417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Một số thành tựu văn hóa tiêu biểu của Hi Lạp cổ đại: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Chữ viết: sáng tạo ra hệ thống chữ viết gồm 24 chữ cái.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Văn học: 2 bộ sử thi nổi tiếng là I-li-át và Ô-đi-xê được lưu lại cho đời sau.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Khoa học: Về toán học có Tailét, Pi-ta-go, Ơ-clít, Ác-si-mét; về sử học có Hê-rô-đốt, Tuy- xi-dít; về triết học có Xô-crát, Pla-tông (Platon), A-ri-xtốt.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nl-N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Kiến trúc điêu khắc: đền Pác-tê-nông, đền A-tê-na, nhà hát Đi-ô-n-xốt  của A-ten; hay những tác phẩm về điêu khắc như tượng thần Dớt, tượng nữ thần A-tê-na, tượng Vệ nữ thành Mi-lô.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03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944" y="649246"/>
            <a:ext cx="5339282" cy="416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III. NHỮNG THÀNH TỰU VĂN HOÁ TIÊU BIỂU</a:t>
            </a:r>
            <a:endParaRPr lang="en-US" b="1" dirty="0">
              <a:solidFill>
                <a:srgbClr val="57865F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716" y="2081049"/>
            <a:ext cx="4082602" cy="45897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32" y="2290545"/>
            <a:ext cx="2459865" cy="43802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319" y="2081049"/>
            <a:ext cx="5314682" cy="458970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6998" y="1065386"/>
            <a:ext cx="120850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nl-N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Kiến trúc điêu khắc: đền Pác-tê-nông, đền A-tê-na, nhà hát Đi-ô-n-xốt  của A-ten; hay những tác phẩm về điêu khắc như tượng thần Dớt, tượng nữ thần A-tê-na, tượng Vệ nữ thành Mi-lô.</a:t>
            </a:r>
            <a:endParaRPr lang="en-US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0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412122" y="-103031"/>
            <a:ext cx="9089266" cy="5525036"/>
          </a:xfrm>
          <a:prstGeom prst="horizontalScroll">
            <a:avLst/>
          </a:prstGeom>
          <a:solidFill>
            <a:srgbClr val="00B05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9600" dirty="0" smtClean="0"/>
              <a:t>BÀI TẬP </a:t>
            </a:r>
            <a:endParaRPr lang="en-US" sz="9600" dirty="0"/>
          </a:p>
        </p:txBody>
      </p:sp>
      <p:sp>
        <p:nvSpPr>
          <p:cNvPr id="5" name="6-Point Star 4"/>
          <p:cNvSpPr/>
          <p:nvPr/>
        </p:nvSpPr>
        <p:spPr>
          <a:xfrm>
            <a:off x="9890974" y="141667"/>
            <a:ext cx="1738648" cy="1056068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-Point Star 6"/>
          <p:cNvSpPr/>
          <p:nvPr/>
        </p:nvSpPr>
        <p:spPr>
          <a:xfrm>
            <a:off x="10187188" y="2041301"/>
            <a:ext cx="1429555" cy="1236372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0319195" y="3577107"/>
            <a:ext cx="1719330" cy="208637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6-Point Star 8"/>
          <p:cNvSpPr/>
          <p:nvPr/>
        </p:nvSpPr>
        <p:spPr>
          <a:xfrm>
            <a:off x="1416677" y="5422005"/>
            <a:ext cx="1738648" cy="1056067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6-Point Star 10"/>
          <p:cNvSpPr/>
          <p:nvPr/>
        </p:nvSpPr>
        <p:spPr>
          <a:xfrm>
            <a:off x="4523704" y="4977685"/>
            <a:ext cx="1828800" cy="1371599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6-Point Star 12"/>
          <p:cNvSpPr/>
          <p:nvPr/>
        </p:nvSpPr>
        <p:spPr>
          <a:xfrm>
            <a:off x="8500055" y="4977685"/>
            <a:ext cx="1390919" cy="1880315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6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613894" y="1219933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2649" y="1104022"/>
            <a:ext cx="101259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thủ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</a:p>
          <a:p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Nhờ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sớm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gắn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bó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thuyền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hùng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hậu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thuỷ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thủ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nay,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Hy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Lạp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thuyền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thửba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25%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ngạch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62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4890" y="0"/>
            <a:ext cx="7690620" cy="668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21-BÀI 10: HY LẠP CỔ ĐẠI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5386"/>
            <a:ext cx="12192000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584" y="1237645"/>
            <a:ext cx="1044787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800" b="1" u="sng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Câu</a:t>
            </a:r>
            <a:r>
              <a:rPr lang="en-US" sz="2800" b="1" u="sng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2: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sử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dụng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tư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liệu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vận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dụng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giản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toán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học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tiến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hành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toán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 </a:t>
            </a:r>
          </a:p>
          <a:p>
            <a:pPr algn="just">
              <a:lnSpc>
                <a:spcPct val="130000"/>
              </a:lnSpc>
            </a:pPr>
            <a:r>
              <a:rPr lang="en-US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Đáp</a:t>
            </a:r>
            <a:r>
              <a:rPr lang="en-US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án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: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khoảng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7,5 %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Athens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cổ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đại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quyển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Từ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cho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chúng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ta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thấy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chế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độ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chủ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ở Athens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chỉ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dành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những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do,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Athens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nô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lệ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quyền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công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dân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Segoe UI" panose="020B0502040204020203" pitchFamily="34" charset="0"/>
              </a:rPr>
              <a:t>.</a:t>
            </a:r>
            <a:endParaRPr lang="en-US" sz="2800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3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770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HUY</dc:creator>
  <cp:lastModifiedBy>MR HUY</cp:lastModifiedBy>
  <cp:revision>20</cp:revision>
  <dcterms:created xsi:type="dcterms:W3CDTF">2021-11-05T11:02:58Z</dcterms:created>
  <dcterms:modified xsi:type="dcterms:W3CDTF">2021-11-07T23:12:56Z</dcterms:modified>
</cp:coreProperties>
</file>