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48"/>
  </p:notesMasterIdLst>
  <p:handoutMasterIdLst>
    <p:handoutMasterId r:id="rId49"/>
  </p:handoutMasterIdLst>
  <p:sldIdLst>
    <p:sldId id="325" r:id="rId2"/>
    <p:sldId id="257" r:id="rId3"/>
    <p:sldId id="394" r:id="rId4"/>
    <p:sldId id="278" r:id="rId5"/>
    <p:sldId id="310" r:id="rId6"/>
    <p:sldId id="361" r:id="rId7"/>
    <p:sldId id="389" r:id="rId8"/>
    <p:sldId id="372" r:id="rId9"/>
    <p:sldId id="351" r:id="rId10"/>
    <p:sldId id="396" r:id="rId11"/>
    <p:sldId id="318" r:id="rId12"/>
    <p:sldId id="395" r:id="rId13"/>
    <p:sldId id="397" r:id="rId14"/>
    <p:sldId id="349" r:id="rId15"/>
    <p:sldId id="381" r:id="rId16"/>
    <p:sldId id="363" r:id="rId17"/>
    <p:sldId id="399" r:id="rId18"/>
    <p:sldId id="344" r:id="rId19"/>
    <p:sldId id="304" r:id="rId20"/>
    <p:sldId id="382" r:id="rId21"/>
    <p:sldId id="380" r:id="rId22"/>
    <p:sldId id="393" r:id="rId23"/>
    <p:sldId id="377" r:id="rId24"/>
    <p:sldId id="319" r:id="rId25"/>
    <p:sldId id="391" r:id="rId26"/>
    <p:sldId id="321" r:id="rId27"/>
    <p:sldId id="353" r:id="rId28"/>
    <p:sldId id="373" r:id="rId29"/>
    <p:sldId id="368" r:id="rId30"/>
    <p:sldId id="388" r:id="rId31"/>
    <p:sldId id="405" r:id="rId32"/>
    <p:sldId id="291" r:id="rId33"/>
    <p:sldId id="292" r:id="rId34"/>
    <p:sldId id="407" r:id="rId35"/>
    <p:sldId id="406" r:id="rId36"/>
    <p:sldId id="400" r:id="rId37"/>
    <p:sldId id="398" r:id="rId38"/>
    <p:sldId id="401" r:id="rId39"/>
    <p:sldId id="403" r:id="rId40"/>
    <p:sldId id="408" r:id="rId41"/>
    <p:sldId id="402" r:id="rId42"/>
    <p:sldId id="409" r:id="rId43"/>
    <p:sldId id="404" r:id="rId44"/>
    <p:sldId id="411" r:id="rId45"/>
    <p:sldId id="412" r:id="rId46"/>
    <p:sldId id="410" r:id="rId47"/>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0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66FF"/>
    <a:srgbClr val="FF0000"/>
    <a:srgbClr val="FFFF00"/>
    <a:srgbClr val="CC0099"/>
    <a:srgbClr val="FF99FF"/>
    <a:srgbClr val="FF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97" autoAdjust="0"/>
  </p:normalViewPr>
  <p:slideViewPr>
    <p:cSldViewPr>
      <p:cViewPr>
        <p:scale>
          <a:sx n="62" d="100"/>
          <a:sy n="62" d="100"/>
        </p:scale>
        <p:origin x="-1584"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microsoft.com/office/2016/11/relationships/changesInfo" Target="changesInfos/changesInfo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handoutMaster" Target="handoutMasters/handout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viewProps" Target="viewProp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ungphattrien0123456@gmail.com" userId="639bf380e7d8d746" providerId="LiveId" clId="{191F25BE-FE4A-9D43-9487-C5CF1764BF35}"/>
    <pc:docChg chg="custSel addSld modSld">
      <pc:chgData name="phungphattrien0123456@gmail.com" userId="639bf380e7d8d746" providerId="LiveId" clId="{191F25BE-FE4A-9D43-9487-C5CF1764BF35}" dt="2022-01-29T12:25:22.390" v="21" actId="1076"/>
      <pc:docMkLst>
        <pc:docMk/>
      </pc:docMkLst>
      <pc:sldChg chg="modSp">
        <pc:chgData name="phungphattrien0123456@gmail.com" userId="639bf380e7d8d746" providerId="LiveId" clId="{191F25BE-FE4A-9D43-9487-C5CF1764BF35}" dt="2022-01-29T12:25:22.390" v="21" actId="1076"/>
        <pc:sldMkLst>
          <pc:docMk/>
          <pc:sldMk cId="0" sldId="257"/>
        </pc:sldMkLst>
        <pc:spChg chg="mod">
          <ac:chgData name="phungphattrien0123456@gmail.com" userId="639bf380e7d8d746" providerId="LiveId" clId="{191F25BE-FE4A-9D43-9487-C5CF1764BF35}" dt="2022-01-29T12:25:22.390" v="21" actId="1076"/>
          <ac:spMkLst>
            <pc:docMk/>
            <pc:sldMk cId="0" sldId="257"/>
            <ac:spMk id="3074" creationId="{1A1129ED-EC33-4F2C-8F10-B9C623AACD3A}"/>
          </ac:spMkLst>
        </pc:spChg>
      </pc:sldChg>
      <pc:sldChg chg="delSp add delAnim">
        <pc:chgData name="phungphattrien0123456@gmail.com" userId="639bf380e7d8d746" providerId="LiveId" clId="{191F25BE-FE4A-9D43-9487-C5CF1764BF35}" dt="2022-01-29T12:24:48.037" v="7" actId="478"/>
        <pc:sldMkLst>
          <pc:docMk/>
          <pc:sldMk cId="0" sldId="298"/>
        </pc:sldMkLst>
        <pc:spChg chg="del">
          <ac:chgData name="phungphattrien0123456@gmail.com" userId="639bf380e7d8d746" providerId="LiveId" clId="{191F25BE-FE4A-9D43-9487-C5CF1764BF35}" dt="2022-01-29T12:24:42.432" v="3" actId="478"/>
          <ac:spMkLst>
            <pc:docMk/>
            <pc:sldMk cId="0" sldId="298"/>
            <ac:spMk id="3074" creationId="{3D9543FA-AF77-49B4-B13E-FA1D4DF917DB}"/>
          </ac:spMkLst>
        </pc:spChg>
        <pc:spChg chg="del">
          <ac:chgData name="phungphattrien0123456@gmail.com" userId="639bf380e7d8d746" providerId="LiveId" clId="{191F25BE-FE4A-9D43-9487-C5CF1764BF35}" dt="2022-01-29T12:24:43.839" v="4" actId="478"/>
          <ac:spMkLst>
            <pc:docMk/>
            <pc:sldMk cId="0" sldId="298"/>
            <ac:spMk id="3078" creationId="{C2531764-AF42-40E6-BA2F-96576DA1F725}"/>
          </ac:spMkLst>
        </pc:spChg>
        <pc:spChg chg="del">
          <ac:chgData name="phungphattrien0123456@gmail.com" userId="639bf380e7d8d746" providerId="LiveId" clId="{191F25BE-FE4A-9D43-9487-C5CF1764BF35}" dt="2022-01-29T12:24:45.122" v="5" actId="478"/>
          <ac:spMkLst>
            <pc:docMk/>
            <pc:sldMk cId="0" sldId="298"/>
            <ac:spMk id="3079" creationId="{9716A57C-B25C-4044-993A-FDDDEAF07A85}"/>
          </ac:spMkLst>
        </pc:spChg>
        <pc:spChg chg="del">
          <ac:chgData name="phungphattrien0123456@gmail.com" userId="639bf380e7d8d746" providerId="LiveId" clId="{191F25BE-FE4A-9D43-9487-C5CF1764BF35}" dt="2022-01-29T12:24:48.037" v="7" actId="478"/>
          <ac:spMkLst>
            <pc:docMk/>
            <pc:sldMk cId="0" sldId="298"/>
            <ac:spMk id="3081" creationId="{ED0F4259-06BB-46EC-ABC4-3BC9F84630C7}"/>
          </ac:spMkLst>
        </pc:spChg>
        <pc:spChg chg="del">
          <ac:chgData name="phungphattrien0123456@gmail.com" userId="639bf380e7d8d746" providerId="LiveId" clId="{191F25BE-FE4A-9D43-9487-C5CF1764BF35}" dt="2022-01-29T12:24:46.444" v="6" actId="478"/>
          <ac:spMkLst>
            <pc:docMk/>
            <pc:sldMk cId="0" sldId="298"/>
            <ac:spMk id="34824" creationId="{2540F04A-649C-47CA-9EC6-257F2A1FA4B8}"/>
          </ac:spMkLst>
        </pc:spChg>
        <pc:picChg chg="del">
          <ac:chgData name="phungphattrien0123456@gmail.com" userId="639bf380e7d8d746" providerId="LiveId" clId="{191F25BE-FE4A-9D43-9487-C5CF1764BF35}" dt="2022-01-29T12:24:39.957" v="1" actId="478"/>
          <ac:picMkLst>
            <pc:docMk/>
            <pc:sldMk cId="0" sldId="298"/>
            <ac:picMk id="3075" creationId="{16D32BCD-78B8-4DA7-94E4-1DEE733711F3}"/>
          </ac:picMkLst>
        </pc:picChg>
        <pc:picChg chg="del">
          <ac:chgData name="phungphattrien0123456@gmail.com" userId="639bf380e7d8d746" providerId="LiveId" clId="{191F25BE-FE4A-9D43-9487-C5CF1764BF35}" dt="2022-01-29T12:24:41.233" v="2" actId="478"/>
          <ac:picMkLst>
            <pc:docMk/>
            <pc:sldMk cId="0" sldId="298"/>
            <ac:picMk id="3076" creationId="{A8F5F235-4AF2-4B9A-9D5D-28102AA4756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AA3FC41-7A28-42ED-989D-6224616759EA}"/>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69635" name="Rectangle 3">
            <a:extLst>
              <a:ext uri="{FF2B5EF4-FFF2-40B4-BE49-F238E27FC236}">
                <a16:creationId xmlns:a16="http://schemas.microsoft.com/office/drawing/2014/main" id="{3A46E6E9-E856-4398-A13C-0F62C5B19421}"/>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fld id="{4044C230-9AD1-46D0-A0B2-2C7C736F746F}" type="datetime2">
              <a:rPr lang="en-US"/>
              <a:pPr>
                <a:defRPr/>
              </a:pPr>
              <a:t>Saturday, January 29, 2022</a:t>
            </a:fld>
            <a:endParaRPr lang="en-US"/>
          </a:p>
        </p:txBody>
      </p:sp>
      <p:sp>
        <p:nvSpPr>
          <p:cNvPr id="69636" name="Rectangle 4">
            <a:extLst>
              <a:ext uri="{FF2B5EF4-FFF2-40B4-BE49-F238E27FC236}">
                <a16:creationId xmlns:a16="http://schemas.microsoft.com/office/drawing/2014/main" id="{E9A9781E-6BD3-4623-9C90-2754B2A009A2}"/>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69637" name="Rectangle 5">
            <a:extLst>
              <a:ext uri="{FF2B5EF4-FFF2-40B4-BE49-F238E27FC236}">
                <a16:creationId xmlns:a16="http://schemas.microsoft.com/office/drawing/2014/main" id="{E6D481CA-A502-4585-AA13-8F37914B3238}"/>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fld id="{2140FE40-1544-4E11-AAAC-140D66F3F4D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90D7DD4-8D10-4DB6-982C-C213D83EFAD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67587" name="Rectangle 3">
            <a:extLst>
              <a:ext uri="{FF2B5EF4-FFF2-40B4-BE49-F238E27FC236}">
                <a16:creationId xmlns:a16="http://schemas.microsoft.com/office/drawing/2014/main" id="{5C756036-8F74-41CC-8255-807714379522}"/>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fld id="{503FB5CF-450F-48FB-8536-A86466B80AB1}" type="datetime2">
              <a:rPr lang="en-US"/>
              <a:pPr>
                <a:defRPr/>
              </a:pPr>
              <a:t>Saturday, January 29, 2022</a:t>
            </a:fld>
            <a:endParaRPr lang="en-US"/>
          </a:p>
        </p:txBody>
      </p:sp>
      <p:sp>
        <p:nvSpPr>
          <p:cNvPr id="49156" name="Rectangle 4">
            <a:extLst>
              <a:ext uri="{FF2B5EF4-FFF2-40B4-BE49-F238E27FC236}">
                <a16:creationId xmlns:a16="http://schemas.microsoft.com/office/drawing/2014/main" id="{E622DABA-3345-46A8-9F41-358D6E6A6A1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5">
            <a:extLst>
              <a:ext uri="{FF2B5EF4-FFF2-40B4-BE49-F238E27FC236}">
                <a16:creationId xmlns:a16="http://schemas.microsoft.com/office/drawing/2014/main" id="{D4AA300B-67DA-41EB-BEEC-7EE2FE61A12F}"/>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a:extLst>
              <a:ext uri="{FF2B5EF4-FFF2-40B4-BE49-F238E27FC236}">
                <a16:creationId xmlns:a16="http://schemas.microsoft.com/office/drawing/2014/main" id="{FDA1BAF6-CC2C-40C5-8D1C-14A69EA06B54}"/>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67591" name="Rectangle 7">
            <a:extLst>
              <a:ext uri="{FF2B5EF4-FFF2-40B4-BE49-F238E27FC236}">
                <a16:creationId xmlns:a16="http://schemas.microsoft.com/office/drawing/2014/main" id="{68BBC52E-F6E0-4C4D-ABA4-4C5570DB8E97}"/>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fld id="{641E3AE0-619B-432E-87EB-ED2815C1B5F9}"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C48029E-D939-46C0-852F-6D5C40650730}"/>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AD428A97-D3B7-490F-A285-EE7207BBBCB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80" name="Date Placeholder 3">
            <a:extLst>
              <a:ext uri="{FF2B5EF4-FFF2-40B4-BE49-F238E27FC236}">
                <a16:creationId xmlns:a16="http://schemas.microsoft.com/office/drawing/2014/main" id="{ABD973A7-3550-4241-89A1-17BF6769C120}"/>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0D7BBC95-B224-49C1-9BCF-2D4F488F911B}" type="datetime2">
              <a:rPr lang="en-US" altLang="en-US" sz="1200" b="0" smtClean="0">
                <a:latin typeface="Arial" panose="020B0604020202020204" pitchFamily="34" charset="0"/>
              </a:rPr>
              <a:pPr/>
              <a:t>Saturday, January 29, 2022</a:t>
            </a:fld>
            <a:endParaRPr lang="en-US" altLang="en-US" sz="1200" b="0">
              <a:latin typeface="Arial" panose="020B0604020202020204" pitchFamily="34" charset="0"/>
            </a:endParaRPr>
          </a:p>
        </p:txBody>
      </p:sp>
      <p:sp>
        <p:nvSpPr>
          <p:cNvPr id="50181" name="Slide Number Placeholder 4">
            <a:extLst>
              <a:ext uri="{FF2B5EF4-FFF2-40B4-BE49-F238E27FC236}">
                <a16:creationId xmlns:a16="http://schemas.microsoft.com/office/drawing/2014/main" id="{6F651C45-A4D7-443B-B58F-A0FB94EBD85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4531A56A-B97C-4E33-91A0-9233EDF0E933}" type="slidenum">
              <a:rPr lang="en-US" altLang="en-US" sz="1200" b="0">
                <a:latin typeface="Arial" panose="020B0604020202020204" pitchFamily="34" charset="0"/>
              </a:rPr>
              <a:pPr/>
              <a:t>1</a:t>
            </a:fld>
            <a:endParaRPr lang="en-US" altLang="en-US" sz="1200" b="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3522313C-41C4-4B82-AD13-17531D3D303E}"/>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54D845CC-4CD3-4ACE-835A-9644315BD10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Date Placeholder 3">
            <a:extLst>
              <a:ext uri="{FF2B5EF4-FFF2-40B4-BE49-F238E27FC236}">
                <a16:creationId xmlns:a16="http://schemas.microsoft.com/office/drawing/2014/main" id="{1E6ABA8D-17C4-4375-9C35-5F8BEC77942E}"/>
              </a:ext>
            </a:extLst>
          </p:cNvPr>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eaLnBrk="1" hangingPunct="1"/>
            <a:fld id="{9DFE9958-6E61-4319-8635-BA6AEF36CDCD}" type="datetime2">
              <a:rPr lang="en-US" altLang="en-US" sz="1200" b="0">
                <a:latin typeface="Arial" panose="020B0604020202020204" pitchFamily="34" charset="0"/>
              </a:rPr>
              <a:pPr algn="r" eaLnBrk="1" hangingPunct="1"/>
              <a:t>Saturday, January 29, 2022</a:t>
            </a:fld>
            <a:endParaRPr lang="en-US" altLang="en-US" sz="1200" b="0">
              <a:latin typeface="Arial" panose="020B0604020202020204" pitchFamily="34" charset="0"/>
            </a:endParaRPr>
          </a:p>
        </p:txBody>
      </p:sp>
      <p:sp>
        <p:nvSpPr>
          <p:cNvPr id="59397" name="Slide Number Placeholder 4">
            <a:extLst>
              <a:ext uri="{FF2B5EF4-FFF2-40B4-BE49-F238E27FC236}">
                <a16:creationId xmlns:a16="http://schemas.microsoft.com/office/drawing/2014/main" id="{8C58530D-D254-47F5-AE58-9D3145ABFE6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eaLnBrk="1" hangingPunct="1"/>
            <a:fld id="{0551F562-9DDA-42C3-A0D3-6237360926A6}" type="slidenum">
              <a:rPr lang="en-US" altLang="en-US" sz="1200" b="0">
                <a:latin typeface="Arial" panose="020B0604020202020204" pitchFamily="34" charset="0"/>
              </a:rPr>
              <a:pPr algn="r" eaLnBrk="1" hangingPunct="1"/>
              <a:t>22</a:t>
            </a:fld>
            <a:endParaRPr lang="en-US" altLang="en-US" sz="1200" b="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931CC142-FA82-4A3E-AD6B-0040C102D0D4}"/>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7EBFA24C-62C5-410D-A148-6D908EA0203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0420" name="Date Placeholder 3">
            <a:extLst>
              <a:ext uri="{FF2B5EF4-FFF2-40B4-BE49-F238E27FC236}">
                <a16:creationId xmlns:a16="http://schemas.microsoft.com/office/drawing/2014/main" id="{86FA585B-7B3D-42EE-B6E2-0BDACE0203E5}"/>
              </a:ext>
            </a:extLst>
          </p:cNvPr>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eaLnBrk="1" hangingPunct="1"/>
            <a:fld id="{5F51E217-8A5A-429C-900F-7D06D09C1DFA}" type="datetime2">
              <a:rPr lang="en-US" altLang="en-US" sz="1200" b="0">
                <a:latin typeface="Arial" panose="020B0604020202020204" pitchFamily="34" charset="0"/>
              </a:rPr>
              <a:pPr algn="r" eaLnBrk="1" hangingPunct="1"/>
              <a:t>Saturday, January 29, 2022</a:t>
            </a:fld>
            <a:endParaRPr lang="en-US" altLang="en-US" sz="1200" b="0">
              <a:latin typeface="Arial" panose="020B0604020202020204" pitchFamily="34" charset="0"/>
            </a:endParaRPr>
          </a:p>
        </p:txBody>
      </p:sp>
      <p:sp>
        <p:nvSpPr>
          <p:cNvPr id="60421" name="Slide Number Placeholder 4">
            <a:extLst>
              <a:ext uri="{FF2B5EF4-FFF2-40B4-BE49-F238E27FC236}">
                <a16:creationId xmlns:a16="http://schemas.microsoft.com/office/drawing/2014/main" id="{C8846578-D217-4912-BE86-7CF143EEF9A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eaLnBrk="1" hangingPunct="1"/>
            <a:fld id="{34FE0FE1-423E-4D73-B36C-BC0315AD1B66}" type="slidenum">
              <a:rPr lang="en-US" altLang="en-US" sz="1200" b="0">
                <a:latin typeface="Arial" panose="020B0604020202020204" pitchFamily="34" charset="0"/>
              </a:rPr>
              <a:pPr algn="r" eaLnBrk="1" hangingPunct="1"/>
              <a:t>23</a:t>
            </a:fld>
            <a:endParaRPr lang="en-US" altLang="en-US" sz="1200" b="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4336FC44-1E07-4173-8FE8-C683B088CDF6}"/>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7C5EF8C1-F309-4B8C-A8C2-EF327123635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
        <p:nvSpPr>
          <p:cNvPr id="61444" name="Date Placeholder 3">
            <a:extLst>
              <a:ext uri="{FF2B5EF4-FFF2-40B4-BE49-F238E27FC236}">
                <a16:creationId xmlns:a16="http://schemas.microsoft.com/office/drawing/2014/main" id="{EBDC54EE-D08C-455D-9B0A-D20EF00293BC}"/>
              </a:ext>
            </a:extLst>
          </p:cNvPr>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eaLnBrk="1" hangingPunct="1"/>
            <a:fld id="{BF888958-06B4-4EF3-AB74-AAA43EBB72FA}" type="datetime2">
              <a:rPr lang="en-US" altLang="en-US" sz="1200" b="0">
                <a:latin typeface="Arial" panose="020B0604020202020204" pitchFamily="34" charset="0"/>
              </a:rPr>
              <a:pPr algn="r" eaLnBrk="1" hangingPunct="1"/>
              <a:t>Saturday, January 29, 2022</a:t>
            </a:fld>
            <a:endParaRPr lang="en-US" altLang="en-US" sz="1200" b="0">
              <a:latin typeface="Arial" panose="020B0604020202020204" pitchFamily="34" charset="0"/>
            </a:endParaRPr>
          </a:p>
        </p:txBody>
      </p:sp>
      <p:sp>
        <p:nvSpPr>
          <p:cNvPr id="61445" name="Slide Number Placeholder 4">
            <a:extLst>
              <a:ext uri="{FF2B5EF4-FFF2-40B4-BE49-F238E27FC236}">
                <a16:creationId xmlns:a16="http://schemas.microsoft.com/office/drawing/2014/main" id="{8036E9C5-2B54-4A0F-9136-2B7984B9E01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eaLnBrk="1" hangingPunct="1"/>
            <a:fld id="{59BBED36-C33C-4EC4-8E89-A0D3569AE526}" type="slidenum">
              <a:rPr lang="en-US" altLang="en-US" sz="1200" b="0">
                <a:latin typeface="Arial" panose="020B0604020202020204" pitchFamily="34" charset="0"/>
              </a:rPr>
              <a:pPr algn="r" eaLnBrk="1" hangingPunct="1"/>
              <a:t>25</a:t>
            </a:fld>
            <a:endParaRPr lang="en-US" altLang="en-US" sz="1200" b="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DCC9160C-C4F9-4980-9ECF-1720357742DD}"/>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7685BD69-4CE9-4A0D-9B26-84C359611D8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2468" name="Date Placeholder 3">
            <a:extLst>
              <a:ext uri="{FF2B5EF4-FFF2-40B4-BE49-F238E27FC236}">
                <a16:creationId xmlns:a16="http://schemas.microsoft.com/office/drawing/2014/main" id="{7CBBA91B-FE6C-462A-BD9C-DDE05D07E2BD}"/>
              </a:ext>
            </a:extLst>
          </p:cNvPr>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eaLnBrk="1" hangingPunct="1"/>
            <a:fld id="{6CC797DD-62C8-46E0-8E0B-B4AE009458C4}" type="datetime2">
              <a:rPr lang="en-US" altLang="en-US" sz="1200" b="0">
                <a:latin typeface="Arial" panose="020B0604020202020204" pitchFamily="34" charset="0"/>
              </a:rPr>
              <a:pPr algn="r" eaLnBrk="1" hangingPunct="1"/>
              <a:t>Saturday, January 29, 2022</a:t>
            </a:fld>
            <a:endParaRPr lang="en-US" altLang="en-US" sz="1200" b="0">
              <a:latin typeface="Arial" panose="020B0604020202020204" pitchFamily="34" charset="0"/>
            </a:endParaRPr>
          </a:p>
        </p:txBody>
      </p:sp>
      <p:sp>
        <p:nvSpPr>
          <p:cNvPr id="62469" name="Slide Number Placeholder 4">
            <a:extLst>
              <a:ext uri="{FF2B5EF4-FFF2-40B4-BE49-F238E27FC236}">
                <a16:creationId xmlns:a16="http://schemas.microsoft.com/office/drawing/2014/main" id="{8BCEC1FF-F108-4480-B6D2-0E966014F30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eaLnBrk="1" hangingPunct="1"/>
            <a:fld id="{696C42B1-CD0C-4062-8B93-20D4BFD9F34B}" type="slidenum">
              <a:rPr lang="en-US" altLang="en-US" sz="1200" b="0">
                <a:latin typeface="Arial" panose="020B0604020202020204" pitchFamily="34" charset="0"/>
              </a:rPr>
              <a:pPr algn="r" eaLnBrk="1" hangingPunct="1"/>
              <a:t>30</a:t>
            </a:fld>
            <a:endParaRPr lang="en-US" altLang="en-US" sz="1200" b="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FA0E1993-ED79-444C-B8FC-591301D0F00C}"/>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BD1548FF-087C-4B0D-A487-3B3DEBD2B758}" type="datetime2">
              <a:rPr lang="en-US" altLang="en-US" sz="1200" b="0" smtClean="0">
                <a:latin typeface="Arial" panose="020B0604020202020204" pitchFamily="34" charset="0"/>
              </a:rPr>
              <a:pPr/>
              <a:t>Saturday, January 29, 2022</a:t>
            </a:fld>
            <a:endParaRPr lang="en-US" altLang="en-US" sz="1200" b="0">
              <a:latin typeface="Arial" panose="020B0604020202020204" pitchFamily="34" charset="0"/>
            </a:endParaRPr>
          </a:p>
        </p:txBody>
      </p:sp>
      <p:sp>
        <p:nvSpPr>
          <p:cNvPr id="51203" name="Rectangle 7">
            <a:extLst>
              <a:ext uri="{FF2B5EF4-FFF2-40B4-BE49-F238E27FC236}">
                <a16:creationId xmlns:a16="http://schemas.microsoft.com/office/drawing/2014/main" id="{CB49ECB5-0BB7-415A-976A-3B0058937BE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5C1761F8-BDE2-4B8E-9328-C280CF0B9474}" type="slidenum">
              <a:rPr lang="en-US" altLang="en-US" sz="1200" b="0">
                <a:latin typeface="Arial" panose="020B0604020202020204" pitchFamily="34" charset="0"/>
              </a:rPr>
              <a:pPr/>
              <a:t>2</a:t>
            </a:fld>
            <a:endParaRPr lang="en-US" altLang="en-US" sz="1200" b="0">
              <a:latin typeface="Arial" panose="020B0604020202020204" pitchFamily="34" charset="0"/>
            </a:endParaRPr>
          </a:p>
        </p:txBody>
      </p:sp>
      <p:sp>
        <p:nvSpPr>
          <p:cNvPr id="51204" name="Rectangle 2">
            <a:extLst>
              <a:ext uri="{FF2B5EF4-FFF2-40B4-BE49-F238E27FC236}">
                <a16:creationId xmlns:a16="http://schemas.microsoft.com/office/drawing/2014/main" id="{4E95641A-FD00-4DA2-9BE9-5CF1ECE01845}"/>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CC05556D-26BF-4A35-B7E9-8873AB94DFD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B28A91EE-2330-42D5-946E-1EADA91CD935}"/>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74E1F4E4-05CF-4D37-955A-BB69EFB4DBD7}" type="datetime2">
              <a:rPr lang="en-US" altLang="en-US" sz="1200" b="0" smtClean="0">
                <a:latin typeface="Arial" panose="020B0604020202020204" pitchFamily="34" charset="0"/>
              </a:rPr>
              <a:pPr/>
              <a:t>Saturday, January 29, 2022</a:t>
            </a:fld>
            <a:endParaRPr lang="en-US" altLang="en-US" sz="1200" b="0">
              <a:latin typeface="Arial" panose="020B0604020202020204" pitchFamily="34" charset="0"/>
            </a:endParaRPr>
          </a:p>
        </p:txBody>
      </p:sp>
      <p:sp>
        <p:nvSpPr>
          <p:cNvPr id="52227" name="Rectangle 7">
            <a:extLst>
              <a:ext uri="{FF2B5EF4-FFF2-40B4-BE49-F238E27FC236}">
                <a16:creationId xmlns:a16="http://schemas.microsoft.com/office/drawing/2014/main" id="{6396C11A-8F0A-46E3-9F89-E107D59D64B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C63A7B8F-F725-42DB-B9D8-E1D7AFB83C48}" type="slidenum">
              <a:rPr lang="en-US" altLang="en-US" sz="1200" b="0">
                <a:latin typeface="Arial" panose="020B0604020202020204" pitchFamily="34" charset="0"/>
              </a:rPr>
              <a:pPr/>
              <a:t>4</a:t>
            </a:fld>
            <a:endParaRPr lang="en-US" altLang="en-US" sz="1200" b="0">
              <a:latin typeface="Arial" panose="020B0604020202020204" pitchFamily="34" charset="0"/>
            </a:endParaRPr>
          </a:p>
        </p:txBody>
      </p:sp>
      <p:sp>
        <p:nvSpPr>
          <p:cNvPr id="52228" name="Rectangle 2">
            <a:extLst>
              <a:ext uri="{FF2B5EF4-FFF2-40B4-BE49-F238E27FC236}">
                <a16:creationId xmlns:a16="http://schemas.microsoft.com/office/drawing/2014/main" id="{4833A2E6-6E60-4DEA-BA94-AE5354D2D417}"/>
              </a:ext>
            </a:extLst>
          </p:cNvPr>
          <p:cNvSpPr>
            <a:spLocks noGrp="1" noRot="1" noChangeAspect="1" noChangeArrowheads="1" noTextEdit="1"/>
          </p:cNvSpPr>
          <p:nvPr>
            <p:ph type="sldImg"/>
          </p:nvPr>
        </p:nvSpPr>
        <p:spPr>
          <a:ln/>
        </p:spPr>
      </p:sp>
      <p:sp>
        <p:nvSpPr>
          <p:cNvPr id="52229" name="Rectangle 3">
            <a:extLst>
              <a:ext uri="{FF2B5EF4-FFF2-40B4-BE49-F238E27FC236}">
                <a16:creationId xmlns:a16="http://schemas.microsoft.com/office/drawing/2014/main" id="{CCE28B11-590B-4E21-A189-D74E076C9A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DB3079A-4F2C-4F8D-8AF0-DE5AD77AEA0F}"/>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6C91A535-AB2F-4238-92E5-26086F0726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Date Placeholder 3">
            <a:extLst>
              <a:ext uri="{FF2B5EF4-FFF2-40B4-BE49-F238E27FC236}">
                <a16:creationId xmlns:a16="http://schemas.microsoft.com/office/drawing/2014/main" id="{AF785AC6-BF33-45BD-9B61-CFCBD208F806}"/>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D5CF9411-D35C-4195-83AC-F7841EAF1020}" type="datetime2">
              <a:rPr lang="en-US" altLang="en-US" sz="1200" b="0" smtClean="0">
                <a:latin typeface="Arial" panose="020B0604020202020204" pitchFamily="34" charset="0"/>
              </a:rPr>
              <a:pPr/>
              <a:t>Saturday, January 29, 2022</a:t>
            </a:fld>
            <a:endParaRPr lang="en-US" altLang="en-US" sz="1200" b="0">
              <a:latin typeface="Arial" panose="020B0604020202020204" pitchFamily="34" charset="0"/>
            </a:endParaRPr>
          </a:p>
        </p:txBody>
      </p:sp>
      <p:sp>
        <p:nvSpPr>
          <p:cNvPr id="53253" name="Slide Number Placeholder 4">
            <a:extLst>
              <a:ext uri="{FF2B5EF4-FFF2-40B4-BE49-F238E27FC236}">
                <a16:creationId xmlns:a16="http://schemas.microsoft.com/office/drawing/2014/main" id="{606BD319-3288-4534-9895-241F72B98DF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0ADF2E3F-BF2E-4183-9935-1F194C883CF9}" type="slidenum">
              <a:rPr lang="en-US" altLang="en-US" sz="1200" b="0">
                <a:latin typeface="Arial" panose="020B0604020202020204" pitchFamily="34" charset="0"/>
              </a:rPr>
              <a:pPr/>
              <a:t>9</a:t>
            </a:fld>
            <a:endParaRPr lang="en-US" altLang="en-US" sz="1200" b="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3EFA779-7F22-4CB1-9FAB-9CA342272EA5}"/>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C1DA46D4-92A9-4F1F-B0A0-36E32997C9F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6" name="Date Placeholder 3">
            <a:extLst>
              <a:ext uri="{FF2B5EF4-FFF2-40B4-BE49-F238E27FC236}">
                <a16:creationId xmlns:a16="http://schemas.microsoft.com/office/drawing/2014/main" id="{4F7DE348-A527-40DB-B7BA-9CC04A05CB5B}"/>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EBBF6FD9-A254-4F43-B326-09A2137BAC8D}" type="datetime2">
              <a:rPr lang="en-US" altLang="en-US" sz="1200" b="0" smtClean="0">
                <a:latin typeface="Arial" panose="020B0604020202020204" pitchFamily="34" charset="0"/>
              </a:rPr>
              <a:pPr/>
              <a:t>Saturday, January 29, 2022</a:t>
            </a:fld>
            <a:endParaRPr lang="en-US" altLang="en-US" sz="1200" b="0">
              <a:latin typeface="Arial" panose="020B0604020202020204" pitchFamily="34" charset="0"/>
            </a:endParaRPr>
          </a:p>
        </p:txBody>
      </p:sp>
      <p:sp>
        <p:nvSpPr>
          <p:cNvPr id="54277" name="Slide Number Placeholder 4">
            <a:extLst>
              <a:ext uri="{FF2B5EF4-FFF2-40B4-BE49-F238E27FC236}">
                <a16:creationId xmlns:a16="http://schemas.microsoft.com/office/drawing/2014/main" id="{3D05AB47-B060-470E-8D1D-82EDFB69FBE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171834A7-E458-4FBF-BA5D-0D42A7DA5DC4}" type="slidenum">
              <a:rPr lang="en-US" altLang="en-US" sz="1200" b="0">
                <a:latin typeface="Arial" panose="020B0604020202020204" pitchFamily="34" charset="0"/>
              </a:rPr>
              <a:pPr/>
              <a:t>11</a:t>
            </a:fld>
            <a:endParaRPr lang="en-US" altLang="en-US" sz="1200" b="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FFC1F84A-D1F7-4D67-BC4C-1C2CC9380F71}"/>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0041E0AD-8268-4D25-BF8C-F65B5CB55A3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Date Placeholder 3">
            <a:extLst>
              <a:ext uri="{FF2B5EF4-FFF2-40B4-BE49-F238E27FC236}">
                <a16:creationId xmlns:a16="http://schemas.microsoft.com/office/drawing/2014/main" id="{D14F60F7-6DE4-4535-AC2B-618A8DFBD226}"/>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8D7F2300-2046-43E7-BD13-10D15346F66E}" type="datetime2">
              <a:rPr lang="en-US" altLang="en-US" sz="1200" b="0" smtClean="0">
                <a:latin typeface="Arial" panose="020B0604020202020204" pitchFamily="34" charset="0"/>
              </a:rPr>
              <a:pPr/>
              <a:t>Saturday, January 29, 2022</a:t>
            </a:fld>
            <a:endParaRPr lang="en-US" altLang="en-US" sz="1200" b="0">
              <a:latin typeface="Arial" panose="020B0604020202020204" pitchFamily="34" charset="0"/>
            </a:endParaRPr>
          </a:p>
        </p:txBody>
      </p:sp>
      <p:sp>
        <p:nvSpPr>
          <p:cNvPr id="55301" name="Slide Number Placeholder 4">
            <a:extLst>
              <a:ext uri="{FF2B5EF4-FFF2-40B4-BE49-F238E27FC236}">
                <a16:creationId xmlns:a16="http://schemas.microsoft.com/office/drawing/2014/main" id="{29FB38E1-7EB4-43A6-8DA5-0A61803E69C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AF4FB87B-8C42-4E56-BFCD-537B2884E801}" type="slidenum">
              <a:rPr lang="en-US" altLang="en-US" sz="1200" b="0">
                <a:latin typeface="Arial" panose="020B0604020202020204" pitchFamily="34" charset="0"/>
              </a:rPr>
              <a:pPr/>
              <a:t>14</a:t>
            </a:fld>
            <a:endParaRPr lang="en-US" altLang="en-US" sz="1200" b="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737C47C4-9AF7-4921-BBC0-C48AB3F8F440}"/>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3BCE6D23-892F-48A6-B6C1-CBE525A6DC11}" type="datetime2">
              <a:rPr lang="en-US" altLang="en-US" sz="1200" b="0" smtClean="0">
                <a:latin typeface="Arial" panose="020B0604020202020204" pitchFamily="34" charset="0"/>
              </a:rPr>
              <a:pPr/>
              <a:t>Saturday, January 29, 2022</a:t>
            </a:fld>
            <a:endParaRPr lang="en-US" altLang="en-US" sz="1200" b="0">
              <a:latin typeface="Arial" panose="020B0604020202020204" pitchFamily="34" charset="0"/>
            </a:endParaRPr>
          </a:p>
        </p:txBody>
      </p:sp>
      <p:sp>
        <p:nvSpPr>
          <p:cNvPr id="56323" name="Rectangle 7">
            <a:extLst>
              <a:ext uri="{FF2B5EF4-FFF2-40B4-BE49-F238E27FC236}">
                <a16:creationId xmlns:a16="http://schemas.microsoft.com/office/drawing/2014/main" id="{4E532AAD-B565-4798-A8A6-759F09A109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7D8767C2-CE3C-4756-B815-7D5B8B2CD685}" type="slidenum">
              <a:rPr lang="en-US" altLang="en-US" sz="1200" b="0">
                <a:latin typeface="Arial" panose="020B0604020202020204" pitchFamily="34" charset="0"/>
              </a:rPr>
              <a:pPr/>
              <a:t>18</a:t>
            </a:fld>
            <a:endParaRPr lang="en-US" altLang="en-US" sz="1200" b="0">
              <a:latin typeface="Arial" panose="020B0604020202020204" pitchFamily="34" charset="0"/>
            </a:endParaRPr>
          </a:p>
        </p:txBody>
      </p:sp>
      <p:sp>
        <p:nvSpPr>
          <p:cNvPr id="56324" name="Rectangle 2">
            <a:extLst>
              <a:ext uri="{FF2B5EF4-FFF2-40B4-BE49-F238E27FC236}">
                <a16:creationId xmlns:a16="http://schemas.microsoft.com/office/drawing/2014/main" id="{4F779770-8B55-4F1C-931D-44A56F3C72B7}"/>
              </a:ext>
            </a:extLst>
          </p:cNvPr>
          <p:cNvSpPr>
            <a:spLocks noGrp="1" noRot="1" noChangeAspect="1" noChangeArrowheads="1" noTextEdit="1"/>
          </p:cNvSpPr>
          <p:nvPr>
            <p:ph type="sldImg"/>
          </p:nvPr>
        </p:nvSpPr>
        <p:spPr>
          <a:ln/>
        </p:spPr>
      </p:sp>
      <p:sp>
        <p:nvSpPr>
          <p:cNvPr id="56325" name="Rectangle 3">
            <a:extLst>
              <a:ext uri="{FF2B5EF4-FFF2-40B4-BE49-F238E27FC236}">
                <a16:creationId xmlns:a16="http://schemas.microsoft.com/office/drawing/2014/main" id="{F09CB894-1FDB-4A5A-8918-F027051749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9CF5439-9245-4CD0-A4E8-27650D5F2A66}"/>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B548483F-1CB9-4787-8F7B-589EF5D56A6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Date Placeholder 3">
            <a:extLst>
              <a:ext uri="{FF2B5EF4-FFF2-40B4-BE49-F238E27FC236}">
                <a16:creationId xmlns:a16="http://schemas.microsoft.com/office/drawing/2014/main" id="{782FA603-7340-4D7E-874E-CC8C769ED9C1}"/>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C9B413BB-B5C7-41EE-9C78-C5FCE3CD88A1}" type="datetime2">
              <a:rPr lang="en-US" altLang="en-US" sz="1200" b="0" smtClean="0">
                <a:latin typeface="Arial" panose="020B0604020202020204" pitchFamily="34" charset="0"/>
              </a:rPr>
              <a:pPr/>
              <a:t>Saturday, January 29, 2022</a:t>
            </a:fld>
            <a:endParaRPr lang="en-US" altLang="en-US" sz="1200" b="0">
              <a:latin typeface="Arial" panose="020B0604020202020204" pitchFamily="34" charset="0"/>
            </a:endParaRPr>
          </a:p>
        </p:txBody>
      </p:sp>
      <p:sp>
        <p:nvSpPr>
          <p:cNvPr id="57349" name="Slide Number Placeholder 4">
            <a:extLst>
              <a:ext uri="{FF2B5EF4-FFF2-40B4-BE49-F238E27FC236}">
                <a16:creationId xmlns:a16="http://schemas.microsoft.com/office/drawing/2014/main" id="{E76B6CD2-98DB-4C04-A652-E28091945F3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72282DEB-45A8-4775-AB3A-107081CE4360}" type="slidenum">
              <a:rPr lang="en-US" altLang="en-US" sz="1200" b="0">
                <a:latin typeface="Arial" panose="020B0604020202020204" pitchFamily="34" charset="0"/>
              </a:rPr>
              <a:pPr/>
              <a:t>19</a:t>
            </a:fld>
            <a:endParaRPr lang="en-US" altLang="en-US" sz="1200" b="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AAF52F1-D51E-4C06-AD1A-2FE56C7166B2}"/>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244A0045-1A91-423A-ABE5-756B949C5BD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8372" name="Date Placeholder 3">
            <a:extLst>
              <a:ext uri="{FF2B5EF4-FFF2-40B4-BE49-F238E27FC236}">
                <a16:creationId xmlns:a16="http://schemas.microsoft.com/office/drawing/2014/main" id="{1E20306C-47DA-4FB5-B582-998DCB552E64}"/>
              </a:ext>
            </a:extLst>
          </p:cNvPr>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eaLnBrk="1" hangingPunct="1"/>
            <a:fld id="{3A6B807C-352F-4E15-803C-1C58F8DC5DD2}" type="datetime2">
              <a:rPr lang="en-US" altLang="en-US" sz="1200" b="0">
                <a:latin typeface="Arial" panose="020B0604020202020204" pitchFamily="34" charset="0"/>
              </a:rPr>
              <a:pPr algn="r" eaLnBrk="1" hangingPunct="1"/>
              <a:t>Saturday, January 29, 2022</a:t>
            </a:fld>
            <a:endParaRPr lang="en-US" altLang="en-US" sz="1200" b="0">
              <a:latin typeface="Arial" panose="020B0604020202020204" pitchFamily="34" charset="0"/>
            </a:endParaRPr>
          </a:p>
        </p:txBody>
      </p:sp>
      <p:sp>
        <p:nvSpPr>
          <p:cNvPr id="58373" name="Slide Number Placeholder 4">
            <a:extLst>
              <a:ext uri="{FF2B5EF4-FFF2-40B4-BE49-F238E27FC236}">
                <a16:creationId xmlns:a16="http://schemas.microsoft.com/office/drawing/2014/main" id="{EA284459-A0BB-4F3E-AADF-4F78918B685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eaLnBrk="1" hangingPunct="1"/>
            <a:fld id="{3B199DE7-60C1-4768-B79D-A2D2D4616E26}" type="slidenum">
              <a:rPr lang="en-US" altLang="en-US" sz="1200" b="0">
                <a:latin typeface="Arial" panose="020B0604020202020204" pitchFamily="34" charset="0"/>
              </a:rPr>
              <a:pPr algn="r" eaLnBrk="1" hangingPunct="1"/>
              <a:t>20</a:t>
            </a:fld>
            <a:endParaRPr lang="en-US" altLang="en-US" sz="1200" b="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E4BC3D4-40B3-4B21-B291-38E0C99812B0}"/>
              </a:ext>
            </a:extLst>
          </p:cNvPr>
          <p:cNvSpPr>
            <a:spLocks noGrp="1" noChangeArrowheads="1"/>
          </p:cNvSpPr>
          <p:nvPr>
            <p:ph type="dt" sz="half" idx="10"/>
          </p:nvPr>
        </p:nvSpPr>
        <p:spPr>
          <a:ln/>
        </p:spPr>
        <p:txBody>
          <a:bodyPr/>
          <a:lstStyle>
            <a:lvl1pPr>
              <a:defRPr/>
            </a:lvl1pPr>
          </a:lstStyle>
          <a:p>
            <a:pPr>
              <a:defRPr/>
            </a:pPr>
            <a:fld id="{0074797E-798B-4C17-853A-1A375D8BFDB9}" type="datetime1">
              <a:rPr lang="en-US"/>
              <a:pPr>
                <a:defRPr/>
              </a:pPr>
              <a:t>1/29/2022</a:t>
            </a:fld>
            <a:endParaRPr lang="en-US"/>
          </a:p>
        </p:txBody>
      </p:sp>
      <p:sp>
        <p:nvSpPr>
          <p:cNvPr id="5" name="Rectangle 5">
            <a:extLst>
              <a:ext uri="{FF2B5EF4-FFF2-40B4-BE49-F238E27FC236}">
                <a16:creationId xmlns:a16="http://schemas.microsoft.com/office/drawing/2014/main" id="{68EABCE5-67B3-489F-A312-D90A25B86F35}"/>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6" name="Rectangle 6">
            <a:extLst>
              <a:ext uri="{FF2B5EF4-FFF2-40B4-BE49-F238E27FC236}">
                <a16:creationId xmlns:a16="http://schemas.microsoft.com/office/drawing/2014/main" id="{9C2DB096-A8FF-4149-87B1-F6C874B17811}"/>
              </a:ext>
            </a:extLst>
          </p:cNvPr>
          <p:cNvSpPr>
            <a:spLocks noGrp="1" noChangeArrowheads="1"/>
          </p:cNvSpPr>
          <p:nvPr>
            <p:ph type="sldNum" sz="quarter" idx="12"/>
          </p:nvPr>
        </p:nvSpPr>
        <p:spPr>
          <a:ln/>
        </p:spPr>
        <p:txBody>
          <a:bodyPr/>
          <a:lstStyle>
            <a:lvl1pPr>
              <a:defRPr/>
            </a:lvl1pPr>
          </a:lstStyle>
          <a:p>
            <a:fld id="{0EE2CC84-800C-4005-9A68-4907905BE8F5}" type="slidenum">
              <a:rPr lang="en-US" altLang="en-US"/>
              <a:pPr/>
              <a:t>‹#›</a:t>
            </a:fld>
            <a:endParaRPr lang="en-US" altLang="en-US"/>
          </a:p>
        </p:txBody>
      </p:sp>
    </p:spTree>
    <p:extLst>
      <p:ext uri="{BB962C8B-B14F-4D97-AF65-F5344CB8AC3E}">
        <p14:creationId xmlns:p14="http://schemas.microsoft.com/office/powerpoint/2010/main" val="1449138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20DAFD-B9D7-4464-BCD8-4C278CA11015}"/>
              </a:ext>
            </a:extLst>
          </p:cNvPr>
          <p:cNvSpPr>
            <a:spLocks noGrp="1" noChangeArrowheads="1"/>
          </p:cNvSpPr>
          <p:nvPr>
            <p:ph type="dt" sz="half" idx="10"/>
          </p:nvPr>
        </p:nvSpPr>
        <p:spPr>
          <a:ln/>
        </p:spPr>
        <p:txBody>
          <a:bodyPr/>
          <a:lstStyle>
            <a:lvl1pPr>
              <a:defRPr/>
            </a:lvl1pPr>
          </a:lstStyle>
          <a:p>
            <a:pPr>
              <a:defRPr/>
            </a:pPr>
            <a:fld id="{CB7D8F23-7C71-44C3-AA6D-1CEBE87D97F4}" type="datetime1">
              <a:rPr lang="en-US"/>
              <a:pPr>
                <a:defRPr/>
              </a:pPr>
              <a:t>1/29/2022</a:t>
            </a:fld>
            <a:endParaRPr lang="en-US"/>
          </a:p>
        </p:txBody>
      </p:sp>
      <p:sp>
        <p:nvSpPr>
          <p:cNvPr id="5" name="Rectangle 5">
            <a:extLst>
              <a:ext uri="{FF2B5EF4-FFF2-40B4-BE49-F238E27FC236}">
                <a16:creationId xmlns:a16="http://schemas.microsoft.com/office/drawing/2014/main" id="{46553AFC-F873-4609-AC1A-74A696B2660D}"/>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6" name="Rectangle 6">
            <a:extLst>
              <a:ext uri="{FF2B5EF4-FFF2-40B4-BE49-F238E27FC236}">
                <a16:creationId xmlns:a16="http://schemas.microsoft.com/office/drawing/2014/main" id="{0D1C3BA1-9F7B-4348-9D4A-13FCDA25B476}"/>
              </a:ext>
            </a:extLst>
          </p:cNvPr>
          <p:cNvSpPr>
            <a:spLocks noGrp="1" noChangeArrowheads="1"/>
          </p:cNvSpPr>
          <p:nvPr>
            <p:ph type="sldNum" sz="quarter" idx="12"/>
          </p:nvPr>
        </p:nvSpPr>
        <p:spPr>
          <a:ln/>
        </p:spPr>
        <p:txBody>
          <a:bodyPr/>
          <a:lstStyle>
            <a:lvl1pPr>
              <a:defRPr/>
            </a:lvl1pPr>
          </a:lstStyle>
          <a:p>
            <a:fld id="{AA2357C4-81AD-4B3C-B992-18AAB67B83FC}" type="slidenum">
              <a:rPr lang="en-US" altLang="en-US"/>
              <a:pPr/>
              <a:t>‹#›</a:t>
            </a:fld>
            <a:endParaRPr lang="en-US" altLang="en-US"/>
          </a:p>
        </p:txBody>
      </p:sp>
    </p:spTree>
    <p:extLst>
      <p:ext uri="{BB962C8B-B14F-4D97-AF65-F5344CB8AC3E}">
        <p14:creationId xmlns:p14="http://schemas.microsoft.com/office/powerpoint/2010/main" val="87864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8F8E8C-F548-453B-B694-3EA35F30BC58}"/>
              </a:ext>
            </a:extLst>
          </p:cNvPr>
          <p:cNvSpPr>
            <a:spLocks noGrp="1" noChangeArrowheads="1"/>
          </p:cNvSpPr>
          <p:nvPr>
            <p:ph type="dt" sz="half" idx="10"/>
          </p:nvPr>
        </p:nvSpPr>
        <p:spPr>
          <a:ln/>
        </p:spPr>
        <p:txBody>
          <a:bodyPr/>
          <a:lstStyle>
            <a:lvl1pPr>
              <a:defRPr/>
            </a:lvl1pPr>
          </a:lstStyle>
          <a:p>
            <a:pPr>
              <a:defRPr/>
            </a:pPr>
            <a:fld id="{4D6E5B5E-E2A5-4563-8DC4-101DC2B229BE}" type="datetime1">
              <a:rPr lang="en-US"/>
              <a:pPr>
                <a:defRPr/>
              </a:pPr>
              <a:t>1/29/2022</a:t>
            </a:fld>
            <a:endParaRPr lang="en-US"/>
          </a:p>
        </p:txBody>
      </p:sp>
      <p:sp>
        <p:nvSpPr>
          <p:cNvPr id="5" name="Rectangle 5">
            <a:extLst>
              <a:ext uri="{FF2B5EF4-FFF2-40B4-BE49-F238E27FC236}">
                <a16:creationId xmlns:a16="http://schemas.microsoft.com/office/drawing/2014/main" id="{D30C2A84-EB5C-427C-A457-685F912E103A}"/>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6" name="Rectangle 6">
            <a:extLst>
              <a:ext uri="{FF2B5EF4-FFF2-40B4-BE49-F238E27FC236}">
                <a16:creationId xmlns:a16="http://schemas.microsoft.com/office/drawing/2014/main" id="{F33C8607-27B8-479E-8235-D8B90333CB4B}"/>
              </a:ext>
            </a:extLst>
          </p:cNvPr>
          <p:cNvSpPr>
            <a:spLocks noGrp="1" noChangeArrowheads="1"/>
          </p:cNvSpPr>
          <p:nvPr>
            <p:ph type="sldNum" sz="quarter" idx="12"/>
          </p:nvPr>
        </p:nvSpPr>
        <p:spPr>
          <a:ln/>
        </p:spPr>
        <p:txBody>
          <a:bodyPr/>
          <a:lstStyle>
            <a:lvl1pPr>
              <a:defRPr/>
            </a:lvl1pPr>
          </a:lstStyle>
          <a:p>
            <a:fld id="{DE877F6A-0E1A-4452-BA82-588D202051B7}" type="slidenum">
              <a:rPr lang="en-US" altLang="en-US"/>
              <a:pPr/>
              <a:t>‹#›</a:t>
            </a:fld>
            <a:endParaRPr lang="en-US" altLang="en-US"/>
          </a:p>
        </p:txBody>
      </p:sp>
    </p:spTree>
    <p:extLst>
      <p:ext uri="{BB962C8B-B14F-4D97-AF65-F5344CB8AC3E}">
        <p14:creationId xmlns:p14="http://schemas.microsoft.com/office/powerpoint/2010/main" val="216449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192C48-5876-450E-A46D-F9CE8FFC3470}"/>
              </a:ext>
            </a:extLst>
          </p:cNvPr>
          <p:cNvSpPr>
            <a:spLocks noGrp="1" noChangeArrowheads="1"/>
          </p:cNvSpPr>
          <p:nvPr>
            <p:ph type="dt" sz="half" idx="10"/>
          </p:nvPr>
        </p:nvSpPr>
        <p:spPr>
          <a:ln/>
        </p:spPr>
        <p:txBody>
          <a:bodyPr/>
          <a:lstStyle>
            <a:lvl1pPr>
              <a:defRPr/>
            </a:lvl1pPr>
          </a:lstStyle>
          <a:p>
            <a:pPr>
              <a:defRPr/>
            </a:pPr>
            <a:fld id="{3B483666-B67C-45D6-A882-AD0C3DF34261}" type="datetime1">
              <a:rPr lang="en-US"/>
              <a:pPr>
                <a:defRPr/>
              </a:pPr>
              <a:t>1/29/2022</a:t>
            </a:fld>
            <a:endParaRPr lang="en-US"/>
          </a:p>
        </p:txBody>
      </p:sp>
      <p:sp>
        <p:nvSpPr>
          <p:cNvPr id="5" name="Rectangle 5">
            <a:extLst>
              <a:ext uri="{FF2B5EF4-FFF2-40B4-BE49-F238E27FC236}">
                <a16:creationId xmlns:a16="http://schemas.microsoft.com/office/drawing/2014/main" id="{375D09E2-0905-42FF-A49D-CE75CE95C168}"/>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6" name="Rectangle 6">
            <a:extLst>
              <a:ext uri="{FF2B5EF4-FFF2-40B4-BE49-F238E27FC236}">
                <a16:creationId xmlns:a16="http://schemas.microsoft.com/office/drawing/2014/main" id="{469D5F18-546E-4022-8785-F5519AC06424}"/>
              </a:ext>
            </a:extLst>
          </p:cNvPr>
          <p:cNvSpPr>
            <a:spLocks noGrp="1" noChangeArrowheads="1"/>
          </p:cNvSpPr>
          <p:nvPr>
            <p:ph type="sldNum" sz="quarter" idx="12"/>
          </p:nvPr>
        </p:nvSpPr>
        <p:spPr>
          <a:ln/>
        </p:spPr>
        <p:txBody>
          <a:bodyPr/>
          <a:lstStyle>
            <a:lvl1pPr>
              <a:defRPr/>
            </a:lvl1pPr>
          </a:lstStyle>
          <a:p>
            <a:fld id="{8176FEFC-CC71-4286-95EF-8CF874FBED01}" type="slidenum">
              <a:rPr lang="en-US" altLang="en-US"/>
              <a:pPr/>
              <a:t>‹#›</a:t>
            </a:fld>
            <a:endParaRPr lang="en-US" altLang="en-US"/>
          </a:p>
        </p:txBody>
      </p:sp>
    </p:spTree>
    <p:extLst>
      <p:ext uri="{BB962C8B-B14F-4D97-AF65-F5344CB8AC3E}">
        <p14:creationId xmlns:p14="http://schemas.microsoft.com/office/powerpoint/2010/main" val="3126293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69C47A2-76BD-4963-A0C6-9867087147F6}"/>
              </a:ext>
            </a:extLst>
          </p:cNvPr>
          <p:cNvSpPr>
            <a:spLocks noGrp="1" noChangeArrowheads="1"/>
          </p:cNvSpPr>
          <p:nvPr>
            <p:ph type="dt" sz="half" idx="10"/>
          </p:nvPr>
        </p:nvSpPr>
        <p:spPr>
          <a:ln/>
        </p:spPr>
        <p:txBody>
          <a:bodyPr/>
          <a:lstStyle>
            <a:lvl1pPr>
              <a:defRPr/>
            </a:lvl1pPr>
          </a:lstStyle>
          <a:p>
            <a:pPr>
              <a:defRPr/>
            </a:pPr>
            <a:fld id="{81373E98-61E1-4D22-BBC5-24715406FF3B}" type="datetime1">
              <a:rPr lang="en-US"/>
              <a:pPr>
                <a:defRPr/>
              </a:pPr>
              <a:t>1/29/2022</a:t>
            </a:fld>
            <a:endParaRPr lang="en-US"/>
          </a:p>
        </p:txBody>
      </p:sp>
      <p:sp>
        <p:nvSpPr>
          <p:cNvPr id="5" name="Rectangle 5">
            <a:extLst>
              <a:ext uri="{FF2B5EF4-FFF2-40B4-BE49-F238E27FC236}">
                <a16:creationId xmlns:a16="http://schemas.microsoft.com/office/drawing/2014/main" id="{FDC8C76F-4D41-4D48-BF58-6E353DADD7E0}"/>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6" name="Rectangle 6">
            <a:extLst>
              <a:ext uri="{FF2B5EF4-FFF2-40B4-BE49-F238E27FC236}">
                <a16:creationId xmlns:a16="http://schemas.microsoft.com/office/drawing/2014/main" id="{73152B41-A0A0-4AD4-AD08-D7736F0181BA}"/>
              </a:ext>
            </a:extLst>
          </p:cNvPr>
          <p:cNvSpPr>
            <a:spLocks noGrp="1" noChangeArrowheads="1"/>
          </p:cNvSpPr>
          <p:nvPr>
            <p:ph type="sldNum" sz="quarter" idx="12"/>
          </p:nvPr>
        </p:nvSpPr>
        <p:spPr>
          <a:ln/>
        </p:spPr>
        <p:txBody>
          <a:bodyPr/>
          <a:lstStyle>
            <a:lvl1pPr>
              <a:defRPr/>
            </a:lvl1pPr>
          </a:lstStyle>
          <a:p>
            <a:fld id="{B83B8A52-501E-4937-999C-35DC39BF4791}" type="slidenum">
              <a:rPr lang="en-US" altLang="en-US"/>
              <a:pPr/>
              <a:t>‹#›</a:t>
            </a:fld>
            <a:endParaRPr lang="en-US" altLang="en-US"/>
          </a:p>
        </p:txBody>
      </p:sp>
    </p:spTree>
    <p:extLst>
      <p:ext uri="{BB962C8B-B14F-4D97-AF65-F5344CB8AC3E}">
        <p14:creationId xmlns:p14="http://schemas.microsoft.com/office/powerpoint/2010/main" val="67998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13BC3C4-E573-43BF-B7E8-51D0C8C787A2}"/>
              </a:ext>
            </a:extLst>
          </p:cNvPr>
          <p:cNvSpPr>
            <a:spLocks noGrp="1" noChangeArrowheads="1"/>
          </p:cNvSpPr>
          <p:nvPr>
            <p:ph type="dt" sz="half" idx="10"/>
          </p:nvPr>
        </p:nvSpPr>
        <p:spPr>
          <a:ln/>
        </p:spPr>
        <p:txBody>
          <a:bodyPr/>
          <a:lstStyle>
            <a:lvl1pPr>
              <a:defRPr/>
            </a:lvl1pPr>
          </a:lstStyle>
          <a:p>
            <a:pPr>
              <a:defRPr/>
            </a:pPr>
            <a:fld id="{946CA690-DB6D-49F0-8041-4FE450ABD51B}" type="datetime1">
              <a:rPr lang="en-US"/>
              <a:pPr>
                <a:defRPr/>
              </a:pPr>
              <a:t>1/29/2022</a:t>
            </a:fld>
            <a:endParaRPr lang="en-US"/>
          </a:p>
        </p:txBody>
      </p:sp>
      <p:sp>
        <p:nvSpPr>
          <p:cNvPr id="6" name="Rectangle 5">
            <a:extLst>
              <a:ext uri="{FF2B5EF4-FFF2-40B4-BE49-F238E27FC236}">
                <a16:creationId xmlns:a16="http://schemas.microsoft.com/office/drawing/2014/main" id="{E3A0D620-CBCE-42DF-B394-C5B663B86F20}"/>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7" name="Rectangle 6">
            <a:extLst>
              <a:ext uri="{FF2B5EF4-FFF2-40B4-BE49-F238E27FC236}">
                <a16:creationId xmlns:a16="http://schemas.microsoft.com/office/drawing/2014/main" id="{196FC7EB-5FFE-4A1B-AD78-995D80DCF9E4}"/>
              </a:ext>
            </a:extLst>
          </p:cNvPr>
          <p:cNvSpPr>
            <a:spLocks noGrp="1" noChangeArrowheads="1"/>
          </p:cNvSpPr>
          <p:nvPr>
            <p:ph type="sldNum" sz="quarter" idx="12"/>
          </p:nvPr>
        </p:nvSpPr>
        <p:spPr>
          <a:ln/>
        </p:spPr>
        <p:txBody>
          <a:bodyPr/>
          <a:lstStyle>
            <a:lvl1pPr>
              <a:defRPr/>
            </a:lvl1pPr>
          </a:lstStyle>
          <a:p>
            <a:fld id="{29C725D8-FADA-4C0E-BD68-791E13256692}" type="slidenum">
              <a:rPr lang="en-US" altLang="en-US"/>
              <a:pPr/>
              <a:t>‹#›</a:t>
            </a:fld>
            <a:endParaRPr lang="en-US" altLang="en-US"/>
          </a:p>
        </p:txBody>
      </p:sp>
    </p:spTree>
    <p:extLst>
      <p:ext uri="{BB962C8B-B14F-4D97-AF65-F5344CB8AC3E}">
        <p14:creationId xmlns:p14="http://schemas.microsoft.com/office/powerpoint/2010/main" val="123339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E9AE08D-B1ED-4E25-A206-B461D740FE7A}"/>
              </a:ext>
            </a:extLst>
          </p:cNvPr>
          <p:cNvSpPr>
            <a:spLocks noGrp="1" noChangeArrowheads="1"/>
          </p:cNvSpPr>
          <p:nvPr>
            <p:ph type="dt" sz="half" idx="10"/>
          </p:nvPr>
        </p:nvSpPr>
        <p:spPr>
          <a:ln/>
        </p:spPr>
        <p:txBody>
          <a:bodyPr/>
          <a:lstStyle>
            <a:lvl1pPr>
              <a:defRPr/>
            </a:lvl1pPr>
          </a:lstStyle>
          <a:p>
            <a:pPr>
              <a:defRPr/>
            </a:pPr>
            <a:fld id="{D52B67D2-5448-455C-95D0-AD86B023419E}" type="datetime1">
              <a:rPr lang="en-US"/>
              <a:pPr>
                <a:defRPr/>
              </a:pPr>
              <a:t>1/29/2022</a:t>
            </a:fld>
            <a:endParaRPr lang="en-US"/>
          </a:p>
        </p:txBody>
      </p:sp>
      <p:sp>
        <p:nvSpPr>
          <p:cNvPr id="8" name="Rectangle 5">
            <a:extLst>
              <a:ext uri="{FF2B5EF4-FFF2-40B4-BE49-F238E27FC236}">
                <a16:creationId xmlns:a16="http://schemas.microsoft.com/office/drawing/2014/main" id="{CC39A882-6AB0-4235-B1C1-146BA4AF71E0}"/>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9" name="Rectangle 6">
            <a:extLst>
              <a:ext uri="{FF2B5EF4-FFF2-40B4-BE49-F238E27FC236}">
                <a16:creationId xmlns:a16="http://schemas.microsoft.com/office/drawing/2014/main" id="{5FF3B826-73AA-425E-B386-2B3A6674D739}"/>
              </a:ext>
            </a:extLst>
          </p:cNvPr>
          <p:cNvSpPr>
            <a:spLocks noGrp="1" noChangeArrowheads="1"/>
          </p:cNvSpPr>
          <p:nvPr>
            <p:ph type="sldNum" sz="quarter" idx="12"/>
          </p:nvPr>
        </p:nvSpPr>
        <p:spPr>
          <a:ln/>
        </p:spPr>
        <p:txBody>
          <a:bodyPr/>
          <a:lstStyle>
            <a:lvl1pPr>
              <a:defRPr/>
            </a:lvl1pPr>
          </a:lstStyle>
          <a:p>
            <a:fld id="{AF6E9137-7B62-4ADA-B7C2-3ACA22C9D73C}" type="slidenum">
              <a:rPr lang="en-US" altLang="en-US"/>
              <a:pPr/>
              <a:t>‹#›</a:t>
            </a:fld>
            <a:endParaRPr lang="en-US" altLang="en-US"/>
          </a:p>
        </p:txBody>
      </p:sp>
    </p:spTree>
    <p:extLst>
      <p:ext uri="{BB962C8B-B14F-4D97-AF65-F5344CB8AC3E}">
        <p14:creationId xmlns:p14="http://schemas.microsoft.com/office/powerpoint/2010/main" val="176581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2DD6AEF-4ABA-4738-BE8F-BD565395F635}"/>
              </a:ext>
            </a:extLst>
          </p:cNvPr>
          <p:cNvSpPr>
            <a:spLocks noGrp="1" noChangeArrowheads="1"/>
          </p:cNvSpPr>
          <p:nvPr>
            <p:ph type="dt" sz="half" idx="10"/>
          </p:nvPr>
        </p:nvSpPr>
        <p:spPr>
          <a:ln/>
        </p:spPr>
        <p:txBody>
          <a:bodyPr/>
          <a:lstStyle>
            <a:lvl1pPr>
              <a:defRPr/>
            </a:lvl1pPr>
          </a:lstStyle>
          <a:p>
            <a:pPr>
              <a:defRPr/>
            </a:pPr>
            <a:fld id="{7EC866D1-26D1-4554-8D55-D618B470C015}" type="datetime1">
              <a:rPr lang="en-US"/>
              <a:pPr>
                <a:defRPr/>
              </a:pPr>
              <a:t>1/29/2022</a:t>
            </a:fld>
            <a:endParaRPr lang="en-US"/>
          </a:p>
        </p:txBody>
      </p:sp>
      <p:sp>
        <p:nvSpPr>
          <p:cNvPr id="4" name="Rectangle 5">
            <a:extLst>
              <a:ext uri="{FF2B5EF4-FFF2-40B4-BE49-F238E27FC236}">
                <a16:creationId xmlns:a16="http://schemas.microsoft.com/office/drawing/2014/main" id="{9F54F0FA-BD68-483C-B99C-DF0731A27232}"/>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5" name="Rectangle 6">
            <a:extLst>
              <a:ext uri="{FF2B5EF4-FFF2-40B4-BE49-F238E27FC236}">
                <a16:creationId xmlns:a16="http://schemas.microsoft.com/office/drawing/2014/main" id="{6FADD44F-6DF7-4AE2-9EBC-AE88830E2DF2}"/>
              </a:ext>
            </a:extLst>
          </p:cNvPr>
          <p:cNvSpPr>
            <a:spLocks noGrp="1" noChangeArrowheads="1"/>
          </p:cNvSpPr>
          <p:nvPr>
            <p:ph type="sldNum" sz="quarter" idx="12"/>
          </p:nvPr>
        </p:nvSpPr>
        <p:spPr>
          <a:ln/>
        </p:spPr>
        <p:txBody>
          <a:bodyPr/>
          <a:lstStyle>
            <a:lvl1pPr>
              <a:defRPr/>
            </a:lvl1pPr>
          </a:lstStyle>
          <a:p>
            <a:fld id="{4351D831-D650-4E97-850B-87F434BD00D4}" type="slidenum">
              <a:rPr lang="en-US" altLang="en-US"/>
              <a:pPr/>
              <a:t>‹#›</a:t>
            </a:fld>
            <a:endParaRPr lang="en-US" altLang="en-US"/>
          </a:p>
        </p:txBody>
      </p:sp>
    </p:spTree>
    <p:extLst>
      <p:ext uri="{BB962C8B-B14F-4D97-AF65-F5344CB8AC3E}">
        <p14:creationId xmlns:p14="http://schemas.microsoft.com/office/powerpoint/2010/main" val="318252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7C1CFC5-8600-48FD-9720-4B79F122C3F5}"/>
              </a:ext>
            </a:extLst>
          </p:cNvPr>
          <p:cNvSpPr>
            <a:spLocks noGrp="1" noChangeArrowheads="1"/>
          </p:cNvSpPr>
          <p:nvPr>
            <p:ph type="dt" sz="half" idx="10"/>
          </p:nvPr>
        </p:nvSpPr>
        <p:spPr>
          <a:ln/>
        </p:spPr>
        <p:txBody>
          <a:bodyPr/>
          <a:lstStyle>
            <a:lvl1pPr>
              <a:defRPr/>
            </a:lvl1pPr>
          </a:lstStyle>
          <a:p>
            <a:pPr>
              <a:defRPr/>
            </a:pPr>
            <a:fld id="{3A312BC2-2BBB-4D14-A4A3-DEE0D43808B6}" type="datetime1">
              <a:rPr lang="en-US"/>
              <a:pPr>
                <a:defRPr/>
              </a:pPr>
              <a:t>1/29/2022</a:t>
            </a:fld>
            <a:endParaRPr lang="en-US"/>
          </a:p>
        </p:txBody>
      </p:sp>
      <p:sp>
        <p:nvSpPr>
          <p:cNvPr id="3" name="Rectangle 5">
            <a:extLst>
              <a:ext uri="{FF2B5EF4-FFF2-40B4-BE49-F238E27FC236}">
                <a16:creationId xmlns:a16="http://schemas.microsoft.com/office/drawing/2014/main" id="{AA8D2673-56A9-432A-8DFC-77C33BDF663E}"/>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4" name="Rectangle 6">
            <a:extLst>
              <a:ext uri="{FF2B5EF4-FFF2-40B4-BE49-F238E27FC236}">
                <a16:creationId xmlns:a16="http://schemas.microsoft.com/office/drawing/2014/main" id="{3909B095-713B-4F8D-8AD7-F5E67301B96C}"/>
              </a:ext>
            </a:extLst>
          </p:cNvPr>
          <p:cNvSpPr>
            <a:spLocks noGrp="1" noChangeArrowheads="1"/>
          </p:cNvSpPr>
          <p:nvPr>
            <p:ph type="sldNum" sz="quarter" idx="12"/>
          </p:nvPr>
        </p:nvSpPr>
        <p:spPr>
          <a:ln/>
        </p:spPr>
        <p:txBody>
          <a:bodyPr/>
          <a:lstStyle>
            <a:lvl1pPr>
              <a:defRPr/>
            </a:lvl1pPr>
          </a:lstStyle>
          <a:p>
            <a:fld id="{2B98F740-BB1B-4914-9486-D4DCC669B388}" type="slidenum">
              <a:rPr lang="en-US" altLang="en-US"/>
              <a:pPr/>
              <a:t>‹#›</a:t>
            </a:fld>
            <a:endParaRPr lang="en-US" altLang="en-US"/>
          </a:p>
        </p:txBody>
      </p:sp>
    </p:spTree>
    <p:extLst>
      <p:ext uri="{BB962C8B-B14F-4D97-AF65-F5344CB8AC3E}">
        <p14:creationId xmlns:p14="http://schemas.microsoft.com/office/powerpoint/2010/main" val="419135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85ABFCD-27B2-4547-90FA-98A8E6AB688B}"/>
              </a:ext>
            </a:extLst>
          </p:cNvPr>
          <p:cNvSpPr>
            <a:spLocks noGrp="1" noChangeArrowheads="1"/>
          </p:cNvSpPr>
          <p:nvPr>
            <p:ph type="dt" sz="half" idx="10"/>
          </p:nvPr>
        </p:nvSpPr>
        <p:spPr>
          <a:ln/>
        </p:spPr>
        <p:txBody>
          <a:bodyPr/>
          <a:lstStyle>
            <a:lvl1pPr>
              <a:defRPr/>
            </a:lvl1pPr>
          </a:lstStyle>
          <a:p>
            <a:pPr>
              <a:defRPr/>
            </a:pPr>
            <a:fld id="{586CAD87-2E6E-4BFD-B34E-B2B288B3F048}" type="datetime1">
              <a:rPr lang="en-US"/>
              <a:pPr>
                <a:defRPr/>
              </a:pPr>
              <a:t>1/29/2022</a:t>
            </a:fld>
            <a:endParaRPr lang="en-US"/>
          </a:p>
        </p:txBody>
      </p:sp>
      <p:sp>
        <p:nvSpPr>
          <p:cNvPr id="6" name="Rectangle 5">
            <a:extLst>
              <a:ext uri="{FF2B5EF4-FFF2-40B4-BE49-F238E27FC236}">
                <a16:creationId xmlns:a16="http://schemas.microsoft.com/office/drawing/2014/main" id="{A0F52443-B5C5-43F2-9FB9-6ECFA38762BB}"/>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7" name="Rectangle 6">
            <a:extLst>
              <a:ext uri="{FF2B5EF4-FFF2-40B4-BE49-F238E27FC236}">
                <a16:creationId xmlns:a16="http://schemas.microsoft.com/office/drawing/2014/main" id="{93DD8E56-785F-427A-B42E-D6ECF8A0517B}"/>
              </a:ext>
            </a:extLst>
          </p:cNvPr>
          <p:cNvSpPr>
            <a:spLocks noGrp="1" noChangeArrowheads="1"/>
          </p:cNvSpPr>
          <p:nvPr>
            <p:ph type="sldNum" sz="quarter" idx="12"/>
          </p:nvPr>
        </p:nvSpPr>
        <p:spPr>
          <a:ln/>
        </p:spPr>
        <p:txBody>
          <a:bodyPr/>
          <a:lstStyle>
            <a:lvl1pPr>
              <a:defRPr/>
            </a:lvl1pPr>
          </a:lstStyle>
          <a:p>
            <a:fld id="{22C53DDC-12FE-4258-97BA-D8B76FD413AF}" type="slidenum">
              <a:rPr lang="en-US" altLang="en-US"/>
              <a:pPr/>
              <a:t>‹#›</a:t>
            </a:fld>
            <a:endParaRPr lang="en-US" altLang="en-US"/>
          </a:p>
        </p:txBody>
      </p:sp>
    </p:spTree>
    <p:extLst>
      <p:ext uri="{BB962C8B-B14F-4D97-AF65-F5344CB8AC3E}">
        <p14:creationId xmlns:p14="http://schemas.microsoft.com/office/powerpoint/2010/main" val="226564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9B53C1B-D5CE-4B3D-A943-C6A126D4FBB9}"/>
              </a:ext>
            </a:extLst>
          </p:cNvPr>
          <p:cNvSpPr>
            <a:spLocks noGrp="1" noChangeArrowheads="1"/>
          </p:cNvSpPr>
          <p:nvPr>
            <p:ph type="dt" sz="half" idx="10"/>
          </p:nvPr>
        </p:nvSpPr>
        <p:spPr>
          <a:ln/>
        </p:spPr>
        <p:txBody>
          <a:bodyPr/>
          <a:lstStyle>
            <a:lvl1pPr>
              <a:defRPr/>
            </a:lvl1pPr>
          </a:lstStyle>
          <a:p>
            <a:pPr>
              <a:defRPr/>
            </a:pPr>
            <a:fld id="{F2AEB8CC-14C5-4532-98C3-2D0DE100ED40}" type="datetime1">
              <a:rPr lang="en-US"/>
              <a:pPr>
                <a:defRPr/>
              </a:pPr>
              <a:t>1/29/2022</a:t>
            </a:fld>
            <a:endParaRPr lang="en-US"/>
          </a:p>
        </p:txBody>
      </p:sp>
      <p:sp>
        <p:nvSpPr>
          <p:cNvPr id="6" name="Rectangle 5">
            <a:extLst>
              <a:ext uri="{FF2B5EF4-FFF2-40B4-BE49-F238E27FC236}">
                <a16:creationId xmlns:a16="http://schemas.microsoft.com/office/drawing/2014/main" id="{E77FB743-B0BF-400E-A490-F2192B7F889D}"/>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7" name="Rectangle 6">
            <a:extLst>
              <a:ext uri="{FF2B5EF4-FFF2-40B4-BE49-F238E27FC236}">
                <a16:creationId xmlns:a16="http://schemas.microsoft.com/office/drawing/2014/main" id="{CB7A5B75-C1A0-46FA-8CA9-669C7B37AAE3}"/>
              </a:ext>
            </a:extLst>
          </p:cNvPr>
          <p:cNvSpPr>
            <a:spLocks noGrp="1" noChangeArrowheads="1"/>
          </p:cNvSpPr>
          <p:nvPr>
            <p:ph type="sldNum" sz="quarter" idx="12"/>
          </p:nvPr>
        </p:nvSpPr>
        <p:spPr>
          <a:ln/>
        </p:spPr>
        <p:txBody>
          <a:bodyPr/>
          <a:lstStyle>
            <a:lvl1pPr>
              <a:defRPr/>
            </a:lvl1pPr>
          </a:lstStyle>
          <a:p>
            <a:fld id="{DF00BCBD-90CE-47E4-9E09-D250ED3C92EC}" type="slidenum">
              <a:rPr lang="en-US" altLang="en-US"/>
              <a:pPr/>
              <a:t>‹#›</a:t>
            </a:fld>
            <a:endParaRPr lang="en-US" altLang="en-US"/>
          </a:p>
        </p:txBody>
      </p:sp>
    </p:spTree>
    <p:extLst>
      <p:ext uri="{BB962C8B-B14F-4D97-AF65-F5344CB8AC3E}">
        <p14:creationId xmlns:p14="http://schemas.microsoft.com/office/powerpoint/2010/main" val="332108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426D59-5E47-40C7-A1CE-FD53007BDE5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30FADC-C54F-4DFF-BB0F-82F6CC4BDCA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6" name="Rectangle 4">
            <a:extLst>
              <a:ext uri="{FF2B5EF4-FFF2-40B4-BE49-F238E27FC236}">
                <a16:creationId xmlns:a16="http://schemas.microsoft.com/office/drawing/2014/main" id="{E95A38CC-57D3-4548-8BC0-89317FA9212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a:defRPr/>
            </a:pPr>
            <a:fld id="{23A14466-EBC1-4237-BC1A-EFBDDCB2B02F}" type="datetime1">
              <a:rPr lang="en-US"/>
              <a:pPr>
                <a:defRPr/>
              </a:pPr>
              <a:t>1/29/2022</a:t>
            </a:fld>
            <a:endParaRPr lang="en-US"/>
          </a:p>
        </p:txBody>
      </p:sp>
      <p:sp>
        <p:nvSpPr>
          <p:cNvPr id="54277" name="Rectangle 5">
            <a:extLst>
              <a:ext uri="{FF2B5EF4-FFF2-40B4-BE49-F238E27FC236}">
                <a16:creationId xmlns:a16="http://schemas.microsoft.com/office/drawing/2014/main" id="{7CB360EC-0135-4EF6-BEFE-7ACFB5F53D2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r>
              <a:rPr lang="en-US"/>
              <a:t>Nguyễn Thị Duyến</a:t>
            </a:r>
          </a:p>
        </p:txBody>
      </p:sp>
      <p:sp>
        <p:nvSpPr>
          <p:cNvPr id="54278" name="Rectangle 6">
            <a:extLst>
              <a:ext uri="{FF2B5EF4-FFF2-40B4-BE49-F238E27FC236}">
                <a16:creationId xmlns:a16="http://schemas.microsoft.com/office/drawing/2014/main" id="{BD440C13-BA50-4BF2-8249-382FD8A87FE2}"/>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panose="020B0604020202020204" pitchFamily="34" charset="0"/>
              </a:defRPr>
            </a:lvl1pPr>
          </a:lstStyle>
          <a:p>
            <a:fld id="{E0D55A31-5755-485F-9834-CAFBD29616E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image" Target="../media/image10.jpe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6.xml" /><Relationship Id="rId1" Type="http://schemas.openxmlformats.org/officeDocument/2006/relationships/slideLayout" Target="../slideLayouts/slideLayout2.xml" /><Relationship Id="rId5" Type="http://schemas.openxmlformats.org/officeDocument/2006/relationships/image" Target="../media/image13.jpeg" /><Relationship Id="rId4" Type="http://schemas.openxmlformats.org/officeDocument/2006/relationships/image" Target="../media/image12.jpeg"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1.xml" /><Relationship Id="rId4" Type="http://schemas.openxmlformats.org/officeDocument/2006/relationships/image" Target="../media/image15.png"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2.xml" /><Relationship Id="rId5" Type="http://schemas.openxmlformats.org/officeDocument/2006/relationships/image" Target="../media/image21.jpeg" /><Relationship Id="rId4" Type="http://schemas.openxmlformats.org/officeDocument/2006/relationships/image" Target="../media/image20.jpeg" /></Relationships>
</file>

<file path=ppt/slides/_rels/slide27.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png" /><Relationship Id="rId1" Type="http://schemas.openxmlformats.org/officeDocument/2006/relationships/slideLayout" Target="../slideLayouts/slideLayout2.xml" /><Relationship Id="rId4" Type="http://schemas.openxmlformats.org/officeDocument/2006/relationships/hyperlink" Target="https://vi.wikipedia.org/wiki/B%E1%BB%87nh_vi%E1%BB%87n_Trung_%C6%B0%C6%A1ng_Qu%C3%A2n_%C4%91%E1%BB%99i_108" TargetMode="Externa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notesSlide" Target="../notesSlides/notesSlide13.xml" /><Relationship Id="rId1" Type="http://schemas.openxmlformats.org/officeDocument/2006/relationships/slideLayout" Target="../slideLayouts/slideLayout7.xml" /><Relationship Id="rId4" Type="http://schemas.openxmlformats.org/officeDocument/2006/relationships/image" Target="../media/image25.jpeg"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3.xml" /><Relationship Id="rId1" Type="http://schemas.openxmlformats.org/officeDocument/2006/relationships/slideLayout" Target="../slideLayouts/slideLayout1.xml" /><Relationship Id="rId4" Type="http://schemas.openxmlformats.org/officeDocument/2006/relationships/image" Target="../media/image3.jpeg"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image" Target="../media/image5.jpeg" /><Relationship Id="rId5" Type="http://schemas.openxmlformats.org/officeDocument/2006/relationships/image" Target="../media/image8.jpeg" /><Relationship Id="rId4"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dongvang">
            <a:extLst>
              <a:ext uri="{FF2B5EF4-FFF2-40B4-BE49-F238E27FC236}">
                <a16:creationId xmlns:a16="http://schemas.microsoft.com/office/drawing/2014/main" id="{6412214E-C09B-4A31-B1D6-222CF4CCA351}"/>
              </a:ext>
            </a:extLst>
          </p:cNvPr>
          <p:cNvPicPr>
            <a:picLocks noChangeAspect="1" noChangeArrowheads="1"/>
          </p:cNvPicPr>
          <p:nvPr/>
        </p:nvPicPr>
        <p:blipFill>
          <a:blip r:embed="rId3">
            <a:clrChange>
              <a:clrFrom>
                <a:srgbClr val="FFFFFF"/>
              </a:clrFrom>
              <a:clrTo>
                <a:srgbClr val="FFFFFF">
                  <a:alpha val="0"/>
                </a:srgbClr>
              </a:clrTo>
            </a:clrChange>
            <a:lum bright="-22000" contrast="16000"/>
            <a:extLst>
              <a:ext uri="{28A0092B-C50C-407E-A947-70E740481C1C}">
                <a14:useLocalDpi xmlns:a14="http://schemas.microsoft.com/office/drawing/2010/main" val="0"/>
              </a:ext>
            </a:extLst>
          </a:blip>
          <a:srcRect/>
          <a:stretch>
            <a:fillRect/>
          </a:stretch>
        </p:blipFill>
        <p:spPr bwMode="auto">
          <a:xfrm>
            <a:off x="1371600" y="1011238"/>
            <a:ext cx="6400800" cy="5999162"/>
          </a:xfrm>
          <a:prstGeom prst="rect">
            <a:avLst/>
          </a:prstGeom>
          <a:noFill/>
          <a:ln>
            <a:noFill/>
          </a:ln>
          <a:effectLst>
            <a:outerShdw dist="35921" dir="2700000" algn="ctr" rotWithShape="0">
              <a:srgbClr val="5F5F5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oup 4">
            <a:extLst>
              <a:ext uri="{FF2B5EF4-FFF2-40B4-BE49-F238E27FC236}">
                <a16:creationId xmlns:a16="http://schemas.microsoft.com/office/drawing/2014/main" id="{2A0817EE-8B39-47C4-A859-0ABD8AA7E4D7}"/>
              </a:ext>
            </a:extLst>
          </p:cNvPr>
          <p:cNvGrpSpPr>
            <a:grpSpLocks/>
          </p:cNvGrpSpPr>
          <p:nvPr/>
        </p:nvGrpSpPr>
        <p:grpSpPr bwMode="auto">
          <a:xfrm>
            <a:off x="3109913" y="1123950"/>
            <a:ext cx="3429000" cy="5734050"/>
            <a:chOff x="1248" y="240"/>
            <a:chExt cx="2544" cy="4080"/>
          </a:xfrm>
        </p:grpSpPr>
        <p:grpSp>
          <p:nvGrpSpPr>
            <p:cNvPr id="2054" name="Group 5">
              <a:extLst>
                <a:ext uri="{FF2B5EF4-FFF2-40B4-BE49-F238E27FC236}">
                  <a16:creationId xmlns:a16="http://schemas.microsoft.com/office/drawing/2014/main" id="{0E6FCD9B-BB92-48E3-94B0-4594B5AE5E7F}"/>
                </a:ext>
              </a:extLst>
            </p:cNvPr>
            <p:cNvGrpSpPr>
              <a:grpSpLocks/>
            </p:cNvGrpSpPr>
            <p:nvPr/>
          </p:nvGrpSpPr>
          <p:grpSpPr bwMode="auto">
            <a:xfrm>
              <a:off x="1248" y="240"/>
              <a:ext cx="2544" cy="4080"/>
              <a:chOff x="1440" y="240"/>
              <a:chExt cx="2544" cy="4080"/>
            </a:xfrm>
          </p:grpSpPr>
          <p:grpSp>
            <p:nvGrpSpPr>
              <p:cNvPr id="2056" name="Group 6">
                <a:extLst>
                  <a:ext uri="{FF2B5EF4-FFF2-40B4-BE49-F238E27FC236}">
                    <a16:creationId xmlns:a16="http://schemas.microsoft.com/office/drawing/2014/main" id="{B150D310-8CAB-46CC-9298-257904520995}"/>
                  </a:ext>
                </a:extLst>
              </p:cNvPr>
              <p:cNvGrpSpPr>
                <a:grpSpLocks/>
              </p:cNvGrpSpPr>
              <p:nvPr/>
            </p:nvGrpSpPr>
            <p:grpSpPr bwMode="auto">
              <a:xfrm>
                <a:off x="1440" y="240"/>
                <a:ext cx="2544" cy="4080"/>
                <a:chOff x="1488" y="144"/>
                <a:chExt cx="2544" cy="4080"/>
              </a:xfrm>
            </p:grpSpPr>
            <p:grpSp>
              <p:nvGrpSpPr>
                <p:cNvPr id="2058" name="Group 7">
                  <a:extLst>
                    <a:ext uri="{FF2B5EF4-FFF2-40B4-BE49-F238E27FC236}">
                      <a16:creationId xmlns:a16="http://schemas.microsoft.com/office/drawing/2014/main" id="{0DE51244-A606-4F1F-AFE5-3CBF934D6EF9}"/>
                    </a:ext>
                  </a:extLst>
                </p:cNvPr>
                <p:cNvGrpSpPr>
                  <a:grpSpLocks/>
                </p:cNvGrpSpPr>
                <p:nvPr/>
              </p:nvGrpSpPr>
              <p:grpSpPr bwMode="auto">
                <a:xfrm>
                  <a:off x="1488" y="144"/>
                  <a:ext cx="2544" cy="4080"/>
                  <a:chOff x="1488" y="144"/>
                  <a:chExt cx="2544" cy="4080"/>
                </a:xfrm>
              </p:grpSpPr>
              <p:grpSp>
                <p:nvGrpSpPr>
                  <p:cNvPr id="2060" name="Group 11">
                    <a:extLst>
                      <a:ext uri="{FF2B5EF4-FFF2-40B4-BE49-F238E27FC236}">
                        <a16:creationId xmlns:a16="http://schemas.microsoft.com/office/drawing/2014/main" id="{D0E9F180-40A9-473D-A83F-2751000047D4}"/>
                      </a:ext>
                    </a:extLst>
                  </p:cNvPr>
                  <p:cNvGrpSpPr>
                    <a:grpSpLocks/>
                  </p:cNvGrpSpPr>
                  <p:nvPr/>
                </p:nvGrpSpPr>
                <p:grpSpPr bwMode="auto">
                  <a:xfrm>
                    <a:off x="1488" y="144"/>
                    <a:ext cx="2544" cy="4080"/>
                    <a:chOff x="1488" y="144"/>
                    <a:chExt cx="2544" cy="4080"/>
                  </a:xfrm>
                </p:grpSpPr>
                <p:grpSp>
                  <p:nvGrpSpPr>
                    <p:cNvPr id="2062" name="Group 9">
                      <a:extLst>
                        <a:ext uri="{FF2B5EF4-FFF2-40B4-BE49-F238E27FC236}">
                          <a16:creationId xmlns:a16="http://schemas.microsoft.com/office/drawing/2014/main" id="{7D1D3833-42B9-4E8B-AD2A-705D76599F82}"/>
                        </a:ext>
                      </a:extLst>
                    </p:cNvPr>
                    <p:cNvGrpSpPr>
                      <a:grpSpLocks/>
                    </p:cNvGrpSpPr>
                    <p:nvPr/>
                  </p:nvGrpSpPr>
                  <p:grpSpPr bwMode="auto">
                    <a:xfrm>
                      <a:off x="1488" y="144"/>
                      <a:ext cx="2544" cy="4080"/>
                      <a:chOff x="1056" y="288"/>
                      <a:chExt cx="2304" cy="3840"/>
                    </a:xfrm>
                  </p:grpSpPr>
                  <p:grpSp>
                    <p:nvGrpSpPr>
                      <p:cNvPr id="2064" name="Group 10">
                        <a:extLst>
                          <a:ext uri="{FF2B5EF4-FFF2-40B4-BE49-F238E27FC236}">
                            <a16:creationId xmlns:a16="http://schemas.microsoft.com/office/drawing/2014/main" id="{6363FB1F-A71E-4EB0-B44C-84681209AEBC}"/>
                          </a:ext>
                        </a:extLst>
                      </p:cNvPr>
                      <p:cNvGrpSpPr>
                        <a:grpSpLocks/>
                      </p:cNvGrpSpPr>
                      <p:nvPr/>
                    </p:nvGrpSpPr>
                    <p:grpSpPr bwMode="auto">
                      <a:xfrm>
                        <a:off x="1056" y="288"/>
                        <a:ext cx="2304" cy="3840"/>
                        <a:chOff x="1056" y="288"/>
                        <a:chExt cx="2304" cy="3840"/>
                      </a:xfrm>
                    </p:grpSpPr>
                    <p:grpSp>
                      <p:nvGrpSpPr>
                        <p:cNvPr id="2066" name="Group 11">
                          <a:extLst>
                            <a:ext uri="{FF2B5EF4-FFF2-40B4-BE49-F238E27FC236}">
                              <a16:creationId xmlns:a16="http://schemas.microsoft.com/office/drawing/2014/main" id="{0F8AF1C1-A666-4F2D-9EE0-A9FD3D9C687E}"/>
                            </a:ext>
                          </a:extLst>
                        </p:cNvPr>
                        <p:cNvGrpSpPr>
                          <a:grpSpLocks/>
                        </p:cNvGrpSpPr>
                        <p:nvPr/>
                      </p:nvGrpSpPr>
                      <p:grpSpPr bwMode="auto">
                        <a:xfrm>
                          <a:off x="1056" y="288"/>
                          <a:ext cx="2304" cy="3840"/>
                          <a:chOff x="1200" y="288"/>
                          <a:chExt cx="2304" cy="3840"/>
                        </a:xfrm>
                      </p:grpSpPr>
                      <p:grpSp>
                        <p:nvGrpSpPr>
                          <p:cNvPr id="2068" name="Group 12">
                            <a:extLst>
                              <a:ext uri="{FF2B5EF4-FFF2-40B4-BE49-F238E27FC236}">
                                <a16:creationId xmlns:a16="http://schemas.microsoft.com/office/drawing/2014/main" id="{D721A0BB-9442-4DBC-89CC-1D5BF656D14E}"/>
                              </a:ext>
                            </a:extLst>
                          </p:cNvPr>
                          <p:cNvGrpSpPr>
                            <a:grpSpLocks/>
                          </p:cNvGrpSpPr>
                          <p:nvPr/>
                        </p:nvGrpSpPr>
                        <p:grpSpPr bwMode="auto">
                          <a:xfrm>
                            <a:off x="1200" y="288"/>
                            <a:ext cx="2304" cy="3840"/>
                            <a:chOff x="1200" y="288"/>
                            <a:chExt cx="2304" cy="3840"/>
                          </a:xfrm>
                        </p:grpSpPr>
                        <p:grpSp>
                          <p:nvGrpSpPr>
                            <p:cNvPr id="2070" name="Group 13">
                              <a:extLst>
                                <a:ext uri="{FF2B5EF4-FFF2-40B4-BE49-F238E27FC236}">
                                  <a16:creationId xmlns:a16="http://schemas.microsoft.com/office/drawing/2014/main" id="{82EBF49B-86EF-490C-A4DF-1FD16E6BBDDD}"/>
                                </a:ext>
                              </a:extLst>
                            </p:cNvPr>
                            <p:cNvGrpSpPr>
                              <a:grpSpLocks/>
                            </p:cNvGrpSpPr>
                            <p:nvPr/>
                          </p:nvGrpSpPr>
                          <p:grpSpPr bwMode="auto">
                            <a:xfrm>
                              <a:off x="1200" y="288"/>
                              <a:ext cx="2304" cy="3840"/>
                              <a:chOff x="1200" y="288"/>
                              <a:chExt cx="2304" cy="3840"/>
                            </a:xfrm>
                          </p:grpSpPr>
                          <p:grpSp>
                            <p:nvGrpSpPr>
                              <p:cNvPr id="2072" name="Group 14">
                                <a:extLst>
                                  <a:ext uri="{FF2B5EF4-FFF2-40B4-BE49-F238E27FC236}">
                                    <a16:creationId xmlns:a16="http://schemas.microsoft.com/office/drawing/2014/main" id="{6CBE944A-A6E5-4309-9C6C-50760EFEE5DF}"/>
                                  </a:ext>
                                </a:extLst>
                              </p:cNvPr>
                              <p:cNvGrpSpPr>
                                <a:grpSpLocks/>
                              </p:cNvGrpSpPr>
                              <p:nvPr/>
                            </p:nvGrpSpPr>
                            <p:grpSpPr bwMode="auto">
                              <a:xfrm>
                                <a:off x="1200" y="288"/>
                                <a:ext cx="2304" cy="3840"/>
                                <a:chOff x="1200" y="288"/>
                                <a:chExt cx="2304" cy="3840"/>
                              </a:xfrm>
                            </p:grpSpPr>
                            <p:grpSp>
                              <p:nvGrpSpPr>
                                <p:cNvPr id="2074" name="Group 15">
                                  <a:extLst>
                                    <a:ext uri="{FF2B5EF4-FFF2-40B4-BE49-F238E27FC236}">
                                      <a16:creationId xmlns:a16="http://schemas.microsoft.com/office/drawing/2014/main" id="{B6E74D02-8A66-4C8A-9DB8-8687A6CD844D}"/>
                                    </a:ext>
                                  </a:extLst>
                                </p:cNvPr>
                                <p:cNvGrpSpPr>
                                  <a:grpSpLocks/>
                                </p:cNvGrpSpPr>
                                <p:nvPr/>
                              </p:nvGrpSpPr>
                              <p:grpSpPr bwMode="auto">
                                <a:xfrm>
                                  <a:off x="1200" y="288"/>
                                  <a:ext cx="2304" cy="3840"/>
                                  <a:chOff x="1200" y="288"/>
                                  <a:chExt cx="2304" cy="3840"/>
                                </a:xfrm>
                              </p:grpSpPr>
                              <p:grpSp>
                                <p:nvGrpSpPr>
                                  <p:cNvPr id="2076" name="Group 16">
                                    <a:extLst>
                                      <a:ext uri="{FF2B5EF4-FFF2-40B4-BE49-F238E27FC236}">
                                        <a16:creationId xmlns:a16="http://schemas.microsoft.com/office/drawing/2014/main" id="{B0CC47B5-E4A1-41CD-93A6-D4EF8D47DFDD}"/>
                                      </a:ext>
                                    </a:extLst>
                                  </p:cNvPr>
                                  <p:cNvGrpSpPr>
                                    <a:grpSpLocks/>
                                  </p:cNvGrpSpPr>
                                  <p:nvPr/>
                                </p:nvGrpSpPr>
                                <p:grpSpPr bwMode="auto">
                                  <a:xfrm>
                                    <a:off x="1200" y="288"/>
                                    <a:ext cx="2304" cy="3840"/>
                                    <a:chOff x="1200" y="288"/>
                                    <a:chExt cx="2304" cy="3840"/>
                                  </a:xfrm>
                                </p:grpSpPr>
                                <p:grpSp>
                                  <p:nvGrpSpPr>
                                    <p:cNvPr id="2078" name="Group 17">
                                      <a:extLst>
                                        <a:ext uri="{FF2B5EF4-FFF2-40B4-BE49-F238E27FC236}">
                                          <a16:creationId xmlns:a16="http://schemas.microsoft.com/office/drawing/2014/main" id="{407A9726-2494-457A-B6FE-B1A35BC414CA}"/>
                                        </a:ext>
                                      </a:extLst>
                                    </p:cNvPr>
                                    <p:cNvGrpSpPr>
                                      <a:grpSpLocks/>
                                    </p:cNvGrpSpPr>
                                    <p:nvPr/>
                                  </p:nvGrpSpPr>
                                  <p:grpSpPr bwMode="auto">
                                    <a:xfrm>
                                      <a:off x="1200" y="288"/>
                                      <a:ext cx="2304" cy="3840"/>
                                      <a:chOff x="1200" y="288"/>
                                      <a:chExt cx="2304" cy="3840"/>
                                    </a:xfrm>
                                  </p:grpSpPr>
                                  <p:grpSp>
                                    <p:nvGrpSpPr>
                                      <p:cNvPr id="2080" name="Group 18">
                                        <a:extLst>
                                          <a:ext uri="{FF2B5EF4-FFF2-40B4-BE49-F238E27FC236}">
                                            <a16:creationId xmlns:a16="http://schemas.microsoft.com/office/drawing/2014/main" id="{CEAA5762-CAE8-4437-9ACC-DA188CA302E2}"/>
                                          </a:ext>
                                        </a:extLst>
                                      </p:cNvPr>
                                      <p:cNvGrpSpPr>
                                        <a:grpSpLocks/>
                                      </p:cNvGrpSpPr>
                                      <p:nvPr/>
                                    </p:nvGrpSpPr>
                                    <p:grpSpPr bwMode="auto">
                                      <a:xfrm>
                                        <a:off x="1200" y="288"/>
                                        <a:ext cx="2304" cy="3840"/>
                                        <a:chOff x="1200" y="288"/>
                                        <a:chExt cx="2304" cy="3840"/>
                                      </a:xfrm>
                                    </p:grpSpPr>
                                    <p:grpSp>
                                      <p:nvGrpSpPr>
                                        <p:cNvPr id="2082" name="Group 19">
                                          <a:extLst>
                                            <a:ext uri="{FF2B5EF4-FFF2-40B4-BE49-F238E27FC236}">
                                              <a16:creationId xmlns:a16="http://schemas.microsoft.com/office/drawing/2014/main" id="{D808FEA0-6EBD-4722-8CA8-FEC22F026E1D}"/>
                                            </a:ext>
                                          </a:extLst>
                                        </p:cNvPr>
                                        <p:cNvGrpSpPr>
                                          <a:grpSpLocks/>
                                        </p:cNvGrpSpPr>
                                        <p:nvPr/>
                                      </p:nvGrpSpPr>
                                      <p:grpSpPr bwMode="auto">
                                        <a:xfrm>
                                          <a:off x="1200" y="288"/>
                                          <a:ext cx="2304" cy="3840"/>
                                          <a:chOff x="1200" y="288"/>
                                          <a:chExt cx="2304" cy="3840"/>
                                        </a:xfrm>
                                      </p:grpSpPr>
                                      <p:sp>
                                        <p:nvSpPr>
                                          <p:cNvPr id="2084" name="Freeform 20">
                                            <a:extLst>
                                              <a:ext uri="{FF2B5EF4-FFF2-40B4-BE49-F238E27FC236}">
                                                <a16:creationId xmlns:a16="http://schemas.microsoft.com/office/drawing/2014/main" id="{E7D58847-1E9C-4495-8BC4-2BC09F24D1B4}"/>
                                              </a:ext>
                                            </a:extLst>
                                          </p:cNvPr>
                                          <p:cNvSpPr>
                                            <a:spLocks/>
                                          </p:cNvSpPr>
                                          <p:nvPr/>
                                        </p:nvSpPr>
                                        <p:spPr bwMode="auto">
                                          <a:xfrm>
                                            <a:off x="1200" y="288"/>
                                            <a:ext cx="2304" cy="3840"/>
                                          </a:xfrm>
                                          <a:custGeom>
                                            <a:avLst/>
                                            <a:gdLst>
                                              <a:gd name="T0" fmla="*/ 686 w 2339"/>
                                              <a:gd name="T1" fmla="*/ 475 h 3833"/>
                                              <a:gd name="T2" fmla="*/ 645 w 2339"/>
                                              <a:gd name="T3" fmla="*/ 183 h 3833"/>
                                              <a:gd name="T4" fmla="*/ 576 w 2339"/>
                                              <a:gd name="T5" fmla="*/ 128 h 3833"/>
                                              <a:gd name="T6" fmla="*/ 467 w 2339"/>
                                              <a:gd name="T7" fmla="*/ 46 h 3833"/>
                                              <a:gd name="T8" fmla="*/ 382 w 2339"/>
                                              <a:gd name="T9" fmla="*/ 64 h 3833"/>
                                              <a:gd name="T10" fmla="*/ 312 w 2339"/>
                                              <a:gd name="T11" fmla="*/ 165 h 3833"/>
                                              <a:gd name="T12" fmla="*/ 240 w 2339"/>
                                              <a:gd name="T13" fmla="*/ 183 h 3833"/>
                                              <a:gd name="T14" fmla="*/ 193 w 2339"/>
                                              <a:gd name="T15" fmla="*/ 201 h 3833"/>
                                              <a:gd name="T16" fmla="*/ 85 w 2339"/>
                                              <a:gd name="T17" fmla="*/ 156 h 3833"/>
                                              <a:gd name="T18" fmla="*/ 33 w 2339"/>
                                              <a:gd name="T19" fmla="*/ 365 h 3833"/>
                                              <a:gd name="T20" fmla="*/ 105 w 2339"/>
                                              <a:gd name="T21" fmla="*/ 456 h 3833"/>
                                              <a:gd name="T22" fmla="*/ 193 w 2339"/>
                                              <a:gd name="T23" fmla="*/ 722 h 3833"/>
                                              <a:gd name="T24" fmla="*/ 269 w 2339"/>
                                              <a:gd name="T25" fmla="*/ 703 h 3833"/>
                                              <a:gd name="T26" fmla="*/ 333 w 2339"/>
                                              <a:gd name="T27" fmla="*/ 749 h 3833"/>
                                              <a:gd name="T28" fmla="*/ 373 w 2339"/>
                                              <a:gd name="T29" fmla="*/ 958 h 3833"/>
                                              <a:gd name="T30" fmla="*/ 330 w 2339"/>
                                              <a:gd name="T31" fmla="*/ 1096 h 3833"/>
                                              <a:gd name="T32" fmla="*/ 257 w 2339"/>
                                              <a:gd name="T33" fmla="*/ 1123 h 3833"/>
                                              <a:gd name="T34" fmla="*/ 365 w 2339"/>
                                              <a:gd name="T35" fmla="*/ 1288 h 3833"/>
                                              <a:gd name="T36" fmla="*/ 459 w 2339"/>
                                              <a:gd name="T37" fmla="*/ 1543 h 3833"/>
                                              <a:gd name="T38" fmla="*/ 563 w 2339"/>
                                              <a:gd name="T39" fmla="*/ 1762 h 3833"/>
                                              <a:gd name="T40" fmla="*/ 572 w 2339"/>
                                              <a:gd name="T41" fmla="*/ 1817 h 3833"/>
                                              <a:gd name="T42" fmla="*/ 613 w 2339"/>
                                              <a:gd name="T43" fmla="*/ 1990 h 3833"/>
                                              <a:gd name="T44" fmla="*/ 693 w 2339"/>
                                              <a:gd name="T45" fmla="*/ 2089 h 3833"/>
                                              <a:gd name="T46" fmla="*/ 722 w 2339"/>
                                              <a:gd name="T47" fmla="*/ 2264 h 3833"/>
                                              <a:gd name="T48" fmla="*/ 739 w 2339"/>
                                              <a:gd name="T49" fmla="*/ 2748 h 3833"/>
                                              <a:gd name="T50" fmla="*/ 719 w 2339"/>
                                              <a:gd name="T51" fmla="*/ 3111 h 3833"/>
                                              <a:gd name="T52" fmla="*/ 673 w 2339"/>
                                              <a:gd name="T53" fmla="*/ 3222 h 3833"/>
                                              <a:gd name="T54" fmla="*/ 592 w 2339"/>
                                              <a:gd name="T55" fmla="*/ 3265 h 3833"/>
                                              <a:gd name="T56" fmla="*/ 528 w 2339"/>
                                              <a:gd name="T57" fmla="*/ 3331 h 3833"/>
                                              <a:gd name="T58" fmla="*/ 532 w 2339"/>
                                              <a:gd name="T59" fmla="*/ 3478 h 3833"/>
                                              <a:gd name="T60" fmla="*/ 503 w 2339"/>
                                              <a:gd name="T61" fmla="*/ 3488 h 3833"/>
                                              <a:gd name="T62" fmla="*/ 330 w 2339"/>
                                              <a:gd name="T63" fmla="*/ 3635 h 3833"/>
                                              <a:gd name="T64" fmla="*/ 391 w 2339"/>
                                              <a:gd name="T65" fmla="*/ 3774 h 3833"/>
                                              <a:gd name="T66" fmla="*/ 403 w 2339"/>
                                              <a:gd name="T67" fmla="*/ 4181 h 3833"/>
                                              <a:gd name="T68" fmla="*/ 463 w 2339"/>
                                              <a:gd name="T69" fmla="*/ 4090 h 3833"/>
                                              <a:gd name="T70" fmla="*/ 560 w 2339"/>
                                              <a:gd name="T71" fmla="*/ 3912 h 3833"/>
                                              <a:gd name="T72" fmla="*/ 616 w 2339"/>
                                              <a:gd name="T73" fmla="*/ 3859 h 3833"/>
                                              <a:gd name="T74" fmla="*/ 666 w 2339"/>
                                              <a:gd name="T75" fmla="*/ 3677 h 3833"/>
                                              <a:gd name="T76" fmla="*/ 875 w 2339"/>
                                              <a:gd name="T77" fmla="*/ 3533 h 3833"/>
                                              <a:gd name="T78" fmla="*/ 956 w 2339"/>
                                              <a:gd name="T79" fmla="*/ 3451 h 3833"/>
                                              <a:gd name="T80" fmla="*/ 992 w 2339"/>
                                              <a:gd name="T81" fmla="*/ 3298 h 3833"/>
                                              <a:gd name="T82" fmla="*/ 1014 w 2339"/>
                                              <a:gd name="T83" fmla="*/ 3045 h 3833"/>
                                              <a:gd name="T84" fmla="*/ 990 w 2339"/>
                                              <a:gd name="T85" fmla="*/ 2748 h 3833"/>
                                              <a:gd name="T86" fmla="*/ 900 w 2339"/>
                                              <a:gd name="T87" fmla="*/ 2282 h 3833"/>
                                              <a:gd name="T88" fmla="*/ 823 w 2339"/>
                                              <a:gd name="T89" fmla="*/ 2063 h 3833"/>
                                              <a:gd name="T90" fmla="*/ 681 w 2339"/>
                                              <a:gd name="T91" fmla="*/ 1799 h 3833"/>
                                              <a:gd name="T92" fmla="*/ 601 w 2339"/>
                                              <a:gd name="T93" fmla="*/ 1643 h 3833"/>
                                              <a:gd name="T94" fmla="*/ 572 w 2339"/>
                                              <a:gd name="T95" fmla="*/ 1534 h 3833"/>
                                              <a:gd name="T96" fmla="*/ 483 w 2339"/>
                                              <a:gd name="T97" fmla="*/ 1297 h 3833"/>
                                              <a:gd name="T98" fmla="*/ 520 w 2339"/>
                                              <a:gd name="T99" fmla="*/ 1077 h 3833"/>
                                              <a:gd name="T100" fmla="*/ 649 w 2339"/>
                                              <a:gd name="T101" fmla="*/ 685 h 3833"/>
                                              <a:gd name="T102" fmla="*/ 734 w 2339"/>
                                              <a:gd name="T103" fmla="*/ 703 h 3833"/>
                                              <a:gd name="T104" fmla="*/ 766 w 2339"/>
                                              <a:gd name="T105" fmla="*/ 603 h 38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39"/>
                                              <a:gd name="T160" fmla="*/ 0 h 3833"/>
                                              <a:gd name="T161" fmla="*/ 2339 w 2339"/>
                                              <a:gd name="T162" fmla="*/ 3833 h 38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39" h="3833">
                                                <a:moveTo>
                                                  <a:pt x="1848" y="494"/>
                                                </a:moveTo>
                                                <a:cubicBezTo>
                                                  <a:pt x="1809" y="433"/>
                                                  <a:pt x="1687" y="452"/>
                                                  <a:pt x="1629" y="448"/>
                                                </a:cubicBezTo>
                                                <a:cubicBezTo>
                                                  <a:pt x="1611" y="442"/>
                                                  <a:pt x="1592" y="436"/>
                                                  <a:pt x="1574" y="430"/>
                                                </a:cubicBezTo>
                                                <a:cubicBezTo>
                                                  <a:pt x="1565" y="427"/>
                                                  <a:pt x="1547" y="421"/>
                                                  <a:pt x="1547" y="421"/>
                                                </a:cubicBezTo>
                                                <a:cubicBezTo>
                                                  <a:pt x="1528" y="361"/>
                                                  <a:pt x="1487" y="365"/>
                                                  <a:pt x="1428" y="357"/>
                                                </a:cubicBezTo>
                                                <a:cubicBezTo>
                                                  <a:pt x="1449" y="293"/>
                                                  <a:pt x="1464" y="308"/>
                                                  <a:pt x="1419" y="293"/>
                                                </a:cubicBezTo>
                                                <a:cubicBezTo>
                                                  <a:pt x="1375" y="249"/>
                                                  <a:pt x="1394" y="224"/>
                                                  <a:pt x="1446" y="210"/>
                                                </a:cubicBezTo>
                                                <a:cubicBezTo>
                                                  <a:pt x="1449" y="201"/>
                                                  <a:pt x="1448" y="190"/>
                                                  <a:pt x="1455" y="183"/>
                                                </a:cubicBezTo>
                                                <a:cubicBezTo>
                                                  <a:pt x="1462" y="176"/>
                                                  <a:pt x="1480" y="183"/>
                                                  <a:pt x="1483" y="174"/>
                                                </a:cubicBezTo>
                                                <a:cubicBezTo>
                                                  <a:pt x="1486" y="166"/>
                                                  <a:pt x="1472" y="160"/>
                                                  <a:pt x="1464" y="156"/>
                                                </a:cubicBezTo>
                                                <a:cubicBezTo>
                                                  <a:pt x="1447" y="147"/>
                                                  <a:pt x="1429" y="139"/>
                                                  <a:pt x="1410" y="137"/>
                                                </a:cubicBezTo>
                                                <a:cubicBezTo>
                                                  <a:pt x="1373" y="134"/>
                                                  <a:pt x="1337" y="131"/>
                                                  <a:pt x="1300" y="128"/>
                                                </a:cubicBezTo>
                                                <a:cubicBezTo>
                                                  <a:pt x="1290" y="121"/>
                                                  <a:pt x="1260" y="99"/>
                                                  <a:pt x="1245" y="101"/>
                                                </a:cubicBezTo>
                                                <a:cubicBezTo>
                                                  <a:pt x="1226" y="103"/>
                                                  <a:pt x="1190" y="119"/>
                                                  <a:pt x="1190" y="119"/>
                                                </a:cubicBezTo>
                                                <a:cubicBezTo>
                                                  <a:pt x="1147" y="108"/>
                                                  <a:pt x="1141" y="107"/>
                                                  <a:pt x="1108" y="82"/>
                                                </a:cubicBezTo>
                                                <a:cubicBezTo>
                                                  <a:pt x="1090" y="69"/>
                                                  <a:pt x="1053" y="46"/>
                                                  <a:pt x="1053" y="46"/>
                                                </a:cubicBezTo>
                                                <a:cubicBezTo>
                                                  <a:pt x="1047" y="28"/>
                                                  <a:pt x="1045" y="0"/>
                                                  <a:pt x="1016" y="0"/>
                                                </a:cubicBezTo>
                                                <a:cubicBezTo>
                                                  <a:pt x="997" y="0"/>
                                                  <a:pt x="962" y="18"/>
                                                  <a:pt x="962" y="18"/>
                                                </a:cubicBezTo>
                                                <a:cubicBezTo>
                                                  <a:pt x="929" y="51"/>
                                                  <a:pt x="952" y="34"/>
                                                  <a:pt x="888" y="55"/>
                                                </a:cubicBezTo>
                                                <a:cubicBezTo>
                                                  <a:pt x="879" y="58"/>
                                                  <a:pt x="861" y="64"/>
                                                  <a:pt x="861" y="64"/>
                                                </a:cubicBezTo>
                                                <a:cubicBezTo>
                                                  <a:pt x="850" y="81"/>
                                                  <a:pt x="833" y="93"/>
                                                  <a:pt x="824" y="110"/>
                                                </a:cubicBezTo>
                                                <a:cubicBezTo>
                                                  <a:pt x="818" y="121"/>
                                                  <a:pt x="823" y="136"/>
                                                  <a:pt x="815" y="146"/>
                                                </a:cubicBezTo>
                                                <a:cubicBezTo>
                                                  <a:pt x="809" y="154"/>
                                                  <a:pt x="797" y="154"/>
                                                  <a:pt x="788" y="156"/>
                                                </a:cubicBezTo>
                                                <a:cubicBezTo>
                                                  <a:pt x="761" y="161"/>
                                                  <a:pt x="733" y="162"/>
                                                  <a:pt x="706" y="165"/>
                                                </a:cubicBezTo>
                                                <a:cubicBezTo>
                                                  <a:pt x="640" y="144"/>
                                                  <a:pt x="692" y="132"/>
                                                  <a:pt x="605" y="146"/>
                                                </a:cubicBezTo>
                                                <a:cubicBezTo>
                                                  <a:pt x="599" y="164"/>
                                                  <a:pt x="593" y="183"/>
                                                  <a:pt x="587" y="201"/>
                                                </a:cubicBezTo>
                                                <a:cubicBezTo>
                                                  <a:pt x="584" y="210"/>
                                                  <a:pt x="578" y="229"/>
                                                  <a:pt x="578" y="229"/>
                                                </a:cubicBezTo>
                                                <a:cubicBezTo>
                                                  <a:pt x="564" y="215"/>
                                                  <a:pt x="555" y="197"/>
                                                  <a:pt x="541" y="183"/>
                                                </a:cubicBezTo>
                                                <a:cubicBezTo>
                                                  <a:pt x="527" y="169"/>
                                                  <a:pt x="509" y="160"/>
                                                  <a:pt x="495" y="146"/>
                                                </a:cubicBezTo>
                                                <a:cubicBezTo>
                                                  <a:pt x="483" y="149"/>
                                                  <a:pt x="469" y="148"/>
                                                  <a:pt x="459" y="156"/>
                                                </a:cubicBezTo>
                                                <a:cubicBezTo>
                                                  <a:pt x="452" y="162"/>
                                                  <a:pt x="455" y="175"/>
                                                  <a:pt x="450" y="183"/>
                                                </a:cubicBezTo>
                                                <a:cubicBezTo>
                                                  <a:pt x="445" y="190"/>
                                                  <a:pt x="437" y="195"/>
                                                  <a:pt x="431" y="201"/>
                                                </a:cubicBezTo>
                                                <a:cubicBezTo>
                                                  <a:pt x="398" y="150"/>
                                                  <a:pt x="412" y="133"/>
                                                  <a:pt x="367" y="156"/>
                                                </a:cubicBezTo>
                                                <a:cubicBezTo>
                                                  <a:pt x="357" y="161"/>
                                                  <a:pt x="349" y="168"/>
                                                  <a:pt x="340" y="174"/>
                                                </a:cubicBezTo>
                                                <a:cubicBezTo>
                                                  <a:pt x="320" y="203"/>
                                                  <a:pt x="305" y="218"/>
                                                  <a:pt x="276" y="238"/>
                                                </a:cubicBezTo>
                                                <a:cubicBezTo>
                                                  <a:pt x="251" y="199"/>
                                                  <a:pt x="228" y="170"/>
                                                  <a:pt x="184" y="156"/>
                                                </a:cubicBezTo>
                                                <a:cubicBezTo>
                                                  <a:pt x="154" y="159"/>
                                                  <a:pt x="123" y="158"/>
                                                  <a:pt x="93" y="165"/>
                                                </a:cubicBezTo>
                                                <a:cubicBezTo>
                                                  <a:pt x="48" y="175"/>
                                                  <a:pt x="75" y="196"/>
                                                  <a:pt x="56" y="229"/>
                                                </a:cubicBezTo>
                                                <a:cubicBezTo>
                                                  <a:pt x="51" y="238"/>
                                                  <a:pt x="38" y="241"/>
                                                  <a:pt x="29" y="247"/>
                                                </a:cubicBezTo>
                                                <a:cubicBezTo>
                                                  <a:pt x="3" y="286"/>
                                                  <a:pt x="0" y="295"/>
                                                  <a:pt x="47" y="311"/>
                                                </a:cubicBezTo>
                                                <a:cubicBezTo>
                                                  <a:pt x="60" y="323"/>
                                                  <a:pt x="68" y="340"/>
                                                  <a:pt x="84" y="348"/>
                                                </a:cubicBezTo>
                                                <a:cubicBezTo>
                                                  <a:pt x="101" y="357"/>
                                                  <a:pt x="139" y="366"/>
                                                  <a:pt x="139" y="366"/>
                                                </a:cubicBezTo>
                                                <a:cubicBezTo>
                                                  <a:pt x="148" y="401"/>
                                                  <a:pt x="164" y="415"/>
                                                  <a:pt x="175" y="448"/>
                                                </a:cubicBezTo>
                                                <a:cubicBezTo>
                                                  <a:pt x="231" y="430"/>
                                                  <a:pt x="184" y="422"/>
                                                  <a:pt x="239" y="402"/>
                                                </a:cubicBezTo>
                                                <a:cubicBezTo>
                                                  <a:pt x="281" y="444"/>
                                                  <a:pt x="280" y="518"/>
                                                  <a:pt x="221" y="540"/>
                                                </a:cubicBezTo>
                                                <a:cubicBezTo>
                                                  <a:pt x="233" y="602"/>
                                                  <a:pt x="234" y="598"/>
                                                  <a:pt x="294" y="613"/>
                                                </a:cubicBezTo>
                                                <a:cubicBezTo>
                                                  <a:pt x="318" y="649"/>
                                                  <a:pt x="335" y="648"/>
                                                  <a:pt x="376" y="658"/>
                                                </a:cubicBezTo>
                                                <a:cubicBezTo>
                                                  <a:pt x="420" y="702"/>
                                                  <a:pt x="364" y="657"/>
                                                  <a:pt x="431" y="668"/>
                                                </a:cubicBezTo>
                                                <a:cubicBezTo>
                                                  <a:pt x="440" y="669"/>
                                                  <a:pt x="443" y="681"/>
                                                  <a:pt x="450" y="686"/>
                                                </a:cubicBezTo>
                                                <a:cubicBezTo>
                                                  <a:pt x="459" y="693"/>
                                                  <a:pt x="468" y="698"/>
                                                  <a:pt x="477" y="704"/>
                                                </a:cubicBezTo>
                                                <a:cubicBezTo>
                                                  <a:pt x="542" y="682"/>
                                                  <a:pt x="467" y="713"/>
                                                  <a:pt x="523" y="668"/>
                                                </a:cubicBezTo>
                                                <a:cubicBezTo>
                                                  <a:pt x="537" y="656"/>
                                                  <a:pt x="599" y="650"/>
                                                  <a:pt x="605" y="649"/>
                                                </a:cubicBezTo>
                                                <a:cubicBezTo>
                                                  <a:pt x="608" y="640"/>
                                                  <a:pt x="605" y="626"/>
                                                  <a:pt x="614" y="622"/>
                                                </a:cubicBezTo>
                                                <a:cubicBezTo>
                                                  <a:pt x="623" y="618"/>
                                                  <a:pt x="632" y="629"/>
                                                  <a:pt x="642" y="631"/>
                                                </a:cubicBezTo>
                                                <a:cubicBezTo>
                                                  <a:pt x="660" y="635"/>
                                                  <a:pt x="678" y="637"/>
                                                  <a:pt x="696" y="640"/>
                                                </a:cubicBezTo>
                                                <a:cubicBezTo>
                                                  <a:pt x="727" y="670"/>
                                                  <a:pt x="708" y="681"/>
                                                  <a:pt x="751" y="695"/>
                                                </a:cubicBezTo>
                                                <a:cubicBezTo>
                                                  <a:pt x="765" y="738"/>
                                                  <a:pt x="755" y="737"/>
                                                  <a:pt x="715" y="750"/>
                                                </a:cubicBezTo>
                                                <a:cubicBezTo>
                                                  <a:pt x="733" y="841"/>
                                                  <a:pt x="702" y="762"/>
                                                  <a:pt x="779" y="805"/>
                                                </a:cubicBezTo>
                                                <a:cubicBezTo>
                                                  <a:pt x="787" y="810"/>
                                                  <a:pt x="780" y="827"/>
                                                  <a:pt x="788" y="832"/>
                                                </a:cubicBezTo>
                                                <a:cubicBezTo>
                                                  <a:pt x="804" y="843"/>
                                                  <a:pt x="843" y="850"/>
                                                  <a:pt x="843" y="850"/>
                                                </a:cubicBezTo>
                                                <a:cubicBezTo>
                                                  <a:pt x="872" y="880"/>
                                                  <a:pt x="862" y="858"/>
                                                  <a:pt x="843" y="896"/>
                                                </a:cubicBezTo>
                                                <a:cubicBezTo>
                                                  <a:pt x="839" y="905"/>
                                                  <a:pt x="841" y="917"/>
                                                  <a:pt x="834" y="924"/>
                                                </a:cubicBezTo>
                                                <a:cubicBezTo>
                                                  <a:pt x="814" y="944"/>
                                                  <a:pt x="779" y="937"/>
                                                  <a:pt x="751" y="942"/>
                                                </a:cubicBezTo>
                                                <a:cubicBezTo>
                                                  <a:pt x="803" y="959"/>
                                                  <a:pt x="770" y="959"/>
                                                  <a:pt x="742" y="988"/>
                                                </a:cubicBezTo>
                                                <a:cubicBezTo>
                                                  <a:pt x="739" y="979"/>
                                                  <a:pt x="741" y="966"/>
                                                  <a:pt x="733" y="960"/>
                                                </a:cubicBezTo>
                                                <a:cubicBezTo>
                                                  <a:pt x="717" y="949"/>
                                                  <a:pt x="678" y="942"/>
                                                  <a:pt x="678" y="942"/>
                                                </a:cubicBezTo>
                                                <a:cubicBezTo>
                                                  <a:pt x="651" y="945"/>
                                                  <a:pt x="622" y="941"/>
                                                  <a:pt x="596" y="951"/>
                                                </a:cubicBezTo>
                                                <a:cubicBezTo>
                                                  <a:pt x="575" y="959"/>
                                                  <a:pt x="594" y="999"/>
                                                  <a:pt x="578" y="1015"/>
                                                </a:cubicBezTo>
                                                <a:cubicBezTo>
                                                  <a:pt x="569" y="1024"/>
                                                  <a:pt x="553" y="1021"/>
                                                  <a:pt x="541" y="1024"/>
                                                </a:cubicBezTo>
                                                <a:cubicBezTo>
                                                  <a:pt x="520" y="1091"/>
                                                  <a:pt x="538" y="1079"/>
                                                  <a:pt x="605" y="1088"/>
                                                </a:cubicBezTo>
                                                <a:cubicBezTo>
                                                  <a:pt x="621" y="1139"/>
                                                  <a:pt x="652" y="1126"/>
                                                  <a:pt x="706" y="1134"/>
                                                </a:cubicBezTo>
                                                <a:cubicBezTo>
                                                  <a:pt x="743" y="1158"/>
                                                  <a:pt x="782" y="1168"/>
                                                  <a:pt x="824" y="1180"/>
                                                </a:cubicBezTo>
                                                <a:cubicBezTo>
                                                  <a:pt x="864" y="1218"/>
                                                  <a:pt x="857" y="1239"/>
                                                  <a:pt x="916" y="1253"/>
                                                </a:cubicBezTo>
                                                <a:cubicBezTo>
                                                  <a:pt x="908" y="1265"/>
                                                  <a:pt x="865" y="1321"/>
                                                  <a:pt x="898" y="1335"/>
                                                </a:cubicBezTo>
                                                <a:cubicBezTo>
                                                  <a:pt x="920" y="1345"/>
                                                  <a:pt x="947" y="1341"/>
                                                  <a:pt x="971" y="1344"/>
                                                </a:cubicBezTo>
                                                <a:cubicBezTo>
                                                  <a:pt x="1032" y="1438"/>
                                                  <a:pt x="930" y="1295"/>
                                                  <a:pt x="1035" y="1381"/>
                                                </a:cubicBezTo>
                                                <a:cubicBezTo>
                                                  <a:pt x="1057" y="1399"/>
                                                  <a:pt x="1033" y="1443"/>
                                                  <a:pt x="1053" y="1463"/>
                                                </a:cubicBezTo>
                                                <a:cubicBezTo>
                                                  <a:pt x="1067" y="1477"/>
                                                  <a:pt x="1108" y="1481"/>
                                                  <a:pt x="1108" y="1481"/>
                                                </a:cubicBezTo>
                                                <a:cubicBezTo>
                                                  <a:pt x="1135" y="1509"/>
                                                  <a:pt x="1133" y="1523"/>
                                                  <a:pt x="1172" y="1536"/>
                                                </a:cubicBezTo>
                                                <a:cubicBezTo>
                                                  <a:pt x="1189" y="1589"/>
                                                  <a:pt x="1223" y="1588"/>
                                                  <a:pt x="1272" y="1600"/>
                                                </a:cubicBezTo>
                                                <a:cubicBezTo>
                                                  <a:pt x="1275" y="1609"/>
                                                  <a:pt x="1282" y="1628"/>
                                                  <a:pt x="1282" y="1628"/>
                                                </a:cubicBezTo>
                                                <a:cubicBezTo>
                                                  <a:pt x="1275" y="1616"/>
                                                  <a:pt x="1261" y="1605"/>
                                                  <a:pt x="1261" y="1591"/>
                                                </a:cubicBezTo>
                                                <a:cubicBezTo>
                                                  <a:pt x="1261" y="1580"/>
                                                  <a:pt x="1277" y="1608"/>
                                                  <a:pt x="1282" y="1618"/>
                                                </a:cubicBezTo>
                                                <a:cubicBezTo>
                                                  <a:pt x="1287" y="1629"/>
                                                  <a:pt x="1281" y="1647"/>
                                                  <a:pt x="1291" y="1655"/>
                                                </a:cubicBezTo>
                                                <a:cubicBezTo>
                                                  <a:pt x="1303" y="1665"/>
                                                  <a:pt x="1321" y="1661"/>
                                                  <a:pt x="1336" y="1664"/>
                                                </a:cubicBezTo>
                                                <a:cubicBezTo>
                                                  <a:pt x="1339" y="1673"/>
                                                  <a:pt x="1344" y="1682"/>
                                                  <a:pt x="1346" y="1692"/>
                                                </a:cubicBezTo>
                                                <a:cubicBezTo>
                                                  <a:pt x="1350" y="1713"/>
                                                  <a:pt x="1349" y="1735"/>
                                                  <a:pt x="1355" y="1756"/>
                                                </a:cubicBezTo>
                                                <a:cubicBezTo>
                                                  <a:pt x="1361" y="1775"/>
                                                  <a:pt x="1376" y="1791"/>
                                                  <a:pt x="1382" y="1810"/>
                                                </a:cubicBezTo>
                                                <a:cubicBezTo>
                                                  <a:pt x="1446" y="1789"/>
                                                  <a:pt x="1419" y="1786"/>
                                                  <a:pt x="1464" y="1801"/>
                                                </a:cubicBezTo>
                                                <a:cubicBezTo>
                                                  <a:pt x="1467" y="1810"/>
                                                  <a:pt x="1466" y="1823"/>
                                                  <a:pt x="1474" y="1829"/>
                                                </a:cubicBezTo>
                                                <a:cubicBezTo>
                                                  <a:pt x="1489" y="1840"/>
                                                  <a:pt x="1528" y="1847"/>
                                                  <a:pt x="1528" y="1847"/>
                                                </a:cubicBezTo>
                                                <a:cubicBezTo>
                                                  <a:pt x="1550" y="1906"/>
                                                  <a:pt x="1520" y="1847"/>
                                                  <a:pt x="1565" y="1884"/>
                                                </a:cubicBezTo>
                                                <a:cubicBezTo>
                                                  <a:pt x="1622" y="1931"/>
                                                  <a:pt x="1522" y="1901"/>
                                                  <a:pt x="1638" y="1920"/>
                                                </a:cubicBezTo>
                                                <a:cubicBezTo>
                                                  <a:pt x="1635" y="1929"/>
                                                  <a:pt x="1638" y="1944"/>
                                                  <a:pt x="1629" y="1948"/>
                                                </a:cubicBezTo>
                                                <a:cubicBezTo>
                                                  <a:pt x="1545" y="1991"/>
                                                  <a:pt x="1577" y="1922"/>
                                                  <a:pt x="1556" y="1984"/>
                                                </a:cubicBezTo>
                                                <a:cubicBezTo>
                                                  <a:pt x="1590" y="2037"/>
                                                  <a:pt x="1560" y="2034"/>
                                                  <a:pt x="1629" y="2048"/>
                                                </a:cubicBezTo>
                                                <a:cubicBezTo>
                                                  <a:pt x="1632" y="2060"/>
                                                  <a:pt x="1628" y="2078"/>
                                                  <a:pt x="1638" y="2085"/>
                                                </a:cubicBezTo>
                                                <a:cubicBezTo>
                                                  <a:pt x="1684" y="2118"/>
                                                  <a:pt x="1721" y="2066"/>
                                                  <a:pt x="1666" y="2121"/>
                                                </a:cubicBezTo>
                                                <a:cubicBezTo>
                                                  <a:pt x="1646" y="2306"/>
                                                  <a:pt x="1679" y="2246"/>
                                                  <a:pt x="1629" y="2322"/>
                                                </a:cubicBezTo>
                                                <a:cubicBezTo>
                                                  <a:pt x="1619" y="2382"/>
                                                  <a:pt x="1611" y="2443"/>
                                                  <a:pt x="1666" y="2478"/>
                                                </a:cubicBezTo>
                                                <a:cubicBezTo>
                                                  <a:pt x="1687" y="2542"/>
                                                  <a:pt x="1698" y="2621"/>
                                                  <a:pt x="1647" y="2670"/>
                                                </a:cubicBezTo>
                                                <a:cubicBezTo>
                                                  <a:pt x="1655" y="2748"/>
                                                  <a:pt x="1664" y="2791"/>
                                                  <a:pt x="1647" y="2871"/>
                                                </a:cubicBezTo>
                                                <a:cubicBezTo>
                                                  <a:pt x="1645" y="2880"/>
                                                  <a:pt x="1643" y="2852"/>
                                                  <a:pt x="1638" y="2844"/>
                                                </a:cubicBezTo>
                                                <a:cubicBezTo>
                                                  <a:pt x="1634" y="2836"/>
                                                  <a:pt x="1626" y="2831"/>
                                                  <a:pt x="1620" y="2825"/>
                                                </a:cubicBezTo>
                                                <a:cubicBezTo>
                                                  <a:pt x="1611" y="2828"/>
                                                  <a:pt x="1598" y="2826"/>
                                                  <a:pt x="1592" y="2834"/>
                                                </a:cubicBezTo>
                                                <a:cubicBezTo>
                                                  <a:pt x="1584" y="2844"/>
                                                  <a:pt x="1593" y="2863"/>
                                                  <a:pt x="1583" y="2871"/>
                                                </a:cubicBezTo>
                                                <a:cubicBezTo>
                                                  <a:pt x="1568" y="2884"/>
                                                  <a:pt x="1528" y="2889"/>
                                                  <a:pt x="1528" y="2889"/>
                                                </a:cubicBezTo>
                                                <a:cubicBezTo>
                                                  <a:pt x="1525" y="2898"/>
                                                  <a:pt x="1529" y="2916"/>
                                                  <a:pt x="1519" y="2917"/>
                                                </a:cubicBezTo>
                                                <a:cubicBezTo>
                                                  <a:pt x="1500" y="2920"/>
                                                  <a:pt x="1482" y="2904"/>
                                                  <a:pt x="1464" y="2898"/>
                                                </a:cubicBezTo>
                                                <a:cubicBezTo>
                                                  <a:pt x="1455" y="2895"/>
                                                  <a:pt x="1437" y="2889"/>
                                                  <a:pt x="1437" y="2889"/>
                                                </a:cubicBezTo>
                                                <a:cubicBezTo>
                                                  <a:pt x="1417" y="2950"/>
                                                  <a:pt x="1446" y="2890"/>
                                                  <a:pt x="1355" y="2926"/>
                                                </a:cubicBezTo>
                                                <a:cubicBezTo>
                                                  <a:pt x="1345" y="2930"/>
                                                  <a:pt x="1342" y="2944"/>
                                                  <a:pt x="1336" y="2953"/>
                                                </a:cubicBezTo>
                                                <a:cubicBezTo>
                                                  <a:pt x="1333" y="2971"/>
                                                  <a:pt x="1345" y="3003"/>
                                                  <a:pt x="1327" y="3008"/>
                                                </a:cubicBezTo>
                                                <a:cubicBezTo>
                                                  <a:pt x="1306" y="3014"/>
                                                  <a:pt x="1272" y="2972"/>
                                                  <a:pt x="1272" y="2972"/>
                                                </a:cubicBezTo>
                                                <a:cubicBezTo>
                                                  <a:pt x="1242" y="2975"/>
                                                  <a:pt x="1209" y="2969"/>
                                                  <a:pt x="1181" y="2981"/>
                                                </a:cubicBezTo>
                                                <a:cubicBezTo>
                                                  <a:pt x="1172" y="2985"/>
                                                  <a:pt x="1192" y="2999"/>
                                                  <a:pt x="1190" y="3008"/>
                                                </a:cubicBezTo>
                                                <a:cubicBezTo>
                                                  <a:pt x="1188" y="3019"/>
                                                  <a:pt x="1176" y="3026"/>
                                                  <a:pt x="1172" y="3036"/>
                                                </a:cubicBezTo>
                                                <a:cubicBezTo>
                                                  <a:pt x="1164" y="3053"/>
                                                  <a:pt x="1154" y="3090"/>
                                                  <a:pt x="1154" y="3090"/>
                                                </a:cubicBezTo>
                                                <a:cubicBezTo>
                                                  <a:pt x="1178" y="3164"/>
                                                  <a:pt x="1142" y="3079"/>
                                                  <a:pt x="1190" y="3127"/>
                                                </a:cubicBezTo>
                                                <a:cubicBezTo>
                                                  <a:pt x="1197" y="3134"/>
                                                  <a:pt x="1191" y="3148"/>
                                                  <a:pt x="1199" y="3154"/>
                                                </a:cubicBezTo>
                                                <a:cubicBezTo>
                                                  <a:pt x="1215" y="3165"/>
                                                  <a:pt x="1236" y="3167"/>
                                                  <a:pt x="1254" y="3173"/>
                                                </a:cubicBezTo>
                                                <a:cubicBezTo>
                                                  <a:pt x="1263" y="3176"/>
                                                  <a:pt x="1282" y="3182"/>
                                                  <a:pt x="1282" y="3182"/>
                                                </a:cubicBezTo>
                                                <a:cubicBezTo>
                                                  <a:pt x="1219" y="3203"/>
                                                  <a:pt x="1241" y="3187"/>
                                                  <a:pt x="1208" y="3218"/>
                                                </a:cubicBezTo>
                                                <a:cubicBezTo>
                                                  <a:pt x="1177" y="3198"/>
                                                  <a:pt x="1170" y="3175"/>
                                                  <a:pt x="1135" y="3164"/>
                                                </a:cubicBezTo>
                                                <a:cubicBezTo>
                                                  <a:pt x="1048" y="3175"/>
                                                  <a:pt x="968" y="3193"/>
                                                  <a:pt x="879" y="3200"/>
                                                </a:cubicBezTo>
                                                <a:cubicBezTo>
                                                  <a:pt x="857" y="3337"/>
                                                  <a:pt x="894" y="3212"/>
                                                  <a:pt x="843" y="3264"/>
                                                </a:cubicBezTo>
                                                <a:cubicBezTo>
                                                  <a:pt x="836" y="3271"/>
                                                  <a:pt x="843" y="3289"/>
                                                  <a:pt x="834" y="3292"/>
                                                </a:cubicBezTo>
                                                <a:cubicBezTo>
                                                  <a:pt x="805" y="3303"/>
                                                  <a:pt x="773" y="3298"/>
                                                  <a:pt x="742" y="3301"/>
                                                </a:cubicBezTo>
                                                <a:cubicBezTo>
                                                  <a:pt x="682" y="3341"/>
                                                  <a:pt x="682" y="3298"/>
                                                  <a:pt x="696" y="3383"/>
                                                </a:cubicBezTo>
                                                <a:cubicBezTo>
                                                  <a:pt x="708" y="3380"/>
                                                  <a:pt x="721" y="3370"/>
                                                  <a:pt x="733" y="3374"/>
                                                </a:cubicBezTo>
                                                <a:cubicBezTo>
                                                  <a:pt x="799" y="3396"/>
                                                  <a:pt x="702" y="3417"/>
                                                  <a:pt x="779" y="3392"/>
                                                </a:cubicBezTo>
                                                <a:cubicBezTo>
                                                  <a:pt x="849" y="3415"/>
                                                  <a:pt x="815" y="3406"/>
                                                  <a:pt x="879" y="3420"/>
                                                </a:cubicBezTo>
                                                <a:cubicBezTo>
                                                  <a:pt x="896" y="3486"/>
                                                  <a:pt x="894" y="3432"/>
                                                  <a:pt x="861" y="3474"/>
                                                </a:cubicBezTo>
                                                <a:cubicBezTo>
                                                  <a:pt x="825" y="3520"/>
                                                  <a:pt x="891" y="3492"/>
                                                  <a:pt x="815" y="3511"/>
                                                </a:cubicBezTo>
                                                <a:cubicBezTo>
                                                  <a:pt x="818" y="3590"/>
                                                  <a:pt x="831" y="3670"/>
                                                  <a:pt x="824" y="3749"/>
                                                </a:cubicBezTo>
                                                <a:cubicBezTo>
                                                  <a:pt x="816" y="3833"/>
                                                  <a:pt x="675" y="3813"/>
                                                  <a:pt x="907" y="3794"/>
                                                </a:cubicBezTo>
                                                <a:cubicBezTo>
                                                  <a:pt x="916" y="3788"/>
                                                  <a:pt x="924" y="3780"/>
                                                  <a:pt x="934" y="3776"/>
                                                </a:cubicBezTo>
                                                <a:cubicBezTo>
                                                  <a:pt x="946" y="3771"/>
                                                  <a:pt x="961" y="3775"/>
                                                  <a:pt x="971" y="3767"/>
                                                </a:cubicBezTo>
                                                <a:cubicBezTo>
                                                  <a:pt x="978" y="3761"/>
                                                  <a:pt x="975" y="3748"/>
                                                  <a:pt x="980" y="3740"/>
                                                </a:cubicBezTo>
                                                <a:cubicBezTo>
                                                  <a:pt x="996" y="3712"/>
                                                  <a:pt x="1012" y="3718"/>
                                                  <a:pt x="1044" y="3712"/>
                                                </a:cubicBezTo>
                                                <a:cubicBezTo>
                                                  <a:pt x="1061" y="3644"/>
                                                  <a:pt x="1096" y="3664"/>
                                                  <a:pt x="1172" y="3657"/>
                                                </a:cubicBezTo>
                                                <a:cubicBezTo>
                                                  <a:pt x="1214" y="3643"/>
                                                  <a:pt x="1197" y="3632"/>
                                                  <a:pt x="1227" y="3602"/>
                                                </a:cubicBezTo>
                                                <a:cubicBezTo>
                                                  <a:pt x="1236" y="3605"/>
                                                  <a:pt x="1244" y="3612"/>
                                                  <a:pt x="1254" y="3612"/>
                                                </a:cubicBezTo>
                                                <a:cubicBezTo>
                                                  <a:pt x="1318" y="3612"/>
                                                  <a:pt x="1289" y="3564"/>
                                                  <a:pt x="1263" y="3538"/>
                                                </a:cubicBezTo>
                                                <a:cubicBezTo>
                                                  <a:pt x="1310" y="3523"/>
                                                  <a:pt x="1281" y="3526"/>
                                                  <a:pt x="1346" y="3548"/>
                                                </a:cubicBezTo>
                                                <a:cubicBezTo>
                                                  <a:pt x="1355" y="3551"/>
                                                  <a:pt x="1373" y="3557"/>
                                                  <a:pt x="1373" y="3557"/>
                                                </a:cubicBezTo>
                                                <a:cubicBezTo>
                                                  <a:pt x="1388" y="3554"/>
                                                  <a:pt x="1409" y="3560"/>
                                                  <a:pt x="1419" y="3548"/>
                                                </a:cubicBezTo>
                                                <a:cubicBezTo>
                                                  <a:pt x="1435" y="3528"/>
                                                  <a:pt x="1401" y="3502"/>
                                                  <a:pt x="1391" y="3493"/>
                                                </a:cubicBezTo>
                                                <a:cubicBezTo>
                                                  <a:pt x="1432" y="3480"/>
                                                  <a:pt x="1443" y="3482"/>
                                                  <a:pt x="1428" y="3438"/>
                                                </a:cubicBezTo>
                                                <a:cubicBezTo>
                                                  <a:pt x="1443" y="3435"/>
                                                  <a:pt x="1463" y="3440"/>
                                                  <a:pt x="1474" y="3429"/>
                                                </a:cubicBezTo>
                                                <a:cubicBezTo>
                                                  <a:pt x="1491" y="3411"/>
                                                  <a:pt x="1439" y="3384"/>
                                                  <a:pt x="1437" y="3383"/>
                                                </a:cubicBezTo>
                                                <a:cubicBezTo>
                                                  <a:pt x="1501" y="3362"/>
                                                  <a:pt x="1486" y="3383"/>
                                                  <a:pt x="1501" y="3337"/>
                                                </a:cubicBezTo>
                                                <a:cubicBezTo>
                                                  <a:pt x="1537" y="3375"/>
                                                  <a:pt x="1531" y="3337"/>
                                                  <a:pt x="1583" y="3356"/>
                                                </a:cubicBezTo>
                                                <a:cubicBezTo>
                                                  <a:pt x="1644" y="3345"/>
                                                  <a:pt x="1675" y="3327"/>
                                                  <a:pt x="1739" y="3319"/>
                                                </a:cubicBezTo>
                                                <a:cubicBezTo>
                                                  <a:pt x="1772" y="3269"/>
                                                  <a:pt x="1802" y="3280"/>
                                                  <a:pt x="1867" y="3273"/>
                                                </a:cubicBezTo>
                                                <a:cubicBezTo>
                                                  <a:pt x="1896" y="3230"/>
                                                  <a:pt x="1927" y="3221"/>
                                                  <a:pt x="1976" y="3209"/>
                                                </a:cubicBezTo>
                                                <a:cubicBezTo>
                                                  <a:pt x="1985" y="3203"/>
                                                  <a:pt x="1996" y="3199"/>
                                                  <a:pt x="2004" y="3191"/>
                                                </a:cubicBezTo>
                                                <a:cubicBezTo>
                                                  <a:pt x="2012" y="3183"/>
                                                  <a:pt x="2012" y="3168"/>
                                                  <a:pt x="2022" y="3164"/>
                                                </a:cubicBezTo>
                                                <a:cubicBezTo>
                                                  <a:pt x="2042" y="3155"/>
                                                  <a:pt x="2065" y="3157"/>
                                                  <a:pt x="2086" y="3154"/>
                                                </a:cubicBezTo>
                                                <a:cubicBezTo>
                                                  <a:pt x="2109" y="3119"/>
                                                  <a:pt x="2119" y="3114"/>
                                                  <a:pt x="2159" y="3127"/>
                                                </a:cubicBezTo>
                                                <a:cubicBezTo>
                                                  <a:pt x="2171" y="3124"/>
                                                  <a:pt x="2186" y="3126"/>
                                                  <a:pt x="2196" y="3118"/>
                                                </a:cubicBezTo>
                                                <a:cubicBezTo>
                                                  <a:pt x="2213" y="3104"/>
                                                  <a:pt x="2198" y="3069"/>
                                                  <a:pt x="2214" y="3054"/>
                                                </a:cubicBezTo>
                                                <a:cubicBezTo>
                                                  <a:pt x="2223" y="3045"/>
                                                  <a:pt x="2239" y="3048"/>
                                                  <a:pt x="2251" y="3045"/>
                                                </a:cubicBezTo>
                                                <a:cubicBezTo>
                                                  <a:pt x="2248" y="3024"/>
                                                  <a:pt x="2240" y="3002"/>
                                                  <a:pt x="2242" y="2981"/>
                                                </a:cubicBezTo>
                                                <a:cubicBezTo>
                                                  <a:pt x="2243" y="2972"/>
                                                  <a:pt x="2259" y="2971"/>
                                                  <a:pt x="2260" y="2962"/>
                                                </a:cubicBezTo>
                                                <a:cubicBezTo>
                                                  <a:pt x="2266" y="2901"/>
                                                  <a:pt x="2258" y="2899"/>
                                                  <a:pt x="2232" y="2862"/>
                                                </a:cubicBezTo>
                                                <a:cubicBezTo>
                                                  <a:pt x="2229" y="2841"/>
                                                  <a:pt x="2208" y="2813"/>
                                                  <a:pt x="2223" y="2798"/>
                                                </a:cubicBezTo>
                                                <a:cubicBezTo>
                                                  <a:pt x="2274" y="2747"/>
                                                  <a:pt x="2339" y="2822"/>
                                                  <a:pt x="2287" y="2770"/>
                                                </a:cubicBezTo>
                                                <a:cubicBezTo>
                                                  <a:pt x="2284" y="2761"/>
                                                  <a:pt x="2280" y="2752"/>
                                                  <a:pt x="2278" y="2743"/>
                                                </a:cubicBezTo>
                                                <a:cubicBezTo>
                                                  <a:pt x="2274" y="2719"/>
                                                  <a:pt x="2275" y="2694"/>
                                                  <a:pt x="2269" y="2670"/>
                                                </a:cubicBezTo>
                                                <a:cubicBezTo>
                                                  <a:pt x="2264" y="2650"/>
                                                  <a:pt x="2248" y="2634"/>
                                                  <a:pt x="2242" y="2615"/>
                                                </a:cubicBezTo>
                                                <a:cubicBezTo>
                                                  <a:pt x="2237" y="2572"/>
                                                  <a:pt x="2218" y="2520"/>
                                                  <a:pt x="2232" y="2478"/>
                                                </a:cubicBezTo>
                                                <a:cubicBezTo>
                                                  <a:pt x="2223" y="2424"/>
                                                  <a:pt x="2217" y="2363"/>
                                                  <a:pt x="2178" y="2322"/>
                                                </a:cubicBezTo>
                                                <a:cubicBezTo>
                                                  <a:pt x="2162" y="2279"/>
                                                  <a:pt x="2166" y="2265"/>
                                                  <a:pt x="2132" y="2231"/>
                                                </a:cubicBezTo>
                                                <a:cubicBezTo>
                                                  <a:pt x="2121" y="2156"/>
                                                  <a:pt x="2109" y="2154"/>
                                                  <a:pt x="2086" y="2085"/>
                                                </a:cubicBezTo>
                                                <a:cubicBezTo>
                                                  <a:pt x="2080" y="2067"/>
                                                  <a:pt x="2049" y="2072"/>
                                                  <a:pt x="2031" y="2066"/>
                                                </a:cubicBezTo>
                                                <a:cubicBezTo>
                                                  <a:pt x="2021" y="2062"/>
                                                  <a:pt x="2013" y="2054"/>
                                                  <a:pt x="2004" y="2048"/>
                                                </a:cubicBezTo>
                                                <a:cubicBezTo>
                                                  <a:pt x="1992" y="2012"/>
                                                  <a:pt x="1976" y="1993"/>
                                                  <a:pt x="1949" y="1966"/>
                                                </a:cubicBezTo>
                                                <a:cubicBezTo>
                                                  <a:pt x="1927" y="1897"/>
                                                  <a:pt x="1959" y="1977"/>
                                                  <a:pt x="1912" y="1920"/>
                                                </a:cubicBezTo>
                                                <a:cubicBezTo>
                                                  <a:pt x="1886" y="1888"/>
                                                  <a:pt x="1916" y="1884"/>
                                                  <a:pt x="1858" y="1865"/>
                                                </a:cubicBezTo>
                                                <a:cubicBezTo>
                                                  <a:pt x="1813" y="1822"/>
                                                  <a:pt x="1765" y="1856"/>
                                                  <a:pt x="1720" y="1801"/>
                                                </a:cubicBezTo>
                                                <a:cubicBezTo>
                                                  <a:pt x="1676" y="1747"/>
                                                  <a:pt x="1738" y="1798"/>
                                                  <a:pt x="1647" y="1737"/>
                                                </a:cubicBezTo>
                                                <a:cubicBezTo>
                                                  <a:pt x="1638" y="1731"/>
                                                  <a:pt x="1620" y="1719"/>
                                                  <a:pt x="1620" y="1719"/>
                                                </a:cubicBezTo>
                                                <a:cubicBezTo>
                                                  <a:pt x="1598" y="1686"/>
                                                  <a:pt x="1576" y="1650"/>
                                                  <a:pt x="1538" y="1637"/>
                                                </a:cubicBezTo>
                                                <a:cubicBezTo>
                                                  <a:pt x="1524" y="1623"/>
                                                  <a:pt x="1506" y="1614"/>
                                                  <a:pt x="1492" y="1600"/>
                                                </a:cubicBezTo>
                                                <a:cubicBezTo>
                                                  <a:pt x="1484" y="1592"/>
                                                  <a:pt x="1482" y="1580"/>
                                                  <a:pt x="1474" y="1573"/>
                                                </a:cubicBezTo>
                                                <a:cubicBezTo>
                                                  <a:pt x="1434" y="1538"/>
                                                  <a:pt x="1430" y="1539"/>
                                                  <a:pt x="1391" y="1527"/>
                                                </a:cubicBezTo>
                                                <a:cubicBezTo>
                                                  <a:pt x="1380" y="1511"/>
                                                  <a:pt x="1364" y="1498"/>
                                                  <a:pt x="1355" y="1481"/>
                                                </a:cubicBezTo>
                                                <a:cubicBezTo>
                                                  <a:pt x="1346" y="1464"/>
                                                  <a:pt x="1336" y="1426"/>
                                                  <a:pt x="1336" y="1426"/>
                                                </a:cubicBezTo>
                                                <a:cubicBezTo>
                                                  <a:pt x="1339" y="1417"/>
                                                  <a:pt x="1350" y="1408"/>
                                                  <a:pt x="1346" y="1399"/>
                                                </a:cubicBezTo>
                                                <a:cubicBezTo>
                                                  <a:pt x="1342" y="1390"/>
                                                  <a:pt x="1327" y="1394"/>
                                                  <a:pt x="1318" y="1390"/>
                                                </a:cubicBezTo>
                                                <a:cubicBezTo>
                                                  <a:pt x="1308" y="1385"/>
                                                  <a:pt x="1299" y="1379"/>
                                                  <a:pt x="1291" y="1372"/>
                                                </a:cubicBezTo>
                                                <a:cubicBezTo>
                                                  <a:pt x="1262" y="1348"/>
                                                  <a:pt x="1219" y="1320"/>
                                                  <a:pt x="1199" y="1289"/>
                                                </a:cubicBezTo>
                                                <a:cubicBezTo>
                                                  <a:pt x="1193" y="1280"/>
                                                  <a:pt x="1189" y="1269"/>
                                                  <a:pt x="1181" y="1262"/>
                                                </a:cubicBezTo>
                                                <a:cubicBezTo>
                                                  <a:pt x="1174" y="1256"/>
                                                  <a:pt x="1163" y="1256"/>
                                                  <a:pt x="1154" y="1253"/>
                                                </a:cubicBezTo>
                                                <a:cubicBezTo>
                                                  <a:pt x="1131" y="1230"/>
                                                  <a:pt x="1109" y="1217"/>
                                                  <a:pt x="1090" y="1189"/>
                                                </a:cubicBezTo>
                                                <a:cubicBezTo>
                                                  <a:pt x="1093" y="1168"/>
                                                  <a:pt x="1092" y="1145"/>
                                                  <a:pt x="1099" y="1125"/>
                                                </a:cubicBezTo>
                                                <a:cubicBezTo>
                                                  <a:pt x="1102" y="1117"/>
                                                  <a:pt x="1113" y="1114"/>
                                                  <a:pt x="1117" y="1106"/>
                                                </a:cubicBezTo>
                                                <a:cubicBezTo>
                                                  <a:pt x="1138" y="1064"/>
                                                  <a:pt x="1131" y="1036"/>
                                                  <a:pt x="1163" y="1006"/>
                                                </a:cubicBezTo>
                                                <a:cubicBezTo>
                                                  <a:pt x="1166" y="994"/>
                                                  <a:pt x="1166" y="980"/>
                                                  <a:pt x="1172" y="969"/>
                                                </a:cubicBezTo>
                                                <a:cubicBezTo>
                                                  <a:pt x="1211" y="890"/>
                                                  <a:pt x="1227" y="896"/>
                                                  <a:pt x="1318" y="887"/>
                                                </a:cubicBezTo>
                                                <a:cubicBezTo>
                                                  <a:pt x="1334" y="838"/>
                                                  <a:pt x="1371" y="802"/>
                                                  <a:pt x="1400" y="759"/>
                                                </a:cubicBezTo>
                                                <a:cubicBezTo>
                                                  <a:pt x="1414" y="668"/>
                                                  <a:pt x="1405" y="711"/>
                                                  <a:pt x="1455" y="658"/>
                                                </a:cubicBezTo>
                                                <a:cubicBezTo>
                                                  <a:pt x="1458" y="649"/>
                                                  <a:pt x="1455" y="635"/>
                                                  <a:pt x="1464" y="631"/>
                                                </a:cubicBezTo>
                                                <a:cubicBezTo>
                                                  <a:pt x="1473" y="627"/>
                                                  <a:pt x="1482" y="638"/>
                                                  <a:pt x="1492" y="640"/>
                                                </a:cubicBezTo>
                                                <a:cubicBezTo>
                                                  <a:pt x="1519" y="644"/>
                                                  <a:pt x="1547" y="646"/>
                                                  <a:pt x="1574" y="649"/>
                                                </a:cubicBezTo>
                                                <a:cubicBezTo>
                                                  <a:pt x="1583" y="652"/>
                                                  <a:pt x="1592" y="658"/>
                                                  <a:pt x="1602" y="658"/>
                                                </a:cubicBezTo>
                                                <a:cubicBezTo>
                                                  <a:pt x="1620" y="658"/>
                                                  <a:pt x="1647" y="665"/>
                                                  <a:pt x="1656" y="649"/>
                                                </a:cubicBezTo>
                                                <a:cubicBezTo>
                                                  <a:pt x="1666" y="631"/>
                                                  <a:pt x="1631" y="584"/>
                                                  <a:pt x="1620" y="567"/>
                                                </a:cubicBezTo>
                                                <a:cubicBezTo>
                                                  <a:pt x="1629" y="564"/>
                                                  <a:pt x="1638" y="558"/>
                                                  <a:pt x="1647" y="558"/>
                                                </a:cubicBezTo>
                                                <a:cubicBezTo>
                                                  <a:pt x="1657" y="558"/>
                                                  <a:pt x="1665" y="568"/>
                                                  <a:pt x="1675" y="567"/>
                                                </a:cubicBezTo>
                                                <a:cubicBezTo>
                                                  <a:pt x="1694" y="565"/>
                                                  <a:pt x="1730" y="549"/>
                                                  <a:pt x="1730" y="549"/>
                                                </a:cubicBezTo>
                                                <a:cubicBezTo>
                                                  <a:pt x="1748" y="493"/>
                                                  <a:pt x="1799" y="509"/>
                                                  <a:pt x="1858" y="503"/>
                                                </a:cubicBezTo>
                                                <a:cubicBezTo>
                                                  <a:pt x="1845" y="491"/>
                                                  <a:pt x="1837" y="474"/>
                                                  <a:pt x="1821" y="466"/>
                                                </a:cubicBezTo>
                                                <a:cubicBezTo>
                                                  <a:pt x="1798" y="454"/>
                                                  <a:pt x="1771" y="451"/>
                                                  <a:pt x="1748" y="439"/>
                                                </a:cubicBezTo>
                                              </a:path>
                                            </a:pathLst>
                                          </a:custGeom>
                                          <a:solidFill>
                                            <a:srgbClr val="FFFF00">
                                              <a:alpha val="58038"/>
                                            </a:srgbClr>
                                          </a:solidFill>
                                          <a:ln w="25400">
                                            <a:solidFill>
                                              <a:srgbClr val="CCCC00"/>
                                            </a:solidFill>
                                            <a:round/>
                                            <a:headEnd/>
                                            <a:tailEnd/>
                                          </a:ln>
                                        </p:spPr>
                                        <p:txBody>
                                          <a:bodyPr/>
                                          <a:lstStyle/>
                                          <a:p>
                                            <a:endParaRPr lang="en-US"/>
                                          </a:p>
                                        </p:txBody>
                                      </p:sp>
                                      <p:sp>
                                        <p:nvSpPr>
                                          <p:cNvPr id="2085" name="Freeform 21">
                                            <a:extLst>
                                              <a:ext uri="{FF2B5EF4-FFF2-40B4-BE49-F238E27FC236}">
                                                <a16:creationId xmlns:a16="http://schemas.microsoft.com/office/drawing/2014/main" id="{2D137993-1F2E-4CC4-A66C-C1D310627915}"/>
                                              </a:ext>
                                            </a:extLst>
                                          </p:cNvPr>
                                          <p:cNvSpPr>
                                            <a:spLocks/>
                                          </p:cNvSpPr>
                                          <p:nvPr/>
                                        </p:nvSpPr>
                                        <p:spPr bwMode="auto">
                                          <a:xfrm>
                                            <a:off x="2276" y="585"/>
                                            <a:ext cx="439" cy="398"/>
                                          </a:xfrm>
                                          <a:custGeom>
                                            <a:avLst/>
                                            <a:gdLst>
                                              <a:gd name="T0" fmla="*/ 46 w 439"/>
                                              <a:gd name="T1" fmla="*/ 0 h 398"/>
                                              <a:gd name="T2" fmla="*/ 19 w 439"/>
                                              <a:gd name="T3" fmla="*/ 73 h 398"/>
                                              <a:gd name="T4" fmla="*/ 46 w 439"/>
                                              <a:gd name="T5" fmla="*/ 146 h 398"/>
                                              <a:gd name="T6" fmla="*/ 83 w 439"/>
                                              <a:gd name="T7" fmla="*/ 210 h 398"/>
                                              <a:gd name="T8" fmla="*/ 74 w 439"/>
                                              <a:gd name="T9" fmla="*/ 265 h 398"/>
                                              <a:gd name="T10" fmla="*/ 101 w 439"/>
                                              <a:gd name="T11" fmla="*/ 274 h 398"/>
                                              <a:gd name="T12" fmla="*/ 165 w 439"/>
                                              <a:gd name="T13" fmla="*/ 293 h 398"/>
                                              <a:gd name="T14" fmla="*/ 266 w 439"/>
                                              <a:gd name="T15" fmla="*/ 375 h 398"/>
                                              <a:gd name="T16" fmla="*/ 275 w 439"/>
                                              <a:gd name="T17" fmla="*/ 384 h 398"/>
                                              <a:gd name="T18" fmla="*/ 202 w 439"/>
                                              <a:gd name="T19" fmla="*/ 338 h 398"/>
                                              <a:gd name="T20" fmla="*/ 385 w 439"/>
                                              <a:gd name="T21" fmla="*/ 238 h 398"/>
                                              <a:gd name="T22" fmla="*/ 439 w 439"/>
                                              <a:gd name="T23" fmla="*/ 174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398"/>
                                              <a:gd name="T38" fmla="*/ 439 w 439"/>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398">
                                                <a:moveTo>
                                                  <a:pt x="46" y="0"/>
                                                </a:moveTo>
                                                <a:cubicBezTo>
                                                  <a:pt x="60" y="42"/>
                                                  <a:pt x="65" y="58"/>
                                                  <a:pt x="19" y="73"/>
                                                </a:cubicBezTo>
                                                <a:cubicBezTo>
                                                  <a:pt x="5" y="115"/>
                                                  <a:pt x="0" y="131"/>
                                                  <a:pt x="46" y="146"/>
                                                </a:cubicBezTo>
                                                <a:cubicBezTo>
                                                  <a:pt x="30" y="196"/>
                                                  <a:pt x="32" y="198"/>
                                                  <a:pt x="83" y="210"/>
                                                </a:cubicBezTo>
                                                <a:cubicBezTo>
                                                  <a:pt x="80" y="228"/>
                                                  <a:pt x="69" y="247"/>
                                                  <a:pt x="74" y="265"/>
                                                </a:cubicBezTo>
                                                <a:cubicBezTo>
                                                  <a:pt x="77" y="274"/>
                                                  <a:pt x="92" y="271"/>
                                                  <a:pt x="101" y="274"/>
                                                </a:cubicBezTo>
                                                <a:cubicBezTo>
                                                  <a:pt x="181" y="298"/>
                                                  <a:pt x="101" y="272"/>
                                                  <a:pt x="165" y="293"/>
                                                </a:cubicBezTo>
                                                <a:cubicBezTo>
                                                  <a:pt x="190" y="371"/>
                                                  <a:pt x="176" y="362"/>
                                                  <a:pt x="266" y="375"/>
                                                </a:cubicBezTo>
                                                <a:cubicBezTo>
                                                  <a:pt x="336" y="398"/>
                                                  <a:pt x="340" y="397"/>
                                                  <a:pt x="275" y="384"/>
                                                </a:cubicBezTo>
                                                <a:cubicBezTo>
                                                  <a:pt x="248" y="367"/>
                                                  <a:pt x="224" y="361"/>
                                                  <a:pt x="202" y="338"/>
                                                </a:cubicBezTo>
                                                <a:cubicBezTo>
                                                  <a:pt x="158" y="205"/>
                                                  <a:pt x="290" y="243"/>
                                                  <a:pt x="385" y="238"/>
                                                </a:cubicBezTo>
                                                <a:cubicBezTo>
                                                  <a:pt x="421" y="214"/>
                                                  <a:pt x="411" y="202"/>
                                                  <a:pt x="439" y="17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83" name="Freeform 22">
                                          <a:extLst>
                                            <a:ext uri="{FF2B5EF4-FFF2-40B4-BE49-F238E27FC236}">
                                              <a16:creationId xmlns:a16="http://schemas.microsoft.com/office/drawing/2014/main" id="{2F8F2928-9CDD-41F9-BC18-F8647EA83DA0}"/>
                                            </a:ext>
                                          </a:extLst>
                                        </p:cNvPr>
                                        <p:cNvSpPr>
                                          <a:spLocks/>
                                        </p:cNvSpPr>
                                        <p:nvPr/>
                                      </p:nvSpPr>
                                      <p:spPr bwMode="auto">
                                        <a:xfrm>
                                          <a:off x="1234" y="466"/>
                                          <a:ext cx="959" cy="527"/>
                                        </a:xfrm>
                                        <a:custGeom>
                                          <a:avLst/>
                                          <a:gdLst>
                                            <a:gd name="T0" fmla="*/ 430 w 959"/>
                                            <a:gd name="T1" fmla="*/ 0 h 527"/>
                                            <a:gd name="T2" fmla="*/ 476 w 959"/>
                                            <a:gd name="T3" fmla="*/ 28 h 527"/>
                                            <a:gd name="T4" fmla="*/ 485 w 959"/>
                                            <a:gd name="T5" fmla="*/ 64 h 527"/>
                                            <a:gd name="T6" fmla="*/ 540 w 959"/>
                                            <a:gd name="T7" fmla="*/ 73 h 527"/>
                                            <a:gd name="T8" fmla="*/ 604 w 959"/>
                                            <a:gd name="T9" fmla="*/ 128 h 527"/>
                                            <a:gd name="T10" fmla="*/ 640 w 959"/>
                                            <a:gd name="T11" fmla="*/ 174 h 527"/>
                                            <a:gd name="T12" fmla="*/ 695 w 959"/>
                                            <a:gd name="T13" fmla="*/ 192 h 527"/>
                                            <a:gd name="T14" fmla="*/ 704 w 959"/>
                                            <a:gd name="T15" fmla="*/ 220 h 527"/>
                                            <a:gd name="T16" fmla="*/ 759 w 959"/>
                                            <a:gd name="T17" fmla="*/ 238 h 527"/>
                                            <a:gd name="T18" fmla="*/ 796 w 959"/>
                                            <a:gd name="T19" fmla="*/ 284 h 527"/>
                                            <a:gd name="T20" fmla="*/ 851 w 959"/>
                                            <a:gd name="T21" fmla="*/ 311 h 527"/>
                                            <a:gd name="T22" fmla="*/ 905 w 959"/>
                                            <a:gd name="T23" fmla="*/ 348 h 527"/>
                                            <a:gd name="T24" fmla="*/ 915 w 959"/>
                                            <a:gd name="T25" fmla="*/ 375 h 527"/>
                                            <a:gd name="T26" fmla="*/ 924 w 959"/>
                                            <a:gd name="T27" fmla="*/ 403 h 527"/>
                                            <a:gd name="T28" fmla="*/ 905 w 959"/>
                                            <a:gd name="T29" fmla="*/ 512 h 527"/>
                                            <a:gd name="T30" fmla="*/ 841 w 959"/>
                                            <a:gd name="T31" fmla="*/ 503 h 527"/>
                                            <a:gd name="T32" fmla="*/ 686 w 959"/>
                                            <a:gd name="T33" fmla="*/ 430 h 527"/>
                                            <a:gd name="T34" fmla="*/ 585 w 959"/>
                                            <a:gd name="T35" fmla="*/ 375 h 527"/>
                                            <a:gd name="T36" fmla="*/ 540 w 959"/>
                                            <a:gd name="T37" fmla="*/ 339 h 527"/>
                                            <a:gd name="T38" fmla="*/ 457 w 959"/>
                                            <a:gd name="T39" fmla="*/ 293 h 527"/>
                                            <a:gd name="T40" fmla="*/ 393 w 959"/>
                                            <a:gd name="T41" fmla="*/ 238 h 527"/>
                                            <a:gd name="T42" fmla="*/ 348 w 959"/>
                                            <a:gd name="T43" fmla="*/ 174 h 527"/>
                                            <a:gd name="T44" fmla="*/ 256 w 959"/>
                                            <a:gd name="T45" fmla="*/ 174 h 527"/>
                                            <a:gd name="T46" fmla="*/ 192 w 959"/>
                                            <a:gd name="T47" fmla="*/ 119 h 527"/>
                                            <a:gd name="T48" fmla="*/ 137 w 959"/>
                                            <a:gd name="T49" fmla="*/ 101 h 527"/>
                                            <a:gd name="T50" fmla="*/ 0 w 959"/>
                                            <a:gd name="T51" fmla="*/ 37 h 5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9"/>
                                            <a:gd name="T79" fmla="*/ 0 h 527"/>
                                            <a:gd name="T80" fmla="*/ 959 w 959"/>
                                            <a:gd name="T81" fmla="*/ 527 h 5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9" h="527">
                                              <a:moveTo>
                                                <a:pt x="430" y="0"/>
                                              </a:moveTo>
                                              <a:cubicBezTo>
                                                <a:pt x="449" y="6"/>
                                                <a:pt x="465" y="7"/>
                                                <a:pt x="476" y="28"/>
                                              </a:cubicBezTo>
                                              <a:cubicBezTo>
                                                <a:pt x="482" y="39"/>
                                                <a:pt x="475" y="57"/>
                                                <a:pt x="485" y="64"/>
                                              </a:cubicBezTo>
                                              <a:cubicBezTo>
                                                <a:pt x="500" y="75"/>
                                                <a:pt x="522" y="70"/>
                                                <a:pt x="540" y="73"/>
                                              </a:cubicBezTo>
                                              <a:cubicBezTo>
                                                <a:pt x="567" y="101"/>
                                                <a:pt x="565" y="115"/>
                                                <a:pt x="604" y="128"/>
                                              </a:cubicBezTo>
                                              <a:cubicBezTo>
                                                <a:pt x="617" y="142"/>
                                                <a:pt x="623" y="164"/>
                                                <a:pt x="640" y="174"/>
                                              </a:cubicBezTo>
                                              <a:cubicBezTo>
                                                <a:pt x="656" y="184"/>
                                                <a:pt x="695" y="192"/>
                                                <a:pt x="695" y="192"/>
                                              </a:cubicBezTo>
                                              <a:cubicBezTo>
                                                <a:pt x="698" y="201"/>
                                                <a:pt x="696" y="214"/>
                                                <a:pt x="704" y="220"/>
                                              </a:cubicBezTo>
                                              <a:cubicBezTo>
                                                <a:pt x="720" y="231"/>
                                                <a:pt x="759" y="238"/>
                                                <a:pt x="759" y="238"/>
                                              </a:cubicBezTo>
                                              <a:cubicBezTo>
                                                <a:pt x="768" y="251"/>
                                                <a:pt x="781" y="275"/>
                                                <a:pt x="796" y="284"/>
                                              </a:cubicBezTo>
                                              <a:cubicBezTo>
                                                <a:pt x="853" y="319"/>
                                                <a:pt x="793" y="262"/>
                                                <a:pt x="851" y="311"/>
                                              </a:cubicBezTo>
                                              <a:cubicBezTo>
                                                <a:pt x="898" y="350"/>
                                                <a:pt x="856" y="332"/>
                                                <a:pt x="905" y="348"/>
                                              </a:cubicBezTo>
                                              <a:cubicBezTo>
                                                <a:pt x="908" y="357"/>
                                                <a:pt x="908" y="368"/>
                                                <a:pt x="915" y="375"/>
                                              </a:cubicBezTo>
                                              <a:cubicBezTo>
                                                <a:pt x="939" y="399"/>
                                                <a:pt x="959" y="366"/>
                                                <a:pt x="924" y="403"/>
                                              </a:cubicBezTo>
                                              <a:cubicBezTo>
                                                <a:pt x="912" y="438"/>
                                                <a:pt x="931" y="486"/>
                                                <a:pt x="905" y="512"/>
                                              </a:cubicBezTo>
                                              <a:cubicBezTo>
                                                <a:pt x="890" y="527"/>
                                                <a:pt x="862" y="506"/>
                                                <a:pt x="841" y="503"/>
                                              </a:cubicBezTo>
                                              <a:cubicBezTo>
                                                <a:pt x="796" y="436"/>
                                                <a:pt x="773" y="439"/>
                                                <a:pt x="686" y="430"/>
                                              </a:cubicBezTo>
                                              <a:cubicBezTo>
                                                <a:pt x="648" y="417"/>
                                                <a:pt x="625" y="388"/>
                                                <a:pt x="585" y="375"/>
                                              </a:cubicBezTo>
                                              <a:cubicBezTo>
                                                <a:pt x="549" y="320"/>
                                                <a:pt x="589" y="369"/>
                                                <a:pt x="540" y="339"/>
                                              </a:cubicBezTo>
                                              <a:cubicBezTo>
                                                <a:pt x="503" y="316"/>
                                                <a:pt x="506" y="305"/>
                                                <a:pt x="457" y="293"/>
                                              </a:cubicBezTo>
                                              <a:cubicBezTo>
                                                <a:pt x="433" y="256"/>
                                                <a:pt x="423" y="266"/>
                                                <a:pt x="393" y="238"/>
                                              </a:cubicBezTo>
                                              <a:cubicBezTo>
                                                <a:pt x="372" y="174"/>
                                                <a:pt x="393" y="189"/>
                                                <a:pt x="348" y="174"/>
                                              </a:cubicBezTo>
                                              <a:cubicBezTo>
                                                <a:pt x="314" y="142"/>
                                                <a:pt x="296" y="161"/>
                                                <a:pt x="256" y="174"/>
                                              </a:cubicBezTo>
                                              <a:cubicBezTo>
                                                <a:pt x="208" y="158"/>
                                                <a:pt x="226" y="135"/>
                                                <a:pt x="192" y="119"/>
                                              </a:cubicBezTo>
                                              <a:cubicBezTo>
                                                <a:pt x="175" y="111"/>
                                                <a:pt x="137" y="101"/>
                                                <a:pt x="137" y="101"/>
                                              </a:cubicBezTo>
                                              <a:cubicBezTo>
                                                <a:pt x="104" y="50"/>
                                                <a:pt x="58" y="37"/>
                                                <a:pt x="0" y="37"/>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81" name="Freeform 23">
                                        <a:extLst>
                                          <a:ext uri="{FF2B5EF4-FFF2-40B4-BE49-F238E27FC236}">
                                            <a16:creationId xmlns:a16="http://schemas.microsoft.com/office/drawing/2014/main" id="{892437F5-B011-4458-B33B-13E88A5CAE21}"/>
                                          </a:ext>
                                        </a:extLst>
                                      </p:cNvPr>
                                      <p:cNvSpPr>
                                        <a:spLocks/>
                                      </p:cNvSpPr>
                                      <p:nvPr/>
                                    </p:nvSpPr>
                                    <p:spPr bwMode="auto">
                                      <a:xfrm>
                                        <a:off x="1920" y="1023"/>
                                        <a:ext cx="430" cy="202"/>
                                      </a:xfrm>
                                      <a:custGeom>
                                        <a:avLst/>
                                        <a:gdLst>
                                          <a:gd name="T0" fmla="*/ 0 w 430"/>
                                          <a:gd name="T1" fmla="*/ 1 h 202"/>
                                          <a:gd name="T2" fmla="*/ 55 w 430"/>
                                          <a:gd name="T3" fmla="*/ 10 h 202"/>
                                          <a:gd name="T4" fmla="*/ 82 w 430"/>
                                          <a:gd name="T5" fmla="*/ 1 h 202"/>
                                          <a:gd name="T6" fmla="*/ 137 w 430"/>
                                          <a:gd name="T7" fmla="*/ 19 h 202"/>
                                          <a:gd name="T8" fmla="*/ 165 w 430"/>
                                          <a:gd name="T9" fmla="*/ 28 h 202"/>
                                          <a:gd name="T10" fmla="*/ 247 w 430"/>
                                          <a:gd name="T11" fmla="*/ 65 h 202"/>
                                          <a:gd name="T12" fmla="*/ 320 w 430"/>
                                          <a:gd name="T13" fmla="*/ 120 h 202"/>
                                          <a:gd name="T14" fmla="*/ 338 w 430"/>
                                          <a:gd name="T15" fmla="*/ 147 h 202"/>
                                          <a:gd name="T16" fmla="*/ 347 w 430"/>
                                          <a:gd name="T17" fmla="*/ 175 h 202"/>
                                          <a:gd name="T18" fmla="*/ 402 w 430"/>
                                          <a:gd name="T19" fmla="*/ 193 h 202"/>
                                          <a:gd name="T20" fmla="*/ 430 w 430"/>
                                          <a:gd name="T21" fmla="*/ 202 h 202"/>
                                          <a:gd name="T22" fmla="*/ 402 w 430"/>
                                          <a:gd name="T23" fmla="*/ 193 h 202"/>
                                          <a:gd name="T24" fmla="*/ 347 w 430"/>
                                          <a:gd name="T25" fmla="*/ 184 h 202"/>
                                          <a:gd name="T26" fmla="*/ 338 w 430"/>
                                          <a:gd name="T27" fmla="*/ 156 h 202"/>
                                          <a:gd name="T28" fmla="*/ 274 w 430"/>
                                          <a:gd name="T29" fmla="*/ 184 h 202"/>
                                          <a:gd name="T30" fmla="*/ 192 w 430"/>
                                          <a:gd name="T31" fmla="*/ 156 h 202"/>
                                          <a:gd name="T32" fmla="*/ 110 w 430"/>
                                          <a:gd name="T33" fmla="*/ 184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0"/>
                                          <a:gd name="T52" fmla="*/ 0 h 202"/>
                                          <a:gd name="T53" fmla="*/ 430 w 430"/>
                                          <a:gd name="T54" fmla="*/ 202 h 2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0" h="202">
                                            <a:moveTo>
                                              <a:pt x="0" y="1"/>
                                            </a:moveTo>
                                            <a:cubicBezTo>
                                              <a:pt x="18" y="4"/>
                                              <a:pt x="36" y="10"/>
                                              <a:pt x="55" y="10"/>
                                            </a:cubicBezTo>
                                            <a:cubicBezTo>
                                              <a:pt x="64" y="10"/>
                                              <a:pt x="73" y="0"/>
                                              <a:pt x="82" y="1"/>
                                            </a:cubicBezTo>
                                            <a:cubicBezTo>
                                              <a:pt x="101" y="3"/>
                                              <a:pt x="119" y="13"/>
                                              <a:pt x="137" y="19"/>
                                            </a:cubicBezTo>
                                            <a:cubicBezTo>
                                              <a:pt x="146" y="22"/>
                                              <a:pt x="165" y="28"/>
                                              <a:pt x="165" y="28"/>
                                            </a:cubicBezTo>
                                            <a:cubicBezTo>
                                              <a:pt x="190" y="54"/>
                                              <a:pt x="212" y="56"/>
                                              <a:pt x="247" y="65"/>
                                            </a:cubicBezTo>
                                            <a:cubicBezTo>
                                              <a:pt x="273" y="82"/>
                                              <a:pt x="294" y="103"/>
                                              <a:pt x="320" y="120"/>
                                            </a:cubicBezTo>
                                            <a:cubicBezTo>
                                              <a:pt x="326" y="129"/>
                                              <a:pt x="333" y="137"/>
                                              <a:pt x="338" y="147"/>
                                            </a:cubicBezTo>
                                            <a:cubicBezTo>
                                              <a:pt x="342" y="156"/>
                                              <a:pt x="339" y="169"/>
                                              <a:pt x="347" y="175"/>
                                            </a:cubicBezTo>
                                            <a:cubicBezTo>
                                              <a:pt x="363" y="186"/>
                                              <a:pt x="384" y="187"/>
                                              <a:pt x="402" y="193"/>
                                            </a:cubicBezTo>
                                            <a:cubicBezTo>
                                              <a:pt x="411" y="196"/>
                                              <a:pt x="430" y="202"/>
                                              <a:pt x="430" y="202"/>
                                            </a:cubicBezTo>
                                            <a:cubicBezTo>
                                              <a:pt x="430" y="202"/>
                                              <a:pt x="411" y="196"/>
                                              <a:pt x="402" y="193"/>
                                            </a:cubicBezTo>
                                            <a:cubicBezTo>
                                              <a:pt x="384" y="187"/>
                                              <a:pt x="365" y="187"/>
                                              <a:pt x="347" y="184"/>
                                            </a:cubicBezTo>
                                            <a:cubicBezTo>
                                              <a:pt x="344" y="175"/>
                                              <a:pt x="347" y="159"/>
                                              <a:pt x="338" y="156"/>
                                            </a:cubicBezTo>
                                            <a:cubicBezTo>
                                              <a:pt x="308" y="146"/>
                                              <a:pt x="291" y="168"/>
                                              <a:pt x="274" y="184"/>
                                            </a:cubicBezTo>
                                            <a:cubicBezTo>
                                              <a:pt x="210" y="163"/>
                                              <a:pt x="237" y="173"/>
                                              <a:pt x="192" y="156"/>
                                            </a:cubicBezTo>
                                            <a:cubicBezTo>
                                              <a:pt x="165" y="184"/>
                                              <a:pt x="148" y="184"/>
                                              <a:pt x="110" y="1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79" name="Freeform 24">
                                      <a:extLst>
                                        <a:ext uri="{FF2B5EF4-FFF2-40B4-BE49-F238E27FC236}">
                                          <a16:creationId xmlns:a16="http://schemas.microsoft.com/office/drawing/2014/main" id="{BA4F4C28-B792-4342-BEE5-831D4463169C}"/>
                                        </a:ext>
                                      </a:extLst>
                                    </p:cNvPr>
                                    <p:cNvSpPr>
                                      <a:spLocks/>
                                    </p:cNvSpPr>
                                    <p:nvPr/>
                                  </p:nvSpPr>
                                  <p:spPr bwMode="auto">
                                    <a:xfrm>
                                      <a:off x="1810" y="1243"/>
                                      <a:ext cx="512" cy="293"/>
                                    </a:xfrm>
                                    <a:custGeom>
                                      <a:avLst/>
                                      <a:gdLst>
                                        <a:gd name="T0" fmla="*/ 0 w 512"/>
                                        <a:gd name="T1" fmla="*/ 0 h 293"/>
                                        <a:gd name="T2" fmla="*/ 28 w 512"/>
                                        <a:gd name="T3" fmla="*/ 10 h 293"/>
                                        <a:gd name="T4" fmla="*/ 37 w 512"/>
                                        <a:gd name="T5" fmla="*/ 46 h 293"/>
                                        <a:gd name="T6" fmla="*/ 119 w 512"/>
                                        <a:gd name="T7" fmla="*/ 55 h 293"/>
                                        <a:gd name="T8" fmla="*/ 110 w 512"/>
                                        <a:gd name="T9" fmla="*/ 83 h 293"/>
                                        <a:gd name="T10" fmla="*/ 92 w 512"/>
                                        <a:gd name="T11" fmla="*/ 110 h 293"/>
                                        <a:gd name="T12" fmla="*/ 137 w 512"/>
                                        <a:gd name="T13" fmla="*/ 138 h 293"/>
                                        <a:gd name="T14" fmla="*/ 201 w 512"/>
                                        <a:gd name="T15" fmla="*/ 156 h 293"/>
                                        <a:gd name="T16" fmla="*/ 265 w 512"/>
                                        <a:gd name="T17" fmla="*/ 183 h 293"/>
                                        <a:gd name="T18" fmla="*/ 284 w 512"/>
                                        <a:gd name="T19" fmla="*/ 202 h 293"/>
                                        <a:gd name="T20" fmla="*/ 339 w 512"/>
                                        <a:gd name="T21" fmla="*/ 229 h 293"/>
                                        <a:gd name="T22" fmla="*/ 366 w 512"/>
                                        <a:gd name="T23" fmla="*/ 247 h 293"/>
                                        <a:gd name="T24" fmla="*/ 393 w 512"/>
                                        <a:gd name="T25" fmla="*/ 256 h 293"/>
                                        <a:gd name="T26" fmla="*/ 439 w 512"/>
                                        <a:gd name="T27" fmla="*/ 293 h 293"/>
                                        <a:gd name="T28" fmla="*/ 512 w 512"/>
                                        <a:gd name="T29" fmla="*/ 284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93"/>
                                        <a:gd name="T47" fmla="*/ 512 w 512"/>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93">
                                          <a:moveTo>
                                            <a:pt x="0" y="0"/>
                                          </a:moveTo>
                                          <a:cubicBezTo>
                                            <a:pt x="9" y="3"/>
                                            <a:pt x="22" y="2"/>
                                            <a:pt x="28" y="10"/>
                                          </a:cubicBezTo>
                                          <a:cubicBezTo>
                                            <a:pt x="36" y="20"/>
                                            <a:pt x="26" y="41"/>
                                            <a:pt x="37" y="46"/>
                                          </a:cubicBezTo>
                                          <a:cubicBezTo>
                                            <a:pt x="62" y="58"/>
                                            <a:pt x="92" y="52"/>
                                            <a:pt x="119" y="55"/>
                                          </a:cubicBezTo>
                                          <a:cubicBezTo>
                                            <a:pt x="152" y="89"/>
                                            <a:pt x="136" y="62"/>
                                            <a:pt x="110" y="83"/>
                                          </a:cubicBezTo>
                                          <a:cubicBezTo>
                                            <a:pt x="102" y="90"/>
                                            <a:pt x="98" y="101"/>
                                            <a:pt x="92" y="110"/>
                                          </a:cubicBezTo>
                                          <a:cubicBezTo>
                                            <a:pt x="171" y="136"/>
                                            <a:pt x="73" y="99"/>
                                            <a:pt x="137" y="138"/>
                                          </a:cubicBezTo>
                                          <a:cubicBezTo>
                                            <a:pt x="145" y="143"/>
                                            <a:pt x="196" y="155"/>
                                            <a:pt x="201" y="156"/>
                                          </a:cubicBezTo>
                                          <a:cubicBezTo>
                                            <a:pt x="245" y="198"/>
                                            <a:pt x="186" y="149"/>
                                            <a:pt x="265" y="183"/>
                                          </a:cubicBezTo>
                                          <a:cubicBezTo>
                                            <a:pt x="273" y="187"/>
                                            <a:pt x="277" y="196"/>
                                            <a:pt x="284" y="202"/>
                                          </a:cubicBezTo>
                                          <a:cubicBezTo>
                                            <a:pt x="309" y="222"/>
                                            <a:pt x="310" y="220"/>
                                            <a:pt x="339" y="229"/>
                                          </a:cubicBezTo>
                                          <a:cubicBezTo>
                                            <a:pt x="348" y="235"/>
                                            <a:pt x="356" y="242"/>
                                            <a:pt x="366" y="247"/>
                                          </a:cubicBezTo>
                                          <a:cubicBezTo>
                                            <a:pt x="374" y="251"/>
                                            <a:pt x="385" y="251"/>
                                            <a:pt x="393" y="256"/>
                                          </a:cubicBezTo>
                                          <a:cubicBezTo>
                                            <a:pt x="410" y="266"/>
                                            <a:pt x="423" y="282"/>
                                            <a:pt x="439" y="293"/>
                                          </a:cubicBezTo>
                                          <a:cubicBezTo>
                                            <a:pt x="506" y="284"/>
                                            <a:pt x="481" y="284"/>
                                            <a:pt x="512" y="2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77" name="Freeform 25">
                                    <a:extLst>
                                      <a:ext uri="{FF2B5EF4-FFF2-40B4-BE49-F238E27FC236}">
                                        <a16:creationId xmlns:a16="http://schemas.microsoft.com/office/drawing/2014/main" id="{676A7A52-4A23-4C82-A7C1-6827C6FBA846}"/>
                                      </a:ext>
                                    </a:extLst>
                                  </p:cNvPr>
                                  <p:cNvSpPr>
                                    <a:spLocks/>
                                  </p:cNvSpPr>
                                  <p:nvPr/>
                                </p:nvSpPr>
                                <p:spPr bwMode="auto">
                                  <a:xfrm>
                                    <a:off x="2816" y="2203"/>
                                    <a:ext cx="265" cy="549"/>
                                  </a:xfrm>
                                  <a:custGeom>
                                    <a:avLst/>
                                    <a:gdLst>
                                      <a:gd name="T0" fmla="*/ 256 w 265"/>
                                      <a:gd name="T1" fmla="*/ 0 h 549"/>
                                      <a:gd name="T2" fmla="*/ 265 w 265"/>
                                      <a:gd name="T3" fmla="*/ 101 h 549"/>
                                      <a:gd name="T4" fmla="*/ 238 w 265"/>
                                      <a:gd name="T5" fmla="*/ 247 h 549"/>
                                      <a:gd name="T6" fmla="*/ 210 w 265"/>
                                      <a:gd name="T7" fmla="*/ 256 h 549"/>
                                      <a:gd name="T8" fmla="*/ 155 w 265"/>
                                      <a:gd name="T9" fmla="*/ 357 h 549"/>
                                      <a:gd name="T10" fmla="*/ 165 w 265"/>
                                      <a:gd name="T11" fmla="*/ 384 h 549"/>
                                      <a:gd name="T12" fmla="*/ 192 w 265"/>
                                      <a:gd name="T13" fmla="*/ 394 h 549"/>
                                      <a:gd name="T14" fmla="*/ 165 w 265"/>
                                      <a:gd name="T15" fmla="*/ 421 h 549"/>
                                      <a:gd name="T16" fmla="*/ 82 w 265"/>
                                      <a:gd name="T17" fmla="*/ 467 h 549"/>
                                      <a:gd name="T18" fmla="*/ 37 w 265"/>
                                      <a:gd name="T19" fmla="*/ 512 h 549"/>
                                      <a:gd name="T20" fmla="*/ 27 w 265"/>
                                      <a:gd name="T21" fmla="*/ 540 h 549"/>
                                      <a:gd name="T22" fmla="*/ 0 w 265"/>
                                      <a:gd name="T23" fmla="*/ 549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549"/>
                                      <a:gd name="T38" fmla="*/ 265 w 265"/>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549">
                                        <a:moveTo>
                                          <a:pt x="256" y="0"/>
                                        </a:moveTo>
                                        <a:cubicBezTo>
                                          <a:pt x="223" y="34"/>
                                          <a:pt x="206" y="81"/>
                                          <a:pt x="265" y="101"/>
                                        </a:cubicBezTo>
                                        <a:cubicBezTo>
                                          <a:pt x="265" y="105"/>
                                          <a:pt x="252" y="230"/>
                                          <a:pt x="238" y="247"/>
                                        </a:cubicBezTo>
                                        <a:cubicBezTo>
                                          <a:pt x="232" y="255"/>
                                          <a:pt x="219" y="253"/>
                                          <a:pt x="210" y="256"/>
                                        </a:cubicBezTo>
                                        <a:cubicBezTo>
                                          <a:pt x="168" y="300"/>
                                          <a:pt x="219" y="336"/>
                                          <a:pt x="155" y="357"/>
                                        </a:cubicBezTo>
                                        <a:cubicBezTo>
                                          <a:pt x="158" y="366"/>
                                          <a:pt x="158" y="377"/>
                                          <a:pt x="165" y="384"/>
                                        </a:cubicBezTo>
                                        <a:cubicBezTo>
                                          <a:pt x="172" y="391"/>
                                          <a:pt x="192" y="384"/>
                                          <a:pt x="192" y="394"/>
                                        </a:cubicBezTo>
                                        <a:cubicBezTo>
                                          <a:pt x="192" y="407"/>
                                          <a:pt x="175" y="413"/>
                                          <a:pt x="165" y="421"/>
                                        </a:cubicBezTo>
                                        <a:cubicBezTo>
                                          <a:pt x="117" y="459"/>
                                          <a:pt x="124" y="453"/>
                                          <a:pt x="82" y="467"/>
                                        </a:cubicBezTo>
                                        <a:cubicBezTo>
                                          <a:pt x="55" y="485"/>
                                          <a:pt x="52" y="482"/>
                                          <a:pt x="37" y="512"/>
                                        </a:cubicBezTo>
                                        <a:cubicBezTo>
                                          <a:pt x="33" y="521"/>
                                          <a:pt x="34" y="533"/>
                                          <a:pt x="27" y="540"/>
                                        </a:cubicBezTo>
                                        <a:cubicBezTo>
                                          <a:pt x="20" y="547"/>
                                          <a:pt x="0" y="549"/>
                                          <a:pt x="0" y="549"/>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75" name="Freeform 26">
                                  <a:extLst>
                                    <a:ext uri="{FF2B5EF4-FFF2-40B4-BE49-F238E27FC236}">
                                      <a16:creationId xmlns:a16="http://schemas.microsoft.com/office/drawing/2014/main" id="{A3D79813-0C91-40B4-BFBF-3A933A1765AE}"/>
                                    </a:ext>
                                  </a:extLst>
                                </p:cNvPr>
                                <p:cNvSpPr>
                                  <a:spLocks/>
                                </p:cNvSpPr>
                                <p:nvPr/>
                              </p:nvSpPr>
                              <p:spPr bwMode="auto">
                                <a:xfrm>
                                  <a:off x="2853" y="2953"/>
                                  <a:ext cx="420" cy="174"/>
                                </a:xfrm>
                                <a:custGeom>
                                  <a:avLst/>
                                  <a:gdLst>
                                    <a:gd name="T0" fmla="*/ 420 w 420"/>
                                    <a:gd name="T1" fmla="*/ 174 h 174"/>
                                    <a:gd name="T2" fmla="*/ 393 w 420"/>
                                    <a:gd name="T3" fmla="*/ 165 h 174"/>
                                    <a:gd name="T4" fmla="*/ 384 w 420"/>
                                    <a:gd name="T5" fmla="*/ 137 h 174"/>
                                    <a:gd name="T6" fmla="*/ 338 w 420"/>
                                    <a:gd name="T7" fmla="*/ 110 h 174"/>
                                    <a:gd name="T8" fmla="*/ 283 w 420"/>
                                    <a:gd name="T9" fmla="*/ 119 h 174"/>
                                    <a:gd name="T10" fmla="*/ 256 w 420"/>
                                    <a:gd name="T11" fmla="*/ 146 h 174"/>
                                    <a:gd name="T12" fmla="*/ 192 w 420"/>
                                    <a:gd name="T13" fmla="*/ 137 h 174"/>
                                    <a:gd name="T14" fmla="*/ 155 w 420"/>
                                    <a:gd name="T15" fmla="*/ 92 h 174"/>
                                    <a:gd name="T16" fmla="*/ 146 w 420"/>
                                    <a:gd name="T17" fmla="*/ 64 h 174"/>
                                    <a:gd name="T18" fmla="*/ 118 w 420"/>
                                    <a:gd name="T19" fmla="*/ 46 h 174"/>
                                    <a:gd name="T20" fmla="*/ 0 w 420"/>
                                    <a:gd name="T21" fmla="*/ 0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0"/>
                                    <a:gd name="T34" fmla="*/ 0 h 174"/>
                                    <a:gd name="T35" fmla="*/ 420 w 420"/>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0" h="174">
                                      <a:moveTo>
                                        <a:pt x="420" y="174"/>
                                      </a:moveTo>
                                      <a:cubicBezTo>
                                        <a:pt x="411" y="171"/>
                                        <a:pt x="400" y="172"/>
                                        <a:pt x="393" y="165"/>
                                      </a:cubicBezTo>
                                      <a:cubicBezTo>
                                        <a:pt x="386" y="158"/>
                                        <a:pt x="389" y="145"/>
                                        <a:pt x="384" y="137"/>
                                      </a:cubicBezTo>
                                      <a:cubicBezTo>
                                        <a:pt x="372" y="117"/>
                                        <a:pt x="358" y="117"/>
                                        <a:pt x="338" y="110"/>
                                      </a:cubicBezTo>
                                      <a:cubicBezTo>
                                        <a:pt x="320" y="113"/>
                                        <a:pt x="300" y="112"/>
                                        <a:pt x="283" y="119"/>
                                      </a:cubicBezTo>
                                      <a:cubicBezTo>
                                        <a:pt x="271" y="124"/>
                                        <a:pt x="268" y="144"/>
                                        <a:pt x="256" y="146"/>
                                      </a:cubicBezTo>
                                      <a:cubicBezTo>
                                        <a:pt x="235" y="150"/>
                                        <a:pt x="213" y="140"/>
                                        <a:pt x="192" y="137"/>
                                      </a:cubicBezTo>
                                      <a:cubicBezTo>
                                        <a:pt x="174" y="120"/>
                                        <a:pt x="167" y="116"/>
                                        <a:pt x="155" y="92"/>
                                      </a:cubicBezTo>
                                      <a:cubicBezTo>
                                        <a:pt x="151" y="83"/>
                                        <a:pt x="152" y="72"/>
                                        <a:pt x="146" y="64"/>
                                      </a:cubicBezTo>
                                      <a:cubicBezTo>
                                        <a:pt x="139" y="55"/>
                                        <a:pt x="127" y="53"/>
                                        <a:pt x="118" y="46"/>
                                      </a:cubicBezTo>
                                      <a:cubicBezTo>
                                        <a:pt x="75" y="10"/>
                                        <a:pt x="61" y="0"/>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73" name="Freeform 27">
                                <a:extLst>
                                  <a:ext uri="{FF2B5EF4-FFF2-40B4-BE49-F238E27FC236}">
                                    <a16:creationId xmlns:a16="http://schemas.microsoft.com/office/drawing/2014/main" id="{EF89E051-29CF-430D-B067-0E52EED227D6}"/>
                                  </a:ext>
                                </a:extLst>
                              </p:cNvPr>
                              <p:cNvSpPr>
                                <a:spLocks/>
                              </p:cNvSpPr>
                              <p:nvPr/>
                            </p:nvSpPr>
                            <p:spPr bwMode="auto">
                              <a:xfrm>
                                <a:off x="2121" y="3483"/>
                                <a:ext cx="503" cy="319"/>
                              </a:xfrm>
                              <a:custGeom>
                                <a:avLst/>
                                <a:gdLst>
                                  <a:gd name="T0" fmla="*/ 0 w 503"/>
                                  <a:gd name="T1" fmla="*/ 0 h 319"/>
                                  <a:gd name="T2" fmla="*/ 18 w 503"/>
                                  <a:gd name="T3" fmla="*/ 19 h 319"/>
                                  <a:gd name="T4" fmla="*/ 46 w 503"/>
                                  <a:gd name="T5" fmla="*/ 28 h 319"/>
                                  <a:gd name="T6" fmla="*/ 92 w 503"/>
                                  <a:gd name="T7" fmla="*/ 92 h 319"/>
                                  <a:gd name="T8" fmla="*/ 128 w 503"/>
                                  <a:gd name="T9" fmla="*/ 138 h 319"/>
                                  <a:gd name="T10" fmla="*/ 265 w 503"/>
                                  <a:gd name="T11" fmla="*/ 165 h 319"/>
                                  <a:gd name="T12" fmla="*/ 329 w 503"/>
                                  <a:gd name="T13" fmla="*/ 211 h 319"/>
                                  <a:gd name="T14" fmla="*/ 402 w 503"/>
                                  <a:gd name="T15" fmla="*/ 247 h 319"/>
                                  <a:gd name="T16" fmla="*/ 430 w 503"/>
                                  <a:gd name="T17" fmla="*/ 256 h 319"/>
                                  <a:gd name="T18" fmla="*/ 457 w 503"/>
                                  <a:gd name="T19" fmla="*/ 256 h 319"/>
                                  <a:gd name="T20" fmla="*/ 503 w 503"/>
                                  <a:gd name="T21" fmla="*/ 266 h 319"/>
                                  <a:gd name="T22" fmla="*/ 430 w 503"/>
                                  <a:gd name="T23" fmla="*/ 220 h 319"/>
                                  <a:gd name="T24" fmla="*/ 284 w 503"/>
                                  <a:gd name="T25" fmla="*/ 183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3"/>
                                  <a:gd name="T40" fmla="*/ 0 h 319"/>
                                  <a:gd name="T41" fmla="*/ 503 w 503"/>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3" h="319">
                                    <a:moveTo>
                                      <a:pt x="0" y="0"/>
                                    </a:moveTo>
                                    <a:cubicBezTo>
                                      <a:pt x="6" y="6"/>
                                      <a:pt x="11" y="14"/>
                                      <a:pt x="18" y="19"/>
                                    </a:cubicBezTo>
                                    <a:cubicBezTo>
                                      <a:pt x="26" y="24"/>
                                      <a:pt x="40" y="20"/>
                                      <a:pt x="46" y="28"/>
                                    </a:cubicBezTo>
                                    <a:cubicBezTo>
                                      <a:pt x="100" y="103"/>
                                      <a:pt x="29" y="72"/>
                                      <a:pt x="92" y="92"/>
                                    </a:cubicBezTo>
                                    <a:cubicBezTo>
                                      <a:pt x="96" y="99"/>
                                      <a:pt x="117" y="133"/>
                                      <a:pt x="128" y="138"/>
                                    </a:cubicBezTo>
                                    <a:cubicBezTo>
                                      <a:pt x="163" y="153"/>
                                      <a:pt x="229" y="160"/>
                                      <a:pt x="265" y="165"/>
                                    </a:cubicBezTo>
                                    <a:cubicBezTo>
                                      <a:pt x="322" y="183"/>
                                      <a:pt x="273" y="192"/>
                                      <a:pt x="329" y="211"/>
                                    </a:cubicBezTo>
                                    <a:cubicBezTo>
                                      <a:pt x="362" y="242"/>
                                      <a:pt x="340" y="227"/>
                                      <a:pt x="402" y="247"/>
                                    </a:cubicBezTo>
                                    <a:cubicBezTo>
                                      <a:pt x="411" y="250"/>
                                      <a:pt x="430" y="256"/>
                                      <a:pt x="430" y="256"/>
                                    </a:cubicBezTo>
                                    <a:cubicBezTo>
                                      <a:pt x="450" y="319"/>
                                      <a:pt x="425" y="265"/>
                                      <a:pt x="457" y="256"/>
                                    </a:cubicBezTo>
                                    <a:cubicBezTo>
                                      <a:pt x="472" y="252"/>
                                      <a:pt x="488" y="263"/>
                                      <a:pt x="503" y="266"/>
                                    </a:cubicBezTo>
                                    <a:cubicBezTo>
                                      <a:pt x="477" y="238"/>
                                      <a:pt x="469" y="230"/>
                                      <a:pt x="430" y="220"/>
                                    </a:cubicBezTo>
                                    <a:cubicBezTo>
                                      <a:pt x="360" y="175"/>
                                      <a:pt x="405" y="183"/>
                                      <a:pt x="284" y="183"/>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71" name="Freeform 28">
                              <a:extLst>
                                <a:ext uri="{FF2B5EF4-FFF2-40B4-BE49-F238E27FC236}">
                                  <a16:creationId xmlns:a16="http://schemas.microsoft.com/office/drawing/2014/main" id="{C1B24540-F210-43B5-B6E7-A3EDDF519767}"/>
                                </a:ext>
                              </a:extLst>
                            </p:cNvPr>
                            <p:cNvSpPr>
                              <a:spLocks/>
                            </p:cNvSpPr>
                            <p:nvPr/>
                          </p:nvSpPr>
                          <p:spPr bwMode="auto">
                            <a:xfrm>
                              <a:off x="2095" y="293"/>
                              <a:ext cx="438" cy="795"/>
                            </a:xfrm>
                            <a:custGeom>
                              <a:avLst/>
                              <a:gdLst>
                                <a:gd name="T0" fmla="*/ 72 w 438"/>
                                <a:gd name="T1" fmla="*/ 0 h 795"/>
                                <a:gd name="T2" fmla="*/ 99 w 438"/>
                                <a:gd name="T3" fmla="*/ 18 h 795"/>
                                <a:gd name="T4" fmla="*/ 118 w 438"/>
                                <a:gd name="T5" fmla="*/ 73 h 795"/>
                                <a:gd name="T6" fmla="*/ 108 w 438"/>
                                <a:gd name="T7" fmla="*/ 164 h 795"/>
                                <a:gd name="T8" fmla="*/ 63 w 438"/>
                                <a:gd name="T9" fmla="*/ 173 h 795"/>
                                <a:gd name="T10" fmla="*/ 44 w 438"/>
                                <a:gd name="T11" fmla="*/ 228 h 795"/>
                                <a:gd name="T12" fmla="*/ 54 w 438"/>
                                <a:gd name="T13" fmla="*/ 274 h 795"/>
                                <a:gd name="T14" fmla="*/ 35 w 438"/>
                                <a:gd name="T15" fmla="*/ 347 h 795"/>
                                <a:gd name="T16" fmla="*/ 63 w 438"/>
                                <a:gd name="T17" fmla="*/ 493 h 795"/>
                                <a:gd name="T18" fmla="*/ 81 w 438"/>
                                <a:gd name="T19" fmla="*/ 512 h 795"/>
                                <a:gd name="T20" fmla="*/ 90 w 438"/>
                                <a:gd name="T21" fmla="*/ 557 h 795"/>
                                <a:gd name="T22" fmla="*/ 127 w 438"/>
                                <a:gd name="T23" fmla="*/ 566 h 795"/>
                                <a:gd name="T24" fmla="*/ 246 w 438"/>
                                <a:gd name="T25" fmla="*/ 612 h 795"/>
                                <a:gd name="T26" fmla="*/ 255 w 438"/>
                                <a:gd name="T27" fmla="*/ 676 h 795"/>
                                <a:gd name="T28" fmla="*/ 282 w 438"/>
                                <a:gd name="T29" fmla="*/ 685 h 795"/>
                                <a:gd name="T30" fmla="*/ 319 w 438"/>
                                <a:gd name="T31" fmla="*/ 722 h 795"/>
                                <a:gd name="T32" fmla="*/ 337 w 438"/>
                                <a:gd name="T33" fmla="*/ 777 h 795"/>
                                <a:gd name="T34" fmla="*/ 438 w 438"/>
                                <a:gd name="T35" fmla="*/ 795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8"/>
                                <a:gd name="T55" fmla="*/ 0 h 795"/>
                                <a:gd name="T56" fmla="*/ 438 w 438"/>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8" h="795">
                                  <a:moveTo>
                                    <a:pt x="72" y="0"/>
                                  </a:moveTo>
                                  <a:cubicBezTo>
                                    <a:pt x="81" y="6"/>
                                    <a:pt x="93" y="9"/>
                                    <a:pt x="99" y="18"/>
                                  </a:cubicBezTo>
                                  <a:cubicBezTo>
                                    <a:pt x="109" y="34"/>
                                    <a:pt x="118" y="73"/>
                                    <a:pt x="118" y="73"/>
                                  </a:cubicBezTo>
                                  <a:cubicBezTo>
                                    <a:pt x="115" y="103"/>
                                    <a:pt x="123" y="137"/>
                                    <a:pt x="108" y="164"/>
                                  </a:cubicBezTo>
                                  <a:cubicBezTo>
                                    <a:pt x="101" y="177"/>
                                    <a:pt x="76" y="164"/>
                                    <a:pt x="63" y="173"/>
                                  </a:cubicBezTo>
                                  <a:cubicBezTo>
                                    <a:pt x="47" y="184"/>
                                    <a:pt x="51" y="210"/>
                                    <a:pt x="44" y="228"/>
                                  </a:cubicBezTo>
                                  <a:cubicBezTo>
                                    <a:pt x="47" y="243"/>
                                    <a:pt x="48" y="259"/>
                                    <a:pt x="54" y="274"/>
                                  </a:cubicBezTo>
                                  <a:cubicBezTo>
                                    <a:pt x="69" y="314"/>
                                    <a:pt x="97" y="327"/>
                                    <a:pt x="35" y="347"/>
                                  </a:cubicBezTo>
                                  <a:cubicBezTo>
                                    <a:pt x="17" y="401"/>
                                    <a:pt x="0" y="473"/>
                                    <a:pt x="63" y="493"/>
                                  </a:cubicBezTo>
                                  <a:cubicBezTo>
                                    <a:pt x="69" y="499"/>
                                    <a:pt x="78" y="504"/>
                                    <a:pt x="81" y="512"/>
                                  </a:cubicBezTo>
                                  <a:cubicBezTo>
                                    <a:pt x="87" y="526"/>
                                    <a:pt x="80" y="545"/>
                                    <a:pt x="90" y="557"/>
                                  </a:cubicBezTo>
                                  <a:cubicBezTo>
                                    <a:pt x="98" y="567"/>
                                    <a:pt x="115" y="563"/>
                                    <a:pt x="127" y="566"/>
                                  </a:cubicBezTo>
                                  <a:cubicBezTo>
                                    <a:pt x="162" y="603"/>
                                    <a:pt x="209" y="577"/>
                                    <a:pt x="246" y="612"/>
                                  </a:cubicBezTo>
                                  <a:cubicBezTo>
                                    <a:pt x="249" y="633"/>
                                    <a:pt x="245" y="657"/>
                                    <a:pt x="255" y="676"/>
                                  </a:cubicBezTo>
                                  <a:cubicBezTo>
                                    <a:pt x="259" y="685"/>
                                    <a:pt x="274" y="680"/>
                                    <a:pt x="282" y="685"/>
                                  </a:cubicBezTo>
                                  <a:cubicBezTo>
                                    <a:pt x="297" y="694"/>
                                    <a:pt x="306" y="710"/>
                                    <a:pt x="319" y="722"/>
                                  </a:cubicBezTo>
                                  <a:cubicBezTo>
                                    <a:pt x="325" y="740"/>
                                    <a:pt x="318" y="773"/>
                                    <a:pt x="337" y="777"/>
                                  </a:cubicBezTo>
                                  <a:cubicBezTo>
                                    <a:pt x="372" y="784"/>
                                    <a:pt x="403" y="795"/>
                                    <a:pt x="438" y="795"/>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69" name="Freeform 29">
                            <a:extLst>
                              <a:ext uri="{FF2B5EF4-FFF2-40B4-BE49-F238E27FC236}">
                                <a16:creationId xmlns:a16="http://schemas.microsoft.com/office/drawing/2014/main" id="{E55938CC-D113-430C-8F0F-F7EB4A2EEFC3}"/>
                              </a:ext>
                            </a:extLst>
                          </p:cNvPr>
                          <p:cNvSpPr>
                            <a:spLocks/>
                          </p:cNvSpPr>
                          <p:nvPr/>
                        </p:nvSpPr>
                        <p:spPr bwMode="auto">
                          <a:xfrm>
                            <a:off x="3163" y="2551"/>
                            <a:ext cx="250" cy="408"/>
                          </a:xfrm>
                          <a:custGeom>
                            <a:avLst/>
                            <a:gdLst>
                              <a:gd name="T0" fmla="*/ 0 w 250"/>
                              <a:gd name="T1" fmla="*/ 0 h 408"/>
                              <a:gd name="T2" fmla="*/ 10 w 250"/>
                              <a:gd name="T3" fmla="*/ 55 h 408"/>
                              <a:gd name="T4" fmla="*/ 37 w 250"/>
                              <a:gd name="T5" fmla="*/ 64 h 408"/>
                              <a:gd name="T6" fmla="*/ 46 w 250"/>
                              <a:gd name="T7" fmla="*/ 100 h 408"/>
                              <a:gd name="T8" fmla="*/ 64 w 250"/>
                              <a:gd name="T9" fmla="*/ 119 h 408"/>
                              <a:gd name="T10" fmla="*/ 74 w 250"/>
                              <a:gd name="T11" fmla="*/ 146 h 408"/>
                              <a:gd name="T12" fmla="*/ 92 w 250"/>
                              <a:gd name="T13" fmla="*/ 174 h 408"/>
                              <a:gd name="T14" fmla="*/ 55 w 250"/>
                              <a:gd name="T15" fmla="*/ 183 h 408"/>
                              <a:gd name="T16" fmla="*/ 74 w 250"/>
                              <a:gd name="T17" fmla="*/ 228 h 408"/>
                              <a:gd name="T18" fmla="*/ 55 w 250"/>
                              <a:gd name="T19" fmla="*/ 247 h 408"/>
                              <a:gd name="T20" fmla="*/ 37 w 250"/>
                              <a:gd name="T21" fmla="*/ 274 h 408"/>
                              <a:gd name="T22" fmla="*/ 46 w 250"/>
                              <a:gd name="T23" fmla="*/ 320 h 408"/>
                              <a:gd name="T24" fmla="*/ 74 w 250"/>
                              <a:gd name="T25" fmla="*/ 329 h 408"/>
                              <a:gd name="T26" fmla="*/ 83 w 250"/>
                              <a:gd name="T27" fmla="*/ 366 h 408"/>
                              <a:gd name="T28" fmla="*/ 202 w 250"/>
                              <a:gd name="T29" fmla="*/ 402 h 408"/>
                              <a:gd name="T30" fmla="*/ 247 w 250"/>
                              <a:gd name="T31" fmla="*/ 384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408"/>
                              <a:gd name="T50" fmla="*/ 250 w 250"/>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408">
                                <a:moveTo>
                                  <a:pt x="0" y="0"/>
                                </a:moveTo>
                                <a:cubicBezTo>
                                  <a:pt x="3" y="18"/>
                                  <a:pt x="1" y="39"/>
                                  <a:pt x="10" y="55"/>
                                </a:cubicBezTo>
                                <a:cubicBezTo>
                                  <a:pt x="15" y="63"/>
                                  <a:pt x="31" y="57"/>
                                  <a:pt x="37" y="64"/>
                                </a:cubicBezTo>
                                <a:cubicBezTo>
                                  <a:pt x="45" y="74"/>
                                  <a:pt x="41" y="89"/>
                                  <a:pt x="46" y="100"/>
                                </a:cubicBezTo>
                                <a:cubicBezTo>
                                  <a:pt x="50" y="108"/>
                                  <a:pt x="58" y="113"/>
                                  <a:pt x="64" y="119"/>
                                </a:cubicBezTo>
                                <a:cubicBezTo>
                                  <a:pt x="67" y="128"/>
                                  <a:pt x="70" y="137"/>
                                  <a:pt x="74" y="146"/>
                                </a:cubicBezTo>
                                <a:cubicBezTo>
                                  <a:pt x="79" y="156"/>
                                  <a:pt x="97" y="164"/>
                                  <a:pt x="92" y="174"/>
                                </a:cubicBezTo>
                                <a:cubicBezTo>
                                  <a:pt x="86" y="185"/>
                                  <a:pt x="67" y="180"/>
                                  <a:pt x="55" y="183"/>
                                </a:cubicBezTo>
                                <a:cubicBezTo>
                                  <a:pt x="27" y="266"/>
                                  <a:pt x="56" y="152"/>
                                  <a:pt x="74" y="228"/>
                                </a:cubicBezTo>
                                <a:cubicBezTo>
                                  <a:pt x="76" y="237"/>
                                  <a:pt x="61" y="240"/>
                                  <a:pt x="55" y="247"/>
                                </a:cubicBezTo>
                                <a:cubicBezTo>
                                  <a:pt x="48" y="255"/>
                                  <a:pt x="43" y="265"/>
                                  <a:pt x="37" y="274"/>
                                </a:cubicBezTo>
                                <a:cubicBezTo>
                                  <a:pt x="40" y="289"/>
                                  <a:pt x="37" y="307"/>
                                  <a:pt x="46" y="320"/>
                                </a:cubicBezTo>
                                <a:cubicBezTo>
                                  <a:pt x="51" y="328"/>
                                  <a:pt x="68" y="321"/>
                                  <a:pt x="74" y="329"/>
                                </a:cubicBezTo>
                                <a:cubicBezTo>
                                  <a:pt x="82" y="339"/>
                                  <a:pt x="75" y="356"/>
                                  <a:pt x="83" y="366"/>
                                </a:cubicBezTo>
                                <a:cubicBezTo>
                                  <a:pt x="98" y="385"/>
                                  <a:pt x="189" y="400"/>
                                  <a:pt x="202" y="402"/>
                                </a:cubicBezTo>
                                <a:cubicBezTo>
                                  <a:pt x="250" y="392"/>
                                  <a:pt x="247" y="408"/>
                                  <a:pt x="247" y="3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67" name="Freeform 30">
                          <a:extLst>
                            <a:ext uri="{FF2B5EF4-FFF2-40B4-BE49-F238E27FC236}">
                              <a16:creationId xmlns:a16="http://schemas.microsoft.com/office/drawing/2014/main" id="{35A6EF80-3419-478C-BBB8-CD8D78DDBD29}"/>
                            </a:ext>
                          </a:extLst>
                        </p:cNvPr>
                        <p:cNvSpPr>
                          <a:spLocks/>
                        </p:cNvSpPr>
                        <p:nvPr/>
                      </p:nvSpPr>
                      <p:spPr bwMode="auto">
                        <a:xfrm>
                          <a:off x="2313" y="3456"/>
                          <a:ext cx="348" cy="183"/>
                        </a:xfrm>
                        <a:custGeom>
                          <a:avLst/>
                          <a:gdLst>
                            <a:gd name="T0" fmla="*/ 348 w 348"/>
                            <a:gd name="T1" fmla="*/ 183 h 183"/>
                            <a:gd name="T2" fmla="*/ 210 w 348"/>
                            <a:gd name="T3" fmla="*/ 137 h 183"/>
                            <a:gd name="T4" fmla="*/ 183 w 348"/>
                            <a:gd name="T5" fmla="*/ 119 h 183"/>
                            <a:gd name="T6" fmla="*/ 128 w 348"/>
                            <a:gd name="T7" fmla="*/ 101 h 183"/>
                            <a:gd name="T8" fmla="*/ 37 w 348"/>
                            <a:gd name="T9" fmla="*/ 55 h 183"/>
                            <a:gd name="T10" fmla="*/ 0 w 348"/>
                            <a:gd name="T11" fmla="*/ 0 h 183"/>
                            <a:gd name="T12" fmla="*/ 0 60000 65536"/>
                            <a:gd name="T13" fmla="*/ 0 60000 65536"/>
                            <a:gd name="T14" fmla="*/ 0 60000 65536"/>
                            <a:gd name="T15" fmla="*/ 0 60000 65536"/>
                            <a:gd name="T16" fmla="*/ 0 60000 65536"/>
                            <a:gd name="T17" fmla="*/ 0 60000 65536"/>
                            <a:gd name="T18" fmla="*/ 0 w 348"/>
                            <a:gd name="T19" fmla="*/ 0 h 183"/>
                            <a:gd name="T20" fmla="*/ 348 w 348"/>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348" h="183">
                              <a:moveTo>
                                <a:pt x="348" y="183"/>
                              </a:moveTo>
                              <a:cubicBezTo>
                                <a:pt x="294" y="132"/>
                                <a:pt x="318" y="147"/>
                                <a:pt x="210" y="137"/>
                              </a:cubicBezTo>
                              <a:cubicBezTo>
                                <a:pt x="201" y="131"/>
                                <a:pt x="193" y="123"/>
                                <a:pt x="183" y="119"/>
                              </a:cubicBezTo>
                              <a:cubicBezTo>
                                <a:pt x="165" y="111"/>
                                <a:pt x="128" y="101"/>
                                <a:pt x="128" y="101"/>
                              </a:cubicBezTo>
                              <a:cubicBezTo>
                                <a:pt x="98" y="70"/>
                                <a:pt x="80" y="64"/>
                                <a:pt x="37" y="55"/>
                              </a:cubicBezTo>
                              <a:cubicBezTo>
                                <a:pt x="18" y="37"/>
                                <a:pt x="0" y="28"/>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65" name="Freeform 31">
                        <a:extLst>
                          <a:ext uri="{FF2B5EF4-FFF2-40B4-BE49-F238E27FC236}">
                            <a16:creationId xmlns:a16="http://schemas.microsoft.com/office/drawing/2014/main" id="{F618CBD0-7EE0-4B69-BB21-4547D6255F1F}"/>
                          </a:ext>
                        </a:extLst>
                      </p:cNvPr>
                      <p:cNvSpPr>
                        <a:spLocks/>
                      </p:cNvSpPr>
                      <p:nvPr/>
                    </p:nvSpPr>
                    <p:spPr bwMode="auto">
                      <a:xfrm>
                        <a:off x="2447" y="3191"/>
                        <a:ext cx="579" cy="475"/>
                      </a:xfrm>
                      <a:custGeom>
                        <a:avLst/>
                        <a:gdLst>
                          <a:gd name="T0" fmla="*/ 433 w 579"/>
                          <a:gd name="T1" fmla="*/ 0 h 475"/>
                          <a:gd name="T2" fmla="*/ 287 w 579"/>
                          <a:gd name="T3" fmla="*/ 55 h 475"/>
                          <a:gd name="T4" fmla="*/ 186 w 579"/>
                          <a:gd name="T5" fmla="*/ 46 h 475"/>
                          <a:gd name="T6" fmla="*/ 195 w 579"/>
                          <a:gd name="T7" fmla="*/ 219 h 475"/>
                          <a:gd name="T8" fmla="*/ 232 w 579"/>
                          <a:gd name="T9" fmla="*/ 228 h 475"/>
                          <a:gd name="T10" fmla="*/ 250 w 579"/>
                          <a:gd name="T11" fmla="*/ 247 h 475"/>
                          <a:gd name="T12" fmla="*/ 287 w 579"/>
                          <a:gd name="T13" fmla="*/ 238 h 475"/>
                          <a:gd name="T14" fmla="*/ 332 w 579"/>
                          <a:gd name="T15" fmla="*/ 219 h 475"/>
                          <a:gd name="T16" fmla="*/ 406 w 579"/>
                          <a:gd name="T17" fmla="*/ 265 h 475"/>
                          <a:gd name="T18" fmla="*/ 488 w 579"/>
                          <a:gd name="T19" fmla="*/ 228 h 475"/>
                          <a:gd name="T20" fmla="*/ 570 w 579"/>
                          <a:gd name="T21" fmla="*/ 219 h 475"/>
                          <a:gd name="T22" fmla="*/ 579 w 579"/>
                          <a:gd name="T23" fmla="*/ 192 h 475"/>
                          <a:gd name="T24" fmla="*/ 524 w 579"/>
                          <a:gd name="T25" fmla="*/ 91 h 475"/>
                          <a:gd name="T26" fmla="*/ 570 w 579"/>
                          <a:gd name="T27" fmla="*/ 201 h 475"/>
                          <a:gd name="T28" fmla="*/ 479 w 579"/>
                          <a:gd name="T29" fmla="*/ 219 h 475"/>
                          <a:gd name="T30" fmla="*/ 424 w 579"/>
                          <a:gd name="T31" fmla="*/ 228 h 475"/>
                          <a:gd name="T32" fmla="*/ 387 w 579"/>
                          <a:gd name="T33" fmla="*/ 265 h 475"/>
                          <a:gd name="T34" fmla="*/ 342 w 579"/>
                          <a:gd name="T35" fmla="*/ 228 h 475"/>
                          <a:gd name="T36" fmla="*/ 314 w 579"/>
                          <a:gd name="T37" fmla="*/ 219 h 475"/>
                          <a:gd name="T38" fmla="*/ 287 w 579"/>
                          <a:gd name="T39" fmla="*/ 228 h 475"/>
                          <a:gd name="T40" fmla="*/ 268 w 579"/>
                          <a:gd name="T41" fmla="*/ 247 h 475"/>
                          <a:gd name="T42" fmla="*/ 204 w 579"/>
                          <a:gd name="T43" fmla="*/ 265 h 475"/>
                          <a:gd name="T44" fmla="*/ 195 w 579"/>
                          <a:gd name="T45" fmla="*/ 338 h 475"/>
                          <a:gd name="T46" fmla="*/ 214 w 579"/>
                          <a:gd name="T47" fmla="*/ 439 h 475"/>
                          <a:gd name="T48" fmla="*/ 195 w 579"/>
                          <a:gd name="T49" fmla="*/ 420 h 475"/>
                          <a:gd name="T50" fmla="*/ 186 w 579"/>
                          <a:gd name="T51" fmla="*/ 366 h 475"/>
                          <a:gd name="T52" fmla="*/ 195 w 579"/>
                          <a:gd name="T53" fmla="*/ 448 h 475"/>
                          <a:gd name="T54" fmla="*/ 95 w 579"/>
                          <a:gd name="T55" fmla="*/ 256 h 475"/>
                          <a:gd name="T56" fmla="*/ 76 w 579"/>
                          <a:gd name="T57" fmla="*/ 201 h 475"/>
                          <a:gd name="T58" fmla="*/ 12 w 579"/>
                          <a:gd name="T59" fmla="*/ 146 h 475"/>
                          <a:gd name="T60" fmla="*/ 3 w 579"/>
                          <a:gd name="T61" fmla="*/ 91 h 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9"/>
                          <a:gd name="T94" fmla="*/ 0 h 475"/>
                          <a:gd name="T95" fmla="*/ 579 w 579"/>
                          <a:gd name="T96" fmla="*/ 475 h 4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9" h="475">
                            <a:moveTo>
                              <a:pt x="433" y="0"/>
                            </a:moveTo>
                            <a:cubicBezTo>
                              <a:pt x="378" y="37"/>
                              <a:pt x="357" y="46"/>
                              <a:pt x="287" y="55"/>
                            </a:cubicBezTo>
                            <a:cubicBezTo>
                              <a:pt x="246" y="47"/>
                              <a:pt x="224" y="32"/>
                              <a:pt x="186" y="46"/>
                            </a:cubicBezTo>
                            <a:cubicBezTo>
                              <a:pt x="189" y="104"/>
                              <a:pt x="181" y="163"/>
                              <a:pt x="195" y="219"/>
                            </a:cubicBezTo>
                            <a:cubicBezTo>
                              <a:pt x="198" y="231"/>
                              <a:pt x="221" y="222"/>
                              <a:pt x="232" y="228"/>
                            </a:cubicBezTo>
                            <a:cubicBezTo>
                              <a:pt x="240" y="232"/>
                              <a:pt x="244" y="241"/>
                              <a:pt x="250" y="247"/>
                            </a:cubicBezTo>
                            <a:cubicBezTo>
                              <a:pt x="262" y="244"/>
                              <a:pt x="277" y="246"/>
                              <a:pt x="287" y="238"/>
                            </a:cubicBezTo>
                            <a:cubicBezTo>
                              <a:pt x="328" y="205"/>
                              <a:pt x="251" y="199"/>
                              <a:pt x="332" y="219"/>
                            </a:cubicBezTo>
                            <a:cubicBezTo>
                              <a:pt x="355" y="242"/>
                              <a:pt x="374" y="255"/>
                              <a:pt x="406" y="265"/>
                            </a:cubicBezTo>
                            <a:cubicBezTo>
                              <a:pt x="424" y="212"/>
                              <a:pt x="429" y="218"/>
                              <a:pt x="488" y="228"/>
                            </a:cubicBezTo>
                            <a:cubicBezTo>
                              <a:pt x="515" y="225"/>
                              <a:pt x="544" y="229"/>
                              <a:pt x="570" y="219"/>
                            </a:cubicBezTo>
                            <a:cubicBezTo>
                              <a:pt x="579" y="216"/>
                              <a:pt x="579" y="201"/>
                              <a:pt x="579" y="192"/>
                            </a:cubicBezTo>
                            <a:cubicBezTo>
                              <a:pt x="579" y="162"/>
                              <a:pt x="544" y="111"/>
                              <a:pt x="524" y="91"/>
                            </a:cubicBezTo>
                            <a:cubicBezTo>
                              <a:pt x="538" y="130"/>
                              <a:pt x="557" y="162"/>
                              <a:pt x="570" y="201"/>
                            </a:cubicBezTo>
                            <a:cubicBezTo>
                              <a:pt x="551" y="258"/>
                              <a:pt x="574" y="219"/>
                              <a:pt x="479" y="219"/>
                            </a:cubicBezTo>
                            <a:cubicBezTo>
                              <a:pt x="460" y="219"/>
                              <a:pt x="442" y="225"/>
                              <a:pt x="424" y="228"/>
                            </a:cubicBezTo>
                            <a:cubicBezTo>
                              <a:pt x="423" y="229"/>
                              <a:pt x="390" y="265"/>
                              <a:pt x="387" y="265"/>
                            </a:cubicBezTo>
                            <a:cubicBezTo>
                              <a:pt x="367" y="265"/>
                              <a:pt x="356" y="236"/>
                              <a:pt x="342" y="228"/>
                            </a:cubicBezTo>
                            <a:cubicBezTo>
                              <a:pt x="334" y="223"/>
                              <a:pt x="323" y="222"/>
                              <a:pt x="314" y="219"/>
                            </a:cubicBezTo>
                            <a:cubicBezTo>
                              <a:pt x="305" y="222"/>
                              <a:pt x="295" y="223"/>
                              <a:pt x="287" y="228"/>
                            </a:cubicBezTo>
                            <a:cubicBezTo>
                              <a:pt x="279" y="233"/>
                              <a:pt x="276" y="243"/>
                              <a:pt x="268" y="247"/>
                            </a:cubicBezTo>
                            <a:cubicBezTo>
                              <a:pt x="248" y="257"/>
                              <a:pt x="225" y="258"/>
                              <a:pt x="204" y="265"/>
                            </a:cubicBezTo>
                            <a:cubicBezTo>
                              <a:pt x="201" y="289"/>
                              <a:pt x="201" y="314"/>
                              <a:pt x="195" y="338"/>
                            </a:cubicBezTo>
                            <a:cubicBezTo>
                              <a:pt x="184" y="380"/>
                              <a:pt x="140" y="415"/>
                              <a:pt x="214" y="439"/>
                            </a:cubicBezTo>
                            <a:cubicBezTo>
                              <a:pt x="208" y="433"/>
                              <a:pt x="198" y="428"/>
                              <a:pt x="195" y="420"/>
                            </a:cubicBezTo>
                            <a:cubicBezTo>
                              <a:pt x="188" y="403"/>
                              <a:pt x="186" y="348"/>
                              <a:pt x="186" y="366"/>
                            </a:cubicBezTo>
                            <a:cubicBezTo>
                              <a:pt x="186" y="393"/>
                              <a:pt x="195" y="475"/>
                              <a:pt x="195" y="448"/>
                            </a:cubicBezTo>
                            <a:cubicBezTo>
                              <a:pt x="195" y="332"/>
                              <a:pt x="204" y="278"/>
                              <a:pt x="95" y="256"/>
                            </a:cubicBezTo>
                            <a:cubicBezTo>
                              <a:pt x="94" y="252"/>
                              <a:pt x="79" y="205"/>
                              <a:pt x="76" y="201"/>
                            </a:cubicBezTo>
                            <a:cubicBezTo>
                              <a:pt x="69" y="193"/>
                              <a:pt x="24" y="157"/>
                              <a:pt x="12" y="146"/>
                            </a:cubicBezTo>
                            <a:cubicBezTo>
                              <a:pt x="0" y="110"/>
                              <a:pt x="3" y="128"/>
                              <a:pt x="3" y="91"/>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63" name="Oval 32">
                      <a:extLst>
                        <a:ext uri="{FF2B5EF4-FFF2-40B4-BE49-F238E27FC236}">
                          <a16:creationId xmlns:a16="http://schemas.microsoft.com/office/drawing/2014/main" id="{97648CC5-5DB5-49AD-83A5-524A4392C6FE}"/>
                        </a:ext>
                      </a:extLst>
                    </p:cNvPr>
                    <p:cNvSpPr>
                      <a:spLocks noChangeArrowheads="1"/>
                    </p:cNvSpPr>
                    <p:nvPr/>
                  </p:nvSpPr>
                  <p:spPr bwMode="auto">
                    <a:xfrm>
                      <a:off x="2640" y="768"/>
                      <a:ext cx="48" cy="48"/>
                    </a:xfrm>
                    <a:prstGeom prst="ellipse">
                      <a:avLst/>
                    </a:prstGeom>
                    <a:solidFill>
                      <a:srgbClr val="FF0000"/>
                    </a:solidFill>
                    <a:ln w="9525">
                      <a:solidFill>
                        <a:srgbClr val="80008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vi-VN" altLang="en-US" b="0">
                        <a:latin typeface="Arial" panose="020B0604020202020204" pitchFamily="34" charset="0"/>
                        <a:cs typeface="Arial" panose="020B0604020202020204" pitchFamily="34" charset="0"/>
                      </a:endParaRPr>
                    </a:p>
                  </p:txBody>
                </p:sp>
              </p:grpSp>
              <p:sp>
                <p:nvSpPr>
                  <p:cNvPr id="2061" name="Oval 33">
                    <a:extLst>
                      <a:ext uri="{FF2B5EF4-FFF2-40B4-BE49-F238E27FC236}">
                        <a16:creationId xmlns:a16="http://schemas.microsoft.com/office/drawing/2014/main" id="{A05C5D0C-98AC-4014-B392-483D6B3E3231}"/>
                      </a:ext>
                    </a:extLst>
                  </p:cNvPr>
                  <p:cNvSpPr>
                    <a:spLocks noChangeArrowheads="1"/>
                  </p:cNvSpPr>
                  <p:nvPr/>
                </p:nvSpPr>
                <p:spPr bwMode="auto">
                  <a:xfrm>
                    <a:off x="2640" y="1392"/>
                    <a:ext cx="48" cy="48"/>
                  </a:xfrm>
                  <a:prstGeom prst="ellipse">
                    <a:avLst/>
                  </a:prstGeom>
                  <a:solidFill>
                    <a:srgbClr val="FF0000"/>
                  </a:solidFill>
                  <a:ln w="9525">
                    <a:solidFill>
                      <a:srgbClr val="80008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vi-VN" altLang="en-US" b="0">
                      <a:latin typeface="Arial" panose="020B0604020202020204" pitchFamily="34" charset="0"/>
                      <a:cs typeface="Arial" panose="020B0604020202020204" pitchFamily="34" charset="0"/>
                    </a:endParaRPr>
                  </a:p>
                </p:txBody>
              </p:sp>
            </p:grpSp>
            <p:sp>
              <p:nvSpPr>
                <p:cNvPr id="2059" name="Oval 34">
                  <a:extLst>
                    <a:ext uri="{FF2B5EF4-FFF2-40B4-BE49-F238E27FC236}">
                      <a16:creationId xmlns:a16="http://schemas.microsoft.com/office/drawing/2014/main" id="{4B22EC83-BC8F-4541-A4BB-7B6164A6ED83}"/>
                    </a:ext>
                  </a:extLst>
                </p:cNvPr>
                <p:cNvSpPr>
                  <a:spLocks noChangeArrowheads="1"/>
                </p:cNvSpPr>
                <p:nvPr/>
              </p:nvSpPr>
              <p:spPr bwMode="auto">
                <a:xfrm>
                  <a:off x="3120" y="3552"/>
                  <a:ext cx="48" cy="48"/>
                </a:xfrm>
                <a:prstGeom prst="ellipse">
                  <a:avLst/>
                </a:prstGeom>
                <a:solidFill>
                  <a:srgbClr val="FF0000"/>
                </a:solidFill>
                <a:ln w="9525">
                  <a:solidFill>
                    <a:srgbClr val="80008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vi-VN" altLang="en-US" b="0">
                    <a:latin typeface="Arial" panose="020B0604020202020204" pitchFamily="34" charset="0"/>
                    <a:cs typeface="Arial" panose="020B0604020202020204" pitchFamily="34" charset="0"/>
                  </a:endParaRPr>
                </a:p>
              </p:txBody>
            </p:sp>
          </p:grpSp>
          <p:sp>
            <p:nvSpPr>
              <p:cNvPr id="2057" name="Oval 35">
                <a:extLst>
                  <a:ext uri="{FF2B5EF4-FFF2-40B4-BE49-F238E27FC236}">
                    <a16:creationId xmlns:a16="http://schemas.microsoft.com/office/drawing/2014/main" id="{F95C17F5-74A8-4C9F-8BF4-CB5686127690}"/>
                  </a:ext>
                </a:extLst>
              </p:cNvPr>
              <p:cNvSpPr>
                <a:spLocks noChangeArrowheads="1"/>
              </p:cNvSpPr>
              <p:nvPr/>
            </p:nvSpPr>
            <p:spPr bwMode="auto">
              <a:xfrm>
                <a:off x="3408" y="2256"/>
                <a:ext cx="48" cy="48"/>
              </a:xfrm>
              <a:prstGeom prst="ellipse">
                <a:avLst/>
              </a:prstGeom>
              <a:solidFill>
                <a:srgbClr val="FF0000"/>
              </a:solidFill>
              <a:ln w="9525">
                <a:solidFill>
                  <a:srgbClr val="80008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vi-VN" altLang="en-US" b="0">
                  <a:latin typeface="Arial" panose="020B0604020202020204" pitchFamily="34" charset="0"/>
                  <a:cs typeface="Arial" panose="020B0604020202020204" pitchFamily="34" charset="0"/>
                </a:endParaRPr>
              </a:p>
            </p:txBody>
          </p:sp>
        </p:grpSp>
        <p:sp>
          <p:nvSpPr>
            <p:cNvPr id="2055" name="Oval 36">
              <a:extLst>
                <a:ext uri="{FF2B5EF4-FFF2-40B4-BE49-F238E27FC236}">
                  <a16:creationId xmlns:a16="http://schemas.microsoft.com/office/drawing/2014/main" id="{752E35A9-A658-462F-B96C-1F5BD2EA1B4E}"/>
                </a:ext>
              </a:extLst>
            </p:cNvPr>
            <p:cNvSpPr>
              <a:spLocks noChangeArrowheads="1"/>
            </p:cNvSpPr>
            <p:nvPr/>
          </p:nvSpPr>
          <p:spPr bwMode="auto">
            <a:xfrm>
              <a:off x="2688" y="1008"/>
              <a:ext cx="48" cy="48"/>
            </a:xfrm>
            <a:prstGeom prst="ellipse">
              <a:avLst/>
            </a:prstGeom>
            <a:solidFill>
              <a:srgbClr val="FF0000"/>
            </a:solidFill>
            <a:ln w="9525">
              <a:solidFill>
                <a:srgbClr val="80008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vi-VN" altLang="en-US" b="0">
                <a:latin typeface="Arial" panose="020B0604020202020204" pitchFamily="34" charset="0"/>
                <a:cs typeface="Arial" panose="020B0604020202020204" pitchFamily="34" charset="0"/>
              </a:endParaRPr>
            </a:p>
          </p:txBody>
        </p:sp>
      </p:grpSp>
      <p:sp>
        <p:nvSpPr>
          <p:cNvPr id="38" name="Rectangle 37">
            <a:extLst>
              <a:ext uri="{FF2B5EF4-FFF2-40B4-BE49-F238E27FC236}">
                <a16:creationId xmlns:a16="http://schemas.microsoft.com/office/drawing/2014/main" id="{FD1D0308-E21B-4DCC-A48B-34C83278D7E5}"/>
              </a:ext>
            </a:extLst>
          </p:cNvPr>
          <p:cNvSpPr/>
          <p:nvPr/>
        </p:nvSpPr>
        <p:spPr>
          <a:xfrm>
            <a:off x="914400" y="1981200"/>
            <a:ext cx="8001000" cy="30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a:p>
        </p:txBody>
      </p:sp>
      <p:sp>
        <p:nvSpPr>
          <p:cNvPr id="2" name="Rectangle 1">
            <a:extLst>
              <a:ext uri="{FF2B5EF4-FFF2-40B4-BE49-F238E27FC236}">
                <a16:creationId xmlns:a16="http://schemas.microsoft.com/office/drawing/2014/main" id="{B633B6E0-5213-480A-9B7C-F409D2645E26}"/>
              </a:ext>
            </a:extLst>
          </p:cNvPr>
          <p:cNvSpPr/>
          <p:nvPr/>
        </p:nvSpPr>
        <p:spPr>
          <a:xfrm>
            <a:off x="1362075" y="-177800"/>
            <a:ext cx="6400800" cy="1189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latin typeface="Times New Roman" pitchFamily="18" charset="0"/>
                <a:cs typeface="Times New Roman" pitchFamily="18" charset="0"/>
              </a:rPr>
              <a:t>LỊCH SỬ 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afterEffect">
                                  <p:stCondLst>
                                    <p:cond delay="0"/>
                                  </p:stCondLst>
                                  <p:endCondLst>
                                    <p:cond evt="onNext" delay="0">
                                      <p:tgtEl>
                                        <p:sldTgt/>
                                      </p:tgtEl>
                                    </p:cond>
                                  </p:endCondLst>
                                  <p:childTnLst>
                                    <p:animRot by="-21600000">
                                      <p:cBhvr>
                                        <p:cTn id="6" dur="2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2">
            <a:extLst>
              <a:ext uri="{FF2B5EF4-FFF2-40B4-BE49-F238E27FC236}">
                <a16:creationId xmlns:a16="http://schemas.microsoft.com/office/drawing/2014/main" id="{B5D80D83-2A66-4414-B2F9-947C27C79F4F}"/>
              </a:ext>
            </a:extLst>
          </p:cNvPr>
          <p:cNvSpPr txBox="1">
            <a:spLocks noChangeArrowheads="1"/>
          </p:cNvSpPr>
          <p:nvPr/>
        </p:nvSpPr>
        <p:spPr bwMode="auto">
          <a:xfrm>
            <a:off x="0" y="533400"/>
            <a:ext cx="5867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457200" indent="-457200" eaLnBrk="1" hangingPunct="1">
              <a:spcBef>
                <a:spcPct val="50000"/>
              </a:spcBef>
              <a:buFontTx/>
              <a:buAutoNum type="arabicPeriod"/>
              <a:defRPr/>
            </a:pPr>
            <a:r>
              <a:rPr lang="en-US" altLang="en-US" sz="2400" dirty="0">
                <a:latin typeface="Times New Roman" pitchFamily="18" charset="0"/>
              </a:rPr>
              <a:t>Hoàn cảnh ra đời mặt trận Việt Minh.</a:t>
            </a:r>
          </a:p>
          <a:p>
            <a:pPr eaLnBrk="1" hangingPunct="1">
              <a:spcBef>
                <a:spcPct val="50000"/>
              </a:spcBef>
              <a:defRPr/>
            </a:pPr>
            <a:r>
              <a:rPr lang="en-US" altLang="en-US" sz="2400" dirty="0">
                <a:latin typeface="Times New Roman" pitchFamily="18" charset="0"/>
              </a:rPr>
              <a:t>a. Tình hình thế giới. </a:t>
            </a:r>
          </a:p>
        </p:txBody>
      </p:sp>
      <p:sp>
        <p:nvSpPr>
          <p:cNvPr id="11267" name="Text Box 25">
            <a:extLst>
              <a:ext uri="{FF2B5EF4-FFF2-40B4-BE49-F238E27FC236}">
                <a16:creationId xmlns:a16="http://schemas.microsoft.com/office/drawing/2014/main" id="{D06291E2-6288-477C-9536-7B6A3E269D3D}"/>
              </a:ext>
            </a:extLst>
          </p:cNvPr>
          <p:cNvSpPr txBox="1">
            <a:spLocks noChangeArrowheads="1"/>
          </p:cNvSpPr>
          <p:nvPr/>
        </p:nvSpPr>
        <p:spPr bwMode="auto">
          <a:xfrm>
            <a:off x="4800600" y="7620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endParaRPr lang="en-US" altLang="en-US" b="0"/>
          </a:p>
        </p:txBody>
      </p:sp>
      <p:sp>
        <p:nvSpPr>
          <p:cNvPr id="11268" name="Text Box 42">
            <a:extLst>
              <a:ext uri="{FF2B5EF4-FFF2-40B4-BE49-F238E27FC236}">
                <a16:creationId xmlns:a16="http://schemas.microsoft.com/office/drawing/2014/main" id="{A4806595-22A6-4146-89C9-9DC3607E1120}"/>
              </a:ext>
            </a:extLst>
          </p:cNvPr>
          <p:cNvSpPr txBox="1">
            <a:spLocks noChangeArrowheads="1"/>
          </p:cNvSpPr>
          <p:nvPr/>
        </p:nvSpPr>
        <p:spPr bwMode="auto">
          <a:xfrm>
            <a:off x="0" y="1609725"/>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buFontTx/>
              <a:buChar char="-"/>
            </a:pPr>
            <a:r>
              <a:rPr lang="en-US" altLang="en-US" sz="2800" b="0">
                <a:solidFill>
                  <a:schemeClr val="tx2"/>
                </a:solidFill>
              </a:rPr>
              <a:t>Chiến tranh thế giới thứ hai bước sang năm thứ ba, Đức tấn công Liên Xô. </a:t>
            </a:r>
          </a:p>
          <a:p>
            <a:pPr eaLnBrk="1" hangingPunct="1">
              <a:spcBef>
                <a:spcPct val="50000"/>
              </a:spcBef>
              <a:buFontTx/>
              <a:buChar char="-"/>
            </a:pPr>
            <a:r>
              <a:rPr lang="en-US" altLang="en-US" sz="2800" b="0">
                <a:solidFill>
                  <a:schemeClr val="tx2"/>
                </a:solidFill>
              </a:rPr>
              <a:t>Thế giới hình thành hai trận tuyến. </a:t>
            </a:r>
          </a:p>
        </p:txBody>
      </p:sp>
      <p:sp>
        <p:nvSpPr>
          <p:cNvPr id="11269" name="Text Box 5">
            <a:extLst>
              <a:ext uri="{FF2B5EF4-FFF2-40B4-BE49-F238E27FC236}">
                <a16:creationId xmlns:a16="http://schemas.microsoft.com/office/drawing/2014/main" id="{C57C76E2-2406-4933-AEFF-9E0D50ABEB66}"/>
              </a:ext>
            </a:extLst>
          </p:cNvPr>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800">
                <a:solidFill>
                  <a:srgbClr val="FF0000"/>
                </a:solidFill>
              </a:rPr>
              <a:t>I. MẶT TRẬN VIỆT MINH RA ĐỜI (19-5-1941).</a:t>
            </a:r>
          </a:p>
        </p:txBody>
      </p:sp>
      <p:sp>
        <p:nvSpPr>
          <p:cNvPr id="11270" name="Text Box 22">
            <a:extLst>
              <a:ext uri="{FF2B5EF4-FFF2-40B4-BE49-F238E27FC236}">
                <a16:creationId xmlns:a16="http://schemas.microsoft.com/office/drawing/2014/main" id="{7850E437-72AB-46F3-9D25-00EAD6002D4E}"/>
              </a:ext>
            </a:extLst>
          </p:cNvPr>
          <p:cNvSpPr txBox="1">
            <a:spLocks noChangeArrowheads="1"/>
          </p:cNvSpPr>
          <p:nvPr/>
        </p:nvSpPr>
        <p:spPr bwMode="auto">
          <a:xfrm>
            <a:off x="152400" y="3271838"/>
            <a:ext cx="586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a:t>b. Tình hình trong nước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Picture 22">
            <a:extLst>
              <a:ext uri="{FF2B5EF4-FFF2-40B4-BE49-F238E27FC236}">
                <a16:creationId xmlns:a16="http://schemas.microsoft.com/office/drawing/2014/main" id="{2090B69C-290D-4ADE-87D5-9809C1500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52011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AutoShape 4">
            <a:extLst>
              <a:ext uri="{FF2B5EF4-FFF2-40B4-BE49-F238E27FC236}">
                <a16:creationId xmlns:a16="http://schemas.microsoft.com/office/drawing/2014/main" id="{CD71A624-A6BE-485D-8BCE-006289A5B15B}"/>
              </a:ext>
            </a:extLst>
          </p:cNvPr>
          <p:cNvSpPr>
            <a:spLocks noChangeArrowheads="1"/>
          </p:cNvSpPr>
          <p:nvPr/>
        </p:nvSpPr>
        <p:spPr bwMode="auto">
          <a:xfrm>
            <a:off x="457200" y="766763"/>
            <a:ext cx="3581400" cy="1219200"/>
          </a:xfrm>
          <a:prstGeom prst="wedgeRectCallout">
            <a:avLst>
              <a:gd name="adj1" fmla="val -13519"/>
              <a:gd name="adj2" fmla="val 8359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en-US" altLang="en-US">
                <a:solidFill>
                  <a:srgbClr val="FF0000"/>
                </a:solidFill>
                <a:cs typeface="Times New Roman" panose="02020603050405020304" pitchFamily="18" charset="0"/>
              </a:rPr>
              <a:t>1920</a:t>
            </a:r>
          </a:p>
          <a:p>
            <a:pPr algn="ctr" eaLnBrk="1" hangingPunct="1"/>
            <a:r>
              <a:rPr lang="en-US" altLang="en-US">
                <a:solidFill>
                  <a:srgbClr val="FF0000"/>
                </a:solidFill>
                <a:cs typeface="Times New Roman" panose="02020603050405020304" pitchFamily="18" charset="0"/>
              </a:rPr>
              <a:t>Nguyễn Ái Quốc  tìm ra con đường cứu nước đúng đắn</a:t>
            </a:r>
          </a:p>
        </p:txBody>
      </p:sp>
      <p:sp>
        <p:nvSpPr>
          <p:cNvPr id="107525" name="AutoShape 5">
            <a:extLst>
              <a:ext uri="{FF2B5EF4-FFF2-40B4-BE49-F238E27FC236}">
                <a16:creationId xmlns:a16="http://schemas.microsoft.com/office/drawing/2014/main" id="{2EBB57A4-A7E4-439A-85AD-7D5872AB9B22}"/>
              </a:ext>
            </a:extLst>
          </p:cNvPr>
          <p:cNvSpPr>
            <a:spLocks noChangeArrowheads="1"/>
          </p:cNvSpPr>
          <p:nvPr/>
        </p:nvSpPr>
        <p:spPr bwMode="auto">
          <a:xfrm rot="5400000">
            <a:off x="6686550" y="3371850"/>
            <a:ext cx="1600200" cy="2705100"/>
          </a:xfrm>
          <a:prstGeom prst="wedgeRectCallout">
            <a:avLst>
              <a:gd name="adj1" fmla="val -84727"/>
              <a:gd name="adj2" fmla="val 73181"/>
            </a:avLst>
          </a:prstGeom>
          <a:solidFill>
            <a:schemeClr val="accent1"/>
          </a:solidFill>
          <a:ln w="9525">
            <a:solidFill>
              <a:schemeClr val="tx1"/>
            </a:solidFill>
            <a:miter lim="800000"/>
            <a:headEnd/>
            <a:tailEnd/>
          </a:ln>
        </p:spPr>
        <p:txBody>
          <a:bodyPr rot="10800000" vert="eaVert"/>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en-US" altLang="en-US" sz="2400">
                <a:solidFill>
                  <a:srgbClr val="FF0000"/>
                </a:solidFill>
                <a:cs typeface="Times New Roman" panose="02020603050405020304" pitchFamily="18" charset="0"/>
              </a:rPr>
              <a:t> 1930</a:t>
            </a:r>
          </a:p>
          <a:p>
            <a:pPr eaLnBrk="1" hangingPunct="1"/>
            <a:r>
              <a:rPr lang="en-US" altLang="en-US" sz="2400">
                <a:solidFill>
                  <a:srgbClr val="FF0000"/>
                </a:solidFill>
                <a:cs typeface="Times New Roman" panose="02020603050405020304" pitchFamily="18" charset="0"/>
              </a:rPr>
              <a:t>Thành lập Đảng </a:t>
            </a:r>
          </a:p>
          <a:p>
            <a:pPr eaLnBrk="1" hangingPunct="1"/>
            <a:r>
              <a:rPr lang="en-US" altLang="en-US" sz="2400">
                <a:solidFill>
                  <a:srgbClr val="FF0000"/>
                </a:solidFill>
                <a:cs typeface="Times New Roman" panose="02020603050405020304" pitchFamily="18" charset="0"/>
              </a:rPr>
              <a:t>cộng sản Việt Nam</a:t>
            </a:r>
          </a:p>
          <a:p>
            <a:pPr algn="ctr" eaLnBrk="1" hangingPunct="1"/>
            <a:endParaRPr lang="en-US" altLang="en-US">
              <a:solidFill>
                <a:srgbClr val="FF0000"/>
              </a:solidFill>
              <a:cs typeface="Times New Roman" panose="02020603050405020304" pitchFamily="18" charset="0"/>
            </a:endParaRPr>
          </a:p>
        </p:txBody>
      </p:sp>
      <p:sp>
        <p:nvSpPr>
          <p:cNvPr id="107526" name="AutoShape 6">
            <a:extLst>
              <a:ext uri="{FF2B5EF4-FFF2-40B4-BE49-F238E27FC236}">
                <a16:creationId xmlns:a16="http://schemas.microsoft.com/office/drawing/2014/main" id="{A1CF8B71-49C0-4000-92B6-37433FFE5083}"/>
              </a:ext>
            </a:extLst>
          </p:cNvPr>
          <p:cNvSpPr>
            <a:spLocks noChangeArrowheads="1"/>
          </p:cNvSpPr>
          <p:nvPr/>
        </p:nvSpPr>
        <p:spPr bwMode="auto">
          <a:xfrm>
            <a:off x="5105400" y="685800"/>
            <a:ext cx="3338513" cy="2133600"/>
          </a:xfrm>
          <a:prstGeom prst="wedgeRectCallout">
            <a:avLst>
              <a:gd name="adj1" fmla="val -48667"/>
              <a:gd name="adj2" fmla="val 79389"/>
            </a:avLst>
          </a:prstGeom>
          <a:solidFill>
            <a:schemeClr val="accent1"/>
          </a:solidFill>
          <a:ln w="9525">
            <a:solidFill>
              <a:schemeClr val="tx1"/>
            </a:solidFill>
            <a:miter lim="800000"/>
            <a:headEnd/>
            <a:tailEnd/>
          </a:ln>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en-US" altLang="en-US">
                <a:solidFill>
                  <a:srgbClr val="FF0000"/>
                </a:solidFill>
                <a:cs typeface="Times New Roman" panose="02020603050405020304" pitchFamily="18" charset="0"/>
              </a:rPr>
              <a:t>28-1- 1941</a:t>
            </a:r>
          </a:p>
          <a:p>
            <a:pPr algn="ctr" eaLnBrk="1" hangingPunct="1"/>
            <a:r>
              <a:rPr lang="en-US" altLang="en-US">
                <a:solidFill>
                  <a:srgbClr val="FF0000"/>
                </a:solidFill>
                <a:cs typeface="Times New Roman" panose="02020603050405020304" pitchFamily="18" charset="0"/>
              </a:rPr>
              <a:t>Trở về Pắc Bó –Cao Bằng</a:t>
            </a:r>
          </a:p>
        </p:txBody>
      </p:sp>
      <p:sp>
        <p:nvSpPr>
          <p:cNvPr id="7" name="5-Point Star 6">
            <a:extLst>
              <a:ext uri="{FF2B5EF4-FFF2-40B4-BE49-F238E27FC236}">
                <a16:creationId xmlns:a16="http://schemas.microsoft.com/office/drawing/2014/main" id="{9364559D-A0CA-49B3-9896-95077A8EBAC4}"/>
              </a:ext>
            </a:extLst>
          </p:cNvPr>
          <p:cNvSpPr/>
          <p:nvPr/>
        </p:nvSpPr>
        <p:spPr>
          <a:xfrm>
            <a:off x="5181600" y="3810000"/>
            <a:ext cx="228600" cy="228600"/>
          </a:xfrm>
          <a:prstGeom prst="star5">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endParaRPr lang="en-US" b="0"/>
          </a:p>
        </p:txBody>
      </p:sp>
      <p:sp>
        <p:nvSpPr>
          <p:cNvPr id="8" name="Isosceles Triangle 7">
            <a:extLst>
              <a:ext uri="{FF2B5EF4-FFF2-40B4-BE49-F238E27FC236}">
                <a16:creationId xmlns:a16="http://schemas.microsoft.com/office/drawing/2014/main" id="{E98C199E-939E-4908-ABE3-BB5C99A10584}"/>
              </a:ext>
            </a:extLst>
          </p:cNvPr>
          <p:cNvSpPr/>
          <p:nvPr/>
        </p:nvSpPr>
        <p:spPr>
          <a:xfrm>
            <a:off x="1676400" y="2362200"/>
            <a:ext cx="152400" cy="228600"/>
          </a:xfrm>
          <a:prstGeom prst="triangle">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endParaRPr lang="en-US" b="0"/>
          </a:p>
        </p:txBody>
      </p:sp>
      <p:sp>
        <p:nvSpPr>
          <p:cNvPr id="9" name="Diamond 8">
            <a:extLst>
              <a:ext uri="{FF2B5EF4-FFF2-40B4-BE49-F238E27FC236}">
                <a16:creationId xmlns:a16="http://schemas.microsoft.com/office/drawing/2014/main" id="{3DB8193A-629E-4540-A738-3FE3307236E0}"/>
              </a:ext>
            </a:extLst>
          </p:cNvPr>
          <p:cNvSpPr/>
          <p:nvPr/>
        </p:nvSpPr>
        <p:spPr>
          <a:xfrm>
            <a:off x="5105400" y="3352800"/>
            <a:ext cx="228600" cy="152400"/>
          </a:xfrm>
          <a:prstGeom prst="diamond">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endParaRPr lang="en-US" b="0"/>
          </a:p>
        </p:txBody>
      </p:sp>
      <p:sp>
        <p:nvSpPr>
          <p:cNvPr id="10" name="Oval 9">
            <a:extLst>
              <a:ext uri="{FF2B5EF4-FFF2-40B4-BE49-F238E27FC236}">
                <a16:creationId xmlns:a16="http://schemas.microsoft.com/office/drawing/2014/main" id="{16B4CDEC-58EF-445B-982B-F84E3D5DC1CD}"/>
              </a:ext>
            </a:extLst>
          </p:cNvPr>
          <p:cNvSpPr/>
          <p:nvPr/>
        </p:nvSpPr>
        <p:spPr>
          <a:xfrm>
            <a:off x="5410201" y="3296529"/>
            <a:ext cx="152400" cy="15240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endParaRPr lang="en-US" b="0"/>
          </a:p>
        </p:txBody>
      </p:sp>
      <p:pic>
        <p:nvPicPr>
          <p:cNvPr id="11" name="Picture 2" descr="bacho1230_400">
            <a:extLst>
              <a:ext uri="{FF2B5EF4-FFF2-40B4-BE49-F238E27FC236}">
                <a16:creationId xmlns:a16="http://schemas.microsoft.com/office/drawing/2014/main" id="{33A75FD5-6B8B-4B17-B546-B1B1A7881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447800"/>
            <a:ext cx="31099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3">
            <a:extLst>
              <a:ext uri="{FF2B5EF4-FFF2-40B4-BE49-F238E27FC236}">
                <a16:creationId xmlns:a16="http://schemas.microsoft.com/office/drawing/2014/main" id="{9525A2FA-9461-4383-A919-ECA87ED47ADE}"/>
              </a:ext>
            </a:extLst>
          </p:cNvPr>
          <p:cNvSpPr>
            <a:spLocks noChangeArrowheads="1"/>
          </p:cNvSpPr>
          <p:nvPr/>
        </p:nvSpPr>
        <p:spPr bwMode="auto">
          <a:xfrm rot="10800000">
            <a:off x="609600" y="4267200"/>
            <a:ext cx="3276600" cy="1524000"/>
          </a:xfrm>
          <a:prstGeom prst="wedgeRectCallout">
            <a:avLst>
              <a:gd name="adj1" fmla="val -92542"/>
              <a:gd name="adj2" fmla="val 71245"/>
            </a:avLst>
          </a:prstGeom>
          <a:solidFill>
            <a:schemeClr val="accent1"/>
          </a:solidFill>
          <a:ln w="9525">
            <a:solidFill>
              <a:schemeClr val="bg1"/>
            </a:solidFill>
            <a:miter lim="800000"/>
            <a:headEnd/>
            <a:tailEnd/>
          </a:ln>
        </p:spPr>
        <p:txBody>
          <a:bodyPr rot="10800000"/>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en-US" altLang="en-US" b="0">
                <a:solidFill>
                  <a:srgbClr val="FF0000"/>
                </a:solidFill>
                <a:cs typeface="Times New Roman" panose="02020603050405020304" pitchFamily="18" charset="0"/>
              </a:rPr>
              <a:t>          </a:t>
            </a:r>
            <a:r>
              <a:rPr lang="en-US" altLang="en-US" sz="2400">
                <a:solidFill>
                  <a:srgbClr val="FF0000"/>
                </a:solidFill>
                <a:cs typeface="Times New Roman" panose="02020603050405020304" pitchFamily="18" charset="0"/>
              </a:rPr>
              <a:t>1911</a:t>
            </a:r>
          </a:p>
          <a:p>
            <a:pPr eaLnBrk="1" hangingPunct="1"/>
            <a:r>
              <a:rPr lang="en-US" altLang="en-US" sz="2400">
                <a:solidFill>
                  <a:srgbClr val="FF0000"/>
                </a:solidFill>
                <a:cs typeface="Times New Roman" panose="02020603050405020304" pitchFamily="18" charset="0"/>
              </a:rPr>
              <a:t>Nguyễn Ái Quốc ra đi tìm đường cứu nước</a:t>
            </a:r>
          </a:p>
          <a:p>
            <a:pPr algn="ctr" eaLnBrk="1" hangingPunct="1"/>
            <a:endParaRPr lang="en-US" altLang="en-US">
              <a:solidFill>
                <a:srgbClr val="FF0000"/>
              </a:solidFill>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anim to="" calcmode="lin" valueType="num">
                                      <p:cBhvr>
                                        <p:cTn id="7" dur="1" fill="hold"/>
                                        <p:tgtEl>
                                          <p:spTgt spid="107522"/>
                                        </p:tgtEl>
                                        <p:attrNameLst>
                                          <p:attrName/>
                                        </p:attrNameLst>
                                      </p:cBhvr>
                                    </p:anim>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8" presetClass="emph" presetSubtype="0" fill="hold" nodeType="withEffect">
                                  <p:stCondLst>
                                    <p:cond delay="0"/>
                                  </p:stCondLst>
                                  <p:childTnLst>
                                    <p:animRot by="21600000">
                                      <p:cBhvr>
                                        <p:cTn id="21" dur="2000" fill="hold"/>
                                        <p:tgtEl>
                                          <p:spTgt spid="7"/>
                                        </p:tgtEl>
                                        <p:attrNameLst>
                                          <p:attrName>r</p:attrName>
                                        </p:attrNameLst>
                                      </p:cBhvr>
                                    </p:animRo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strVal val="#ppt_w*0.70"/>
                                          </p:val>
                                        </p:tav>
                                        <p:tav tm="100000">
                                          <p:val>
                                            <p:strVal val="#ppt_w"/>
                                          </p:val>
                                        </p:tav>
                                      </p:tavLst>
                                    </p:anim>
                                    <p:anim calcmode="lin" valueType="num">
                                      <p:cBhvr>
                                        <p:cTn id="27" dur="1000" fill="hold"/>
                                        <p:tgtEl>
                                          <p:spTgt spid="13"/>
                                        </p:tgtEl>
                                        <p:attrNameLst>
                                          <p:attrName>ppt_h</p:attrName>
                                        </p:attrNameLst>
                                      </p:cBhvr>
                                      <p:tavLst>
                                        <p:tav tm="0">
                                          <p:val>
                                            <p:strVal val="#ppt_h"/>
                                          </p:val>
                                        </p:tav>
                                        <p:tav tm="100000">
                                          <p:val>
                                            <p:strVal val="#ppt_h"/>
                                          </p:val>
                                        </p:tav>
                                      </p:tavLst>
                                    </p:anim>
                                    <p:animEffect transition="in" filter="fade">
                                      <p:cBhvr>
                                        <p:cTn id="28" dur="1000"/>
                                        <p:tgtEl>
                                          <p:spTgt spid="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07524"/>
                                        </p:tgtEl>
                                        <p:attrNameLst>
                                          <p:attrName>style.visibility</p:attrName>
                                        </p:attrNameLst>
                                      </p:cBhvr>
                                      <p:to>
                                        <p:strVal val="visible"/>
                                      </p:to>
                                    </p:set>
                                    <p:animEffect transition="in" filter="diamond(in)">
                                      <p:cBhvr>
                                        <p:cTn id="33" dur="2000"/>
                                        <p:tgtEl>
                                          <p:spTgt spid="107524"/>
                                        </p:tgtEl>
                                      </p:cBhvr>
                                    </p:animEffect>
                                  </p:childTnLst>
                                </p:cTn>
                              </p:par>
                              <p:par>
                                <p:cTn id="34" presetID="8" presetClass="emph" presetSubtype="0" fill="hold" nodeType="withEffect">
                                  <p:stCondLst>
                                    <p:cond delay="0"/>
                                  </p:stCondLst>
                                  <p:childTnLst>
                                    <p:animRot by="21600000">
                                      <p:cBhvr>
                                        <p:cTn id="35" dur="2000" fill="hold"/>
                                        <p:tgtEl>
                                          <p:spTgt spid="8"/>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07525"/>
                                        </p:tgtEl>
                                        <p:attrNameLst>
                                          <p:attrName>style.visibility</p:attrName>
                                        </p:attrNameLst>
                                      </p:cBhvr>
                                      <p:to>
                                        <p:strVal val="visible"/>
                                      </p:to>
                                    </p:set>
                                    <p:animEffect transition="in" filter="checkerboard(across)">
                                      <p:cBhvr>
                                        <p:cTn id="40" dur="500"/>
                                        <p:tgtEl>
                                          <p:spTgt spid="107525"/>
                                        </p:tgtEl>
                                      </p:cBhvr>
                                    </p:animEffect>
                                  </p:childTnLst>
                                </p:cTn>
                              </p:par>
                              <p:par>
                                <p:cTn id="41" presetID="8" presetClass="emph" presetSubtype="0" fill="hold" nodeType="withEffect">
                                  <p:stCondLst>
                                    <p:cond delay="0"/>
                                  </p:stCondLst>
                                  <p:childTnLst>
                                    <p:animRot by="21600000">
                                      <p:cBhvr>
                                        <p:cTn id="42" dur="2000" fill="hold"/>
                                        <p:tgtEl>
                                          <p:spTgt spid="10"/>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7526"/>
                                        </p:tgtEl>
                                        <p:attrNameLst>
                                          <p:attrName>style.visibility</p:attrName>
                                        </p:attrNameLst>
                                      </p:cBhvr>
                                      <p:to>
                                        <p:strVal val="visible"/>
                                      </p:to>
                                    </p:set>
                                    <p:animEffect transition="in" filter="circle(in)">
                                      <p:cBhvr>
                                        <p:cTn id="47" dur="2000"/>
                                        <p:tgtEl>
                                          <p:spTgt spid="107526"/>
                                        </p:tgtEl>
                                      </p:cBhvr>
                                    </p:animEffect>
                                  </p:childTnLst>
                                </p:cTn>
                              </p:par>
                              <p:par>
                                <p:cTn id="48" presetID="8" presetClass="emph" presetSubtype="0" fill="hold" nodeType="withEffect">
                                  <p:stCondLst>
                                    <p:cond delay="0"/>
                                  </p:stCondLst>
                                  <p:childTnLst>
                                    <p:animRot by="21600000">
                                      <p:cBhvr>
                                        <p:cTn id="49" dur="2000" fill="hold"/>
                                        <p:tgtEl>
                                          <p:spTgt spid="9"/>
                                        </p:tgtEl>
                                        <p:attrNameLst>
                                          <p:attrName>r</p:attrName>
                                        </p:attrNameLst>
                                      </p:cBhvr>
                                    </p:animRot>
                                  </p:childTnLst>
                                </p:cTn>
                              </p:par>
                              <p:par>
                                <p:cTn id="50" presetID="6" presetClass="entr" presetSubtype="16"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107525" grpId="0" animBg="1"/>
      <p:bldP spid="107526"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21470C5-BB75-49B1-832E-5F65D6C52D31}"/>
              </a:ext>
            </a:extLst>
          </p:cNvPr>
          <p:cNvSpPr>
            <a:spLocks noGrp="1"/>
          </p:cNvSpPr>
          <p:nvPr>
            <p:ph type="title"/>
          </p:nvPr>
        </p:nvSpPr>
        <p:spPr/>
        <p:txBody>
          <a:bodyPr/>
          <a:lstStyle/>
          <a:p>
            <a:endParaRPr lang="en-US" altLang="en-US"/>
          </a:p>
        </p:txBody>
      </p:sp>
      <p:sp>
        <p:nvSpPr>
          <p:cNvPr id="13315" name="Content Placeholder 2">
            <a:extLst>
              <a:ext uri="{FF2B5EF4-FFF2-40B4-BE49-F238E27FC236}">
                <a16:creationId xmlns:a16="http://schemas.microsoft.com/office/drawing/2014/main" id="{A2F250AE-837B-4AD1-B392-F7AC607787B0}"/>
              </a:ext>
            </a:extLst>
          </p:cNvPr>
          <p:cNvSpPr>
            <a:spLocks noGrp="1"/>
          </p:cNvSpPr>
          <p:nvPr>
            <p:ph idx="1"/>
          </p:nvPr>
        </p:nvSpPr>
        <p:spPr/>
        <p:txBody>
          <a:bodyPr/>
          <a:lstStyle/>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2">
            <a:extLst>
              <a:ext uri="{FF2B5EF4-FFF2-40B4-BE49-F238E27FC236}">
                <a16:creationId xmlns:a16="http://schemas.microsoft.com/office/drawing/2014/main" id="{D9EE43F9-B239-42F5-B42A-0B7D22EBB562}"/>
              </a:ext>
            </a:extLst>
          </p:cNvPr>
          <p:cNvSpPr txBox="1">
            <a:spLocks noChangeArrowheads="1"/>
          </p:cNvSpPr>
          <p:nvPr/>
        </p:nvSpPr>
        <p:spPr bwMode="auto">
          <a:xfrm>
            <a:off x="0" y="533400"/>
            <a:ext cx="5867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457200" indent="-457200" eaLnBrk="1" hangingPunct="1">
              <a:spcBef>
                <a:spcPct val="50000"/>
              </a:spcBef>
              <a:buFontTx/>
              <a:buAutoNum type="arabicPeriod"/>
              <a:defRPr/>
            </a:pPr>
            <a:r>
              <a:rPr lang="en-US" altLang="en-US" sz="2400" dirty="0">
                <a:latin typeface="Times New Roman" pitchFamily="18" charset="0"/>
              </a:rPr>
              <a:t>Hoàn cảnh ra đời mặt trận Việt Minh.</a:t>
            </a:r>
          </a:p>
          <a:p>
            <a:pPr eaLnBrk="1" hangingPunct="1">
              <a:spcBef>
                <a:spcPct val="50000"/>
              </a:spcBef>
              <a:defRPr/>
            </a:pPr>
            <a:r>
              <a:rPr lang="en-US" altLang="en-US" sz="2400" dirty="0">
                <a:latin typeface="Times New Roman" pitchFamily="18" charset="0"/>
              </a:rPr>
              <a:t>a. Tình hình thế giới. </a:t>
            </a:r>
          </a:p>
        </p:txBody>
      </p:sp>
      <p:sp>
        <p:nvSpPr>
          <p:cNvPr id="14339" name="Text Box 25">
            <a:extLst>
              <a:ext uri="{FF2B5EF4-FFF2-40B4-BE49-F238E27FC236}">
                <a16:creationId xmlns:a16="http://schemas.microsoft.com/office/drawing/2014/main" id="{A2D1754B-C1CE-472E-B946-A98A14814316}"/>
              </a:ext>
            </a:extLst>
          </p:cNvPr>
          <p:cNvSpPr txBox="1">
            <a:spLocks noChangeArrowheads="1"/>
          </p:cNvSpPr>
          <p:nvPr/>
        </p:nvSpPr>
        <p:spPr bwMode="auto">
          <a:xfrm>
            <a:off x="4800600" y="7620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endParaRPr lang="en-US" altLang="en-US" b="0"/>
          </a:p>
        </p:txBody>
      </p:sp>
      <p:sp>
        <p:nvSpPr>
          <p:cNvPr id="14340" name="Text Box 42">
            <a:extLst>
              <a:ext uri="{FF2B5EF4-FFF2-40B4-BE49-F238E27FC236}">
                <a16:creationId xmlns:a16="http://schemas.microsoft.com/office/drawing/2014/main" id="{35D50E23-02CB-476D-836F-15FA05158228}"/>
              </a:ext>
            </a:extLst>
          </p:cNvPr>
          <p:cNvSpPr txBox="1">
            <a:spLocks noChangeArrowheads="1"/>
          </p:cNvSpPr>
          <p:nvPr/>
        </p:nvSpPr>
        <p:spPr bwMode="auto">
          <a:xfrm>
            <a:off x="0" y="1609725"/>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buFontTx/>
              <a:buChar char="-"/>
            </a:pPr>
            <a:r>
              <a:rPr lang="en-US" altLang="en-US" sz="2800" b="0">
                <a:solidFill>
                  <a:schemeClr val="tx2"/>
                </a:solidFill>
              </a:rPr>
              <a:t>Chiến tranh thế giới thứ hai bước sang năm thứ ba, Đức tấn công Liên Xô. </a:t>
            </a:r>
          </a:p>
          <a:p>
            <a:pPr eaLnBrk="1" hangingPunct="1">
              <a:spcBef>
                <a:spcPct val="50000"/>
              </a:spcBef>
              <a:buFontTx/>
              <a:buChar char="-"/>
            </a:pPr>
            <a:r>
              <a:rPr lang="en-US" altLang="en-US" sz="2800" b="0">
                <a:solidFill>
                  <a:schemeClr val="tx2"/>
                </a:solidFill>
              </a:rPr>
              <a:t>Thế giới hình thành hai trận tuyến. </a:t>
            </a:r>
          </a:p>
        </p:txBody>
      </p:sp>
      <p:sp>
        <p:nvSpPr>
          <p:cNvPr id="14341" name="Text Box 5">
            <a:extLst>
              <a:ext uri="{FF2B5EF4-FFF2-40B4-BE49-F238E27FC236}">
                <a16:creationId xmlns:a16="http://schemas.microsoft.com/office/drawing/2014/main" id="{2B583A52-12E4-433D-82F5-82F800A47092}"/>
              </a:ext>
            </a:extLst>
          </p:cNvPr>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800">
                <a:solidFill>
                  <a:srgbClr val="FF0000"/>
                </a:solidFill>
              </a:rPr>
              <a:t>I. MẶT TRẬN VIỆT MINH RA ĐỜI (19-5-1941).</a:t>
            </a:r>
          </a:p>
        </p:txBody>
      </p:sp>
      <p:sp>
        <p:nvSpPr>
          <p:cNvPr id="14342" name="Text Box 22">
            <a:extLst>
              <a:ext uri="{FF2B5EF4-FFF2-40B4-BE49-F238E27FC236}">
                <a16:creationId xmlns:a16="http://schemas.microsoft.com/office/drawing/2014/main" id="{ECA9434E-0DFB-4D65-AF20-D1B462B14DA4}"/>
              </a:ext>
            </a:extLst>
          </p:cNvPr>
          <p:cNvSpPr txBox="1">
            <a:spLocks noChangeArrowheads="1"/>
          </p:cNvSpPr>
          <p:nvPr/>
        </p:nvSpPr>
        <p:spPr bwMode="auto">
          <a:xfrm>
            <a:off x="152400" y="3271838"/>
            <a:ext cx="586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a:t>b. Tình hình trong nước</a:t>
            </a:r>
          </a:p>
        </p:txBody>
      </p:sp>
      <p:sp>
        <p:nvSpPr>
          <p:cNvPr id="7" name="Text Box 44">
            <a:extLst>
              <a:ext uri="{FF2B5EF4-FFF2-40B4-BE49-F238E27FC236}">
                <a16:creationId xmlns:a16="http://schemas.microsoft.com/office/drawing/2014/main" id="{856468C9-D6F8-4A6B-8C1B-FE21617BA39D}"/>
              </a:ext>
            </a:extLst>
          </p:cNvPr>
          <p:cNvSpPr txBox="1">
            <a:spLocks noChangeArrowheads="1"/>
          </p:cNvSpPr>
          <p:nvPr/>
        </p:nvSpPr>
        <p:spPr bwMode="auto">
          <a:xfrm>
            <a:off x="153988" y="3763963"/>
            <a:ext cx="89900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buFontTx/>
              <a:buChar char="-"/>
            </a:pPr>
            <a:r>
              <a:rPr lang="de-DE" altLang="en-US" sz="2800" b="0"/>
              <a:t>28 /1/1941,</a:t>
            </a:r>
            <a:r>
              <a:rPr lang="vi-VN" altLang="en-US" sz="2800" b="0"/>
              <a:t> Nguyễn Ái Quốc</a:t>
            </a:r>
            <a:r>
              <a:rPr lang="de-DE" altLang="en-US" sz="2800" b="0"/>
              <a:t> về nước trực tiếp lãnh đạo cách mạng </a:t>
            </a:r>
          </a:p>
          <a:p>
            <a:pPr>
              <a:buFontTx/>
              <a:buChar char="-"/>
            </a:pPr>
            <a:r>
              <a:rPr lang="de-DE" altLang="en-US" sz="2800" b="0"/>
              <a:t> Từ ngày 10 đến 19/5/1941, Nguyễn Ái Quốc triệu tập </a:t>
            </a:r>
            <a:r>
              <a:rPr lang="en-US" altLang="en-US" sz="2800" b="0"/>
              <a:t>H</a:t>
            </a:r>
            <a:r>
              <a:rPr lang="de-DE" altLang="en-US" sz="2800" b="0"/>
              <a:t>ội nghị </a:t>
            </a:r>
            <a:r>
              <a:rPr lang="en-US" altLang="en-US" sz="2800" b="0"/>
              <a:t>T</a:t>
            </a:r>
            <a:r>
              <a:rPr lang="vi-VN" altLang="en-US" sz="2800" b="0"/>
              <a:t>rung ương </a:t>
            </a:r>
            <a:r>
              <a:rPr lang="de-DE" altLang="en-US" sz="2800" b="0"/>
              <a:t> lần thứ 8 tại Pác Bó (Cao Bằng)</a:t>
            </a:r>
            <a:endParaRPr lang="en-US" altLang="en-US" sz="28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a:extLst>
              <a:ext uri="{FF2B5EF4-FFF2-40B4-BE49-F238E27FC236}">
                <a16:creationId xmlns:a16="http://schemas.microsoft.com/office/drawing/2014/main" id="{B2D4A99D-6AB2-4BB2-BAF6-45E8AA5D6CEA}"/>
              </a:ext>
            </a:extLst>
          </p:cNvPr>
          <p:cNvSpPr txBox="1">
            <a:spLocks noChangeArrowheads="1"/>
          </p:cNvSpPr>
          <p:nvPr/>
        </p:nvSpPr>
        <p:spPr bwMode="auto">
          <a:xfrm>
            <a:off x="1143000" y="0"/>
            <a:ext cx="655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2200">
                <a:solidFill>
                  <a:srgbClr val="FF0000"/>
                </a:solidFill>
              </a:rPr>
              <a:t>Cuộc sống của Bác ở Pác Bó</a:t>
            </a:r>
          </a:p>
        </p:txBody>
      </p:sp>
      <p:pic>
        <p:nvPicPr>
          <p:cNvPr id="27655" name="Picture 4">
            <a:extLst>
              <a:ext uri="{FF2B5EF4-FFF2-40B4-BE49-F238E27FC236}">
                <a16:creationId xmlns:a16="http://schemas.microsoft.com/office/drawing/2014/main" id="{AA1B5B07-1B12-476E-B653-7F276D1DA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Text Box 9">
            <a:extLst>
              <a:ext uri="{FF2B5EF4-FFF2-40B4-BE49-F238E27FC236}">
                <a16:creationId xmlns:a16="http://schemas.microsoft.com/office/drawing/2014/main" id="{81FEEAC5-08AF-4636-9BC9-C1E054922D51}"/>
              </a:ext>
            </a:extLst>
          </p:cNvPr>
          <p:cNvSpPr txBox="1">
            <a:spLocks noChangeArrowheads="1"/>
          </p:cNvSpPr>
          <p:nvPr/>
        </p:nvSpPr>
        <p:spPr bwMode="auto">
          <a:xfrm>
            <a:off x="228600" y="533400"/>
            <a:ext cx="4267200" cy="2439988"/>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sz="2200" dirty="0" err="1">
                <a:solidFill>
                  <a:srgbClr val="0070C0"/>
                </a:solidFill>
                <a:cs typeface="Times New Roman" pitchFamily="18" charset="0"/>
              </a:rPr>
              <a:t>Sáng</a:t>
            </a:r>
            <a:r>
              <a:rPr lang="en-US" sz="2200" dirty="0">
                <a:solidFill>
                  <a:srgbClr val="0070C0"/>
                </a:solidFill>
                <a:cs typeface="Times New Roman" pitchFamily="18" charset="0"/>
              </a:rPr>
              <a:t> </a:t>
            </a:r>
            <a:r>
              <a:rPr lang="en-US" sz="2200" dirty="0" err="1">
                <a:solidFill>
                  <a:srgbClr val="0070C0"/>
                </a:solidFill>
                <a:cs typeface="Times New Roman" pitchFamily="18" charset="0"/>
              </a:rPr>
              <a:t>ra</a:t>
            </a:r>
            <a:r>
              <a:rPr lang="en-US" sz="2200" dirty="0">
                <a:solidFill>
                  <a:srgbClr val="0070C0"/>
                </a:solidFill>
                <a:cs typeface="Times New Roman" pitchFamily="18" charset="0"/>
              </a:rPr>
              <a:t> </a:t>
            </a:r>
            <a:r>
              <a:rPr lang="en-US" sz="2200" dirty="0" err="1">
                <a:solidFill>
                  <a:srgbClr val="0070C0"/>
                </a:solidFill>
                <a:cs typeface="Times New Roman" pitchFamily="18" charset="0"/>
              </a:rPr>
              <a:t>bờ</a:t>
            </a:r>
            <a:r>
              <a:rPr lang="en-US" sz="2200" dirty="0">
                <a:solidFill>
                  <a:srgbClr val="0070C0"/>
                </a:solidFill>
                <a:cs typeface="Times New Roman" pitchFamily="18" charset="0"/>
              </a:rPr>
              <a:t> </a:t>
            </a:r>
            <a:r>
              <a:rPr lang="en-US" sz="2200" dirty="0" err="1">
                <a:solidFill>
                  <a:srgbClr val="0070C0"/>
                </a:solidFill>
                <a:cs typeface="Times New Roman" pitchFamily="18" charset="0"/>
              </a:rPr>
              <a:t>suối</a:t>
            </a:r>
            <a:r>
              <a:rPr lang="en-US" sz="2200" dirty="0">
                <a:solidFill>
                  <a:srgbClr val="0070C0"/>
                </a:solidFill>
                <a:cs typeface="Times New Roman" pitchFamily="18" charset="0"/>
              </a:rPr>
              <a:t> </a:t>
            </a:r>
            <a:r>
              <a:rPr lang="en-US" sz="2200" dirty="0" err="1">
                <a:solidFill>
                  <a:srgbClr val="0070C0"/>
                </a:solidFill>
                <a:cs typeface="Times New Roman" pitchFamily="18" charset="0"/>
              </a:rPr>
              <a:t>tối</a:t>
            </a:r>
            <a:r>
              <a:rPr lang="en-US" sz="2200" dirty="0">
                <a:solidFill>
                  <a:srgbClr val="0070C0"/>
                </a:solidFill>
                <a:cs typeface="Times New Roman" pitchFamily="18" charset="0"/>
              </a:rPr>
              <a:t> </a:t>
            </a:r>
            <a:r>
              <a:rPr lang="en-US" sz="2200" dirty="0" err="1">
                <a:solidFill>
                  <a:srgbClr val="0070C0"/>
                </a:solidFill>
                <a:cs typeface="Times New Roman" pitchFamily="18" charset="0"/>
              </a:rPr>
              <a:t>vào</a:t>
            </a:r>
            <a:r>
              <a:rPr lang="en-US" sz="2200" dirty="0">
                <a:solidFill>
                  <a:srgbClr val="0070C0"/>
                </a:solidFill>
                <a:cs typeface="Times New Roman" pitchFamily="18" charset="0"/>
              </a:rPr>
              <a:t> hang</a:t>
            </a:r>
          </a:p>
          <a:p>
            <a:pPr eaLnBrk="1" fontAlgn="auto" hangingPunct="1">
              <a:spcBef>
                <a:spcPct val="50000"/>
              </a:spcBef>
              <a:spcAft>
                <a:spcPts val="0"/>
              </a:spcAft>
              <a:defRPr/>
            </a:pPr>
            <a:r>
              <a:rPr lang="en-US" sz="2200" dirty="0" err="1">
                <a:solidFill>
                  <a:srgbClr val="0070C0"/>
                </a:solidFill>
                <a:cs typeface="Times New Roman" pitchFamily="18" charset="0"/>
              </a:rPr>
              <a:t>Cháo</a:t>
            </a:r>
            <a:r>
              <a:rPr lang="en-US" sz="2200" dirty="0">
                <a:solidFill>
                  <a:srgbClr val="0070C0"/>
                </a:solidFill>
                <a:cs typeface="Times New Roman" pitchFamily="18" charset="0"/>
              </a:rPr>
              <a:t> </a:t>
            </a:r>
            <a:r>
              <a:rPr lang="en-US" sz="2200" dirty="0" err="1">
                <a:solidFill>
                  <a:srgbClr val="0070C0"/>
                </a:solidFill>
                <a:cs typeface="Times New Roman" pitchFamily="18" charset="0"/>
              </a:rPr>
              <a:t>bẹ</a:t>
            </a:r>
            <a:r>
              <a:rPr lang="en-US" sz="2200" dirty="0">
                <a:solidFill>
                  <a:srgbClr val="0070C0"/>
                </a:solidFill>
                <a:cs typeface="Times New Roman" pitchFamily="18" charset="0"/>
              </a:rPr>
              <a:t> </a:t>
            </a:r>
            <a:r>
              <a:rPr lang="en-US" sz="2200" dirty="0" err="1">
                <a:solidFill>
                  <a:srgbClr val="0070C0"/>
                </a:solidFill>
                <a:cs typeface="Times New Roman" pitchFamily="18" charset="0"/>
              </a:rPr>
              <a:t>rau</a:t>
            </a:r>
            <a:r>
              <a:rPr lang="en-US" sz="2200" dirty="0">
                <a:solidFill>
                  <a:srgbClr val="0070C0"/>
                </a:solidFill>
                <a:cs typeface="Times New Roman" pitchFamily="18" charset="0"/>
              </a:rPr>
              <a:t> </a:t>
            </a:r>
            <a:r>
              <a:rPr lang="en-US" sz="2200" dirty="0" err="1">
                <a:solidFill>
                  <a:srgbClr val="0070C0"/>
                </a:solidFill>
                <a:cs typeface="Times New Roman" pitchFamily="18" charset="0"/>
              </a:rPr>
              <a:t>măng</a:t>
            </a:r>
            <a:r>
              <a:rPr lang="en-US" sz="2200" dirty="0">
                <a:solidFill>
                  <a:srgbClr val="0070C0"/>
                </a:solidFill>
                <a:cs typeface="Times New Roman" pitchFamily="18" charset="0"/>
              </a:rPr>
              <a:t> </a:t>
            </a:r>
            <a:r>
              <a:rPr lang="en-US" sz="2200" dirty="0" err="1">
                <a:solidFill>
                  <a:srgbClr val="0070C0"/>
                </a:solidFill>
                <a:cs typeface="Times New Roman" pitchFamily="18" charset="0"/>
              </a:rPr>
              <a:t>vẫn</a:t>
            </a:r>
            <a:r>
              <a:rPr lang="en-US" sz="2200" dirty="0">
                <a:solidFill>
                  <a:srgbClr val="0070C0"/>
                </a:solidFill>
                <a:cs typeface="Times New Roman" pitchFamily="18" charset="0"/>
              </a:rPr>
              <a:t> </a:t>
            </a:r>
            <a:r>
              <a:rPr lang="en-US" sz="2200" dirty="0" err="1">
                <a:solidFill>
                  <a:srgbClr val="0070C0"/>
                </a:solidFill>
                <a:cs typeface="Times New Roman" pitchFamily="18" charset="0"/>
              </a:rPr>
              <a:t>sẵn</a:t>
            </a:r>
            <a:r>
              <a:rPr lang="en-US" sz="2200" dirty="0">
                <a:solidFill>
                  <a:srgbClr val="0070C0"/>
                </a:solidFill>
                <a:cs typeface="Times New Roman" pitchFamily="18" charset="0"/>
              </a:rPr>
              <a:t> </a:t>
            </a:r>
            <a:r>
              <a:rPr lang="en-US" sz="2200" dirty="0" err="1">
                <a:solidFill>
                  <a:srgbClr val="0070C0"/>
                </a:solidFill>
                <a:cs typeface="Times New Roman" pitchFamily="18" charset="0"/>
              </a:rPr>
              <a:t>sàng</a:t>
            </a:r>
            <a:endParaRPr lang="en-US" sz="2200" dirty="0">
              <a:solidFill>
                <a:srgbClr val="0070C0"/>
              </a:solidFill>
              <a:cs typeface="Times New Roman" pitchFamily="18" charset="0"/>
            </a:endParaRPr>
          </a:p>
          <a:p>
            <a:pPr eaLnBrk="1" fontAlgn="auto" hangingPunct="1">
              <a:spcBef>
                <a:spcPct val="50000"/>
              </a:spcBef>
              <a:spcAft>
                <a:spcPts val="0"/>
              </a:spcAft>
              <a:defRPr/>
            </a:pPr>
            <a:r>
              <a:rPr lang="en-US" sz="2200" dirty="0" err="1">
                <a:solidFill>
                  <a:srgbClr val="0070C0"/>
                </a:solidFill>
                <a:cs typeface="Times New Roman" pitchFamily="18" charset="0"/>
              </a:rPr>
              <a:t>Bàn</a:t>
            </a:r>
            <a:r>
              <a:rPr lang="en-US" sz="2200" dirty="0">
                <a:solidFill>
                  <a:srgbClr val="0070C0"/>
                </a:solidFill>
                <a:cs typeface="Times New Roman" pitchFamily="18" charset="0"/>
              </a:rPr>
              <a:t> </a:t>
            </a:r>
            <a:r>
              <a:rPr lang="en-US" sz="2200" dirty="0" err="1">
                <a:solidFill>
                  <a:srgbClr val="0070C0"/>
                </a:solidFill>
                <a:cs typeface="Times New Roman" pitchFamily="18" charset="0"/>
              </a:rPr>
              <a:t>đá</a:t>
            </a:r>
            <a:r>
              <a:rPr lang="en-US" sz="2200" dirty="0">
                <a:solidFill>
                  <a:srgbClr val="0070C0"/>
                </a:solidFill>
                <a:cs typeface="Times New Roman" pitchFamily="18" charset="0"/>
              </a:rPr>
              <a:t> </a:t>
            </a:r>
            <a:r>
              <a:rPr lang="en-US" sz="2200" dirty="0" err="1">
                <a:solidFill>
                  <a:srgbClr val="0070C0"/>
                </a:solidFill>
                <a:cs typeface="Times New Roman" pitchFamily="18" charset="0"/>
              </a:rPr>
              <a:t>chông</a:t>
            </a:r>
            <a:r>
              <a:rPr lang="en-US" sz="2200" dirty="0">
                <a:solidFill>
                  <a:srgbClr val="0070C0"/>
                </a:solidFill>
                <a:cs typeface="Times New Roman" pitchFamily="18" charset="0"/>
              </a:rPr>
              <a:t> </a:t>
            </a:r>
            <a:r>
              <a:rPr lang="en-US" sz="2200" dirty="0" err="1">
                <a:solidFill>
                  <a:srgbClr val="0070C0"/>
                </a:solidFill>
                <a:cs typeface="Times New Roman" pitchFamily="18" charset="0"/>
              </a:rPr>
              <a:t>chênh</a:t>
            </a:r>
            <a:r>
              <a:rPr lang="en-US" sz="2200" dirty="0">
                <a:solidFill>
                  <a:srgbClr val="0070C0"/>
                </a:solidFill>
                <a:cs typeface="Times New Roman" pitchFamily="18" charset="0"/>
              </a:rPr>
              <a:t> </a:t>
            </a:r>
            <a:r>
              <a:rPr lang="en-US" sz="2200" dirty="0" err="1">
                <a:solidFill>
                  <a:srgbClr val="0070C0"/>
                </a:solidFill>
                <a:cs typeface="Times New Roman" pitchFamily="18" charset="0"/>
              </a:rPr>
              <a:t>dịch</a:t>
            </a:r>
            <a:r>
              <a:rPr lang="en-US" sz="2200" dirty="0">
                <a:solidFill>
                  <a:srgbClr val="0070C0"/>
                </a:solidFill>
                <a:cs typeface="Times New Roman" pitchFamily="18" charset="0"/>
              </a:rPr>
              <a:t> </a:t>
            </a:r>
            <a:r>
              <a:rPr lang="en-US" sz="2200" dirty="0" err="1">
                <a:solidFill>
                  <a:srgbClr val="0070C0"/>
                </a:solidFill>
                <a:cs typeface="Times New Roman" pitchFamily="18" charset="0"/>
              </a:rPr>
              <a:t>sử</a:t>
            </a:r>
            <a:r>
              <a:rPr lang="en-US" sz="2200" dirty="0">
                <a:solidFill>
                  <a:srgbClr val="0070C0"/>
                </a:solidFill>
                <a:cs typeface="Times New Roman" pitchFamily="18" charset="0"/>
              </a:rPr>
              <a:t> </a:t>
            </a:r>
            <a:r>
              <a:rPr lang="en-US" sz="2200" dirty="0" err="1">
                <a:solidFill>
                  <a:srgbClr val="0070C0"/>
                </a:solidFill>
                <a:cs typeface="Times New Roman" pitchFamily="18" charset="0"/>
              </a:rPr>
              <a:t>Đảng</a:t>
            </a:r>
            <a:r>
              <a:rPr lang="en-US" sz="2200" dirty="0">
                <a:solidFill>
                  <a:srgbClr val="0070C0"/>
                </a:solidFill>
                <a:cs typeface="Times New Roman" pitchFamily="18" charset="0"/>
              </a:rPr>
              <a:t> </a:t>
            </a:r>
          </a:p>
          <a:p>
            <a:pPr eaLnBrk="1" fontAlgn="auto" hangingPunct="1">
              <a:spcBef>
                <a:spcPct val="50000"/>
              </a:spcBef>
              <a:spcAft>
                <a:spcPts val="0"/>
              </a:spcAft>
              <a:defRPr/>
            </a:pPr>
            <a:r>
              <a:rPr lang="en-US" sz="2200" dirty="0" err="1">
                <a:solidFill>
                  <a:srgbClr val="0070C0"/>
                </a:solidFill>
                <a:cs typeface="Times New Roman" pitchFamily="18" charset="0"/>
              </a:rPr>
              <a:t>Cuộc</a:t>
            </a:r>
            <a:r>
              <a:rPr lang="en-US" sz="2200" dirty="0">
                <a:solidFill>
                  <a:srgbClr val="0070C0"/>
                </a:solidFill>
                <a:cs typeface="Times New Roman" pitchFamily="18" charset="0"/>
              </a:rPr>
              <a:t> </a:t>
            </a:r>
            <a:r>
              <a:rPr lang="en-US" sz="2200" dirty="0" err="1">
                <a:solidFill>
                  <a:srgbClr val="0070C0"/>
                </a:solidFill>
                <a:cs typeface="Times New Roman" pitchFamily="18" charset="0"/>
              </a:rPr>
              <a:t>đời</a:t>
            </a:r>
            <a:r>
              <a:rPr lang="en-US" sz="2200" dirty="0">
                <a:solidFill>
                  <a:srgbClr val="0070C0"/>
                </a:solidFill>
                <a:cs typeface="Times New Roman" pitchFamily="18" charset="0"/>
              </a:rPr>
              <a:t> </a:t>
            </a:r>
            <a:r>
              <a:rPr lang="en-US" sz="2200" dirty="0" err="1">
                <a:solidFill>
                  <a:srgbClr val="0070C0"/>
                </a:solidFill>
                <a:cs typeface="Times New Roman" pitchFamily="18" charset="0"/>
              </a:rPr>
              <a:t>cách</a:t>
            </a:r>
            <a:r>
              <a:rPr lang="en-US" sz="2200" dirty="0">
                <a:solidFill>
                  <a:srgbClr val="0070C0"/>
                </a:solidFill>
                <a:cs typeface="Times New Roman" pitchFamily="18" charset="0"/>
              </a:rPr>
              <a:t> </a:t>
            </a:r>
            <a:r>
              <a:rPr lang="en-US" sz="2200" dirty="0" err="1">
                <a:solidFill>
                  <a:srgbClr val="0070C0"/>
                </a:solidFill>
                <a:cs typeface="Times New Roman" pitchFamily="18" charset="0"/>
              </a:rPr>
              <a:t>mạng</a:t>
            </a:r>
            <a:r>
              <a:rPr lang="en-US" sz="2200" dirty="0">
                <a:solidFill>
                  <a:srgbClr val="0070C0"/>
                </a:solidFill>
                <a:cs typeface="Times New Roman" pitchFamily="18" charset="0"/>
              </a:rPr>
              <a:t> </a:t>
            </a:r>
            <a:r>
              <a:rPr lang="en-US" sz="2200" dirty="0" err="1">
                <a:solidFill>
                  <a:srgbClr val="0070C0"/>
                </a:solidFill>
                <a:cs typeface="Times New Roman" pitchFamily="18" charset="0"/>
              </a:rPr>
              <a:t>thật</a:t>
            </a:r>
            <a:r>
              <a:rPr lang="en-US" sz="2200" dirty="0">
                <a:solidFill>
                  <a:srgbClr val="0070C0"/>
                </a:solidFill>
                <a:cs typeface="Times New Roman" pitchFamily="18" charset="0"/>
              </a:rPr>
              <a:t> </a:t>
            </a:r>
            <a:r>
              <a:rPr lang="en-US" sz="2200" dirty="0" err="1">
                <a:solidFill>
                  <a:srgbClr val="0070C0"/>
                </a:solidFill>
                <a:cs typeface="Times New Roman" pitchFamily="18" charset="0"/>
              </a:rPr>
              <a:t>là</a:t>
            </a:r>
            <a:r>
              <a:rPr lang="en-US" sz="2200" dirty="0">
                <a:solidFill>
                  <a:srgbClr val="0070C0"/>
                </a:solidFill>
                <a:cs typeface="Times New Roman" pitchFamily="18" charset="0"/>
              </a:rPr>
              <a:t> sang.</a:t>
            </a:r>
          </a:p>
          <a:p>
            <a:pPr eaLnBrk="1" fontAlgn="auto" hangingPunct="1">
              <a:spcBef>
                <a:spcPct val="50000"/>
              </a:spcBef>
              <a:spcAft>
                <a:spcPts val="0"/>
              </a:spcAft>
              <a:defRPr/>
            </a:pPr>
            <a:r>
              <a:rPr lang="en-US" sz="2200" dirty="0">
                <a:effectLst>
                  <a:outerShdw blurRad="38100" dist="38100" dir="2700000" algn="tl">
                    <a:srgbClr val="C0C0C0"/>
                  </a:outerShdw>
                </a:effectLst>
                <a:cs typeface="Times New Roman" pitchFamily="18" charset="0"/>
              </a:rPr>
              <a:t>   </a:t>
            </a:r>
            <a:r>
              <a:rPr lang="en-US" sz="2200" b="0" dirty="0">
                <a:effectLst>
                  <a:outerShdw blurRad="38100" dist="38100" dir="2700000" algn="tl">
                    <a:srgbClr val="C0C0C0"/>
                  </a:outerShdw>
                </a:effectLst>
                <a:cs typeface="Times New Roman" pitchFamily="18" charset="0"/>
              </a:rPr>
              <a:t>(</a:t>
            </a:r>
            <a:r>
              <a:rPr lang="en-US" sz="2200" b="0" dirty="0" err="1">
                <a:effectLst>
                  <a:outerShdw blurRad="38100" dist="38100" dir="2700000" algn="tl">
                    <a:srgbClr val="C0C0C0"/>
                  </a:outerShdw>
                </a:effectLst>
                <a:cs typeface="Times New Roman" pitchFamily="18" charset="0"/>
              </a:rPr>
              <a:t>Tức</a:t>
            </a:r>
            <a:r>
              <a:rPr lang="en-US" sz="2200" b="0" dirty="0">
                <a:effectLst>
                  <a:outerShdw blurRad="38100" dist="38100" dir="2700000" algn="tl">
                    <a:srgbClr val="C0C0C0"/>
                  </a:outerShdw>
                </a:effectLst>
                <a:cs typeface="Times New Roman" pitchFamily="18" charset="0"/>
              </a:rPr>
              <a:t> </a:t>
            </a:r>
            <a:r>
              <a:rPr lang="en-US" sz="2200" b="0" dirty="0" err="1">
                <a:effectLst>
                  <a:outerShdw blurRad="38100" dist="38100" dir="2700000" algn="tl">
                    <a:srgbClr val="C0C0C0"/>
                  </a:outerShdw>
                </a:effectLst>
                <a:cs typeface="Times New Roman" pitchFamily="18" charset="0"/>
              </a:rPr>
              <a:t>cảnh</a:t>
            </a:r>
            <a:r>
              <a:rPr lang="en-US" sz="2200" b="0" dirty="0">
                <a:effectLst>
                  <a:outerShdw blurRad="38100" dist="38100" dir="2700000" algn="tl">
                    <a:srgbClr val="C0C0C0"/>
                  </a:outerShdw>
                </a:effectLst>
                <a:cs typeface="Times New Roman" pitchFamily="18" charset="0"/>
              </a:rPr>
              <a:t> </a:t>
            </a:r>
            <a:r>
              <a:rPr lang="en-US" sz="2200" b="0" dirty="0" err="1">
                <a:effectLst>
                  <a:outerShdw blurRad="38100" dist="38100" dir="2700000" algn="tl">
                    <a:srgbClr val="C0C0C0"/>
                  </a:outerShdw>
                </a:effectLst>
                <a:cs typeface="Times New Roman" pitchFamily="18" charset="0"/>
              </a:rPr>
              <a:t>Pác</a:t>
            </a:r>
            <a:r>
              <a:rPr lang="en-US" sz="2200" b="0" dirty="0">
                <a:effectLst>
                  <a:outerShdw blurRad="38100" dist="38100" dir="2700000" algn="tl">
                    <a:srgbClr val="C0C0C0"/>
                  </a:outerShdw>
                </a:effectLst>
                <a:cs typeface="Times New Roman" pitchFamily="18" charset="0"/>
              </a:rPr>
              <a:t> </a:t>
            </a:r>
            <a:r>
              <a:rPr lang="en-US" sz="2200" b="0" dirty="0" err="1">
                <a:effectLst>
                  <a:outerShdw blurRad="38100" dist="38100" dir="2700000" algn="tl">
                    <a:srgbClr val="C0C0C0"/>
                  </a:outerShdw>
                </a:effectLst>
                <a:cs typeface="Times New Roman" pitchFamily="18" charset="0"/>
              </a:rPr>
              <a:t>Pó</a:t>
            </a:r>
            <a:r>
              <a:rPr lang="en-US" sz="2200" b="0" dirty="0">
                <a:effectLst>
                  <a:outerShdw blurRad="38100" dist="38100" dir="2700000" algn="tl">
                    <a:srgbClr val="C0C0C0"/>
                  </a:outerShdw>
                </a:effectLst>
                <a:cs typeface="Times New Roman" pitchFamily="18" charset="0"/>
              </a:rPr>
              <a:t> - </a:t>
            </a:r>
            <a:r>
              <a:rPr lang="en-US" sz="2200" b="0" dirty="0" err="1">
                <a:effectLst>
                  <a:outerShdw blurRad="38100" dist="38100" dir="2700000" algn="tl">
                    <a:srgbClr val="C0C0C0"/>
                  </a:outerShdw>
                </a:effectLst>
                <a:cs typeface="Times New Roman" pitchFamily="18" charset="0"/>
              </a:rPr>
              <a:t>Hồ</a:t>
            </a:r>
            <a:r>
              <a:rPr lang="en-US" sz="2200" b="0" dirty="0">
                <a:effectLst>
                  <a:outerShdw blurRad="38100" dist="38100" dir="2700000" algn="tl">
                    <a:srgbClr val="C0C0C0"/>
                  </a:outerShdw>
                </a:effectLst>
                <a:cs typeface="Times New Roman" pitchFamily="18" charset="0"/>
              </a:rPr>
              <a:t> </a:t>
            </a:r>
            <a:r>
              <a:rPr lang="en-US" sz="2200" b="0" dirty="0" err="1">
                <a:effectLst>
                  <a:outerShdw blurRad="38100" dist="38100" dir="2700000" algn="tl">
                    <a:srgbClr val="C0C0C0"/>
                  </a:outerShdw>
                </a:effectLst>
                <a:cs typeface="Times New Roman" pitchFamily="18" charset="0"/>
              </a:rPr>
              <a:t>Chí</a:t>
            </a:r>
            <a:r>
              <a:rPr lang="en-US" sz="2200" b="0" dirty="0">
                <a:effectLst>
                  <a:outerShdw blurRad="38100" dist="38100" dir="2700000" algn="tl">
                    <a:srgbClr val="C0C0C0"/>
                  </a:outerShdw>
                </a:effectLst>
                <a:cs typeface="Times New Roman" pitchFamily="18" charset="0"/>
              </a:rPr>
              <a:t> Minh)</a:t>
            </a:r>
          </a:p>
        </p:txBody>
      </p:sp>
      <p:pic>
        <p:nvPicPr>
          <p:cNvPr id="27663" name="Content Placeholder 3">
            <a:extLst>
              <a:ext uri="{FF2B5EF4-FFF2-40B4-BE49-F238E27FC236}">
                <a16:creationId xmlns:a16="http://schemas.microsoft.com/office/drawing/2014/main" id="{A3C938F4-E2EB-49AA-B044-A543F6C844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1000"/>
            <a:ext cx="45720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20061130YIBC2344">
            <a:extLst>
              <a:ext uri="{FF2B5EF4-FFF2-40B4-BE49-F238E27FC236}">
                <a16:creationId xmlns:a16="http://schemas.microsoft.com/office/drawing/2014/main" id="{5A8E6A1B-78B7-4CDD-9B99-46AAB65967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352800"/>
            <a:ext cx="4495800" cy="35052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3257"/>
                                        </p:tgtEl>
                                        <p:attrNameLst>
                                          <p:attrName>style.visibility</p:attrName>
                                        </p:attrNameLst>
                                      </p:cBhvr>
                                      <p:to>
                                        <p:strVal val="visible"/>
                                      </p:to>
                                    </p:set>
                                    <p:animEffect transition="in" filter="wedge">
                                      <p:cBhvr>
                                        <p:cTn id="7" dur="2000"/>
                                        <p:tgtEl>
                                          <p:spTgt spid="532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655"/>
                                        </p:tgtEl>
                                        <p:attrNameLst>
                                          <p:attrName>style.visibility</p:attrName>
                                        </p:attrNameLst>
                                      </p:cBhvr>
                                      <p:to>
                                        <p:strVal val="visible"/>
                                      </p:to>
                                    </p:set>
                                    <p:animEffect transition="in" filter="blinds(horizontal)">
                                      <p:cBhvr>
                                        <p:cTn id="12" dur="500"/>
                                        <p:tgtEl>
                                          <p:spTgt spid="27655"/>
                                        </p:tgtEl>
                                      </p:cBhvr>
                                    </p:animEffect>
                                  </p:childTnLst>
                                </p:cTn>
                              </p:par>
                              <p:par>
                                <p:cTn id="13" presetID="4" presetClass="entr" presetSubtype="16" fill="hold" nodeType="withEffect">
                                  <p:stCondLst>
                                    <p:cond delay="0"/>
                                  </p:stCondLst>
                                  <p:childTnLst>
                                    <p:set>
                                      <p:cBhvr>
                                        <p:cTn id="14" dur="1" fill="hold">
                                          <p:stCondLst>
                                            <p:cond delay="0"/>
                                          </p:stCondLst>
                                        </p:cTn>
                                        <p:tgtEl>
                                          <p:spTgt spid="9223"/>
                                        </p:tgtEl>
                                        <p:attrNameLst>
                                          <p:attrName>style.visibility</p:attrName>
                                        </p:attrNameLst>
                                      </p:cBhvr>
                                      <p:to>
                                        <p:strVal val="visible"/>
                                      </p:to>
                                    </p:set>
                                    <p:animEffect transition="in" filter="box(in)">
                                      <p:cBhvr>
                                        <p:cTn id="15" dur="500"/>
                                        <p:tgtEl>
                                          <p:spTgt spid="92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7663"/>
                                        </p:tgtEl>
                                        <p:attrNameLst>
                                          <p:attrName>style.visibility</p:attrName>
                                        </p:attrNameLst>
                                      </p:cBhvr>
                                      <p:to>
                                        <p:strVal val="visible"/>
                                      </p:to>
                                    </p:set>
                                    <p:animEffect transition="in" filter="blinds(horizontal)">
                                      <p:cBhvr>
                                        <p:cTn id="20" dur="500"/>
                                        <p:tgtEl>
                                          <p:spTgt spid="2766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32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8">
            <a:extLst>
              <a:ext uri="{FF2B5EF4-FFF2-40B4-BE49-F238E27FC236}">
                <a16:creationId xmlns:a16="http://schemas.microsoft.com/office/drawing/2014/main" id="{0E32D35C-0038-4F67-B8AF-6B4B507FA4E5}"/>
              </a:ext>
            </a:extLst>
          </p:cNvPr>
          <p:cNvSpPr>
            <a:spLocks noChangeArrowheads="1" noChangeShapeType="1" noTextEdit="1"/>
          </p:cNvSpPr>
          <p:nvPr/>
        </p:nvSpPr>
        <p:spPr bwMode="auto">
          <a:xfrm>
            <a:off x="2286000" y="381000"/>
            <a:ext cx="5105400" cy="1162050"/>
          </a:xfrm>
          <a:prstGeom prst="rect">
            <a:avLst/>
          </a:prstGeom>
        </p:spPr>
        <p:txBody>
          <a:bodyPr wrap="none" fromWordArt="1">
            <a:prstTxWarp prst="textPlain">
              <a:avLst>
                <a:gd name="adj" fmla="val 50000"/>
              </a:avLst>
            </a:prstTxWarp>
          </a:bodyPr>
          <a:lstStyle/>
          <a:p>
            <a:pPr algn="ctr"/>
            <a:r>
              <a:rPr lang="vi-VN" sz="4000" kern="10">
                <a:ln w="9525">
                  <a:solidFill>
                    <a:srgbClr val="FF6600"/>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THẢO LUẬN NHÓM</a:t>
            </a:r>
          </a:p>
          <a:p>
            <a:pPr algn="ctr"/>
            <a:r>
              <a:rPr lang="vi-VN" sz="4000" kern="10">
                <a:ln w="9525">
                  <a:solidFill>
                    <a:srgbClr val="FF6600"/>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(Thi nhóm nào nhanh hơn)</a:t>
            </a:r>
            <a:endParaRPr lang="en-US" sz="4000" kern="10">
              <a:ln w="9525">
                <a:solidFill>
                  <a:srgbClr val="FF6600"/>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endParaRPr>
          </a:p>
        </p:txBody>
      </p:sp>
      <p:sp>
        <p:nvSpPr>
          <p:cNvPr id="100358" name="Rectangle 6">
            <a:extLst>
              <a:ext uri="{FF2B5EF4-FFF2-40B4-BE49-F238E27FC236}">
                <a16:creationId xmlns:a16="http://schemas.microsoft.com/office/drawing/2014/main" id="{485566D9-3C10-47B9-A9E7-36E34F66C877}"/>
              </a:ext>
            </a:extLst>
          </p:cNvPr>
          <p:cNvSpPr>
            <a:spLocks noChangeArrowheads="1"/>
          </p:cNvSpPr>
          <p:nvPr/>
        </p:nvSpPr>
        <p:spPr bwMode="auto">
          <a:xfrm>
            <a:off x="457200" y="2819400"/>
            <a:ext cx="7620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justLow"/>
            <a:r>
              <a:rPr lang="en-US" altLang="en-US" sz="2400"/>
              <a:t>Yêu cầu thảo luận nhóm trong vòng 3 phút. Nhóm nào xong trước đưa kết quả lên. Các nhóm còn lại bổ sung ý kiến, nhận xét kết quả.</a:t>
            </a:r>
          </a:p>
        </p:txBody>
      </p:sp>
      <p:sp>
        <p:nvSpPr>
          <p:cNvPr id="100359" name="Rectangle 7">
            <a:extLst>
              <a:ext uri="{FF2B5EF4-FFF2-40B4-BE49-F238E27FC236}">
                <a16:creationId xmlns:a16="http://schemas.microsoft.com/office/drawing/2014/main" id="{38D6D74E-EF37-43D0-8F6F-FAE1F83FACFC}"/>
              </a:ext>
            </a:extLst>
          </p:cNvPr>
          <p:cNvSpPr>
            <a:spLocks noChangeArrowheads="1"/>
          </p:cNvSpPr>
          <p:nvPr/>
        </p:nvSpPr>
        <p:spPr bwMode="auto">
          <a:xfrm>
            <a:off x="457200" y="17526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r>
              <a:rPr lang="en-US" altLang="en-US" sz="2400">
                <a:solidFill>
                  <a:srgbClr val="FF0000"/>
                </a:solidFill>
              </a:rPr>
              <a:t>? Dựa vào đoạn đầu (phần chữ in nhỏ)</a:t>
            </a:r>
            <a:r>
              <a:rPr lang="en-US" altLang="en-US" sz="2400"/>
              <a:t> </a:t>
            </a:r>
            <a:r>
              <a:rPr lang="en-US" altLang="en-US" sz="2400">
                <a:solidFill>
                  <a:srgbClr val="FF0000"/>
                </a:solidFill>
              </a:rPr>
              <a:t>SGK trang 87, cho biết Hội nghị Trung ương lần thứ 8</a:t>
            </a:r>
            <a:r>
              <a:rPr lang="en-US" altLang="en-US" sz="2400"/>
              <a:t> </a:t>
            </a:r>
            <a:r>
              <a:rPr lang="en-US" altLang="en-US" sz="2400">
                <a:solidFill>
                  <a:srgbClr val="FF0000"/>
                </a:solidFill>
              </a:rPr>
              <a:t>có chủ trương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359"/>
                                        </p:tgtEl>
                                        <p:attrNameLst>
                                          <p:attrName>style.visibility</p:attrName>
                                        </p:attrNameLst>
                                      </p:cBhvr>
                                      <p:to>
                                        <p:strVal val="visible"/>
                                      </p:to>
                                    </p:set>
                                    <p:animEffect transition="in" filter="blinds(horizontal)">
                                      <p:cBhvr>
                                        <p:cTn id="7" dur="500"/>
                                        <p:tgtEl>
                                          <p:spTgt spid="1003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358"/>
                                        </p:tgtEl>
                                        <p:attrNameLst>
                                          <p:attrName>style.visibility</p:attrName>
                                        </p:attrNameLst>
                                      </p:cBhvr>
                                      <p:to>
                                        <p:strVal val="visible"/>
                                      </p:to>
                                    </p:set>
                                    <p:animEffect transition="in" filter="blinds(horizontal)">
                                      <p:cBhvr>
                                        <p:cTn id="12" dur="500"/>
                                        <p:tgtEl>
                                          <p:spTgt spid="100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p:bldP spid="1003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5">
            <a:extLst>
              <a:ext uri="{FF2B5EF4-FFF2-40B4-BE49-F238E27FC236}">
                <a16:creationId xmlns:a16="http://schemas.microsoft.com/office/drawing/2014/main" id="{293BAC56-328F-4507-990B-29D25F837C76}"/>
              </a:ext>
            </a:extLst>
          </p:cNvPr>
          <p:cNvSpPr txBox="1">
            <a:spLocks noChangeArrowheads="1"/>
          </p:cNvSpPr>
          <p:nvPr/>
        </p:nvSpPr>
        <p:spPr bwMode="auto">
          <a:xfrm>
            <a:off x="4800600" y="7620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endParaRPr lang="en-US" altLang="en-US" b="0"/>
          </a:p>
        </p:txBody>
      </p:sp>
      <p:sp>
        <p:nvSpPr>
          <p:cNvPr id="17411" name="Text Box 4">
            <a:extLst>
              <a:ext uri="{FF2B5EF4-FFF2-40B4-BE49-F238E27FC236}">
                <a16:creationId xmlns:a16="http://schemas.microsoft.com/office/drawing/2014/main" id="{4FB7BFE0-5F17-465C-B65E-F0E0009E73D8}"/>
              </a:ext>
            </a:extLst>
          </p:cNvPr>
          <p:cNvSpPr txBox="1">
            <a:spLocks noChangeArrowheads="1"/>
          </p:cNvSpPr>
          <p:nvPr/>
        </p:nvSpPr>
        <p:spPr bwMode="auto">
          <a:xfrm>
            <a:off x="3505200" y="914400"/>
            <a:ext cx="4724400" cy="2474913"/>
          </a:xfrm>
          <a:prstGeom prst="rect">
            <a:avLst/>
          </a:prstGeom>
          <a:solidFill>
            <a:srgbClr val="FFFF99"/>
          </a:solidFill>
          <a:ln w="9525">
            <a:solidFill>
              <a:schemeClr val="tx1"/>
            </a:solidFill>
            <a:miter lim="800000"/>
            <a:headEnd/>
            <a:tailEnd/>
          </a:ln>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2400"/>
              <a:t>G</a:t>
            </a:r>
            <a:r>
              <a:rPr lang="de-DE" altLang="en-US" sz="2400"/>
              <a:t>iải phóng các dân tộc Đông Dương ra khỏi ách Pháp - Nhật.</a:t>
            </a:r>
            <a:endParaRPr lang="en-US" altLang="en-US" sz="2400"/>
          </a:p>
          <a:p>
            <a:pPr algn="ctr" eaLnBrk="1" hangingPunct="1">
              <a:spcBef>
                <a:spcPct val="50000"/>
              </a:spcBef>
            </a:pPr>
            <a:r>
              <a:rPr lang="en-US" altLang="en-US" sz="2400" b="0">
                <a:solidFill>
                  <a:srgbClr val="333399"/>
                </a:solidFill>
              </a:rPr>
              <a:t>(</a:t>
            </a:r>
            <a:r>
              <a:rPr lang="vi-VN" altLang="en-US" sz="2400" b="0">
                <a:solidFill>
                  <a:srgbClr val="333399"/>
                </a:solidFill>
              </a:rPr>
              <a:t>Thực hiện</a:t>
            </a:r>
            <a:r>
              <a:rPr lang="en-US" altLang="en-US" sz="2400" b="0">
                <a:solidFill>
                  <a:srgbClr val="333399"/>
                </a:solidFill>
              </a:rPr>
              <a:t> khẩu hiệu</a:t>
            </a:r>
            <a:r>
              <a:rPr lang="vi-VN" altLang="en-US" sz="2400" b="0">
                <a:solidFill>
                  <a:srgbClr val="333399"/>
                </a:solidFill>
              </a:rPr>
              <a:t> “</a:t>
            </a:r>
            <a:r>
              <a:rPr lang="en-US" altLang="en-US" sz="2400" b="0" i="1">
                <a:solidFill>
                  <a:srgbClr val="333399"/>
                </a:solidFill>
              </a:rPr>
              <a:t>Tịch thu ruộng đất của đế quốc và Việt gian chia cho dân cày nghèo, giảm tô, giảm tức, chia lại ruộng công</a:t>
            </a:r>
            <a:r>
              <a:rPr lang="vi-VN" altLang="en-US" sz="2400" b="0" i="1">
                <a:solidFill>
                  <a:srgbClr val="333399"/>
                </a:solidFill>
              </a:rPr>
              <a:t>”.</a:t>
            </a:r>
            <a:r>
              <a:rPr lang="en-US" altLang="en-US" sz="2400" b="0" i="1">
                <a:solidFill>
                  <a:srgbClr val="333399"/>
                </a:solidFill>
              </a:rPr>
              <a:t>)</a:t>
            </a:r>
            <a:endParaRPr lang="en-US" altLang="en-US" sz="2400">
              <a:solidFill>
                <a:srgbClr val="333399"/>
              </a:solidFill>
              <a:latin typeface="Arial" panose="020B0604020202020204" pitchFamily="34" charset="0"/>
            </a:endParaRPr>
          </a:p>
        </p:txBody>
      </p:sp>
      <p:sp>
        <p:nvSpPr>
          <p:cNvPr id="17412" name="Text Box 4">
            <a:extLst>
              <a:ext uri="{FF2B5EF4-FFF2-40B4-BE49-F238E27FC236}">
                <a16:creationId xmlns:a16="http://schemas.microsoft.com/office/drawing/2014/main" id="{76011FEF-8CEB-4815-B258-BCED03F52958}"/>
              </a:ext>
            </a:extLst>
          </p:cNvPr>
          <p:cNvSpPr txBox="1">
            <a:spLocks noChangeArrowheads="1"/>
          </p:cNvSpPr>
          <p:nvPr/>
        </p:nvSpPr>
        <p:spPr bwMode="auto">
          <a:xfrm>
            <a:off x="3505200" y="4038600"/>
            <a:ext cx="5105400" cy="2292350"/>
          </a:xfrm>
          <a:prstGeom prst="rect">
            <a:avLst/>
          </a:prstGeom>
          <a:solidFill>
            <a:srgbClr val="FFFF99"/>
          </a:solidFill>
          <a:ln w="9525">
            <a:solidFill>
              <a:schemeClr val="tx1"/>
            </a:solidFill>
            <a:miter lim="800000"/>
            <a:headEnd/>
            <a:tailEnd/>
          </a:ln>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de-DE" altLang="en-US" sz="2400"/>
              <a:t>Thành lập Việt Nam độc lập đồng </a:t>
            </a:r>
            <a:r>
              <a:rPr lang="en-US" altLang="en-US" sz="2400"/>
              <a:t>m</a:t>
            </a:r>
            <a:r>
              <a:rPr lang="de-DE" altLang="en-US" sz="2400"/>
              <a:t>inh (</a:t>
            </a:r>
            <a:r>
              <a:rPr lang="en-US" altLang="en-US" sz="2400"/>
              <a:t>gọi tắt là </a:t>
            </a:r>
            <a:r>
              <a:rPr lang="de-DE" altLang="en-US" sz="2400"/>
              <a:t>Việt Minh)</a:t>
            </a:r>
          </a:p>
          <a:p>
            <a:pPr algn="ctr"/>
            <a:r>
              <a:rPr lang="en-US" altLang="en-US" sz="2400" b="0" i="1">
                <a:solidFill>
                  <a:srgbClr val="333399"/>
                </a:solidFill>
                <a:cs typeface="Times New Roman" panose="02020603050405020304" pitchFamily="18" charset="0"/>
              </a:rPr>
              <a:t>(“L</a:t>
            </a:r>
            <a:r>
              <a:rPr lang="de-DE" altLang="en-US" sz="2400" b="0" i="1">
                <a:solidFill>
                  <a:srgbClr val="333399"/>
                </a:solidFill>
                <a:cs typeface="Times New Roman" panose="02020603050405020304" pitchFamily="18" charset="0"/>
              </a:rPr>
              <a:t>iên hợp hết thảy các giới đồng bào yêu nước không p</a:t>
            </a:r>
            <a:r>
              <a:rPr lang="en-US" altLang="en-US" sz="2400" b="0" i="1">
                <a:solidFill>
                  <a:srgbClr val="333399"/>
                </a:solidFill>
                <a:cs typeface="Times New Roman" panose="02020603050405020304" pitchFamily="18" charset="0"/>
              </a:rPr>
              <a:t>hân biệt già trẻ, gái trai, giàu nghèo, tôn giáo...v...v…</a:t>
            </a:r>
            <a:r>
              <a:rPr lang="de-DE" altLang="en-US" sz="2400" b="0" i="1">
                <a:solidFill>
                  <a:srgbClr val="333399"/>
                </a:solidFill>
                <a:cs typeface="Times New Roman" panose="02020603050405020304" pitchFamily="18" charset="0"/>
              </a:rPr>
              <a:t> cùng đấu tranh giải phóng và sinh tồn</a:t>
            </a:r>
            <a:r>
              <a:rPr lang="en-US" altLang="en-US" sz="2400" b="0" i="1">
                <a:solidFill>
                  <a:srgbClr val="333399"/>
                </a:solidFill>
                <a:cs typeface="Times New Roman" panose="02020603050405020304" pitchFamily="18" charset="0"/>
              </a:rPr>
              <a:t>”</a:t>
            </a:r>
            <a:r>
              <a:rPr lang="de-DE" altLang="en-US" sz="2400" b="0" i="1">
                <a:solidFill>
                  <a:srgbClr val="333399"/>
                </a:solidFill>
                <a:latin typeface="Arial" panose="020B0604020202020204" pitchFamily="34" charset="0"/>
              </a:rPr>
              <a:t>)</a:t>
            </a:r>
            <a:r>
              <a:rPr lang="vi-VN" altLang="en-US" sz="2400" b="0" i="1">
                <a:solidFill>
                  <a:srgbClr val="333399"/>
                </a:solidFill>
              </a:rPr>
              <a:t> </a:t>
            </a:r>
            <a:endParaRPr lang="en-US" altLang="en-US" sz="2400" b="0" i="1">
              <a:solidFill>
                <a:srgbClr val="333399"/>
              </a:solidFill>
            </a:endParaRPr>
          </a:p>
        </p:txBody>
      </p:sp>
      <p:sp>
        <p:nvSpPr>
          <p:cNvPr id="17413" name="Line 9">
            <a:extLst>
              <a:ext uri="{FF2B5EF4-FFF2-40B4-BE49-F238E27FC236}">
                <a16:creationId xmlns:a16="http://schemas.microsoft.com/office/drawing/2014/main" id="{27AAE0BF-F80D-4CA3-BB8D-8FAD6B673828}"/>
              </a:ext>
            </a:extLst>
          </p:cNvPr>
          <p:cNvSpPr>
            <a:spLocks noChangeShapeType="1"/>
          </p:cNvSpPr>
          <p:nvPr/>
        </p:nvSpPr>
        <p:spPr bwMode="auto">
          <a:xfrm>
            <a:off x="2362200" y="4038600"/>
            <a:ext cx="1143000" cy="990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 name="Line 9">
            <a:extLst>
              <a:ext uri="{FF2B5EF4-FFF2-40B4-BE49-F238E27FC236}">
                <a16:creationId xmlns:a16="http://schemas.microsoft.com/office/drawing/2014/main" id="{E22F67BC-EE1D-452F-A0F3-377097D902F3}"/>
              </a:ext>
            </a:extLst>
          </p:cNvPr>
          <p:cNvSpPr>
            <a:spLocks noChangeShapeType="1"/>
          </p:cNvSpPr>
          <p:nvPr/>
        </p:nvSpPr>
        <p:spPr bwMode="auto">
          <a:xfrm flipV="1">
            <a:off x="2362200" y="2743200"/>
            <a:ext cx="1143000" cy="1295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Oval 76">
            <a:extLst>
              <a:ext uri="{FF2B5EF4-FFF2-40B4-BE49-F238E27FC236}">
                <a16:creationId xmlns:a16="http://schemas.microsoft.com/office/drawing/2014/main" id="{FE073633-316C-4A94-814F-639F6200773F}"/>
              </a:ext>
            </a:extLst>
          </p:cNvPr>
          <p:cNvSpPr>
            <a:spLocks noChangeArrowheads="1"/>
          </p:cNvSpPr>
          <p:nvPr/>
        </p:nvSpPr>
        <p:spPr bwMode="auto">
          <a:xfrm>
            <a:off x="0" y="3048000"/>
            <a:ext cx="2362200" cy="2057400"/>
          </a:xfrm>
          <a:prstGeom prst="ellipse">
            <a:avLst/>
          </a:prstGeom>
          <a:solidFill>
            <a:schemeClr val="accent1"/>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2800"/>
              <a:t>Chủ trương </a:t>
            </a:r>
          </a:p>
          <a:p>
            <a:pPr algn="ctr"/>
            <a:r>
              <a:rPr lang="en-US" altLang="en-US" sz="2800"/>
              <a:t> của hội nghị</a:t>
            </a:r>
          </a:p>
          <a:p>
            <a:pPr algn="ctr"/>
            <a:r>
              <a:rPr lang="en-US" altLang="en-US" sz="2800"/>
              <a:t>trung ương 8</a:t>
            </a:r>
            <a:endParaRPr lang="en-US" altLang="en-US" sz="28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2">
            <a:extLst>
              <a:ext uri="{FF2B5EF4-FFF2-40B4-BE49-F238E27FC236}">
                <a16:creationId xmlns:a16="http://schemas.microsoft.com/office/drawing/2014/main" id="{2E948DDE-0A30-44BC-937F-3CBDD910DA46}"/>
              </a:ext>
            </a:extLst>
          </p:cNvPr>
          <p:cNvSpPr txBox="1">
            <a:spLocks noChangeArrowheads="1"/>
          </p:cNvSpPr>
          <p:nvPr/>
        </p:nvSpPr>
        <p:spPr bwMode="auto">
          <a:xfrm>
            <a:off x="0" y="533400"/>
            <a:ext cx="5867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457200" indent="-457200" eaLnBrk="1" hangingPunct="1">
              <a:spcBef>
                <a:spcPct val="50000"/>
              </a:spcBef>
              <a:buFontTx/>
              <a:buAutoNum type="arabicPeriod"/>
              <a:defRPr/>
            </a:pPr>
            <a:r>
              <a:rPr lang="en-US" altLang="en-US" sz="2400" dirty="0">
                <a:latin typeface="Times New Roman" pitchFamily="18" charset="0"/>
              </a:rPr>
              <a:t>Hoàn cảnh ra đời mặt trận Việt Minh.</a:t>
            </a:r>
          </a:p>
          <a:p>
            <a:pPr eaLnBrk="1" hangingPunct="1">
              <a:spcBef>
                <a:spcPct val="50000"/>
              </a:spcBef>
              <a:defRPr/>
            </a:pPr>
            <a:r>
              <a:rPr lang="en-US" altLang="en-US" sz="2400" dirty="0">
                <a:latin typeface="Times New Roman" pitchFamily="18" charset="0"/>
              </a:rPr>
              <a:t>a. Tình hình thế giới. </a:t>
            </a:r>
          </a:p>
        </p:txBody>
      </p:sp>
      <p:sp>
        <p:nvSpPr>
          <p:cNvPr id="18435" name="Text Box 25">
            <a:extLst>
              <a:ext uri="{FF2B5EF4-FFF2-40B4-BE49-F238E27FC236}">
                <a16:creationId xmlns:a16="http://schemas.microsoft.com/office/drawing/2014/main" id="{281A2D80-19F2-4917-A501-F3937603438B}"/>
              </a:ext>
            </a:extLst>
          </p:cNvPr>
          <p:cNvSpPr txBox="1">
            <a:spLocks noChangeArrowheads="1"/>
          </p:cNvSpPr>
          <p:nvPr/>
        </p:nvSpPr>
        <p:spPr bwMode="auto">
          <a:xfrm>
            <a:off x="4800600" y="7620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endParaRPr lang="en-US" altLang="en-US" b="0"/>
          </a:p>
        </p:txBody>
      </p:sp>
      <p:sp>
        <p:nvSpPr>
          <p:cNvPr id="18436" name="Text Box 42">
            <a:extLst>
              <a:ext uri="{FF2B5EF4-FFF2-40B4-BE49-F238E27FC236}">
                <a16:creationId xmlns:a16="http://schemas.microsoft.com/office/drawing/2014/main" id="{01D54CF6-30B1-4A9E-A706-EB6D72E3BB97}"/>
              </a:ext>
            </a:extLst>
          </p:cNvPr>
          <p:cNvSpPr txBox="1">
            <a:spLocks noChangeArrowheads="1"/>
          </p:cNvSpPr>
          <p:nvPr/>
        </p:nvSpPr>
        <p:spPr bwMode="auto">
          <a:xfrm>
            <a:off x="0" y="1609725"/>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buFontTx/>
              <a:buChar char="-"/>
            </a:pPr>
            <a:r>
              <a:rPr lang="en-US" altLang="en-US" sz="2800" b="0">
                <a:solidFill>
                  <a:schemeClr val="tx2"/>
                </a:solidFill>
              </a:rPr>
              <a:t>Chiến tranh thế giới thứ hai bước sang năm thứ ba, Đức tấn công Liên Xô. </a:t>
            </a:r>
          </a:p>
          <a:p>
            <a:pPr eaLnBrk="1" hangingPunct="1">
              <a:spcBef>
                <a:spcPct val="50000"/>
              </a:spcBef>
              <a:buFontTx/>
              <a:buChar char="-"/>
            </a:pPr>
            <a:r>
              <a:rPr lang="en-US" altLang="en-US" sz="2800" b="0">
                <a:solidFill>
                  <a:schemeClr val="tx2"/>
                </a:solidFill>
              </a:rPr>
              <a:t>Thế giới hình thành hai trận tuyến. </a:t>
            </a:r>
          </a:p>
        </p:txBody>
      </p:sp>
      <p:sp>
        <p:nvSpPr>
          <p:cNvPr id="18437" name="Text Box 5">
            <a:extLst>
              <a:ext uri="{FF2B5EF4-FFF2-40B4-BE49-F238E27FC236}">
                <a16:creationId xmlns:a16="http://schemas.microsoft.com/office/drawing/2014/main" id="{95A17F8A-7C6B-4286-8093-42F979CAECC2}"/>
              </a:ext>
            </a:extLst>
          </p:cNvPr>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800">
                <a:solidFill>
                  <a:srgbClr val="FF0000"/>
                </a:solidFill>
              </a:rPr>
              <a:t>I. MẶT TRẬN VIỆT MINH RA ĐỜI (19-5-1941).</a:t>
            </a:r>
          </a:p>
        </p:txBody>
      </p:sp>
      <p:sp>
        <p:nvSpPr>
          <p:cNvPr id="18438" name="Text Box 22">
            <a:extLst>
              <a:ext uri="{FF2B5EF4-FFF2-40B4-BE49-F238E27FC236}">
                <a16:creationId xmlns:a16="http://schemas.microsoft.com/office/drawing/2014/main" id="{A5704B99-DEF7-40BC-809F-B908220F2E56}"/>
              </a:ext>
            </a:extLst>
          </p:cNvPr>
          <p:cNvSpPr txBox="1">
            <a:spLocks noChangeArrowheads="1"/>
          </p:cNvSpPr>
          <p:nvPr/>
        </p:nvSpPr>
        <p:spPr bwMode="auto">
          <a:xfrm>
            <a:off x="152400" y="3271838"/>
            <a:ext cx="586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a:t>b. Tình hình trong nước</a:t>
            </a:r>
          </a:p>
        </p:txBody>
      </p:sp>
      <p:sp>
        <p:nvSpPr>
          <p:cNvPr id="7" name="Text Box 44">
            <a:extLst>
              <a:ext uri="{FF2B5EF4-FFF2-40B4-BE49-F238E27FC236}">
                <a16:creationId xmlns:a16="http://schemas.microsoft.com/office/drawing/2014/main" id="{C8BD3E30-7B9B-4C52-9E7B-23A7E9D05B8E}"/>
              </a:ext>
            </a:extLst>
          </p:cNvPr>
          <p:cNvSpPr txBox="1">
            <a:spLocks noChangeArrowheads="1"/>
          </p:cNvSpPr>
          <p:nvPr/>
        </p:nvSpPr>
        <p:spPr bwMode="auto">
          <a:xfrm>
            <a:off x="153988" y="3763963"/>
            <a:ext cx="89900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buFontTx/>
              <a:buChar char="-"/>
            </a:pPr>
            <a:r>
              <a:rPr lang="de-DE" altLang="en-US" sz="2800" b="0"/>
              <a:t>28 /1/1941,</a:t>
            </a:r>
            <a:r>
              <a:rPr lang="vi-VN" altLang="en-US" sz="2800" b="0"/>
              <a:t> Nguyễn Ái Quốc</a:t>
            </a:r>
            <a:r>
              <a:rPr lang="de-DE" altLang="en-US" sz="2800" b="0"/>
              <a:t> về nước trực tiếp lãnh đạo cách mạng </a:t>
            </a:r>
          </a:p>
          <a:p>
            <a:pPr>
              <a:buFontTx/>
              <a:buChar char="-"/>
            </a:pPr>
            <a:r>
              <a:rPr lang="de-DE" altLang="en-US" sz="2800" b="0"/>
              <a:t> Từ ngày 10 đến 19/5/1941, Nguyễn Ái Quốc triệu tập </a:t>
            </a:r>
            <a:r>
              <a:rPr lang="en-US" altLang="en-US" sz="2800" b="0"/>
              <a:t>H</a:t>
            </a:r>
            <a:r>
              <a:rPr lang="de-DE" altLang="en-US" sz="2800" b="0"/>
              <a:t>ội nghị </a:t>
            </a:r>
            <a:r>
              <a:rPr lang="en-US" altLang="en-US" sz="2800" b="0"/>
              <a:t>T</a:t>
            </a:r>
            <a:r>
              <a:rPr lang="vi-VN" altLang="en-US" sz="2800" b="0"/>
              <a:t>rung ương </a:t>
            </a:r>
            <a:r>
              <a:rPr lang="de-DE" altLang="en-US" sz="2800" b="0"/>
              <a:t> lần thứ 8 tại Pác Bó (Cao Bằng):</a:t>
            </a:r>
            <a:endParaRPr lang="en-US" altLang="en-US" sz="2800" b="0"/>
          </a:p>
        </p:txBody>
      </p:sp>
      <p:sp>
        <p:nvSpPr>
          <p:cNvPr id="18440" name="Text Box 45">
            <a:extLst>
              <a:ext uri="{FF2B5EF4-FFF2-40B4-BE49-F238E27FC236}">
                <a16:creationId xmlns:a16="http://schemas.microsoft.com/office/drawing/2014/main" id="{8F91DBD9-8B71-494A-A386-CF549D8CC5EE}"/>
              </a:ext>
            </a:extLst>
          </p:cNvPr>
          <p:cNvSpPr txBox="1">
            <a:spLocks noChangeArrowheads="1"/>
          </p:cNvSpPr>
          <p:nvPr/>
        </p:nvSpPr>
        <p:spPr bwMode="auto">
          <a:xfrm>
            <a:off x="304800" y="5565775"/>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r>
              <a:rPr lang="de-DE" altLang="en-US" sz="2400"/>
              <a:t>+ </a:t>
            </a:r>
            <a:r>
              <a:rPr lang="de-DE" altLang="en-US" sz="2400" b="0"/>
              <a:t>Hội nghị chủ trương giải phóng các dân tộc Đông Dương ra khỏi ách Pháp - Nhật. </a:t>
            </a:r>
            <a:r>
              <a:rPr lang="en-US" altLang="en-US" sz="2400" b="0"/>
              <a:t>T</a:t>
            </a:r>
            <a:r>
              <a:rPr lang="de-DE" altLang="en-US" sz="2400" b="0"/>
              <a:t>hành lập Việt Nam độc lập đồng </a:t>
            </a:r>
            <a:r>
              <a:rPr lang="en-US" altLang="en-US" sz="2400" b="0"/>
              <a:t>m</a:t>
            </a:r>
            <a:r>
              <a:rPr lang="de-DE" altLang="en-US" sz="2400" b="0"/>
              <a:t>inh</a:t>
            </a:r>
            <a:r>
              <a:rPr lang="en-US" altLang="en-US" sz="2400" b="0"/>
              <a:t>. N</a:t>
            </a:r>
            <a:r>
              <a:rPr lang="vi-VN" altLang="en-US" sz="2400" b="0"/>
              <a:t>gày 19/05/1941</a:t>
            </a:r>
            <a:r>
              <a:rPr lang="en-US" altLang="en-US" sz="2400" b="0"/>
              <a:t> mặt trận </a:t>
            </a:r>
            <a:r>
              <a:rPr lang="de-DE" altLang="en-US" sz="2400" b="0"/>
              <a:t>Việt Minh</a:t>
            </a:r>
            <a:r>
              <a:rPr lang="vi-VN" altLang="en-US" sz="2400" b="0"/>
              <a:t> </a:t>
            </a:r>
            <a:r>
              <a:rPr lang="en-US" altLang="en-US" sz="2400" b="0"/>
              <a:t>chính thức ra đời</a:t>
            </a:r>
            <a:r>
              <a:rPr lang="vi-VN" altLang="en-US" sz="2400" b="0"/>
              <a:t>.</a:t>
            </a:r>
            <a:endParaRPr lang="en-US" altLang="en-US" sz="24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5060FB8B-D1D5-46F3-96AB-3E73009D5E84}"/>
              </a:ext>
            </a:extLst>
          </p:cNvPr>
          <p:cNvSpPr txBox="1">
            <a:spLocks noChangeArrowheads="1"/>
          </p:cNvSpPr>
          <p:nvPr/>
        </p:nvSpPr>
        <p:spPr bwMode="auto">
          <a:xfrm>
            <a:off x="304800" y="10668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a:solidFill>
                  <a:schemeClr val="hlink"/>
                </a:solidFill>
              </a:rPr>
              <a:t>I. MẶT TRẬN VIỆT MINH RA ĐỜI (19-5-1941).</a:t>
            </a:r>
          </a:p>
        </p:txBody>
      </p:sp>
      <p:sp>
        <p:nvSpPr>
          <p:cNvPr id="19459" name="Text Box 3">
            <a:extLst>
              <a:ext uri="{FF2B5EF4-FFF2-40B4-BE49-F238E27FC236}">
                <a16:creationId xmlns:a16="http://schemas.microsoft.com/office/drawing/2014/main" id="{4DAAC815-2EF4-425E-B10E-ADCB6F55928F}"/>
              </a:ext>
            </a:extLst>
          </p:cNvPr>
          <p:cNvSpPr txBox="1">
            <a:spLocks noChangeArrowheads="1"/>
          </p:cNvSpPr>
          <p:nvPr/>
        </p:nvSpPr>
        <p:spPr bwMode="auto">
          <a:xfrm>
            <a:off x="457200" y="13716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a:solidFill>
                  <a:srgbClr val="000000"/>
                </a:solidFill>
              </a:rPr>
              <a:t>1. Hoàn cảnh ra đời</a:t>
            </a:r>
          </a:p>
        </p:txBody>
      </p:sp>
      <p:sp>
        <p:nvSpPr>
          <p:cNvPr id="27653" name="Text Box 19">
            <a:extLst>
              <a:ext uri="{FF2B5EF4-FFF2-40B4-BE49-F238E27FC236}">
                <a16:creationId xmlns:a16="http://schemas.microsoft.com/office/drawing/2014/main" id="{78A201F8-B034-4AA3-B666-E46869F1E538}"/>
              </a:ext>
            </a:extLst>
          </p:cNvPr>
          <p:cNvSpPr txBox="1">
            <a:spLocks noChangeArrowheads="1"/>
          </p:cNvSpPr>
          <p:nvPr/>
        </p:nvSpPr>
        <p:spPr bwMode="auto">
          <a:xfrm>
            <a:off x="457200" y="1828800"/>
            <a:ext cx="6629400" cy="461963"/>
          </a:xfrm>
          <a:prstGeom prst="rect">
            <a:avLst/>
          </a:prstGeom>
          <a:noFill/>
          <a:ln w="9525">
            <a:noFill/>
            <a:miter lim="800000"/>
            <a:headEnd/>
            <a:tailEnd/>
          </a:ln>
        </p:spPr>
        <p:txBody>
          <a:bodyPr>
            <a:spAutoFit/>
          </a:bodyPr>
          <a:lstStyle/>
          <a:p>
            <a:pPr eaLnBrk="1" hangingPunct="1">
              <a:spcBef>
                <a:spcPct val="50000"/>
              </a:spcBef>
              <a:defRPr/>
            </a:pPr>
            <a:r>
              <a:rPr lang="en-US" altLang="en-US" sz="2400" dirty="0">
                <a:solidFill>
                  <a:schemeClr val="accent4"/>
                </a:solidFill>
              </a:rPr>
              <a:t>2. </a:t>
            </a:r>
            <a:r>
              <a:rPr lang="en-US" altLang="en-US" sz="2400" dirty="0" err="1">
                <a:solidFill>
                  <a:schemeClr val="accent4"/>
                </a:solidFill>
              </a:rPr>
              <a:t>Sự</a:t>
            </a:r>
            <a:r>
              <a:rPr lang="en-US" altLang="en-US" sz="2400" dirty="0">
                <a:solidFill>
                  <a:schemeClr val="accent4"/>
                </a:solidFill>
              </a:rPr>
              <a:t> </a:t>
            </a:r>
            <a:r>
              <a:rPr lang="en-US" altLang="en-US" sz="2400" dirty="0" err="1">
                <a:solidFill>
                  <a:schemeClr val="accent4"/>
                </a:solidFill>
              </a:rPr>
              <a:t>phát</a:t>
            </a:r>
            <a:r>
              <a:rPr lang="en-US" altLang="en-US" sz="2400" dirty="0">
                <a:solidFill>
                  <a:schemeClr val="accent4"/>
                </a:solidFill>
              </a:rPr>
              <a:t> </a:t>
            </a:r>
            <a:r>
              <a:rPr lang="en-US" altLang="en-US" sz="2400" dirty="0" err="1">
                <a:solidFill>
                  <a:schemeClr val="accent4"/>
                </a:solidFill>
              </a:rPr>
              <a:t>triển</a:t>
            </a:r>
            <a:r>
              <a:rPr lang="en-US" altLang="en-US" sz="2400" dirty="0">
                <a:solidFill>
                  <a:schemeClr val="accent4"/>
                </a:solidFill>
              </a:rPr>
              <a:t> </a:t>
            </a:r>
            <a:r>
              <a:rPr lang="en-US" altLang="en-US" sz="2400" dirty="0" err="1">
                <a:solidFill>
                  <a:schemeClr val="accent4"/>
                </a:solidFill>
              </a:rPr>
              <a:t>lực</a:t>
            </a:r>
            <a:r>
              <a:rPr lang="en-US" altLang="en-US" sz="2400" dirty="0">
                <a:solidFill>
                  <a:schemeClr val="accent4"/>
                </a:solidFill>
              </a:rPr>
              <a:t> </a:t>
            </a:r>
            <a:r>
              <a:rPr lang="en-US" altLang="en-US" sz="2400" dirty="0" err="1">
                <a:solidFill>
                  <a:schemeClr val="accent4"/>
                </a:solidFill>
              </a:rPr>
              <a:t>lượng</a:t>
            </a:r>
            <a:r>
              <a:rPr lang="en-US" altLang="en-US" sz="2400" dirty="0">
                <a:solidFill>
                  <a:schemeClr val="accent4"/>
                </a:solidFill>
              </a:rPr>
              <a:t> </a:t>
            </a:r>
            <a:r>
              <a:rPr lang="en-US" altLang="en-US" sz="2400" dirty="0" err="1">
                <a:solidFill>
                  <a:schemeClr val="accent4"/>
                </a:solidFill>
              </a:rPr>
              <a:t>cách</a:t>
            </a:r>
            <a:r>
              <a:rPr lang="en-US" altLang="en-US" sz="2400" dirty="0">
                <a:solidFill>
                  <a:schemeClr val="accent4"/>
                </a:solidFill>
              </a:rPr>
              <a:t> </a:t>
            </a:r>
            <a:r>
              <a:rPr lang="en-US" altLang="en-US" sz="2400" dirty="0" err="1">
                <a:solidFill>
                  <a:schemeClr val="accent4"/>
                </a:solidFill>
              </a:rPr>
              <a:t>mạng</a:t>
            </a:r>
            <a:r>
              <a:rPr lang="en-US" altLang="en-US" sz="2400" dirty="0">
                <a:solidFill>
                  <a:schemeClr val="accent4"/>
                </a:solidFill>
              </a:rPr>
              <a:t>.</a:t>
            </a:r>
          </a:p>
        </p:txBody>
      </p:sp>
      <p:sp>
        <p:nvSpPr>
          <p:cNvPr id="2" name="Rectangle 1">
            <a:extLst>
              <a:ext uri="{FF2B5EF4-FFF2-40B4-BE49-F238E27FC236}">
                <a16:creationId xmlns:a16="http://schemas.microsoft.com/office/drawing/2014/main" id="{03409F3F-D5FE-4702-8443-82E82475C2DC}"/>
              </a:ext>
            </a:extLst>
          </p:cNvPr>
          <p:cNvSpPr>
            <a:spLocks noChangeArrowheads="1"/>
          </p:cNvSpPr>
          <p:nvPr/>
        </p:nvSpPr>
        <p:spPr bwMode="auto">
          <a:xfrm>
            <a:off x="609600" y="2209800"/>
            <a:ext cx="3133725" cy="461963"/>
          </a:xfrm>
          <a:prstGeom prst="rect">
            <a:avLst/>
          </a:prstGeom>
          <a:noFill/>
          <a:ln w="9525">
            <a:noFill/>
            <a:miter lim="800000"/>
            <a:headEnd/>
            <a:tailEnd/>
          </a:ln>
        </p:spPr>
        <p:txBody>
          <a:bodyPr wrap="none">
            <a:spAutoFit/>
          </a:bodyPr>
          <a:lstStyle/>
          <a:p>
            <a:pPr>
              <a:defRPr/>
            </a:pPr>
            <a:r>
              <a:rPr lang="en-US" altLang="en-US" sz="2400" dirty="0">
                <a:solidFill>
                  <a:schemeClr val="accent4"/>
                </a:solidFill>
              </a:rPr>
              <a:t>a. </a:t>
            </a:r>
            <a:r>
              <a:rPr lang="en-US" altLang="en-US" sz="2400" dirty="0" err="1">
                <a:solidFill>
                  <a:schemeClr val="accent4"/>
                </a:solidFill>
              </a:rPr>
              <a:t>Lực</a:t>
            </a:r>
            <a:r>
              <a:rPr lang="en-US" altLang="en-US" sz="2400" dirty="0">
                <a:solidFill>
                  <a:schemeClr val="accent4"/>
                </a:solidFill>
              </a:rPr>
              <a:t> </a:t>
            </a:r>
            <a:r>
              <a:rPr lang="en-US" altLang="en-US" sz="2400" dirty="0" err="1">
                <a:solidFill>
                  <a:schemeClr val="accent4"/>
                </a:solidFill>
              </a:rPr>
              <a:t>lượng</a:t>
            </a:r>
            <a:r>
              <a:rPr lang="en-US" altLang="en-US" sz="2400" dirty="0">
                <a:solidFill>
                  <a:schemeClr val="accent4"/>
                </a:solidFill>
              </a:rPr>
              <a:t> </a:t>
            </a:r>
            <a:r>
              <a:rPr lang="en-US" altLang="en-US" sz="2400" dirty="0" err="1">
                <a:solidFill>
                  <a:schemeClr val="accent4"/>
                </a:solidFill>
              </a:rPr>
              <a:t>vũ</a:t>
            </a:r>
            <a:r>
              <a:rPr lang="en-US" altLang="en-US" sz="2400" dirty="0">
                <a:solidFill>
                  <a:schemeClr val="accent4"/>
                </a:solidFill>
              </a:rPr>
              <a:t> </a:t>
            </a:r>
            <a:r>
              <a:rPr lang="en-US" altLang="en-US" sz="2400" dirty="0" err="1">
                <a:solidFill>
                  <a:schemeClr val="accent4"/>
                </a:solidFill>
              </a:rPr>
              <a:t>trang</a:t>
            </a:r>
            <a:r>
              <a:rPr lang="en-US" altLang="en-US" sz="2400" dirty="0">
                <a:solidFill>
                  <a:schemeClr val="accent4"/>
                </a:solidFill>
              </a:rPr>
              <a:t>.</a:t>
            </a:r>
            <a:endParaRPr lang="en-US" altLang="en-US" sz="2400" b="0" dirty="0">
              <a:solidFill>
                <a:schemeClr val="accent4"/>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91">
            <a:extLst>
              <a:ext uri="{FF2B5EF4-FFF2-40B4-BE49-F238E27FC236}">
                <a16:creationId xmlns:a16="http://schemas.microsoft.com/office/drawing/2014/main" id="{B9DC5B82-28CA-484E-A2B0-2904EFB6E78B}"/>
              </a:ext>
            </a:extLst>
          </p:cNvPr>
          <p:cNvSpPr>
            <a:spLocks noChangeArrowheads="1"/>
          </p:cNvSpPr>
          <p:nvPr/>
        </p:nvSpPr>
        <p:spPr bwMode="auto">
          <a:xfrm>
            <a:off x="381000" y="4038600"/>
            <a:ext cx="3124200" cy="1905000"/>
          </a:xfrm>
          <a:prstGeom prst="ellipse">
            <a:avLst/>
          </a:prstGeom>
          <a:solidFill>
            <a:srgbClr val="FFFF99"/>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3200">
                <a:solidFill>
                  <a:srgbClr val="FF0000"/>
                </a:solidFill>
              </a:rPr>
              <a:t>Duy trì </a:t>
            </a:r>
          </a:p>
          <a:p>
            <a:pPr algn="ctr"/>
            <a:r>
              <a:rPr lang="en-US" altLang="en-US" sz="3200">
                <a:solidFill>
                  <a:srgbClr val="FF0000"/>
                </a:solidFill>
              </a:rPr>
              <a:t>Đội du kích </a:t>
            </a:r>
          </a:p>
          <a:p>
            <a:pPr algn="ctr"/>
            <a:r>
              <a:rPr lang="en-US" altLang="en-US" sz="3200">
                <a:solidFill>
                  <a:srgbClr val="FF0000"/>
                </a:solidFill>
              </a:rPr>
              <a:t>Bắc Sơn</a:t>
            </a:r>
          </a:p>
        </p:txBody>
      </p:sp>
      <p:sp>
        <p:nvSpPr>
          <p:cNvPr id="25" name="Line 9">
            <a:extLst>
              <a:ext uri="{FF2B5EF4-FFF2-40B4-BE49-F238E27FC236}">
                <a16:creationId xmlns:a16="http://schemas.microsoft.com/office/drawing/2014/main" id="{87E4B844-C652-440C-B346-D8A3D28E2FF2}"/>
              </a:ext>
            </a:extLst>
          </p:cNvPr>
          <p:cNvSpPr>
            <a:spLocks noChangeShapeType="1"/>
          </p:cNvSpPr>
          <p:nvPr/>
        </p:nvSpPr>
        <p:spPr bwMode="auto">
          <a:xfrm flipH="1" flipV="1">
            <a:off x="1600200" y="2590800"/>
            <a:ext cx="304800" cy="1447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AutoShape 95">
            <a:extLst>
              <a:ext uri="{FF2B5EF4-FFF2-40B4-BE49-F238E27FC236}">
                <a16:creationId xmlns:a16="http://schemas.microsoft.com/office/drawing/2014/main" id="{C704F9AA-69EC-4C4A-BAE0-BDD87587F308}"/>
              </a:ext>
            </a:extLst>
          </p:cNvPr>
          <p:cNvSpPr>
            <a:spLocks noChangeArrowheads="1"/>
          </p:cNvSpPr>
          <p:nvPr/>
        </p:nvSpPr>
        <p:spPr bwMode="auto">
          <a:xfrm>
            <a:off x="4648200" y="381000"/>
            <a:ext cx="2895600" cy="99060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2400"/>
              <a:t>Hoạt động ở</a:t>
            </a:r>
          </a:p>
          <a:p>
            <a:pPr algn="ctr" eaLnBrk="1" hangingPunct="1">
              <a:spcBef>
                <a:spcPct val="50000"/>
              </a:spcBef>
            </a:pPr>
            <a:r>
              <a:rPr lang="en-US" altLang="en-US" sz="2400"/>
              <a:t>Bắc Sơn, Võ Nhai</a:t>
            </a:r>
          </a:p>
        </p:txBody>
      </p:sp>
      <p:sp>
        <p:nvSpPr>
          <p:cNvPr id="2" name="Line 9">
            <a:extLst>
              <a:ext uri="{FF2B5EF4-FFF2-40B4-BE49-F238E27FC236}">
                <a16:creationId xmlns:a16="http://schemas.microsoft.com/office/drawing/2014/main" id="{D34E5877-A69C-4497-B3DF-71B00BD3EAD0}"/>
              </a:ext>
            </a:extLst>
          </p:cNvPr>
          <p:cNvSpPr>
            <a:spLocks noChangeShapeType="1"/>
          </p:cNvSpPr>
          <p:nvPr/>
        </p:nvSpPr>
        <p:spPr bwMode="auto">
          <a:xfrm flipV="1">
            <a:off x="1905000" y="1371600"/>
            <a:ext cx="2895600" cy="2667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AutoShape 95">
            <a:extLst>
              <a:ext uri="{FF2B5EF4-FFF2-40B4-BE49-F238E27FC236}">
                <a16:creationId xmlns:a16="http://schemas.microsoft.com/office/drawing/2014/main" id="{DC888B4C-A420-4A5A-B278-05770A7C3F8A}"/>
              </a:ext>
            </a:extLst>
          </p:cNvPr>
          <p:cNvSpPr>
            <a:spLocks noChangeArrowheads="1"/>
          </p:cNvSpPr>
          <p:nvPr/>
        </p:nvSpPr>
        <p:spPr bwMode="auto">
          <a:xfrm>
            <a:off x="228600" y="1600200"/>
            <a:ext cx="2590800" cy="99060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2400"/>
              <a:t>Ra đời cuối 1940</a:t>
            </a:r>
          </a:p>
          <a:p>
            <a:pPr algn="ctr" eaLnBrk="1" hangingPunct="1">
              <a:spcBef>
                <a:spcPct val="50000"/>
              </a:spcBef>
            </a:pPr>
            <a:r>
              <a:rPr lang="en-US" altLang="en-US" sz="2400"/>
              <a:t>có 32 chiến sĩ</a:t>
            </a:r>
          </a:p>
        </p:txBody>
      </p:sp>
      <p:pic>
        <p:nvPicPr>
          <p:cNvPr id="20487" name="Picture 4" descr="3">
            <a:extLst>
              <a:ext uri="{FF2B5EF4-FFF2-40B4-BE49-F238E27FC236}">
                <a16:creationId xmlns:a16="http://schemas.microsoft.com/office/drawing/2014/main" id="{307050CC-B386-4C12-99AE-4B56E9C7C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590800"/>
            <a:ext cx="5562600" cy="426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Horizont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par>
                          <p:cTn id="12" fill="hold" nodeType="afterGroup">
                            <p:stCondLst>
                              <p:cond delay="0"/>
                            </p:stCondLst>
                            <p:childTnLst>
                              <p:par>
                                <p:cTn id="13" presetID="51"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70" decel="100000"/>
                                        <p:tgtEl>
                                          <p:spTgt spid="3"/>
                                        </p:tgtEl>
                                      </p:cBhvr>
                                    </p:animEffect>
                                    <p:animScale>
                                      <p:cBhvr>
                                        <p:cTn id="16" dur="770" decel="100000"/>
                                        <p:tgtEl>
                                          <p:spTgt spid="3"/>
                                        </p:tgtEl>
                                      </p:cBhvr>
                                      <p:from x="10000" y="10000"/>
                                      <p:to x="200000" y="450000"/>
                                    </p:animScale>
                                    <p:animScale>
                                      <p:cBhvr>
                                        <p:cTn id="17" dur="1230" accel="100000" fill="hold">
                                          <p:stCondLst>
                                            <p:cond delay="770"/>
                                          </p:stCondLst>
                                        </p:cTn>
                                        <p:tgtEl>
                                          <p:spTgt spid="3"/>
                                        </p:tgtEl>
                                      </p:cBhvr>
                                      <p:from x="200000" y="450000"/>
                                      <p:to x="100000" y="100000"/>
                                    </p:animScale>
                                    <p:set>
                                      <p:cBhvr>
                                        <p:cTn id="18" dur="770" fill="hold"/>
                                        <p:tgtEl>
                                          <p:spTgt spid="3"/>
                                        </p:tgtEl>
                                        <p:attrNameLst>
                                          <p:attrName>ppt_x</p:attrName>
                                        </p:attrNameLst>
                                      </p:cBhvr>
                                      <p:to>
                                        <p:strVal val="(0.5)"/>
                                      </p:to>
                                    </p:set>
                                    <p:anim from="(0.5)" to="(#ppt_x)" calcmode="lin" valueType="num">
                                      <p:cBhvr>
                                        <p:cTn id="19" dur="1230" accel="100000" fill="hold">
                                          <p:stCondLst>
                                            <p:cond delay="770"/>
                                          </p:stCondLst>
                                        </p:cTn>
                                        <p:tgtEl>
                                          <p:spTgt spid="3"/>
                                        </p:tgtEl>
                                        <p:attrNameLst>
                                          <p:attrName>ppt_x</p:attrName>
                                        </p:attrNameLst>
                                      </p:cBhvr>
                                    </p:anim>
                                    <p:set>
                                      <p:cBhvr>
                                        <p:cTn id="20" dur="770" fill="hold"/>
                                        <p:tgtEl>
                                          <p:spTgt spid="3"/>
                                        </p:tgtEl>
                                        <p:attrNameLst>
                                          <p:attrName>ppt_y</p:attrName>
                                        </p:attrNameLst>
                                      </p:cBhvr>
                                      <p:to>
                                        <p:strVal val="(#ppt_y+0.4)"/>
                                      </p:to>
                                    </p:set>
                                    <p:anim from="(#ppt_y+0.4)" to="(#ppt_y)" calcmode="lin" valueType="num">
                                      <p:cBhvr>
                                        <p:cTn id="21" dur="1230" accel="100000" fill="hold">
                                          <p:stCondLst>
                                            <p:cond delay="770"/>
                                          </p:stCondLst>
                                        </p:cTn>
                                        <p:tgtEl>
                                          <p:spTgt spid="3"/>
                                        </p:tgtEl>
                                        <p:attrNameLst>
                                          <p:attrName>ppt_y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nodeType="afterGroup">
                            <p:stCondLst>
                              <p:cond delay="0"/>
                            </p:stCondLst>
                            <p:childTnLst>
                              <p:par>
                                <p:cTn id="27" presetID="51"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770" decel="100000"/>
                                        <p:tgtEl>
                                          <p:spTgt spid="21"/>
                                        </p:tgtEl>
                                      </p:cBhvr>
                                    </p:animEffect>
                                    <p:animScale>
                                      <p:cBhvr>
                                        <p:cTn id="30" dur="770" decel="100000"/>
                                        <p:tgtEl>
                                          <p:spTgt spid="21"/>
                                        </p:tgtEl>
                                      </p:cBhvr>
                                      <p:from x="10000" y="10000"/>
                                      <p:to x="200000" y="450000"/>
                                    </p:animScale>
                                    <p:animScale>
                                      <p:cBhvr>
                                        <p:cTn id="31" dur="1230" accel="100000" fill="hold">
                                          <p:stCondLst>
                                            <p:cond delay="770"/>
                                          </p:stCondLst>
                                        </p:cTn>
                                        <p:tgtEl>
                                          <p:spTgt spid="21"/>
                                        </p:tgtEl>
                                      </p:cBhvr>
                                      <p:from x="200000" y="450000"/>
                                      <p:to x="100000" y="100000"/>
                                    </p:animScale>
                                    <p:set>
                                      <p:cBhvr>
                                        <p:cTn id="32" dur="770" fill="hold"/>
                                        <p:tgtEl>
                                          <p:spTgt spid="21"/>
                                        </p:tgtEl>
                                        <p:attrNameLst>
                                          <p:attrName>ppt_x</p:attrName>
                                        </p:attrNameLst>
                                      </p:cBhvr>
                                      <p:to>
                                        <p:strVal val="(0.5)"/>
                                      </p:to>
                                    </p:set>
                                    <p:anim from="(0.5)" to="(#ppt_x)" calcmode="lin" valueType="num">
                                      <p:cBhvr>
                                        <p:cTn id="33" dur="1230" accel="100000" fill="hold">
                                          <p:stCondLst>
                                            <p:cond delay="770"/>
                                          </p:stCondLst>
                                        </p:cTn>
                                        <p:tgtEl>
                                          <p:spTgt spid="21"/>
                                        </p:tgtEl>
                                        <p:attrNameLst>
                                          <p:attrName>ppt_x</p:attrName>
                                        </p:attrNameLst>
                                      </p:cBhvr>
                                    </p:anim>
                                    <p:set>
                                      <p:cBhvr>
                                        <p:cTn id="34" dur="770" fill="hold"/>
                                        <p:tgtEl>
                                          <p:spTgt spid="21"/>
                                        </p:tgtEl>
                                        <p:attrNameLst>
                                          <p:attrName>ppt_y</p:attrName>
                                        </p:attrNameLst>
                                      </p:cBhvr>
                                      <p:to>
                                        <p:strVal val="(#ppt_y+0.4)"/>
                                      </p:to>
                                    </p:set>
                                    <p:anim from="(#ppt_y+0.4)" to="(#ppt_y)" calcmode="lin" valueType="num">
                                      <p:cBhvr>
                                        <p:cTn id="35" dur="1230" accel="100000" fill="hold">
                                          <p:stCondLst>
                                            <p:cond delay="770"/>
                                          </p:stCondLst>
                                        </p:cTn>
                                        <p:tgtEl>
                                          <p:spTgt spid="2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13">
            <a:extLst>
              <a:ext uri="{FF2B5EF4-FFF2-40B4-BE49-F238E27FC236}">
                <a16:creationId xmlns:a16="http://schemas.microsoft.com/office/drawing/2014/main" id="{1A1129ED-EC33-4F2C-8F10-B9C623AACD3A}"/>
              </a:ext>
            </a:extLst>
          </p:cNvPr>
          <p:cNvSpPr>
            <a:spLocks noChangeArrowheads="1" noChangeShapeType="1" noTextEdit="1"/>
          </p:cNvSpPr>
          <p:nvPr/>
        </p:nvSpPr>
        <p:spPr bwMode="auto">
          <a:xfrm>
            <a:off x="228600" y="1793461"/>
            <a:ext cx="8686800" cy="2555875"/>
          </a:xfrm>
          <a:prstGeom prst="rect">
            <a:avLst/>
          </a:prstGeom>
        </p:spPr>
        <p:txBody>
          <a:bodyPr wrap="none" fromWordArt="1">
            <a:prstTxWarp prst="textPlain">
              <a:avLst>
                <a:gd name="adj" fmla="val 50681"/>
              </a:avLst>
            </a:prstTxWarp>
          </a:bodyPr>
          <a:lstStyle/>
          <a:p>
            <a:pPr algn="ctr"/>
            <a:r>
              <a:rPr lang="en-US" sz="3600" kern="10">
                <a:ln w="19050">
                  <a:solidFill>
                    <a:srgbClr val="FF9900"/>
                  </a:solidFill>
                  <a:round/>
                  <a:headEnd/>
                  <a:tailEnd/>
                </a:ln>
                <a:solidFill>
                  <a:srgbClr val="FF0000"/>
                </a:solidFill>
                <a:effectLst>
                  <a:outerShdw dist="35921" dir="2700000" algn="ctr" rotWithShape="0">
                    <a:srgbClr val="990000"/>
                  </a:outerShdw>
                </a:effectLst>
                <a:cs typeface="Times New Roman" panose="02020603050405020304" pitchFamily="18" charset="0"/>
              </a:rPr>
              <a:t>Bài 22.  CAO TRÀO CÁCH MẠNG TIẾN TỚI </a:t>
            </a:r>
          </a:p>
          <a:p>
            <a:pPr algn="ctr"/>
            <a:r>
              <a:rPr lang="en-US" sz="3600" kern="10">
                <a:ln w="19050">
                  <a:solidFill>
                    <a:srgbClr val="FF9900"/>
                  </a:solidFill>
                  <a:round/>
                  <a:headEnd/>
                  <a:tailEnd/>
                </a:ln>
                <a:solidFill>
                  <a:srgbClr val="FF0000"/>
                </a:solidFill>
                <a:effectLst>
                  <a:outerShdw dist="35921" dir="2700000" algn="ctr" rotWithShape="0">
                    <a:srgbClr val="990000"/>
                  </a:outerShdw>
                </a:effectLst>
                <a:cs typeface="Times New Roman" panose="02020603050405020304" pitchFamily="18" charset="0"/>
              </a:rPr>
              <a:t>TỔNG KHỞI NGHĨA THÁNG TÁM NĂM 1945</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91">
            <a:extLst>
              <a:ext uri="{FF2B5EF4-FFF2-40B4-BE49-F238E27FC236}">
                <a16:creationId xmlns:a16="http://schemas.microsoft.com/office/drawing/2014/main" id="{68529DFB-ACFE-4EBE-8B53-34B562F3DFF3}"/>
              </a:ext>
            </a:extLst>
          </p:cNvPr>
          <p:cNvSpPr>
            <a:spLocks noChangeArrowheads="1"/>
          </p:cNvSpPr>
          <p:nvPr/>
        </p:nvSpPr>
        <p:spPr bwMode="auto">
          <a:xfrm>
            <a:off x="0" y="3657600"/>
            <a:ext cx="2286000" cy="1371600"/>
          </a:xfrm>
          <a:prstGeom prst="ellipse">
            <a:avLst/>
          </a:prstGeom>
          <a:solidFill>
            <a:srgbClr val="FFFF99"/>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a:solidFill>
                  <a:srgbClr val="FF0000"/>
                </a:solidFill>
              </a:rPr>
              <a:t>Duy trì đội</a:t>
            </a:r>
          </a:p>
          <a:p>
            <a:pPr algn="ctr"/>
            <a:r>
              <a:rPr lang="en-US" altLang="en-US">
                <a:solidFill>
                  <a:srgbClr val="FF0000"/>
                </a:solidFill>
              </a:rPr>
              <a:t> du kích Bắc Sơn</a:t>
            </a:r>
          </a:p>
          <a:p>
            <a:pPr algn="ctr"/>
            <a:r>
              <a:rPr lang="en-US" altLang="en-US">
                <a:solidFill>
                  <a:srgbClr val="FF0000"/>
                </a:solidFill>
              </a:rPr>
              <a:t>(Cuối năm 1940)</a:t>
            </a:r>
          </a:p>
        </p:txBody>
      </p:sp>
      <p:sp>
        <p:nvSpPr>
          <p:cNvPr id="21507" name="AutoShape 95">
            <a:extLst>
              <a:ext uri="{FF2B5EF4-FFF2-40B4-BE49-F238E27FC236}">
                <a16:creationId xmlns:a16="http://schemas.microsoft.com/office/drawing/2014/main" id="{92F96F35-9A03-4005-A9FE-6E72CDDEBBD9}"/>
              </a:ext>
            </a:extLst>
          </p:cNvPr>
          <p:cNvSpPr>
            <a:spLocks noChangeArrowheads="1"/>
          </p:cNvSpPr>
          <p:nvPr/>
        </p:nvSpPr>
        <p:spPr bwMode="auto">
          <a:xfrm>
            <a:off x="304800" y="914400"/>
            <a:ext cx="2667000" cy="16764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2400"/>
              <a:t>Hoạt động ở</a:t>
            </a:r>
          </a:p>
          <a:p>
            <a:pPr algn="ctr" eaLnBrk="1" hangingPunct="1">
              <a:spcBef>
                <a:spcPct val="50000"/>
              </a:spcBef>
            </a:pPr>
            <a:r>
              <a:rPr lang="en-US" altLang="en-US" sz="2400"/>
              <a:t>Bắc Sơn, Võ Nhai</a:t>
            </a:r>
          </a:p>
          <a:p>
            <a:pPr algn="ctr" eaLnBrk="1" hangingPunct="1">
              <a:spcBef>
                <a:spcPct val="50000"/>
              </a:spcBef>
            </a:pPr>
            <a:r>
              <a:rPr lang="en-US" altLang="en-US" sz="2400"/>
              <a:t>(lực lượng du kích)</a:t>
            </a:r>
          </a:p>
        </p:txBody>
      </p:sp>
      <p:sp>
        <p:nvSpPr>
          <p:cNvPr id="15" name="Oval 76">
            <a:extLst>
              <a:ext uri="{FF2B5EF4-FFF2-40B4-BE49-F238E27FC236}">
                <a16:creationId xmlns:a16="http://schemas.microsoft.com/office/drawing/2014/main" id="{80EE73BB-4EF1-46C9-B869-99B7CB2DA082}"/>
              </a:ext>
            </a:extLst>
          </p:cNvPr>
          <p:cNvSpPr>
            <a:spLocks noChangeArrowheads="1"/>
          </p:cNvSpPr>
          <p:nvPr/>
        </p:nvSpPr>
        <p:spPr bwMode="auto">
          <a:xfrm>
            <a:off x="3810000" y="3429000"/>
            <a:ext cx="2209800" cy="1752600"/>
          </a:xfrm>
          <a:prstGeom prst="ellipse">
            <a:avLst/>
          </a:prstGeom>
          <a:solidFill>
            <a:srgbClr val="FFFF99"/>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a:solidFill>
                  <a:srgbClr val="000000"/>
                </a:solidFill>
              </a:rPr>
              <a:t>Phát triển thành</a:t>
            </a:r>
          </a:p>
          <a:p>
            <a:pPr algn="ctr"/>
            <a:r>
              <a:rPr lang="en-US" altLang="en-US">
                <a:solidFill>
                  <a:srgbClr val="000000"/>
                </a:solidFill>
              </a:rPr>
              <a:t> Trung đội </a:t>
            </a:r>
          </a:p>
          <a:p>
            <a:pPr algn="ctr"/>
            <a:r>
              <a:rPr lang="en-US" altLang="en-US">
                <a:solidFill>
                  <a:srgbClr val="000000"/>
                </a:solidFill>
              </a:rPr>
              <a:t>Cứu quốc quân </a:t>
            </a:r>
          </a:p>
          <a:p>
            <a:pPr algn="ctr"/>
            <a:r>
              <a:rPr lang="en-US" altLang="en-US">
                <a:solidFill>
                  <a:srgbClr val="000000"/>
                </a:solidFill>
              </a:rPr>
              <a:t>(Đầu năm 1941) </a:t>
            </a:r>
          </a:p>
        </p:txBody>
      </p:sp>
      <p:sp>
        <p:nvSpPr>
          <p:cNvPr id="2" name="AutoShape 95">
            <a:extLst>
              <a:ext uri="{FF2B5EF4-FFF2-40B4-BE49-F238E27FC236}">
                <a16:creationId xmlns:a16="http://schemas.microsoft.com/office/drawing/2014/main" id="{8BCBFA7B-9F02-48BA-93E2-2E3C29C15873}"/>
              </a:ext>
            </a:extLst>
          </p:cNvPr>
          <p:cNvSpPr>
            <a:spLocks noChangeArrowheads="1"/>
          </p:cNvSpPr>
          <p:nvPr/>
        </p:nvSpPr>
        <p:spPr bwMode="auto">
          <a:xfrm>
            <a:off x="3886200" y="0"/>
            <a:ext cx="3048000" cy="2667000"/>
          </a:xfrm>
          <a:prstGeom prst="roundRect">
            <a:avLst>
              <a:gd name="adj" fmla="val 1601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2400"/>
              <a:t>Hoạt động ở</a:t>
            </a:r>
          </a:p>
          <a:p>
            <a:pPr algn="ctr" eaLnBrk="1" hangingPunct="1">
              <a:spcBef>
                <a:spcPct val="50000"/>
              </a:spcBef>
            </a:pPr>
            <a:r>
              <a:rPr lang="en-US" altLang="en-US" sz="2400"/>
              <a:t>Bắc Sơn, Võ Nhai </a:t>
            </a:r>
          </a:p>
          <a:p>
            <a:pPr algn="ctr" eaLnBrk="1" hangingPunct="1">
              <a:spcBef>
                <a:spcPct val="50000"/>
              </a:spcBef>
            </a:pPr>
            <a:r>
              <a:rPr lang="en-US" altLang="en-US" sz="2400"/>
              <a:t>(Chấn chỉnh lực lượng,</a:t>
            </a:r>
          </a:p>
          <a:p>
            <a:pPr algn="ctr" eaLnBrk="1" hangingPunct="1">
              <a:spcBef>
                <a:spcPct val="50000"/>
              </a:spcBef>
            </a:pPr>
            <a:r>
              <a:rPr lang="en-US" altLang="en-US" sz="2400"/>
              <a:t> vũ trang, tuyên truyền)</a:t>
            </a:r>
          </a:p>
        </p:txBody>
      </p:sp>
      <p:sp>
        <p:nvSpPr>
          <p:cNvPr id="25" name="Line 9">
            <a:extLst>
              <a:ext uri="{FF2B5EF4-FFF2-40B4-BE49-F238E27FC236}">
                <a16:creationId xmlns:a16="http://schemas.microsoft.com/office/drawing/2014/main" id="{C6F12766-9163-430D-B059-7F82E4FF658E}"/>
              </a:ext>
            </a:extLst>
          </p:cNvPr>
          <p:cNvSpPr>
            <a:spLocks noChangeShapeType="1"/>
          </p:cNvSpPr>
          <p:nvPr/>
        </p:nvSpPr>
        <p:spPr bwMode="auto">
          <a:xfrm flipH="1" flipV="1">
            <a:off x="5029200" y="2667000"/>
            <a:ext cx="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1" name="Line 9">
            <a:extLst>
              <a:ext uri="{FF2B5EF4-FFF2-40B4-BE49-F238E27FC236}">
                <a16:creationId xmlns:a16="http://schemas.microsoft.com/office/drawing/2014/main" id="{EB9243BF-C864-40D8-85AB-780BCCD9C055}"/>
              </a:ext>
            </a:extLst>
          </p:cNvPr>
          <p:cNvSpPr>
            <a:spLocks noChangeShapeType="1"/>
          </p:cNvSpPr>
          <p:nvPr/>
        </p:nvSpPr>
        <p:spPr bwMode="auto">
          <a:xfrm flipH="1" flipV="1">
            <a:off x="1295400" y="2590800"/>
            <a:ext cx="0" cy="1066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AutoShape 81">
            <a:extLst>
              <a:ext uri="{FF2B5EF4-FFF2-40B4-BE49-F238E27FC236}">
                <a16:creationId xmlns:a16="http://schemas.microsoft.com/office/drawing/2014/main" id="{A4DDA9E9-22B4-4DBC-BA1B-F7FF152F2589}"/>
              </a:ext>
            </a:extLst>
          </p:cNvPr>
          <p:cNvSpPr>
            <a:spLocks noChangeArrowheads="1"/>
          </p:cNvSpPr>
          <p:nvPr/>
        </p:nvSpPr>
        <p:spPr bwMode="auto">
          <a:xfrm rot="16186124" flipV="1">
            <a:off x="2762250" y="3486150"/>
            <a:ext cx="571500" cy="1371600"/>
          </a:xfrm>
          <a:prstGeom prst="upArrow">
            <a:avLst>
              <a:gd name="adj1" fmla="val 50000"/>
              <a:gd name="adj2" fmla="val 60000"/>
            </a:avLst>
          </a:prstGeom>
          <a:solidFill>
            <a:srgbClr val="FF0000"/>
          </a:solidFill>
          <a:ln w="9525">
            <a:solidFill>
              <a:schemeClr val="tx1"/>
            </a:solidFill>
            <a:miter lim="800000"/>
            <a:headEnd/>
            <a:tailEnd/>
          </a:ln>
        </p:spPr>
        <p:txBody>
          <a:bodyPr rot="10800000" vert="eaVert"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en-US" altLang="en-US" b="0">
              <a:latin typeface="Arial" panose="020B0604020202020204" pitchFamily="34" charset="0"/>
            </a:endParaRPr>
          </a:p>
        </p:txBody>
      </p:sp>
      <p:sp>
        <p:nvSpPr>
          <p:cNvPr id="4" name="AutoShape 95">
            <a:extLst>
              <a:ext uri="{FF2B5EF4-FFF2-40B4-BE49-F238E27FC236}">
                <a16:creationId xmlns:a16="http://schemas.microsoft.com/office/drawing/2014/main" id="{3658D5AB-CC73-43AE-B2B0-AD5D58897378}"/>
              </a:ext>
            </a:extLst>
          </p:cNvPr>
          <p:cNvSpPr>
            <a:spLocks noChangeArrowheads="1"/>
          </p:cNvSpPr>
          <p:nvPr/>
        </p:nvSpPr>
        <p:spPr bwMode="auto">
          <a:xfrm>
            <a:off x="7315200" y="3429000"/>
            <a:ext cx="1600200" cy="144780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2800"/>
              <a:t>Tổ chức</a:t>
            </a:r>
          </a:p>
          <a:p>
            <a:pPr algn="ctr" eaLnBrk="1" hangingPunct="1">
              <a:spcBef>
                <a:spcPct val="50000"/>
              </a:spcBef>
            </a:pPr>
            <a:r>
              <a:rPr lang="en-US" altLang="en-US" sz="2800"/>
              <a:t>lớn mạnh</a:t>
            </a:r>
            <a:r>
              <a:rPr lang="en-US" altLang="en-US" sz="2400"/>
              <a:t> </a:t>
            </a:r>
          </a:p>
        </p:txBody>
      </p:sp>
      <p:sp>
        <p:nvSpPr>
          <p:cNvPr id="5" name="AutoShape 81">
            <a:extLst>
              <a:ext uri="{FF2B5EF4-FFF2-40B4-BE49-F238E27FC236}">
                <a16:creationId xmlns:a16="http://schemas.microsoft.com/office/drawing/2014/main" id="{B7F8C072-A8D9-400D-856A-99942173FD6B}"/>
              </a:ext>
            </a:extLst>
          </p:cNvPr>
          <p:cNvSpPr>
            <a:spLocks noChangeArrowheads="1"/>
          </p:cNvSpPr>
          <p:nvPr/>
        </p:nvSpPr>
        <p:spPr bwMode="auto">
          <a:xfrm rot="16186124" flipV="1">
            <a:off x="6380957" y="3675856"/>
            <a:ext cx="571500" cy="1141413"/>
          </a:xfrm>
          <a:prstGeom prst="upArrow">
            <a:avLst>
              <a:gd name="adj1" fmla="val 50000"/>
              <a:gd name="adj2" fmla="val 49931"/>
            </a:avLst>
          </a:prstGeom>
          <a:solidFill>
            <a:srgbClr val="FF0000"/>
          </a:solidFill>
          <a:ln w="9525">
            <a:solidFill>
              <a:schemeClr val="tx1"/>
            </a:solidFill>
            <a:miter lim="800000"/>
            <a:headEnd/>
            <a:tailEnd/>
          </a:ln>
        </p:spPr>
        <p:txBody>
          <a:bodyPr rot="10800000" vert="eaVert"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en-US" altLang="en-US" b="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nodeType="afterGroup">
                            <p:stCondLst>
                              <p:cond delay="0"/>
                            </p:stCondLst>
                            <p:childTnLst>
                              <p:par>
                                <p:cTn id="17" presetID="5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70" decel="100000"/>
                                        <p:tgtEl>
                                          <p:spTgt spid="2"/>
                                        </p:tgtEl>
                                      </p:cBhvr>
                                    </p:animEffect>
                                    <p:animScale>
                                      <p:cBhvr>
                                        <p:cTn id="20" dur="770" decel="100000"/>
                                        <p:tgtEl>
                                          <p:spTgt spid="2"/>
                                        </p:tgtEl>
                                      </p:cBhvr>
                                      <p:from x="10000" y="10000"/>
                                      <p:to x="200000" y="450000"/>
                                    </p:animScale>
                                    <p:animScale>
                                      <p:cBhvr>
                                        <p:cTn id="21" dur="1230" accel="100000" fill="hold">
                                          <p:stCondLst>
                                            <p:cond delay="770"/>
                                          </p:stCondLst>
                                        </p:cTn>
                                        <p:tgtEl>
                                          <p:spTgt spid="2"/>
                                        </p:tgtEl>
                                      </p:cBhvr>
                                      <p:from x="200000" y="450000"/>
                                      <p:to x="100000" y="100000"/>
                                    </p:animScale>
                                    <p:set>
                                      <p:cBhvr>
                                        <p:cTn id="22" dur="770" fill="hold"/>
                                        <p:tgtEl>
                                          <p:spTgt spid="2"/>
                                        </p:tgtEl>
                                        <p:attrNameLst>
                                          <p:attrName>ppt_x</p:attrName>
                                        </p:attrNameLst>
                                      </p:cBhvr>
                                      <p:to>
                                        <p:strVal val="(0.5)"/>
                                      </p:to>
                                    </p:set>
                                    <p:anim from="(0.5)" to="(#ppt_x)" calcmode="lin" valueType="num">
                                      <p:cBhvr>
                                        <p:cTn id="23" dur="1230" accel="100000" fill="hold">
                                          <p:stCondLst>
                                            <p:cond delay="770"/>
                                          </p:stCondLst>
                                        </p:cTn>
                                        <p:tgtEl>
                                          <p:spTgt spid="2"/>
                                        </p:tgtEl>
                                        <p:attrNameLst>
                                          <p:attrName>ppt_x</p:attrName>
                                        </p:attrNameLst>
                                      </p:cBhvr>
                                    </p:anim>
                                    <p:set>
                                      <p:cBhvr>
                                        <p:cTn id="24" dur="770" fill="hold"/>
                                        <p:tgtEl>
                                          <p:spTgt spid="2"/>
                                        </p:tgtEl>
                                        <p:attrNameLst>
                                          <p:attrName>ppt_y</p:attrName>
                                        </p:attrNameLst>
                                      </p:cBhvr>
                                      <p:to>
                                        <p:strVal val="(#ppt_y+0.4)"/>
                                      </p:to>
                                    </p:set>
                                    <p:anim from="(#ppt_y+0.4)" to="(#ppt_y)" calcmode="lin" valueType="num">
                                      <p:cBhvr>
                                        <p:cTn id="25" dur="1230" accel="100000" fill="hold">
                                          <p:stCondLst>
                                            <p:cond delay="770"/>
                                          </p:stCondLst>
                                        </p:cTn>
                                        <p:tgtEl>
                                          <p:spTgt spid="2"/>
                                        </p:tgtEl>
                                        <p:attrNameLst>
                                          <p:attrName>ppt_y</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500"/>
                                        <p:tgtEl>
                                          <p:spTgt spid="5"/>
                                        </p:tgtEl>
                                      </p:cBhvr>
                                    </p:animEffect>
                                  </p:childTnLst>
                                </p:cTn>
                              </p:par>
                            </p:childTnLst>
                          </p:cTn>
                        </p:par>
                        <p:par>
                          <p:cTn id="31" fill="hold" nodeType="afterGroup">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linds(horizont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a:extLst>
              <a:ext uri="{FF2B5EF4-FFF2-40B4-BE49-F238E27FC236}">
                <a16:creationId xmlns:a16="http://schemas.microsoft.com/office/drawing/2014/main" id="{40702034-78A4-4411-81B1-E662AA5A2B67}"/>
              </a:ext>
            </a:extLst>
          </p:cNvPr>
          <p:cNvSpPr txBox="1">
            <a:spLocks noChangeArrowheads="1"/>
          </p:cNvSpPr>
          <p:nvPr/>
        </p:nvSpPr>
        <p:spPr bwMode="auto">
          <a:xfrm>
            <a:off x="0" y="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endParaRPr lang="en-US" altLang="en-US" b="0"/>
          </a:p>
        </p:txBody>
      </p:sp>
      <p:sp>
        <p:nvSpPr>
          <p:cNvPr id="22531" name="Text Box 18">
            <a:extLst>
              <a:ext uri="{FF2B5EF4-FFF2-40B4-BE49-F238E27FC236}">
                <a16:creationId xmlns:a16="http://schemas.microsoft.com/office/drawing/2014/main" id="{BCF7E7AE-BCEB-4BBE-8F3B-712C610210F5}"/>
              </a:ext>
            </a:extLst>
          </p:cNvPr>
          <p:cNvSpPr txBox="1">
            <a:spLocks noChangeArrowheads="1"/>
          </p:cNvSpPr>
          <p:nvPr/>
        </p:nvSpPr>
        <p:spPr bwMode="auto">
          <a:xfrm>
            <a:off x="258763" y="7239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b="0">
                <a:latin typeface="Arial" panose="020B0604020202020204" pitchFamily="34" charset="0"/>
              </a:rPr>
              <a:t> </a:t>
            </a:r>
            <a:r>
              <a:rPr lang="en-US" altLang="en-US" sz="2400"/>
              <a:t>1. Hoàn cảnh ra đời mặt trận Việt Minh. </a:t>
            </a:r>
          </a:p>
        </p:txBody>
      </p:sp>
      <p:sp>
        <p:nvSpPr>
          <p:cNvPr id="22532" name="Text Box 5">
            <a:extLst>
              <a:ext uri="{FF2B5EF4-FFF2-40B4-BE49-F238E27FC236}">
                <a16:creationId xmlns:a16="http://schemas.microsoft.com/office/drawing/2014/main" id="{C851CD9B-A09A-4F9A-BBD6-0760540FBDCC}"/>
              </a:ext>
            </a:extLst>
          </p:cNvPr>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800">
                <a:solidFill>
                  <a:srgbClr val="FF0000"/>
                </a:solidFill>
              </a:rPr>
              <a:t>I. MẶT TRẬN VIỆT MINH RA ĐỜI (19-5-1941).</a:t>
            </a:r>
          </a:p>
        </p:txBody>
      </p:sp>
      <p:sp>
        <p:nvSpPr>
          <p:cNvPr id="22533" name="Text Box 29">
            <a:extLst>
              <a:ext uri="{FF2B5EF4-FFF2-40B4-BE49-F238E27FC236}">
                <a16:creationId xmlns:a16="http://schemas.microsoft.com/office/drawing/2014/main" id="{84D1A621-CF32-4087-ACAE-381860243588}"/>
              </a:ext>
            </a:extLst>
          </p:cNvPr>
          <p:cNvSpPr txBox="1">
            <a:spLocks noChangeArrowheads="1"/>
          </p:cNvSpPr>
          <p:nvPr/>
        </p:nvSpPr>
        <p:spPr bwMode="auto">
          <a:xfrm>
            <a:off x="715963" y="1833563"/>
            <a:ext cx="4114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800"/>
              <a:t>a. Lực lượng vũ trang:</a:t>
            </a:r>
          </a:p>
        </p:txBody>
      </p:sp>
      <p:sp>
        <p:nvSpPr>
          <p:cNvPr id="22534" name="Rectangle 1">
            <a:extLst>
              <a:ext uri="{FF2B5EF4-FFF2-40B4-BE49-F238E27FC236}">
                <a16:creationId xmlns:a16="http://schemas.microsoft.com/office/drawing/2014/main" id="{1731EE89-AD7E-4794-A89E-119CC25509AB}"/>
              </a:ext>
            </a:extLst>
          </p:cNvPr>
          <p:cNvSpPr>
            <a:spLocks noChangeArrowheads="1"/>
          </p:cNvSpPr>
          <p:nvPr/>
        </p:nvSpPr>
        <p:spPr bwMode="auto">
          <a:xfrm>
            <a:off x="190500" y="2341563"/>
            <a:ext cx="891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r>
              <a:rPr lang="de-DE" altLang="en-US" sz="2400" b="0">
                <a:cs typeface="Times New Roman" panose="02020603050405020304" pitchFamily="18" charset="0"/>
              </a:rPr>
              <a:t> - </a:t>
            </a:r>
            <a:r>
              <a:rPr lang="de-DE" altLang="en-US" sz="2800" b="0">
                <a:cs typeface="Times New Roman" panose="02020603050405020304" pitchFamily="18" charset="0"/>
              </a:rPr>
              <a:t>Năm 1941, đội du kích Bắc Sơn, phát triển thành</a:t>
            </a:r>
            <a:r>
              <a:rPr lang="en-US" altLang="en-US" sz="2800" b="0">
                <a:cs typeface="Times New Roman" panose="02020603050405020304" pitchFamily="18" charset="0"/>
              </a:rPr>
              <a:t> t</a:t>
            </a:r>
            <a:r>
              <a:rPr lang="de-DE" altLang="en-US" sz="2800" b="0">
                <a:cs typeface="Times New Roman" panose="02020603050405020304" pitchFamily="18" charset="0"/>
              </a:rPr>
              <a:t>rung đội Cứu quốc quân.</a:t>
            </a:r>
            <a:endParaRPr lang="en-US" altLang="en-US" sz="2800" b="0">
              <a:latin typeface="VNI-Times" pitchFamily="2" charset="0"/>
              <a:cs typeface="Times New Roman" panose="02020603050405020304" pitchFamily="18" charset="0"/>
            </a:endParaRPr>
          </a:p>
        </p:txBody>
      </p:sp>
      <p:sp>
        <p:nvSpPr>
          <p:cNvPr id="22535" name="Text Box 19">
            <a:extLst>
              <a:ext uri="{FF2B5EF4-FFF2-40B4-BE49-F238E27FC236}">
                <a16:creationId xmlns:a16="http://schemas.microsoft.com/office/drawing/2014/main" id="{5C4B971F-50C4-4B9D-9470-3A107B10BA61}"/>
              </a:ext>
            </a:extLst>
          </p:cNvPr>
          <p:cNvSpPr txBox="1">
            <a:spLocks noChangeArrowheads="1"/>
          </p:cNvSpPr>
          <p:nvPr/>
        </p:nvSpPr>
        <p:spPr bwMode="auto">
          <a:xfrm>
            <a:off x="258763" y="13716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a:t> </a:t>
            </a:r>
            <a:r>
              <a:rPr lang="en-US" altLang="en-US" sz="2400"/>
              <a:t>2. Sự phát triển lực lượng cách mạng.</a:t>
            </a:r>
          </a:p>
        </p:txBody>
      </p:sp>
      <p:sp>
        <p:nvSpPr>
          <p:cNvPr id="22536" name="Rectangle 1">
            <a:extLst>
              <a:ext uri="{FF2B5EF4-FFF2-40B4-BE49-F238E27FC236}">
                <a16:creationId xmlns:a16="http://schemas.microsoft.com/office/drawing/2014/main" id="{620C9D81-944C-4848-B7F1-231D4948A4B4}"/>
              </a:ext>
            </a:extLst>
          </p:cNvPr>
          <p:cNvSpPr>
            <a:spLocks noChangeArrowheads="1"/>
          </p:cNvSpPr>
          <p:nvPr/>
        </p:nvSpPr>
        <p:spPr bwMode="auto">
          <a:xfrm>
            <a:off x="114300" y="335280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r>
              <a:rPr lang="de-DE" altLang="en-US" sz="2800" b="0">
                <a:cs typeface="Times New Roman" panose="02020603050405020304" pitchFamily="18" charset="0"/>
              </a:rPr>
              <a:t>- Thành lập đội Việt Nam Tuyên truyền giải phóng quân 22/12/1944.</a:t>
            </a:r>
            <a:endParaRPr lang="en-US" altLang="en-US" sz="2800" b="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33">
            <a:extLst>
              <a:ext uri="{FF2B5EF4-FFF2-40B4-BE49-F238E27FC236}">
                <a16:creationId xmlns:a16="http://schemas.microsoft.com/office/drawing/2014/main" id="{D41462C1-AF02-4AAC-BC6F-35679476D580}"/>
              </a:ext>
            </a:extLst>
          </p:cNvPr>
          <p:cNvSpPr>
            <a:spLocks noChangeArrowheads="1"/>
          </p:cNvSpPr>
          <p:nvPr/>
        </p:nvSpPr>
        <p:spPr bwMode="auto">
          <a:xfrm>
            <a:off x="0" y="4114800"/>
            <a:ext cx="3733800" cy="2743200"/>
          </a:xfrm>
          <a:prstGeom prst="ellipse">
            <a:avLst/>
          </a:prstGeom>
          <a:solidFill>
            <a:schemeClr val="bg1"/>
          </a:solidFill>
          <a:ln w="9525">
            <a:solidFill>
              <a:srgbClr val="FF000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3200">
                <a:solidFill>
                  <a:srgbClr val="000000"/>
                </a:solidFill>
              </a:rPr>
              <a:t>Đội Việt Nam</a:t>
            </a:r>
          </a:p>
          <a:p>
            <a:pPr algn="ctr"/>
            <a:r>
              <a:rPr lang="en-US" altLang="en-US" sz="3200">
                <a:solidFill>
                  <a:srgbClr val="000000"/>
                </a:solidFill>
              </a:rPr>
              <a:t> tuyên truyền </a:t>
            </a:r>
          </a:p>
          <a:p>
            <a:pPr algn="ctr"/>
            <a:r>
              <a:rPr lang="en-US" altLang="en-US" sz="3200">
                <a:solidFill>
                  <a:srgbClr val="000000"/>
                </a:solidFill>
              </a:rPr>
              <a:t>giải phóng quân </a:t>
            </a:r>
          </a:p>
        </p:txBody>
      </p:sp>
      <p:sp>
        <p:nvSpPr>
          <p:cNvPr id="24" name="Line 9">
            <a:extLst>
              <a:ext uri="{FF2B5EF4-FFF2-40B4-BE49-F238E27FC236}">
                <a16:creationId xmlns:a16="http://schemas.microsoft.com/office/drawing/2014/main" id="{66C05CDE-4342-4A43-ABEB-997BCA1893EC}"/>
              </a:ext>
            </a:extLst>
          </p:cNvPr>
          <p:cNvSpPr>
            <a:spLocks noChangeShapeType="1"/>
          </p:cNvSpPr>
          <p:nvPr/>
        </p:nvSpPr>
        <p:spPr bwMode="auto">
          <a:xfrm flipV="1">
            <a:off x="1524000" y="1295400"/>
            <a:ext cx="1752600" cy="2819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9">
            <a:extLst>
              <a:ext uri="{FF2B5EF4-FFF2-40B4-BE49-F238E27FC236}">
                <a16:creationId xmlns:a16="http://schemas.microsoft.com/office/drawing/2014/main" id="{FE3DE185-6EE1-4FCA-9A03-FB16C2DEC476}"/>
              </a:ext>
            </a:extLst>
          </p:cNvPr>
          <p:cNvSpPr>
            <a:spLocks noChangeShapeType="1"/>
          </p:cNvSpPr>
          <p:nvPr/>
        </p:nvSpPr>
        <p:spPr bwMode="auto">
          <a:xfrm flipV="1">
            <a:off x="1524000" y="990600"/>
            <a:ext cx="4191000" cy="3124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Oval 76">
            <a:extLst>
              <a:ext uri="{FF2B5EF4-FFF2-40B4-BE49-F238E27FC236}">
                <a16:creationId xmlns:a16="http://schemas.microsoft.com/office/drawing/2014/main" id="{E981C795-4A6C-457B-93EB-F2CA401FC2BB}"/>
              </a:ext>
            </a:extLst>
          </p:cNvPr>
          <p:cNvSpPr>
            <a:spLocks noChangeArrowheads="1"/>
          </p:cNvSpPr>
          <p:nvPr/>
        </p:nvSpPr>
        <p:spPr bwMode="auto">
          <a:xfrm>
            <a:off x="0" y="1295400"/>
            <a:ext cx="2590800" cy="838200"/>
          </a:xfrm>
          <a:prstGeom prst="ellipse">
            <a:avLst/>
          </a:prstGeom>
          <a:solidFill>
            <a:srgbClr val="FFFF99"/>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2800"/>
              <a:t>N</a:t>
            </a:r>
            <a:r>
              <a:rPr lang="en-US" altLang="en-US" sz="2800">
                <a:solidFill>
                  <a:srgbClr val="000000"/>
                </a:solidFill>
              </a:rPr>
              <a:t>gày 22/12/1944</a:t>
            </a:r>
          </a:p>
        </p:txBody>
      </p:sp>
      <p:sp>
        <p:nvSpPr>
          <p:cNvPr id="2" name="Line 9">
            <a:extLst>
              <a:ext uri="{FF2B5EF4-FFF2-40B4-BE49-F238E27FC236}">
                <a16:creationId xmlns:a16="http://schemas.microsoft.com/office/drawing/2014/main" id="{8F5899D2-324F-42E4-B329-90C30678BB24}"/>
              </a:ext>
            </a:extLst>
          </p:cNvPr>
          <p:cNvSpPr>
            <a:spLocks noChangeShapeType="1"/>
          </p:cNvSpPr>
          <p:nvPr/>
        </p:nvSpPr>
        <p:spPr bwMode="auto">
          <a:xfrm flipH="1" flipV="1">
            <a:off x="1371600" y="2133600"/>
            <a:ext cx="152400" cy="1981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Oval 76">
            <a:extLst>
              <a:ext uri="{FF2B5EF4-FFF2-40B4-BE49-F238E27FC236}">
                <a16:creationId xmlns:a16="http://schemas.microsoft.com/office/drawing/2014/main" id="{F59459D4-27F2-43DB-B40E-3490A72FF23D}"/>
              </a:ext>
            </a:extLst>
          </p:cNvPr>
          <p:cNvSpPr>
            <a:spLocks noChangeArrowheads="1"/>
          </p:cNvSpPr>
          <p:nvPr/>
        </p:nvSpPr>
        <p:spPr bwMode="auto">
          <a:xfrm>
            <a:off x="1905000" y="228600"/>
            <a:ext cx="3200400" cy="1087438"/>
          </a:xfrm>
          <a:prstGeom prst="ellipse">
            <a:avLst/>
          </a:prstGeom>
          <a:solidFill>
            <a:srgbClr val="FFFF99"/>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2800"/>
              <a:t>Có 34 chiến sĩ </a:t>
            </a:r>
          </a:p>
          <a:p>
            <a:pPr algn="ctr"/>
            <a:r>
              <a:rPr lang="en-US" altLang="en-US" sz="2800"/>
              <a:t>và 34 khẩu súng</a:t>
            </a:r>
            <a:endParaRPr lang="en-US" altLang="en-US" sz="2800">
              <a:solidFill>
                <a:srgbClr val="000000"/>
              </a:solidFill>
            </a:endParaRPr>
          </a:p>
        </p:txBody>
      </p:sp>
      <p:sp>
        <p:nvSpPr>
          <p:cNvPr id="4" name="Oval 76">
            <a:extLst>
              <a:ext uri="{FF2B5EF4-FFF2-40B4-BE49-F238E27FC236}">
                <a16:creationId xmlns:a16="http://schemas.microsoft.com/office/drawing/2014/main" id="{F2A65772-5D6D-45C3-9D20-25075252FE12}"/>
              </a:ext>
            </a:extLst>
          </p:cNvPr>
          <p:cNvSpPr>
            <a:spLocks noChangeArrowheads="1"/>
          </p:cNvSpPr>
          <p:nvPr/>
        </p:nvSpPr>
        <p:spPr bwMode="auto">
          <a:xfrm>
            <a:off x="5562600" y="0"/>
            <a:ext cx="3048000" cy="1295400"/>
          </a:xfrm>
          <a:prstGeom prst="ellipse">
            <a:avLst/>
          </a:prstGeom>
          <a:solidFill>
            <a:srgbClr val="FFFF99"/>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2800">
                <a:solidFill>
                  <a:srgbClr val="000000"/>
                </a:solidFill>
              </a:rPr>
              <a:t>Võ Nguyên Giáp</a:t>
            </a:r>
          </a:p>
          <a:p>
            <a:pPr algn="ctr"/>
            <a:r>
              <a:rPr lang="en-US" altLang="en-US" sz="2800">
                <a:solidFill>
                  <a:srgbClr val="000000"/>
                </a:solidFill>
              </a:rPr>
              <a:t>làm Đội trưởng </a:t>
            </a:r>
          </a:p>
        </p:txBody>
      </p:sp>
      <p:pic>
        <p:nvPicPr>
          <p:cNvPr id="23561" name="Picture 4" descr="ImageView">
            <a:extLst>
              <a:ext uri="{FF2B5EF4-FFF2-40B4-BE49-F238E27FC236}">
                <a16:creationId xmlns:a16="http://schemas.microsoft.com/office/drawing/2014/main" id="{0916906E-EAC3-4823-B515-31623CD30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19400"/>
            <a:ext cx="5334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a:extLst>
              <a:ext uri="{FF2B5EF4-FFF2-40B4-BE49-F238E27FC236}">
                <a16:creationId xmlns:a16="http://schemas.microsoft.com/office/drawing/2014/main" id="{E0A20F5C-1ADC-4CA9-AE6A-A137E363CEF4}"/>
              </a:ext>
            </a:extLst>
          </p:cNvPr>
          <p:cNvSpPr>
            <a:spLocks noChangeShapeType="1"/>
          </p:cNvSpPr>
          <p:nvPr/>
        </p:nvSpPr>
        <p:spPr bwMode="auto">
          <a:xfrm flipV="1">
            <a:off x="1524000" y="2362200"/>
            <a:ext cx="3048000" cy="1752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Oval 76">
            <a:extLst>
              <a:ext uri="{FF2B5EF4-FFF2-40B4-BE49-F238E27FC236}">
                <a16:creationId xmlns:a16="http://schemas.microsoft.com/office/drawing/2014/main" id="{36138401-7FD4-4C01-8730-C2EB42609AE4}"/>
              </a:ext>
            </a:extLst>
          </p:cNvPr>
          <p:cNvSpPr>
            <a:spLocks noChangeArrowheads="1"/>
          </p:cNvSpPr>
          <p:nvPr/>
        </p:nvSpPr>
        <p:spPr bwMode="auto">
          <a:xfrm>
            <a:off x="4572000" y="1905000"/>
            <a:ext cx="4572000" cy="762000"/>
          </a:xfrm>
          <a:prstGeom prst="ellipse">
            <a:avLst/>
          </a:prstGeom>
          <a:solidFill>
            <a:srgbClr val="FFFF99"/>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2800"/>
              <a:t>Ở khu rừng Trần Hưng Đạo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nodeType="afterGroup">
                            <p:stCondLst>
                              <p:cond delay="0"/>
                            </p:stCondLst>
                            <p:childTnLst>
                              <p:par>
                                <p:cTn id="26" presetID="3" presetClass="entr" presetSubtype="1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par>
                          <p:cTn id="33" fill="hold" nodeType="afterGroup">
                            <p:stCondLst>
                              <p:cond delay="0"/>
                            </p:stCondLst>
                            <p:childTnLst>
                              <p:par>
                                <p:cTn id="34" presetID="3" presetClass="entr" presetSubtype="1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9">
            <a:extLst>
              <a:ext uri="{FF2B5EF4-FFF2-40B4-BE49-F238E27FC236}">
                <a16:creationId xmlns:a16="http://schemas.microsoft.com/office/drawing/2014/main" id="{48D35632-734F-4565-A91E-88316579E1E5}"/>
              </a:ext>
            </a:extLst>
          </p:cNvPr>
          <p:cNvSpPr>
            <a:spLocks noChangeShapeType="1"/>
          </p:cNvSpPr>
          <p:nvPr/>
        </p:nvSpPr>
        <p:spPr bwMode="auto">
          <a:xfrm flipV="1">
            <a:off x="2362200" y="2362200"/>
            <a:ext cx="685800" cy="990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9">
            <a:extLst>
              <a:ext uri="{FF2B5EF4-FFF2-40B4-BE49-F238E27FC236}">
                <a16:creationId xmlns:a16="http://schemas.microsoft.com/office/drawing/2014/main" id="{8CC2F8B6-B4E1-4A97-A96A-88BD661162DC}"/>
              </a:ext>
            </a:extLst>
          </p:cNvPr>
          <p:cNvSpPr>
            <a:spLocks noChangeShapeType="1"/>
          </p:cNvSpPr>
          <p:nvPr/>
        </p:nvSpPr>
        <p:spPr bwMode="auto">
          <a:xfrm>
            <a:off x="2362200" y="3352800"/>
            <a:ext cx="1066800" cy="1371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Line 9">
            <a:extLst>
              <a:ext uri="{FF2B5EF4-FFF2-40B4-BE49-F238E27FC236}">
                <a16:creationId xmlns:a16="http://schemas.microsoft.com/office/drawing/2014/main" id="{47412DCD-5408-4B90-9BA0-C45AD0CF9822}"/>
              </a:ext>
            </a:extLst>
          </p:cNvPr>
          <p:cNvSpPr>
            <a:spLocks noChangeShapeType="1"/>
          </p:cNvSpPr>
          <p:nvPr/>
        </p:nvSpPr>
        <p:spPr bwMode="auto">
          <a:xfrm flipV="1">
            <a:off x="4343400" y="1752600"/>
            <a:ext cx="1066800" cy="76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Oval 76">
            <a:extLst>
              <a:ext uri="{FF2B5EF4-FFF2-40B4-BE49-F238E27FC236}">
                <a16:creationId xmlns:a16="http://schemas.microsoft.com/office/drawing/2014/main" id="{19DDACB2-4B0B-4A17-8D49-DF642DFD0B4E}"/>
              </a:ext>
            </a:extLst>
          </p:cNvPr>
          <p:cNvSpPr>
            <a:spLocks noChangeArrowheads="1"/>
          </p:cNvSpPr>
          <p:nvPr/>
        </p:nvSpPr>
        <p:spPr bwMode="auto">
          <a:xfrm>
            <a:off x="2438400" y="4724400"/>
            <a:ext cx="1981200" cy="1316038"/>
          </a:xfrm>
          <a:prstGeom prst="ellipse">
            <a:avLst/>
          </a:prstGeom>
          <a:solidFill>
            <a:srgbClr val="FFFF99"/>
          </a:solidFill>
          <a:ln w="9525">
            <a:solidFill>
              <a:srgbClr val="FF000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2600">
                <a:solidFill>
                  <a:srgbClr val="000000"/>
                </a:solidFill>
              </a:rPr>
              <a:t>Trận</a:t>
            </a:r>
          </a:p>
          <a:p>
            <a:pPr algn="ctr"/>
            <a:r>
              <a:rPr lang="en-US" altLang="en-US" sz="2600">
                <a:solidFill>
                  <a:srgbClr val="000000"/>
                </a:solidFill>
              </a:rPr>
              <a:t> Nà Ngần </a:t>
            </a:r>
            <a:endParaRPr lang="en-US" altLang="en-US" sz="2600" b="0">
              <a:solidFill>
                <a:srgbClr val="000000"/>
              </a:solidFill>
            </a:endParaRPr>
          </a:p>
        </p:txBody>
      </p:sp>
      <p:sp>
        <p:nvSpPr>
          <p:cNvPr id="3" name="Oval 76">
            <a:extLst>
              <a:ext uri="{FF2B5EF4-FFF2-40B4-BE49-F238E27FC236}">
                <a16:creationId xmlns:a16="http://schemas.microsoft.com/office/drawing/2014/main" id="{70D7ABE2-490C-41FE-B1E6-5027C6119EB4}"/>
              </a:ext>
            </a:extLst>
          </p:cNvPr>
          <p:cNvSpPr>
            <a:spLocks noChangeArrowheads="1"/>
          </p:cNvSpPr>
          <p:nvPr/>
        </p:nvSpPr>
        <p:spPr bwMode="auto">
          <a:xfrm>
            <a:off x="2286000" y="1295400"/>
            <a:ext cx="2057400" cy="1011238"/>
          </a:xfrm>
          <a:prstGeom prst="ellipse">
            <a:avLst/>
          </a:prstGeom>
          <a:solidFill>
            <a:srgbClr val="FFFF99"/>
          </a:solidFill>
          <a:ln w="9525">
            <a:solidFill>
              <a:srgbClr val="FF000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2600">
                <a:solidFill>
                  <a:srgbClr val="000000"/>
                </a:solidFill>
              </a:rPr>
              <a:t>Trận</a:t>
            </a:r>
          </a:p>
          <a:p>
            <a:pPr algn="ctr"/>
            <a:r>
              <a:rPr lang="en-US" altLang="en-US" sz="2600">
                <a:solidFill>
                  <a:srgbClr val="000000"/>
                </a:solidFill>
              </a:rPr>
              <a:t>Phay Khắt</a:t>
            </a:r>
          </a:p>
        </p:txBody>
      </p:sp>
      <p:sp>
        <p:nvSpPr>
          <p:cNvPr id="4" name="Oval 76">
            <a:extLst>
              <a:ext uri="{FF2B5EF4-FFF2-40B4-BE49-F238E27FC236}">
                <a16:creationId xmlns:a16="http://schemas.microsoft.com/office/drawing/2014/main" id="{A92F60F1-0BC9-42BA-A44A-0C0C1F22EF12}"/>
              </a:ext>
            </a:extLst>
          </p:cNvPr>
          <p:cNvSpPr>
            <a:spLocks noChangeArrowheads="1"/>
          </p:cNvSpPr>
          <p:nvPr/>
        </p:nvSpPr>
        <p:spPr bwMode="auto">
          <a:xfrm>
            <a:off x="0" y="1981200"/>
            <a:ext cx="2362200" cy="3048000"/>
          </a:xfrm>
          <a:prstGeom prst="ellipse">
            <a:avLst/>
          </a:prstGeom>
          <a:solidFill>
            <a:schemeClr val="bg1"/>
          </a:solidFill>
          <a:ln w="9525">
            <a:solidFill>
              <a:srgbClr val="FF000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2800">
                <a:solidFill>
                  <a:srgbClr val="000000"/>
                </a:solidFill>
              </a:rPr>
              <a:t>Chiến thắng</a:t>
            </a:r>
          </a:p>
          <a:p>
            <a:pPr algn="ctr"/>
            <a:r>
              <a:rPr lang="en-US" altLang="en-US" sz="2800">
                <a:solidFill>
                  <a:srgbClr val="000000"/>
                </a:solidFill>
              </a:rPr>
              <a:t> của đội Việt</a:t>
            </a:r>
          </a:p>
          <a:p>
            <a:pPr algn="ctr"/>
            <a:r>
              <a:rPr lang="en-US" altLang="en-US" sz="2800">
                <a:solidFill>
                  <a:srgbClr val="000000"/>
                </a:solidFill>
              </a:rPr>
              <a:t>Nam tuyên</a:t>
            </a:r>
          </a:p>
          <a:p>
            <a:pPr algn="ctr"/>
            <a:r>
              <a:rPr lang="en-US" altLang="en-US" sz="2800">
                <a:solidFill>
                  <a:srgbClr val="000000"/>
                </a:solidFill>
              </a:rPr>
              <a:t> truyền giải </a:t>
            </a:r>
          </a:p>
          <a:p>
            <a:pPr algn="ctr"/>
            <a:r>
              <a:rPr lang="en-US" altLang="en-US" sz="2800">
                <a:solidFill>
                  <a:srgbClr val="000000"/>
                </a:solidFill>
              </a:rPr>
              <a:t>phóng quân</a:t>
            </a:r>
          </a:p>
        </p:txBody>
      </p:sp>
      <p:sp>
        <p:nvSpPr>
          <p:cNvPr id="5" name="Line 9">
            <a:extLst>
              <a:ext uri="{FF2B5EF4-FFF2-40B4-BE49-F238E27FC236}">
                <a16:creationId xmlns:a16="http://schemas.microsoft.com/office/drawing/2014/main" id="{737704E3-6077-43D2-BB16-4C1E0CFBD785}"/>
              </a:ext>
            </a:extLst>
          </p:cNvPr>
          <p:cNvSpPr>
            <a:spLocks noChangeShapeType="1"/>
          </p:cNvSpPr>
          <p:nvPr/>
        </p:nvSpPr>
        <p:spPr bwMode="auto">
          <a:xfrm flipV="1">
            <a:off x="4343400" y="685800"/>
            <a:ext cx="914400" cy="1143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Line 9">
            <a:extLst>
              <a:ext uri="{FF2B5EF4-FFF2-40B4-BE49-F238E27FC236}">
                <a16:creationId xmlns:a16="http://schemas.microsoft.com/office/drawing/2014/main" id="{3112F202-E0A4-49A9-B7EA-5489140A34E6}"/>
              </a:ext>
            </a:extLst>
          </p:cNvPr>
          <p:cNvSpPr>
            <a:spLocks noChangeShapeType="1"/>
          </p:cNvSpPr>
          <p:nvPr/>
        </p:nvSpPr>
        <p:spPr bwMode="auto">
          <a:xfrm>
            <a:off x="4343400" y="1828800"/>
            <a:ext cx="1371600" cy="762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Oval 76">
            <a:extLst>
              <a:ext uri="{FF2B5EF4-FFF2-40B4-BE49-F238E27FC236}">
                <a16:creationId xmlns:a16="http://schemas.microsoft.com/office/drawing/2014/main" id="{F07A1D21-9056-4C4B-BAD8-F327040D215E}"/>
              </a:ext>
            </a:extLst>
          </p:cNvPr>
          <p:cNvSpPr>
            <a:spLocks noChangeArrowheads="1"/>
          </p:cNvSpPr>
          <p:nvPr/>
        </p:nvSpPr>
        <p:spPr bwMode="auto">
          <a:xfrm>
            <a:off x="5562600" y="2362200"/>
            <a:ext cx="2362200" cy="762000"/>
          </a:xfrm>
          <a:prstGeom prst="ellipse">
            <a:avLst/>
          </a:prstGeom>
          <a:solidFill>
            <a:schemeClr val="bg1"/>
          </a:solidFill>
          <a:ln w="9525">
            <a:solidFill>
              <a:srgbClr val="FF000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2200">
                <a:solidFill>
                  <a:srgbClr val="000000"/>
                </a:solidFill>
              </a:rPr>
              <a:t>Diễn ra trong </a:t>
            </a:r>
          </a:p>
          <a:p>
            <a:pPr algn="ctr"/>
            <a:r>
              <a:rPr lang="en-US" altLang="en-US" sz="2200">
                <a:solidFill>
                  <a:srgbClr val="000000"/>
                </a:solidFill>
              </a:rPr>
              <a:t>vòng 10 phút </a:t>
            </a:r>
          </a:p>
        </p:txBody>
      </p:sp>
      <p:sp>
        <p:nvSpPr>
          <p:cNvPr id="8" name="Oval 76">
            <a:extLst>
              <a:ext uri="{FF2B5EF4-FFF2-40B4-BE49-F238E27FC236}">
                <a16:creationId xmlns:a16="http://schemas.microsoft.com/office/drawing/2014/main" id="{CC543F9A-5D04-45B0-9900-97BFE3D9E279}"/>
              </a:ext>
            </a:extLst>
          </p:cNvPr>
          <p:cNvSpPr>
            <a:spLocks noChangeArrowheads="1"/>
          </p:cNvSpPr>
          <p:nvPr/>
        </p:nvSpPr>
        <p:spPr bwMode="auto">
          <a:xfrm>
            <a:off x="5257800" y="1066800"/>
            <a:ext cx="3886200" cy="1143000"/>
          </a:xfrm>
          <a:prstGeom prst="ellipse">
            <a:avLst/>
          </a:prstGeom>
          <a:solidFill>
            <a:schemeClr val="bg1"/>
          </a:solidFill>
          <a:ln w="9525">
            <a:solidFill>
              <a:srgbClr val="FF000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2200">
                <a:solidFill>
                  <a:srgbClr val="000000"/>
                </a:solidFill>
              </a:rPr>
              <a:t>Đóng giả lính khố xanh, tập</a:t>
            </a:r>
          </a:p>
          <a:p>
            <a:pPr algn="ctr"/>
            <a:r>
              <a:rPr lang="en-US" altLang="en-US" sz="2200">
                <a:solidFill>
                  <a:srgbClr val="000000"/>
                </a:solidFill>
              </a:rPr>
              <a:t>kích và bắt sống18/19 lính</a:t>
            </a:r>
          </a:p>
        </p:txBody>
      </p:sp>
      <p:sp>
        <p:nvSpPr>
          <p:cNvPr id="9" name="Oval 76">
            <a:extLst>
              <a:ext uri="{FF2B5EF4-FFF2-40B4-BE49-F238E27FC236}">
                <a16:creationId xmlns:a16="http://schemas.microsoft.com/office/drawing/2014/main" id="{D1ABE2FD-CE22-48FC-B492-8836CC8D61E5}"/>
              </a:ext>
            </a:extLst>
          </p:cNvPr>
          <p:cNvSpPr>
            <a:spLocks noChangeArrowheads="1"/>
          </p:cNvSpPr>
          <p:nvPr/>
        </p:nvSpPr>
        <p:spPr bwMode="auto">
          <a:xfrm>
            <a:off x="5257800" y="304800"/>
            <a:ext cx="3429000" cy="609600"/>
          </a:xfrm>
          <a:prstGeom prst="ellipse">
            <a:avLst/>
          </a:prstGeom>
          <a:solidFill>
            <a:schemeClr val="bg1"/>
          </a:solidFill>
          <a:ln w="9525">
            <a:solidFill>
              <a:srgbClr val="FF000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2200">
                <a:solidFill>
                  <a:srgbClr val="000000"/>
                </a:solidFill>
              </a:rPr>
              <a:t>5h chiều ngày 25/12/1944</a:t>
            </a:r>
          </a:p>
        </p:txBody>
      </p:sp>
      <p:sp>
        <p:nvSpPr>
          <p:cNvPr id="10" name="Line 9">
            <a:extLst>
              <a:ext uri="{FF2B5EF4-FFF2-40B4-BE49-F238E27FC236}">
                <a16:creationId xmlns:a16="http://schemas.microsoft.com/office/drawing/2014/main" id="{47435AF9-A514-4D12-B3E3-9BE6852C6E99}"/>
              </a:ext>
            </a:extLst>
          </p:cNvPr>
          <p:cNvSpPr>
            <a:spLocks noChangeShapeType="1"/>
          </p:cNvSpPr>
          <p:nvPr/>
        </p:nvSpPr>
        <p:spPr bwMode="auto">
          <a:xfrm flipV="1">
            <a:off x="4419600" y="5105400"/>
            <a:ext cx="6858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9">
            <a:extLst>
              <a:ext uri="{FF2B5EF4-FFF2-40B4-BE49-F238E27FC236}">
                <a16:creationId xmlns:a16="http://schemas.microsoft.com/office/drawing/2014/main" id="{CF4B172F-0E5B-4C74-B879-45E7A00F6710}"/>
              </a:ext>
            </a:extLst>
          </p:cNvPr>
          <p:cNvSpPr>
            <a:spLocks noChangeShapeType="1"/>
          </p:cNvSpPr>
          <p:nvPr/>
        </p:nvSpPr>
        <p:spPr bwMode="auto">
          <a:xfrm>
            <a:off x="4419600" y="5334000"/>
            <a:ext cx="91440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9">
            <a:extLst>
              <a:ext uri="{FF2B5EF4-FFF2-40B4-BE49-F238E27FC236}">
                <a16:creationId xmlns:a16="http://schemas.microsoft.com/office/drawing/2014/main" id="{3597A1C6-CEC2-422A-AC62-8B826251C1AA}"/>
              </a:ext>
            </a:extLst>
          </p:cNvPr>
          <p:cNvSpPr>
            <a:spLocks noChangeShapeType="1"/>
          </p:cNvSpPr>
          <p:nvPr/>
        </p:nvSpPr>
        <p:spPr bwMode="auto">
          <a:xfrm flipV="1">
            <a:off x="4419600" y="3657600"/>
            <a:ext cx="914400" cy="1676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Oval 76">
            <a:extLst>
              <a:ext uri="{FF2B5EF4-FFF2-40B4-BE49-F238E27FC236}">
                <a16:creationId xmlns:a16="http://schemas.microsoft.com/office/drawing/2014/main" id="{491EE3A5-912F-48DF-A8F0-ED18C9E39862}"/>
              </a:ext>
            </a:extLst>
          </p:cNvPr>
          <p:cNvSpPr>
            <a:spLocks noChangeArrowheads="1"/>
          </p:cNvSpPr>
          <p:nvPr/>
        </p:nvSpPr>
        <p:spPr bwMode="auto">
          <a:xfrm>
            <a:off x="5334000" y="3276600"/>
            <a:ext cx="3429000" cy="609600"/>
          </a:xfrm>
          <a:prstGeom prst="ellipse">
            <a:avLst/>
          </a:prstGeom>
          <a:solidFill>
            <a:schemeClr val="bg1"/>
          </a:solidFill>
          <a:ln w="9525">
            <a:solidFill>
              <a:srgbClr val="FF000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2200">
                <a:solidFill>
                  <a:srgbClr val="000000"/>
                </a:solidFill>
              </a:rPr>
              <a:t>Sáng sớm ngày 26/12/1944</a:t>
            </a:r>
          </a:p>
        </p:txBody>
      </p:sp>
      <p:sp>
        <p:nvSpPr>
          <p:cNvPr id="14" name="Oval 76">
            <a:extLst>
              <a:ext uri="{FF2B5EF4-FFF2-40B4-BE49-F238E27FC236}">
                <a16:creationId xmlns:a16="http://schemas.microsoft.com/office/drawing/2014/main" id="{8CF08465-B0F4-4039-8075-2DA5B9EA475E}"/>
              </a:ext>
            </a:extLst>
          </p:cNvPr>
          <p:cNvSpPr>
            <a:spLocks noChangeArrowheads="1"/>
          </p:cNvSpPr>
          <p:nvPr/>
        </p:nvSpPr>
        <p:spPr bwMode="auto">
          <a:xfrm>
            <a:off x="4953000" y="4343400"/>
            <a:ext cx="4191000" cy="1087438"/>
          </a:xfrm>
          <a:prstGeom prst="ellipse">
            <a:avLst/>
          </a:prstGeom>
          <a:solidFill>
            <a:schemeClr val="bg1"/>
          </a:solidFill>
          <a:ln w="9525">
            <a:solidFill>
              <a:srgbClr val="FF000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2200">
                <a:solidFill>
                  <a:srgbClr val="000000"/>
                </a:solidFill>
              </a:rPr>
              <a:t>Cải trang thành lính áp giải </a:t>
            </a:r>
          </a:p>
          <a:p>
            <a:pPr algn="ctr"/>
            <a:r>
              <a:rPr lang="en-US" altLang="en-US" sz="2200">
                <a:solidFill>
                  <a:srgbClr val="000000"/>
                </a:solidFill>
              </a:rPr>
              <a:t>ba cộng sản nộp cho quan đồn</a:t>
            </a:r>
          </a:p>
        </p:txBody>
      </p:sp>
      <p:sp>
        <p:nvSpPr>
          <p:cNvPr id="16" name="Oval 76">
            <a:extLst>
              <a:ext uri="{FF2B5EF4-FFF2-40B4-BE49-F238E27FC236}">
                <a16:creationId xmlns:a16="http://schemas.microsoft.com/office/drawing/2014/main" id="{CF5A695D-AA94-4CE7-88C8-19F47D62B05B}"/>
              </a:ext>
            </a:extLst>
          </p:cNvPr>
          <p:cNvSpPr>
            <a:spLocks noChangeArrowheads="1"/>
          </p:cNvSpPr>
          <p:nvPr/>
        </p:nvSpPr>
        <p:spPr bwMode="auto">
          <a:xfrm>
            <a:off x="5334000" y="5562600"/>
            <a:ext cx="3276600" cy="838200"/>
          </a:xfrm>
          <a:prstGeom prst="ellipse">
            <a:avLst/>
          </a:prstGeom>
          <a:solidFill>
            <a:schemeClr val="bg1"/>
          </a:solidFill>
          <a:ln w="9525">
            <a:solidFill>
              <a:srgbClr val="FF000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2200">
                <a:solidFill>
                  <a:srgbClr val="000000"/>
                </a:solidFill>
              </a:rPr>
              <a:t>Sau 20 phút ta rút</a:t>
            </a:r>
          </a:p>
          <a:p>
            <a:pPr algn="ctr"/>
            <a:r>
              <a:rPr lang="en-US" altLang="en-US" sz="2200">
                <a:solidFill>
                  <a:srgbClr val="000000"/>
                </a:solidFill>
              </a:rPr>
              <a:t> khỏi đồn địch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nodeType="afterGroup">
                            <p:stCondLst>
                              <p:cond delay="1000"/>
                            </p:stCondLst>
                            <p:childTnLst>
                              <p:par>
                                <p:cTn id="18" presetID="1"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nodeType="afterGroup">
                            <p:stCondLst>
                              <p:cond delay="1000"/>
                            </p:stCondLst>
                            <p:childTnLst>
                              <p:par>
                                <p:cTn id="21" presetID="3"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par>
                          <p:cTn id="29" fill="hold" nodeType="afterGroup">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par>
                          <p:cTn id="38" fill="hold" nodeType="afterGroup">
                            <p:stCondLst>
                              <p:cond delay="500"/>
                            </p:stCondLst>
                            <p:childTnLst>
                              <p:par>
                                <p:cTn id="39" presetID="3" presetClass="entr" presetSubtype="1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linds(horizontal)">
                                      <p:cBhvr>
                                        <p:cTn id="41" dur="5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linds(horizontal)">
                                      <p:cBhvr>
                                        <p:cTn id="46" dur="500"/>
                                        <p:tgtEl>
                                          <p:spTgt spid="6"/>
                                        </p:tgtEl>
                                      </p:cBhvr>
                                    </p:animEffect>
                                  </p:childTnLst>
                                </p:cTn>
                              </p:par>
                            </p:childTnLst>
                          </p:cTn>
                        </p:par>
                        <p:par>
                          <p:cTn id="47" fill="hold" nodeType="afterGroup">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linds(horizontal)">
                                      <p:cBhvr>
                                        <p:cTn id="50" dur="500"/>
                                        <p:tgtEl>
                                          <p:spTgt spid="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linds(horizontal)">
                                      <p:cBhvr>
                                        <p:cTn id="55" dur="500"/>
                                        <p:tgtEl>
                                          <p:spTgt spid="12"/>
                                        </p:tgtEl>
                                      </p:cBhvr>
                                    </p:animEffect>
                                  </p:childTnLst>
                                </p:cTn>
                              </p:par>
                            </p:childTnLst>
                          </p:cTn>
                        </p:par>
                        <p:par>
                          <p:cTn id="56" fill="hold" nodeType="afterGroup">
                            <p:stCondLst>
                              <p:cond delay="500"/>
                            </p:stCondLst>
                            <p:childTnLst>
                              <p:par>
                                <p:cTn id="57" presetID="3" presetClass="entr" presetSubtype="1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linds(horizontal)">
                                      <p:cBhvr>
                                        <p:cTn id="59" dur="500"/>
                                        <p:tgtEl>
                                          <p:spTgt spid="1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linds(horizontal)">
                                      <p:cBhvr>
                                        <p:cTn id="64" dur="500"/>
                                        <p:tgtEl>
                                          <p:spTgt spid="10"/>
                                        </p:tgtEl>
                                      </p:cBhvr>
                                    </p:animEffect>
                                  </p:childTnLst>
                                </p:cTn>
                              </p:par>
                            </p:childTnLst>
                          </p:cTn>
                        </p:par>
                        <p:par>
                          <p:cTn id="65" fill="hold" nodeType="afterGroup">
                            <p:stCondLst>
                              <p:cond delay="500"/>
                            </p:stCondLst>
                            <p:childTnLst>
                              <p:par>
                                <p:cTn id="66" presetID="3" presetClass="entr" presetSubtype="1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blinds(horizontal)">
                                      <p:cBhvr>
                                        <p:cTn id="68" dur="500"/>
                                        <p:tgtEl>
                                          <p:spTgt spid="1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blinds(horizontal)">
                                      <p:cBhvr>
                                        <p:cTn id="73" dur="500"/>
                                        <p:tgtEl>
                                          <p:spTgt spid="11"/>
                                        </p:tgtEl>
                                      </p:cBhvr>
                                    </p:animEffect>
                                  </p:childTnLst>
                                </p:cTn>
                              </p:par>
                            </p:childTnLst>
                          </p:cTn>
                        </p:par>
                        <p:par>
                          <p:cTn id="74" fill="hold" nodeType="afterGroup">
                            <p:stCondLst>
                              <p:cond delay="500"/>
                            </p:stCondLst>
                            <p:childTnLst>
                              <p:par>
                                <p:cTn id="75" presetID="3" presetClass="entr" presetSubtype="10"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4" grpId="0" animBg="1"/>
      <p:bldP spid="7" grpId="0" animBg="1"/>
      <p:bldP spid="8" grpId="0" animBg="1"/>
      <p:bldP spid="9" grpId="0" animBg="1"/>
      <p:bldP spid="13" grpId="0" animBg="1"/>
      <p:bldP spid="14"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oivienVNtuyentruyenGPQ.jpg image by leekimbh">
            <a:extLst>
              <a:ext uri="{FF2B5EF4-FFF2-40B4-BE49-F238E27FC236}">
                <a16:creationId xmlns:a16="http://schemas.microsoft.com/office/drawing/2014/main" id="{24882E23-6A7A-4E27-AC30-7D0E83ADE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95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1">
            <a:extLst>
              <a:ext uri="{FF2B5EF4-FFF2-40B4-BE49-F238E27FC236}">
                <a16:creationId xmlns:a16="http://schemas.microsoft.com/office/drawing/2014/main" id="{F1894B59-D568-4EF3-8050-6880FCD90DF0}"/>
              </a:ext>
            </a:extLst>
          </p:cNvPr>
          <p:cNvSpPr>
            <a:spLocks noChangeArrowheads="1"/>
          </p:cNvSpPr>
          <p:nvPr/>
        </p:nvSpPr>
        <p:spPr bwMode="auto">
          <a:xfrm>
            <a:off x="4714875" y="624363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1800"/>
              <a:t>Đội Việt Nam tuyên truyền giải phóng quân</a:t>
            </a:r>
          </a:p>
        </p:txBody>
      </p:sp>
      <p:pic>
        <p:nvPicPr>
          <p:cNvPr id="45064" name="Picture 4" descr="3">
            <a:extLst>
              <a:ext uri="{FF2B5EF4-FFF2-40B4-BE49-F238E27FC236}">
                <a16:creationId xmlns:a16="http://schemas.microsoft.com/office/drawing/2014/main" id="{9FDAE73F-FDFD-4F23-9471-7A435E4AB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22800" cy="28305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65" name="Rectangle 3">
            <a:extLst>
              <a:ext uri="{FF2B5EF4-FFF2-40B4-BE49-F238E27FC236}">
                <a16:creationId xmlns:a16="http://schemas.microsoft.com/office/drawing/2014/main" id="{54D175CF-916B-4D5C-A848-50F822DB3309}"/>
              </a:ext>
            </a:extLst>
          </p:cNvPr>
          <p:cNvSpPr>
            <a:spLocks noChangeArrowheads="1"/>
          </p:cNvSpPr>
          <p:nvPr/>
        </p:nvSpPr>
        <p:spPr bwMode="auto">
          <a:xfrm>
            <a:off x="0" y="2881313"/>
            <a:ext cx="3886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20000"/>
              </a:spcBef>
            </a:pPr>
            <a:r>
              <a:rPr lang="pt-BR" altLang="en-US" sz="1800"/>
              <a:t> Đội du kích Bắc Sơn</a:t>
            </a:r>
            <a:endParaRPr lang="en-US" altLang="en-US" sz="1800"/>
          </a:p>
        </p:txBody>
      </p:sp>
      <p:sp>
        <p:nvSpPr>
          <p:cNvPr id="45068" name="Rectangle 3">
            <a:extLst>
              <a:ext uri="{FF2B5EF4-FFF2-40B4-BE49-F238E27FC236}">
                <a16:creationId xmlns:a16="http://schemas.microsoft.com/office/drawing/2014/main" id="{B14FB92B-0547-4DBD-BF6A-4A44269C7404}"/>
              </a:ext>
            </a:extLst>
          </p:cNvPr>
          <p:cNvSpPr>
            <a:spLocks noChangeArrowheads="1"/>
          </p:cNvSpPr>
          <p:nvPr/>
        </p:nvSpPr>
        <p:spPr bwMode="auto">
          <a:xfrm>
            <a:off x="5257800" y="2860675"/>
            <a:ext cx="388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20000"/>
              </a:spcBef>
            </a:pPr>
            <a:r>
              <a:rPr lang="pt-BR" altLang="en-US" sz="1800"/>
              <a:t> Trung đội Cứu quốc quân 1941</a:t>
            </a:r>
            <a:endParaRPr lang="en-US" altLang="en-US" sz="1800"/>
          </a:p>
        </p:txBody>
      </p:sp>
      <p:pic>
        <p:nvPicPr>
          <p:cNvPr id="5" name="Picture 4" descr="ImageView">
            <a:extLst>
              <a:ext uri="{FF2B5EF4-FFF2-40B4-BE49-F238E27FC236}">
                <a16:creationId xmlns:a16="http://schemas.microsoft.com/office/drawing/2014/main" id="{C2A46B81-B861-4F7A-8478-0B79B7B5E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200400"/>
            <a:ext cx="4495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81">
            <a:extLst>
              <a:ext uri="{FF2B5EF4-FFF2-40B4-BE49-F238E27FC236}">
                <a16:creationId xmlns:a16="http://schemas.microsoft.com/office/drawing/2014/main" id="{ECC8E615-A627-4F55-8106-30FA94F3E57E}"/>
              </a:ext>
            </a:extLst>
          </p:cNvPr>
          <p:cNvSpPr>
            <a:spLocks noChangeArrowheads="1"/>
          </p:cNvSpPr>
          <p:nvPr/>
        </p:nvSpPr>
        <p:spPr bwMode="auto">
          <a:xfrm rot="16200000" flipV="1">
            <a:off x="3848100" y="2400300"/>
            <a:ext cx="381000" cy="1219200"/>
          </a:xfrm>
          <a:prstGeom prst="upArrow">
            <a:avLst>
              <a:gd name="adj1" fmla="val 41667"/>
              <a:gd name="adj2" fmla="val 108563"/>
            </a:avLst>
          </a:prstGeom>
          <a:solidFill>
            <a:srgbClr val="FF0000"/>
          </a:solidFill>
          <a:ln w="9525">
            <a:solidFill>
              <a:schemeClr val="tx1"/>
            </a:solidFill>
            <a:miter lim="800000"/>
            <a:headEnd/>
            <a:tailEnd/>
          </a:ln>
        </p:spPr>
        <p:txBody>
          <a:bodyPr rot="10800000" vert="eaVert"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en-US" altLang="en-US" b="0">
              <a:latin typeface="Arial" panose="020B0604020202020204" pitchFamily="34" charset="0"/>
            </a:endParaRPr>
          </a:p>
        </p:txBody>
      </p:sp>
      <p:sp>
        <p:nvSpPr>
          <p:cNvPr id="23" name="Text Box 4">
            <a:extLst>
              <a:ext uri="{FF2B5EF4-FFF2-40B4-BE49-F238E27FC236}">
                <a16:creationId xmlns:a16="http://schemas.microsoft.com/office/drawing/2014/main" id="{EB29B5A2-B213-4ABE-A0F8-78B5EEF9B366}"/>
              </a:ext>
            </a:extLst>
          </p:cNvPr>
          <p:cNvSpPr txBox="1">
            <a:spLocks noChangeArrowheads="1"/>
          </p:cNvSpPr>
          <p:nvPr/>
        </p:nvSpPr>
        <p:spPr bwMode="auto">
          <a:xfrm>
            <a:off x="0" y="4800600"/>
            <a:ext cx="762000" cy="1323975"/>
          </a:xfrm>
          <a:prstGeom prst="rect">
            <a:avLst/>
          </a:prstGeom>
          <a:solidFill>
            <a:schemeClr val="bg1"/>
          </a:solidFill>
          <a:ln w="9525">
            <a:solidFill>
              <a:schemeClr val="tx1"/>
            </a:solidFill>
            <a:miter lim="800000"/>
            <a:headEnd/>
            <a:tailEnd/>
          </a:ln>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1600"/>
              <a:t>Lực</a:t>
            </a:r>
          </a:p>
          <a:p>
            <a:pPr algn="ctr" eaLnBrk="1" hangingPunct="1">
              <a:spcBef>
                <a:spcPct val="50000"/>
              </a:spcBef>
            </a:pPr>
            <a:r>
              <a:rPr lang="en-US" altLang="en-US" sz="1600"/>
              <a:t> lượng </a:t>
            </a:r>
          </a:p>
          <a:p>
            <a:pPr algn="ctr" eaLnBrk="1" hangingPunct="1">
              <a:spcBef>
                <a:spcPct val="50000"/>
              </a:spcBef>
            </a:pPr>
            <a:r>
              <a:rPr lang="en-US" altLang="en-US" sz="1600"/>
              <a:t>vũ trang</a:t>
            </a:r>
            <a:endParaRPr lang="en-US" altLang="en-US" sz="1600">
              <a:solidFill>
                <a:srgbClr val="C00000"/>
              </a:solidFill>
              <a:latin typeface="Arial" panose="020B0604020202020204" pitchFamily="34" charset="0"/>
            </a:endParaRPr>
          </a:p>
        </p:txBody>
      </p:sp>
      <p:sp>
        <p:nvSpPr>
          <p:cNvPr id="13" name="Oval 91">
            <a:extLst>
              <a:ext uri="{FF2B5EF4-FFF2-40B4-BE49-F238E27FC236}">
                <a16:creationId xmlns:a16="http://schemas.microsoft.com/office/drawing/2014/main" id="{F8ABE50D-6D41-436A-B5F9-8C0FF95CED87}"/>
              </a:ext>
            </a:extLst>
          </p:cNvPr>
          <p:cNvSpPr>
            <a:spLocks noChangeArrowheads="1"/>
          </p:cNvSpPr>
          <p:nvPr/>
        </p:nvSpPr>
        <p:spPr bwMode="auto">
          <a:xfrm>
            <a:off x="228600" y="3505200"/>
            <a:ext cx="1676400" cy="914400"/>
          </a:xfrm>
          <a:prstGeom prst="ellipse">
            <a:avLst/>
          </a:prstGeom>
          <a:solidFill>
            <a:schemeClr val="bg1"/>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1600"/>
              <a:t>Duy trì đội du </a:t>
            </a:r>
            <a:endParaRPr lang="vi-VN" altLang="en-US" sz="1600"/>
          </a:p>
          <a:p>
            <a:pPr algn="ctr"/>
            <a:r>
              <a:rPr lang="en-US" altLang="en-US" sz="1600"/>
              <a:t>Kích</a:t>
            </a:r>
            <a:r>
              <a:rPr lang="vi-VN" altLang="en-US" sz="1600"/>
              <a:t> </a:t>
            </a:r>
            <a:r>
              <a:rPr lang="en-US" altLang="en-US" sz="1600"/>
              <a:t>Bắc Sơn đến </a:t>
            </a:r>
            <a:endParaRPr lang="vi-VN" altLang="en-US" sz="1600"/>
          </a:p>
          <a:p>
            <a:pPr algn="ctr"/>
            <a:r>
              <a:rPr lang="en-US" altLang="en-US" sz="1600"/>
              <a:t>cuối năm 1940</a:t>
            </a:r>
          </a:p>
        </p:txBody>
      </p:sp>
      <p:sp>
        <p:nvSpPr>
          <p:cNvPr id="15" name="Oval 76">
            <a:extLst>
              <a:ext uri="{FF2B5EF4-FFF2-40B4-BE49-F238E27FC236}">
                <a16:creationId xmlns:a16="http://schemas.microsoft.com/office/drawing/2014/main" id="{7287E0E3-47F7-4369-BD0A-B515EAB05438}"/>
              </a:ext>
            </a:extLst>
          </p:cNvPr>
          <p:cNvSpPr>
            <a:spLocks noChangeArrowheads="1"/>
          </p:cNvSpPr>
          <p:nvPr/>
        </p:nvSpPr>
        <p:spPr bwMode="auto">
          <a:xfrm>
            <a:off x="2362200" y="3505200"/>
            <a:ext cx="2057400" cy="990600"/>
          </a:xfrm>
          <a:prstGeom prst="ellipse">
            <a:avLst/>
          </a:prstGeom>
          <a:solidFill>
            <a:schemeClr val="bg1"/>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1600">
                <a:solidFill>
                  <a:srgbClr val="FF0000"/>
                </a:solidFill>
              </a:rPr>
              <a:t>Phát triển thành</a:t>
            </a:r>
            <a:endParaRPr lang="vi-VN" altLang="en-US" sz="1600">
              <a:solidFill>
                <a:srgbClr val="FF0000"/>
              </a:solidFill>
            </a:endParaRPr>
          </a:p>
          <a:p>
            <a:pPr algn="ctr"/>
            <a:r>
              <a:rPr lang="en-US" altLang="en-US" sz="1600">
                <a:solidFill>
                  <a:srgbClr val="FF0000"/>
                </a:solidFill>
              </a:rPr>
              <a:t>Trung đội Cứu quốc </a:t>
            </a:r>
          </a:p>
          <a:p>
            <a:pPr algn="ctr"/>
            <a:r>
              <a:rPr lang="en-US" altLang="en-US" sz="1600">
                <a:solidFill>
                  <a:srgbClr val="FF0000"/>
                </a:solidFill>
              </a:rPr>
              <a:t>quân năm 1941 </a:t>
            </a:r>
            <a:endParaRPr lang="en-US" altLang="en-US" sz="1600" b="0">
              <a:solidFill>
                <a:srgbClr val="FF0000"/>
              </a:solidFill>
            </a:endParaRPr>
          </a:p>
        </p:txBody>
      </p:sp>
      <p:sp>
        <p:nvSpPr>
          <p:cNvPr id="16" name="Oval 33">
            <a:extLst>
              <a:ext uri="{FF2B5EF4-FFF2-40B4-BE49-F238E27FC236}">
                <a16:creationId xmlns:a16="http://schemas.microsoft.com/office/drawing/2014/main" id="{EACDC2A1-A6F7-44C6-BAA4-A03AA9E7BF28}"/>
              </a:ext>
            </a:extLst>
          </p:cNvPr>
          <p:cNvSpPr>
            <a:spLocks noChangeArrowheads="1"/>
          </p:cNvSpPr>
          <p:nvPr/>
        </p:nvSpPr>
        <p:spPr bwMode="auto">
          <a:xfrm>
            <a:off x="1524000" y="5105400"/>
            <a:ext cx="2895600" cy="1066800"/>
          </a:xfrm>
          <a:prstGeom prst="ellipse">
            <a:avLst/>
          </a:prstGeom>
          <a:solidFill>
            <a:schemeClr val="bg1"/>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1800">
                <a:solidFill>
                  <a:srgbClr val="FF0000"/>
                </a:solidFill>
              </a:rPr>
              <a:t>Đội Việt Nam tuyên </a:t>
            </a:r>
          </a:p>
          <a:p>
            <a:pPr algn="ctr"/>
            <a:r>
              <a:rPr lang="en-US" altLang="en-US" sz="1800">
                <a:solidFill>
                  <a:srgbClr val="FF0000"/>
                </a:solidFill>
              </a:rPr>
              <a:t>truyền giải phóng quân </a:t>
            </a:r>
          </a:p>
          <a:p>
            <a:pPr algn="ctr"/>
            <a:r>
              <a:rPr lang="en-US" altLang="en-US" sz="1800">
                <a:solidFill>
                  <a:srgbClr val="FF0000"/>
                </a:solidFill>
              </a:rPr>
              <a:t>Ngày 22/12/1944</a:t>
            </a:r>
          </a:p>
        </p:txBody>
      </p:sp>
      <p:sp>
        <p:nvSpPr>
          <p:cNvPr id="24" name="Line 9">
            <a:extLst>
              <a:ext uri="{FF2B5EF4-FFF2-40B4-BE49-F238E27FC236}">
                <a16:creationId xmlns:a16="http://schemas.microsoft.com/office/drawing/2014/main" id="{F38D9698-2EF8-4B07-96FA-478665743C6F}"/>
              </a:ext>
            </a:extLst>
          </p:cNvPr>
          <p:cNvSpPr>
            <a:spLocks noChangeShapeType="1"/>
          </p:cNvSpPr>
          <p:nvPr/>
        </p:nvSpPr>
        <p:spPr bwMode="auto">
          <a:xfrm>
            <a:off x="1905000" y="3962400"/>
            <a:ext cx="4572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Line 9">
            <a:extLst>
              <a:ext uri="{FF2B5EF4-FFF2-40B4-BE49-F238E27FC236}">
                <a16:creationId xmlns:a16="http://schemas.microsoft.com/office/drawing/2014/main" id="{C0692B02-9A30-4020-9943-61F8D8CAC62B}"/>
              </a:ext>
            </a:extLst>
          </p:cNvPr>
          <p:cNvSpPr>
            <a:spLocks noChangeShapeType="1"/>
          </p:cNvSpPr>
          <p:nvPr/>
        </p:nvSpPr>
        <p:spPr bwMode="auto">
          <a:xfrm>
            <a:off x="762000" y="5391150"/>
            <a:ext cx="762000" cy="1714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Line 9">
            <a:extLst>
              <a:ext uri="{FF2B5EF4-FFF2-40B4-BE49-F238E27FC236}">
                <a16:creationId xmlns:a16="http://schemas.microsoft.com/office/drawing/2014/main" id="{58553F8B-EA2D-425F-B690-F16917539507}"/>
              </a:ext>
            </a:extLst>
          </p:cNvPr>
          <p:cNvSpPr>
            <a:spLocks noChangeShapeType="1"/>
          </p:cNvSpPr>
          <p:nvPr/>
        </p:nvSpPr>
        <p:spPr bwMode="auto">
          <a:xfrm flipV="1">
            <a:off x="762000" y="4419600"/>
            <a:ext cx="381000" cy="9715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blinds(horizontal)">
                                      <p:cBhvr>
                                        <p:cTn id="7" dur="500"/>
                                        <p:tgtEl>
                                          <p:spTgt spid="45064"/>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45065">
                                            <p:txEl>
                                              <p:pRg st="0" end="0"/>
                                            </p:txEl>
                                          </p:spTgt>
                                        </p:tgtEl>
                                        <p:attrNameLst>
                                          <p:attrName>style.visibility</p:attrName>
                                        </p:attrNameLst>
                                      </p:cBhvr>
                                      <p:to>
                                        <p:strVal val="visible"/>
                                      </p:to>
                                    </p:set>
                                    <p:animEffect transition="in" filter="blinds(horizontal)">
                                      <p:cBhvr>
                                        <p:cTn id="11" dur="500"/>
                                        <p:tgtEl>
                                          <p:spTgt spid="45065">
                                            <p:txEl>
                                              <p:pRg st="0" end="0"/>
                                            </p:txEl>
                                          </p:spTgt>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par>
                          <p:cTn id="15" fill="hold" nodeType="afterGroup">
                            <p:stCondLst>
                              <p:cond delay="1000"/>
                            </p:stCondLst>
                            <p:childTnLst>
                              <p:par>
                                <p:cTn id="16" presetID="3"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par>
                          <p:cTn id="19" fill="hold" nodeType="afterGroup">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par>
                          <p:cTn id="28" fill="hold" nodeType="afterGroup">
                            <p:stCondLst>
                              <p:cond delay="500"/>
                            </p:stCondLst>
                            <p:childTnLst>
                              <p:par>
                                <p:cTn id="29" presetID="3" presetClass="entr" presetSubtype="10" fill="hold" nodeType="afterEffect">
                                  <p:stCondLst>
                                    <p:cond delay="0"/>
                                  </p:stCondLst>
                                  <p:childTnLst>
                                    <p:set>
                                      <p:cBhvr>
                                        <p:cTn id="30" dur="1" fill="hold">
                                          <p:stCondLst>
                                            <p:cond delay="0"/>
                                          </p:stCondLst>
                                        </p:cTn>
                                        <p:tgtEl>
                                          <p:spTgt spid="45058"/>
                                        </p:tgtEl>
                                        <p:attrNameLst>
                                          <p:attrName>style.visibility</p:attrName>
                                        </p:attrNameLst>
                                      </p:cBhvr>
                                      <p:to>
                                        <p:strVal val="visible"/>
                                      </p:to>
                                    </p:set>
                                    <p:animEffect transition="in" filter="blinds(horizontal)">
                                      <p:cBhvr>
                                        <p:cTn id="31" dur="500"/>
                                        <p:tgtEl>
                                          <p:spTgt spid="45058"/>
                                        </p:tgtEl>
                                      </p:cBhvr>
                                    </p:animEffect>
                                  </p:childTnLst>
                                </p:cTn>
                              </p:par>
                            </p:childTnLst>
                          </p:cTn>
                        </p:par>
                        <p:par>
                          <p:cTn id="32" fill="hold" nodeType="afterGroup">
                            <p:stCondLst>
                              <p:cond delay="1000"/>
                            </p:stCondLst>
                            <p:childTnLst>
                              <p:par>
                                <p:cTn id="33" presetID="3" presetClass="entr" presetSubtype="10" fill="hold" grpId="0" nodeType="afterEffect">
                                  <p:stCondLst>
                                    <p:cond delay="0"/>
                                  </p:stCondLst>
                                  <p:childTnLst>
                                    <p:set>
                                      <p:cBhvr>
                                        <p:cTn id="34" dur="1" fill="hold">
                                          <p:stCondLst>
                                            <p:cond delay="0"/>
                                          </p:stCondLst>
                                        </p:cTn>
                                        <p:tgtEl>
                                          <p:spTgt spid="45068"/>
                                        </p:tgtEl>
                                        <p:attrNameLst>
                                          <p:attrName>style.visibility</p:attrName>
                                        </p:attrNameLst>
                                      </p:cBhvr>
                                      <p:to>
                                        <p:strVal val="visible"/>
                                      </p:to>
                                    </p:set>
                                    <p:animEffect transition="in" filter="blinds(horizontal)">
                                      <p:cBhvr>
                                        <p:cTn id="35" dur="500"/>
                                        <p:tgtEl>
                                          <p:spTgt spid="4506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par>
                          <p:cTn id="41" fill="hold" nodeType="afterGroup">
                            <p:stCondLst>
                              <p:cond delay="500"/>
                            </p:stCondLst>
                            <p:childTnLst>
                              <p:par>
                                <p:cTn id="42" presetID="3" presetClass="entr" presetSubtype="1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linds(horizontal)">
                                      <p:cBhvr>
                                        <p:cTn id="49" dur="500"/>
                                        <p:tgtEl>
                                          <p:spTgt spid="5"/>
                                        </p:tgtEl>
                                      </p:cBhvr>
                                    </p:animEffect>
                                  </p:childTnLst>
                                </p:cTn>
                              </p:par>
                            </p:childTnLst>
                          </p:cTn>
                        </p:par>
                        <p:par>
                          <p:cTn id="50" fill="hold" nodeType="afterGroup">
                            <p:stCondLst>
                              <p:cond delay="500"/>
                            </p:stCondLst>
                            <p:childTnLst>
                              <p:par>
                                <p:cTn id="51" presetID="3" presetClass="entr" presetSubtype="10" fill="hold" grpId="0" nodeType="afterEffect">
                                  <p:stCondLst>
                                    <p:cond delay="0"/>
                                  </p:stCondLst>
                                  <p:childTnLst>
                                    <p:set>
                                      <p:cBhvr>
                                        <p:cTn id="52" dur="1" fill="hold">
                                          <p:stCondLst>
                                            <p:cond delay="0"/>
                                          </p:stCondLst>
                                        </p:cTn>
                                        <p:tgtEl>
                                          <p:spTgt spid="45062"/>
                                        </p:tgtEl>
                                        <p:attrNameLst>
                                          <p:attrName>style.visibility</p:attrName>
                                        </p:attrNameLst>
                                      </p:cBhvr>
                                      <p:to>
                                        <p:strVal val="visible"/>
                                      </p:to>
                                    </p:set>
                                    <p:animEffect transition="in" filter="blinds(horizontal)">
                                      <p:cBhvr>
                                        <p:cTn id="53" dur="500"/>
                                        <p:tgtEl>
                                          <p:spTgt spid="4506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linds(horizontal)">
                                      <p:cBhvr>
                                        <p:cTn id="58" dur="500"/>
                                        <p:tgtEl>
                                          <p:spTgt spid="2"/>
                                        </p:tgtEl>
                                      </p:cBhvr>
                                    </p:animEffect>
                                  </p:childTnLst>
                                </p:cTn>
                              </p:par>
                            </p:childTnLst>
                          </p:cTn>
                        </p:par>
                        <p:par>
                          <p:cTn id="59" fill="hold" nodeType="afterGroup">
                            <p:stCondLst>
                              <p:cond delay="500"/>
                            </p:stCondLst>
                            <p:childTnLst>
                              <p:par>
                                <p:cTn id="60" presetID="3" presetClass="entr" presetSubtype="1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P spid="45068" grpId="0"/>
      <p:bldP spid="9" grpId="0" animBg="1"/>
      <p:bldP spid="23" grpId="0" animBg="1"/>
      <p:bldP spid="13"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91">
            <a:extLst>
              <a:ext uri="{FF2B5EF4-FFF2-40B4-BE49-F238E27FC236}">
                <a16:creationId xmlns:a16="http://schemas.microsoft.com/office/drawing/2014/main" id="{0F53B141-2844-4C40-BDD8-9DB810411841}"/>
              </a:ext>
            </a:extLst>
          </p:cNvPr>
          <p:cNvSpPr>
            <a:spLocks noChangeArrowheads="1"/>
          </p:cNvSpPr>
          <p:nvPr/>
        </p:nvSpPr>
        <p:spPr bwMode="auto">
          <a:xfrm>
            <a:off x="1371600" y="1752600"/>
            <a:ext cx="1981200" cy="1500188"/>
          </a:xfrm>
          <a:prstGeom prst="ellipse">
            <a:avLst/>
          </a:prstGeom>
          <a:solidFill>
            <a:schemeClr val="bg1"/>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a:solidFill>
                  <a:srgbClr val="FF0000"/>
                </a:solidFill>
              </a:rPr>
              <a:t>Duy trì đội du </a:t>
            </a:r>
            <a:endParaRPr lang="vi-VN" altLang="en-US">
              <a:solidFill>
                <a:srgbClr val="FF0000"/>
              </a:solidFill>
            </a:endParaRPr>
          </a:p>
          <a:p>
            <a:pPr algn="ctr"/>
            <a:r>
              <a:rPr lang="en-US" altLang="en-US">
                <a:solidFill>
                  <a:srgbClr val="FF0000"/>
                </a:solidFill>
              </a:rPr>
              <a:t>Kích</a:t>
            </a:r>
            <a:r>
              <a:rPr lang="vi-VN" altLang="en-US">
                <a:solidFill>
                  <a:srgbClr val="FF0000"/>
                </a:solidFill>
              </a:rPr>
              <a:t> </a:t>
            </a:r>
            <a:r>
              <a:rPr lang="en-US" altLang="en-US">
                <a:solidFill>
                  <a:srgbClr val="FF0000"/>
                </a:solidFill>
              </a:rPr>
              <a:t>Bắc Sơn đến </a:t>
            </a:r>
            <a:endParaRPr lang="vi-VN" altLang="en-US">
              <a:solidFill>
                <a:srgbClr val="FF0000"/>
              </a:solidFill>
            </a:endParaRPr>
          </a:p>
          <a:p>
            <a:pPr algn="ctr"/>
            <a:r>
              <a:rPr lang="en-US" altLang="en-US">
                <a:solidFill>
                  <a:srgbClr val="FF0000"/>
                </a:solidFill>
              </a:rPr>
              <a:t>cuối năm 1940</a:t>
            </a:r>
          </a:p>
        </p:txBody>
      </p:sp>
      <p:sp>
        <p:nvSpPr>
          <p:cNvPr id="15" name="Oval 76">
            <a:extLst>
              <a:ext uri="{FF2B5EF4-FFF2-40B4-BE49-F238E27FC236}">
                <a16:creationId xmlns:a16="http://schemas.microsoft.com/office/drawing/2014/main" id="{12A449C9-5EDA-4593-8F81-0DB4F45BFAD4}"/>
              </a:ext>
            </a:extLst>
          </p:cNvPr>
          <p:cNvSpPr>
            <a:spLocks noChangeArrowheads="1"/>
          </p:cNvSpPr>
          <p:nvPr/>
        </p:nvSpPr>
        <p:spPr bwMode="auto">
          <a:xfrm>
            <a:off x="3886200" y="1752600"/>
            <a:ext cx="2438400" cy="1392238"/>
          </a:xfrm>
          <a:prstGeom prst="ellipse">
            <a:avLst/>
          </a:prstGeom>
          <a:solidFill>
            <a:schemeClr val="bg1"/>
          </a:solidFill>
          <a:ln w="9525">
            <a:solidFill>
              <a:schemeClr val="tx1"/>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a:solidFill>
                  <a:srgbClr val="000000"/>
                </a:solidFill>
              </a:rPr>
              <a:t>Phát triển thành</a:t>
            </a:r>
            <a:endParaRPr lang="vi-VN" altLang="en-US">
              <a:solidFill>
                <a:srgbClr val="000000"/>
              </a:solidFill>
            </a:endParaRPr>
          </a:p>
          <a:p>
            <a:pPr algn="ctr"/>
            <a:r>
              <a:rPr lang="en-US" altLang="en-US">
                <a:solidFill>
                  <a:srgbClr val="000000"/>
                </a:solidFill>
              </a:rPr>
              <a:t>Trung đội Cứu quốc</a:t>
            </a:r>
          </a:p>
          <a:p>
            <a:pPr algn="ctr"/>
            <a:r>
              <a:rPr lang="en-US" altLang="en-US">
                <a:solidFill>
                  <a:srgbClr val="000000"/>
                </a:solidFill>
              </a:rPr>
              <a:t> quân năm 1941 </a:t>
            </a:r>
            <a:endParaRPr lang="en-US" altLang="en-US" b="0">
              <a:solidFill>
                <a:srgbClr val="000000"/>
              </a:solidFill>
            </a:endParaRPr>
          </a:p>
        </p:txBody>
      </p:sp>
      <p:sp>
        <p:nvSpPr>
          <p:cNvPr id="16" name="Oval 33">
            <a:extLst>
              <a:ext uri="{FF2B5EF4-FFF2-40B4-BE49-F238E27FC236}">
                <a16:creationId xmlns:a16="http://schemas.microsoft.com/office/drawing/2014/main" id="{F30EF54D-98BC-4587-8F87-38F2EEBCB0F6}"/>
              </a:ext>
            </a:extLst>
          </p:cNvPr>
          <p:cNvSpPr>
            <a:spLocks noChangeArrowheads="1"/>
          </p:cNvSpPr>
          <p:nvPr/>
        </p:nvSpPr>
        <p:spPr bwMode="auto">
          <a:xfrm>
            <a:off x="1219200" y="5029200"/>
            <a:ext cx="3352800" cy="1219200"/>
          </a:xfrm>
          <a:prstGeom prst="ellipse">
            <a:avLst/>
          </a:prstGeom>
          <a:solidFill>
            <a:schemeClr val="bg1"/>
          </a:solidFill>
          <a:ln w="9525">
            <a:solidFill>
              <a:schemeClr val="tx1"/>
            </a:solidFill>
            <a:round/>
            <a:headEnd/>
            <a:tailEnd/>
          </a:ln>
        </p:spPr>
        <p:txBody>
          <a:bodyPr wrap="none" anchor="ctr"/>
          <a:lstStyle/>
          <a:p>
            <a:pPr algn="ctr">
              <a:defRPr/>
            </a:pPr>
            <a:r>
              <a:rPr lang="en-US" altLang="en-US" dirty="0" err="1">
                <a:solidFill>
                  <a:schemeClr val="accent4"/>
                </a:solidFill>
              </a:rPr>
              <a:t>Đội</a:t>
            </a:r>
            <a:r>
              <a:rPr lang="en-US" altLang="en-US" dirty="0">
                <a:solidFill>
                  <a:schemeClr val="accent4"/>
                </a:solidFill>
              </a:rPr>
              <a:t> </a:t>
            </a:r>
            <a:r>
              <a:rPr lang="en-US" altLang="en-US" dirty="0" err="1">
                <a:solidFill>
                  <a:schemeClr val="accent4"/>
                </a:solidFill>
              </a:rPr>
              <a:t>Việt</a:t>
            </a:r>
            <a:r>
              <a:rPr lang="en-US" altLang="en-US" dirty="0">
                <a:solidFill>
                  <a:schemeClr val="accent4"/>
                </a:solidFill>
              </a:rPr>
              <a:t> Nam </a:t>
            </a:r>
            <a:r>
              <a:rPr lang="en-US" altLang="en-US" dirty="0" err="1">
                <a:solidFill>
                  <a:schemeClr val="accent4"/>
                </a:solidFill>
              </a:rPr>
              <a:t>tuyên</a:t>
            </a:r>
            <a:r>
              <a:rPr lang="en-US" altLang="en-US" dirty="0">
                <a:solidFill>
                  <a:schemeClr val="accent4"/>
                </a:solidFill>
              </a:rPr>
              <a:t> </a:t>
            </a:r>
          </a:p>
          <a:p>
            <a:pPr algn="ctr">
              <a:defRPr/>
            </a:pPr>
            <a:r>
              <a:rPr lang="en-US" altLang="en-US" dirty="0" err="1">
                <a:solidFill>
                  <a:schemeClr val="accent4"/>
                </a:solidFill>
              </a:rPr>
              <a:t>truyền</a:t>
            </a:r>
            <a:r>
              <a:rPr lang="en-US" altLang="en-US" dirty="0">
                <a:solidFill>
                  <a:schemeClr val="accent4"/>
                </a:solidFill>
              </a:rPr>
              <a:t> </a:t>
            </a:r>
            <a:r>
              <a:rPr lang="en-US" altLang="en-US" dirty="0" err="1">
                <a:solidFill>
                  <a:schemeClr val="accent4"/>
                </a:solidFill>
              </a:rPr>
              <a:t>giải</a:t>
            </a:r>
            <a:r>
              <a:rPr lang="en-US" altLang="en-US" dirty="0">
                <a:solidFill>
                  <a:schemeClr val="accent4"/>
                </a:solidFill>
              </a:rPr>
              <a:t> </a:t>
            </a:r>
            <a:r>
              <a:rPr lang="en-US" altLang="en-US" dirty="0" err="1">
                <a:solidFill>
                  <a:schemeClr val="accent4"/>
                </a:solidFill>
              </a:rPr>
              <a:t>phóng</a:t>
            </a:r>
            <a:r>
              <a:rPr lang="en-US" altLang="en-US" dirty="0">
                <a:solidFill>
                  <a:schemeClr val="accent4"/>
                </a:solidFill>
              </a:rPr>
              <a:t> </a:t>
            </a:r>
            <a:r>
              <a:rPr lang="en-US" altLang="en-US" dirty="0" err="1">
                <a:solidFill>
                  <a:schemeClr val="accent4"/>
                </a:solidFill>
              </a:rPr>
              <a:t>quân</a:t>
            </a:r>
            <a:r>
              <a:rPr lang="en-US" altLang="en-US" dirty="0">
                <a:solidFill>
                  <a:schemeClr val="accent4"/>
                </a:solidFill>
              </a:rPr>
              <a:t> </a:t>
            </a:r>
          </a:p>
          <a:p>
            <a:pPr algn="ctr">
              <a:defRPr/>
            </a:pPr>
            <a:r>
              <a:rPr lang="en-US" altLang="en-US" dirty="0" err="1">
                <a:solidFill>
                  <a:schemeClr val="accent4"/>
                </a:solidFill>
              </a:rPr>
              <a:t>Ngày</a:t>
            </a:r>
            <a:r>
              <a:rPr lang="en-US" altLang="en-US" dirty="0">
                <a:solidFill>
                  <a:schemeClr val="accent4"/>
                </a:solidFill>
              </a:rPr>
              <a:t> 22/12/1944</a:t>
            </a:r>
          </a:p>
        </p:txBody>
      </p:sp>
      <p:sp>
        <p:nvSpPr>
          <p:cNvPr id="21" name="AutoShape 95">
            <a:extLst>
              <a:ext uri="{FF2B5EF4-FFF2-40B4-BE49-F238E27FC236}">
                <a16:creationId xmlns:a16="http://schemas.microsoft.com/office/drawing/2014/main" id="{FE06BB8D-6FE9-40D5-89C5-B8A107B901E5}"/>
              </a:ext>
            </a:extLst>
          </p:cNvPr>
          <p:cNvSpPr>
            <a:spLocks noChangeArrowheads="1"/>
          </p:cNvSpPr>
          <p:nvPr/>
        </p:nvSpPr>
        <p:spPr bwMode="auto">
          <a:xfrm>
            <a:off x="6556375" y="3276600"/>
            <a:ext cx="2587625" cy="2514600"/>
          </a:xfrm>
          <a:prstGeom prst="roundRect">
            <a:avLst>
              <a:gd name="adj" fmla="val 16667"/>
            </a:avLst>
          </a:prstGeom>
          <a:solidFill>
            <a:srgbClr val="CCFF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2800"/>
              <a:t>Lực lượng </a:t>
            </a:r>
          </a:p>
          <a:p>
            <a:pPr algn="ctr" eaLnBrk="1" hangingPunct="1">
              <a:spcBef>
                <a:spcPct val="50000"/>
              </a:spcBef>
            </a:pPr>
            <a:r>
              <a:rPr lang="en-US" altLang="en-US" sz="2800"/>
              <a:t>vũ trang ngày</a:t>
            </a:r>
          </a:p>
          <a:p>
            <a:pPr algn="ctr" eaLnBrk="1" hangingPunct="1">
              <a:spcBef>
                <a:spcPct val="50000"/>
              </a:spcBef>
            </a:pPr>
            <a:r>
              <a:rPr lang="vi-VN" altLang="en-US" sz="2800"/>
              <a:t>c</a:t>
            </a:r>
            <a:r>
              <a:rPr lang="en-US" altLang="en-US" sz="2800"/>
              <a:t>àng</a:t>
            </a:r>
            <a:r>
              <a:rPr lang="vi-VN" altLang="en-US" sz="2800"/>
              <a:t> </a:t>
            </a:r>
            <a:r>
              <a:rPr lang="en-US" altLang="en-US" sz="2800"/>
              <a:t>lớn mạnh </a:t>
            </a:r>
          </a:p>
        </p:txBody>
      </p:sp>
      <p:sp>
        <p:nvSpPr>
          <p:cNvPr id="23" name="Text Box 4">
            <a:extLst>
              <a:ext uri="{FF2B5EF4-FFF2-40B4-BE49-F238E27FC236}">
                <a16:creationId xmlns:a16="http://schemas.microsoft.com/office/drawing/2014/main" id="{B820274D-4F85-44DE-BE7F-A71884A5C3BB}"/>
              </a:ext>
            </a:extLst>
          </p:cNvPr>
          <p:cNvSpPr txBox="1">
            <a:spLocks noChangeArrowheads="1"/>
          </p:cNvSpPr>
          <p:nvPr/>
        </p:nvSpPr>
        <p:spPr bwMode="auto">
          <a:xfrm>
            <a:off x="0" y="3352800"/>
            <a:ext cx="1168400" cy="1809750"/>
          </a:xfrm>
          <a:prstGeom prst="rect">
            <a:avLst/>
          </a:prstGeom>
          <a:solidFill>
            <a:schemeClr val="bg1"/>
          </a:solidFill>
          <a:ln w="9525">
            <a:solidFill>
              <a:schemeClr val="tx1"/>
            </a:solidFill>
            <a:miter lim="800000"/>
            <a:headEnd/>
            <a:tailEnd/>
          </a:ln>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2800"/>
              <a:t>Lực lượng vũ trang</a:t>
            </a:r>
            <a:endParaRPr lang="en-US" altLang="en-US" sz="2800">
              <a:solidFill>
                <a:srgbClr val="C00000"/>
              </a:solidFill>
              <a:latin typeface="Arial" panose="020B0604020202020204" pitchFamily="34" charset="0"/>
            </a:endParaRPr>
          </a:p>
        </p:txBody>
      </p:sp>
      <p:sp>
        <p:nvSpPr>
          <p:cNvPr id="24" name="Line 9">
            <a:extLst>
              <a:ext uri="{FF2B5EF4-FFF2-40B4-BE49-F238E27FC236}">
                <a16:creationId xmlns:a16="http://schemas.microsoft.com/office/drawing/2014/main" id="{EAE9268D-0F34-4AF2-8B7B-B501AC425F92}"/>
              </a:ext>
            </a:extLst>
          </p:cNvPr>
          <p:cNvSpPr>
            <a:spLocks noChangeShapeType="1"/>
          </p:cNvSpPr>
          <p:nvPr/>
        </p:nvSpPr>
        <p:spPr bwMode="auto">
          <a:xfrm flipV="1">
            <a:off x="1295400" y="3200400"/>
            <a:ext cx="838200" cy="1200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9">
            <a:extLst>
              <a:ext uri="{FF2B5EF4-FFF2-40B4-BE49-F238E27FC236}">
                <a16:creationId xmlns:a16="http://schemas.microsoft.com/office/drawing/2014/main" id="{1B3C59A1-5946-47BF-B80A-7804477813A4}"/>
              </a:ext>
            </a:extLst>
          </p:cNvPr>
          <p:cNvSpPr>
            <a:spLocks noChangeShapeType="1"/>
          </p:cNvSpPr>
          <p:nvPr/>
        </p:nvSpPr>
        <p:spPr bwMode="auto">
          <a:xfrm>
            <a:off x="3352800" y="2514600"/>
            <a:ext cx="5334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9">
            <a:extLst>
              <a:ext uri="{FF2B5EF4-FFF2-40B4-BE49-F238E27FC236}">
                <a16:creationId xmlns:a16="http://schemas.microsoft.com/office/drawing/2014/main" id="{9AC0AC6F-D97E-4696-B650-9462F9254C2D}"/>
              </a:ext>
            </a:extLst>
          </p:cNvPr>
          <p:cNvSpPr>
            <a:spLocks noChangeShapeType="1"/>
          </p:cNvSpPr>
          <p:nvPr/>
        </p:nvSpPr>
        <p:spPr bwMode="auto">
          <a:xfrm>
            <a:off x="1295400" y="4419600"/>
            <a:ext cx="990600" cy="685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Line 9">
            <a:extLst>
              <a:ext uri="{FF2B5EF4-FFF2-40B4-BE49-F238E27FC236}">
                <a16:creationId xmlns:a16="http://schemas.microsoft.com/office/drawing/2014/main" id="{63909DC3-39A3-4E31-BBFE-D9300E208A8F}"/>
              </a:ext>
            </a:extLst>
          </p:cNvPr>
          <p:cNvSpPr>
            <a:spLocks noChangeShapeType="1"/>
          </p:cNvSpPr>
          <p:nvPr/>
        </p:nvSpPr>
        <p:spPr bwMode="auto">
          <a:xfrm flipV="1">
            <a:off x="4572000" y="4495800"/>
            <a:ext cx="1981200" cy="1066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Line 9">
            <a:extLst>
              <a:ext uri="{FF2B5EF4-FFF2-40B4-BE49-F238E27FC236}">
                <a16:creationId xmlns:a16="http://schemas.microsoft.com/office/drawing/2014/main" id="{9510B737-D81B-477D-93F5-3383197DE231}"/>
              </a:ext>
            </a:extLst>
          </p:cNvPr>
          <p:cNvSpPr>
            <a:spLocks noChangeShapeType="1"/>
          </p:cNvSpPr>
          <p:nvPr/>
        </p:nvSpPr>
        <p:spPr bwMode="auto">
          <a:xfrm>
            <a:off x="5105400" y="3124200"/>
            <a:ext cx="1447800" cy="1371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Oval 76">
            <a:extLst>
              <a:ext uri="{FF2B5EF4-FFF2-40B4-BE49-F238E27FC236}">
                <a16:creationId xmlns:a16="http://schemas.microsoft.com/office/drawing/2014/main" id="{82A2A22B-1B8B-489A-93AA-CEEF701523E6}"/>
              </a:ext>
            </a:extLst>
          </p:cNvPr>
          <p:cNvSpPr>
            <a:spLocks noChangeArrowheads="1"/>
          </p:cNvSpPr>
          <p:nvPr/>
        </p:nvSpPr>
        <p:spPr bwMode="auto">
          <a:xfrm>
            <a:off x="2133600" y="4343400"/>
            <a:ext cx="1981200" cy="706438"/>
          </a:xfrm>
          <a:prstGeom prst="ellipse">
            <a:avLst/>
          </a:prstGeom>
          <a:solidFill>
            <a:srgbClr val="CCFFFF"/>
          </a:solidFill>
          <a:ln w="9525">
            <a:solidFill>
              <a:srgbClr val="FF000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a:t>34 chiến sĩ </a:t>
            </a:r>
          </a:p>
          <a:p>
            <a:pPr algn="ctr"/>
            <a:r>
              <a:rPr lang="en-US" altLang="en-US"/>
              <a:t>34 khẩu súng</a:t>
            </a:r>
          </a:p>
        </p:txBody>
      </p:sp>
      <p:sp>
        <p:nvSpPr>
          <p:cNvPr id="5" name="Oval 76">
            <a:extLst>
              <a:ext uri="{FF2B5EF4-FFF2-40B4-BE49-F238E27FC236}">
                <a16:creationId xmlns:a16="http://schemas.microsoft.com/office/drawing/2014/main" id="{378DD768-6B72-4F8D-80E8-F2791887A465}"/>
              </a:ext>
            </a:extLst>
          </p:cNvPr>
          <p:cNvSpPr>
            <a:spLocks noChangeArrowheads="1"/>
          </p:cNvSpPr>
          <p:nvPr/>
        </p:nvSpPr>
        <p:spPr bwMode="auto">
          <a:xfrm>
            <a:off x="1752600" y="1295400"/>
            <a:ext cx="1676400" cy="477838"/>
          </a:xfrm>
          <a:prstGeom prst="ellipse">
            <a:avLst/>
          </a:prstGeom>
          <a:solidFill>
            <a:srgbClr val="CCFFFF"/>
          </a:solidFill>
          <a:ln w="9525">
            <a:solidFill>
              <a:srgbClr val="FF0000"/>
            </a:solidFill>
            <a:round/>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a:t>32 chiến sĩ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linds(horizontal)">
                                      <p:cBhvr>
                                        <p:cTn id="11" dur="500"/>
                                        <p:tgtEl>
                                          <p:spTgt spid="24"/>
                                        </p:tgtEl>
                                      </p:cBhvr>
                                    </p:animEffect>
                                  </p:childTnLst>
                                </p:cTn>
                              </p:par>
                            </p:childTnLst>
                          </p:cTn>
                        </p:par>
                        <p:par>
                          <p:cTn id="12" fill="hold" nodeType="afterGroup">
                            <p:stCondLst>
                              <p:cond delay="500"/>
                            </p:stCondLst>
                            <p:childTnLst>
                              <p:par>
                                <p:cTn id="13" presetID="3"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par>
                          <p:cTn id="16" fill="hold" nodeType="afterGroup">
                            <p:stCondLst>
                              <p:cond delay="1000"/>
                            </p:stCondLst>
                            <p:childTnLst>
                              <p:par>
                                <p:cTn id="17" presetID="3"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childTnLst>
                          </p:cTn>
                        </p:par>
                        <p:par>
                          <p:cTn id="25" fill="hold" nodeType="afterGroup">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500"/>
                                        <p:tgtEl>
                                          <p:spTgt spid="26"/>
                                        </p:tgtEl>
                                      </p:cBhvr>
                                    </p:animEffect>
                                  </p:childTnLst>
                                </p:cTn>
                              </p:par>
                            </p:childTnLst>
                          </p:cTn>
                        </p:par>
                        <p:par>
                          <p:cTn id="34" fill="hold" nodeType="afterGroup">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par>
                          <p:cTn id="38" fill="hold" nodeType="afterGroup">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linds(horizontal)">
                                      <p:cBhvr>
                                        <p:cTn id="41" dur="500"/>
                                        <p:tgtEl>
                                          <p:spTgt spid="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linds(horizontal)">
                                      <p:cBhvr>
                                        <p:cTn id="46" dur="500"/>
                                        <p:tgtEl>
                                          <p:spTgt spid="3"/>
                                        </p:tgtEl>
                                      </p:cBhvr>
                                    </p:animEffect>
                                  </p:childTnLst>
                                </p:cTn>
                              </p:par>
                            </p:childTnLst>
                          </p:cTn>
                        </p:par>
                        <p:par>
                          <p:cTn id="47" fill="hold" nodeType="afterGroup">
                            <p:stCondLst>
                              <p:cond delay="500"/>
                            </p:stCondLst>
                            <p:childTnLst>
                              <p:par>
                                <p:cTn id="48" presetID="3" presetClass="entr" presetSubtype="1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500"/>
                                        <p:tgtEl>
                                          <p:spTgt spid="2"/>
                                        </p:tgtEl>
                                      </p:cBhvr>
                                    </p:animEffect>
                                  </p:childTnLst>
                                </p:cTn>
                              </p:par>
                            </p:childTnLst>
                          </p:cTn>
                        </p:par>
                        <p:par>
                          <p:cTn id="51" fill="hold" nodeType="afterGroup">
                            <p:stCondLst>
                              <p:cond delay="1000"/>
                            </p:stCondLst>
                            <p:childTnLst>
                              <p:par>
                                <p:cTn id="52" presetID="3" presetClass="entr" presetSubtype="1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linds(horizontal)">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21" grpId="0" animBg="1"/>
      <p:bldP spid="2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hinh4">
            <a:extLst>
              <a:ext uri="{FF2B5EF4-FFF2-40B4-BE49-F238E27FC236}">
                <a16:creationId xmlns:a16="http://schemas.microsoft.com/office/drawing/2014/main" id="{C3436F3F-0454-43C6-B6D2-B765B3EE0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153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6" descr="hinh 2">
            <a:extLst>
              <a:ext uri="{FF2B5EF4-FFF2-40B4-BE49-F238E27FC236}">
                <a16:creationId xmlns:a16="http://schemas.microsoft.com/office/drawing/2014/main" id="{2BF5CBA4-9177-4743-9705-3FB899538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80962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7" descr="hinh5">
            <a:extLst>
              <a:ext uri="{FF2B5EF4-FFF2-40B4-BE49-F238E27FC236}">
                <a16:creationId xmlns:a16="http://schemas.microsoft.com/office/drawing/2014/main" id="{EA4C9596-D2F9-48B6-BA5E-12AEFAC601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33400"/>
            <a:ext cx="8153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descr="hinh 1">
            <a:extLst>
              <a:ext uri="{FF2B5EF4-FFF2-40B4-BE49-F238E27FC236}">
                <a16:creationId xmlns:a16="http://schemas.microsoft.com/office/drawing/2014/main" id="{77823113-D341-4DFF-97DF-9BCE4F968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33400"/>
            <a:ext cx="8077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9">
            <a:extLst>
              <a:ext uri="{FF2B5EF4-FFF2-40B4-BE49-F238E27FC236}">
                <a16:creationId xmlns:a16="http://schemas.microsoft.com/office/drawing/2014/main" id="{F87BDC56-9566-4A0A-B9E8-C183D31066C1}"/>
              </a:ext>
            </a:extLst>
          </p:cNvPr>
          <p:cNvSpPr txBox="1">
            <a:spLocks noChangeArrowheads="1"/>
          </p:cNvSpPr>
          <p:nvPr/>
        </p:nvSpPr>
        <p:spPr bwMode="auto">
          <a:xfrm>
            <a:off x="1981200" y="762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b="0">
                <a:solidFill>
                  <a:srgbClr val="000066"/>
                </a:solidFill>
              </a:rPr>
              <a:t>Hình ảnh Quân đội nhân dân Việt Nam ngày nay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fade">
                                      <p:cBhvr>
                                        <p:cTn id="7" dur="1000"/>
                                        <p:tgtEl>
                                          <p:spTgt spid="59397"/>
                                        </p:tgtEl>
                                      </p:cBhvr>
                                    </p:animEffect>
                                    <p:anim calcmode="lin" valueType="num">
                                      <p:cBhvr>
                                        <p:cTn id="8" dur="1000" fill="hold"/>
                                        <p:tgtEl>
                                          <p:spTgt spid="59397"/>
                                        </p:tgtEl>
                                        <p:attrNameLst>
                                          <p:attrName>ppt_x</p:attrName>
                                        </p:attrNameLst>
                                      </p:cBhvr>
                                      <p:tavLst>
                                        <p:tav tm="0">
                                          <p:val>
                                            <p:strVal val="#ppt_x"/>
                                          </p:val>
                                        </p:tav>
                                        <p:tav tm="100000">
                                          <p:val>
                                            <p:strVal val="#ppt_x"/>
                                          </p:val>
                                        </p:tav>
                                      </p:tavLst>
                                    </p:anim>
                                    <p:anim calcmode="lin" valueType="num">
                                      <p:cBhvr>
                                        <p:cTn id="9" dur="1000" fill="hold"/>
                                        <p:tgtEl>
                                          <p:spTgt spid="5939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3" presetClass="entr" presetSubtype="0" fill="hold" nodeType="clickEffect">
                                  <p:stCondLst>
                                    <p:cond delay="0"/>
                                  </p:stCondLst>
                                  <p:childTnLst>
                                    <p:set>
                                      <p:cBhvr>
                                        <p:cTn id="13" dur="1" fill="hold">
                                          <p:stCondLst>
                                            <p:cond delay="0"/>
                                          </p:stCondLst>
                                        </p:cTn>
                                        <p:tgtEl>
                                          <p:spTgt spid="59398"/>
                                        </p:tgtEl>
                                        <p:attrNameLst>
                                          <p:attrName>style.visibility</p:attrName>
                                        </p:attrNameLst>
                                      </p:cBhvr>
                                      <p:to>
                                        <p:strVal val="visible"/>
                                      </p:to>
                                    </p:set>
                                    <p:animEffect transition="in" filter="fade">
                                      <p:cBhvr>
                                        <p:cTn id="14" dur="100"/>
                                        <p:tgtEl>
                                          <p:spTgt spid="59398"/>
                                        </p:tgtEl>
                                      </p:cBhvr>
                                    </p:animEffect>
                                    <p:anim calcmode="lin" valueType="num">
                                      <p:cBhvr>
                                        <p:cTn id="15" dur="400" fill="hold"/>
                                        <p:tgtEl>
                                          <p:spTgt spid="59398"/>
                                        </p:tgtEl>
                                        <p:attrNameLst>
                                          <p:attrName>ppt_x</p:attrName>
                                        </p:attrNameLst>
                                      </p:cBhvr>
                                      <p:tavLst>
                                        <p:tav tm="0">
                                          <p:val>
                                            <p:strVal val="#ppt_x"/>
                                          </p:val>
                                        </p:tav>
                                        <p:tav tm="100000">
                                          <p:val>
                                            <p:strVal val="#ppt_x"/>
                                          </p:val>
                                        </p:tav>
                                      </p:tavLst>
                                    </p:anim>
                                    <p:anim calcmode="lin" valueType="num">
                                      <p:cBhvr>
                                        <p:cTn id="16" dur="400" fill="hold"/>
                                        <p:tgtEl>
                                          <p:spTgt spid="59398"/>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939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939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59399"/>
                                        </p:tgtEl>
                                        <p:attrNameLst>
                                          <p:attrName>style.visibility</p:attrName>
                                        </p:attrNameLst>
                                      </p:cBhvr>
                                      <p:to>
                                        <p:strVal val="visible"/>
                                      </p:to>
                                    </p:set>
                                    <p:anim calcmode="lin" valueType="num">
                                      <p:cBhvr>
                                        <p:cTn id="23" dur="500" fill="hold"/>
                                        <p:tgtEl>
                                          <p:spTgt spid="59399"/>
                                        </p:tgtEl>
                                        <p:attrNameLst>
                                          <p:attrName>ppt_w</p:attrName>
                                        </p:attrNameLst>
                                      </p:cBhvr>
                                      <p:tavLst>
                                        <p:tav tm="0">
                                          <p:val>
                                            <p:fltVal val="0"/>
                                          </p:val>
                                        </p:tav>
                                        <p:tav tm="100000">
                                          <p:val>
                                            <p:strVal val="#ppt_w"/>
                                          </p:val>
                                        </p:tav>
                                      </p:tavLst>
                                    </p:anim>
                                    <p:anim calcmode="lin" valueType="num">
                                      <p:cBhvr>
                                        <p:cTn id="24" dur="500" fill="hold"/>
                                        <p:tgtEl>
                                          <p:spTgt spid="59399"/>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59400"/>
                                        </p:tgtEl>
                                        <p:attrNameLst>
                                          <p:attrName>style.visibility</p:attrName>
                                        </p:attrNameLst>
                                      </p:cBhvr>
                                      <p:to>
                                        <p:strVal val="visible"/>
                                      </p:to>
                                    </p:set>
                                    <p:animEffect transition="in" filter="fade">
                                      <p:cBhvr>
                                        <p:cTn id="29" dur="770" decel="100000"/>
                                        <p:tgtEl>
                                          <p:spTgt spid="59400"/>
                                        </p:tgtEl>
                                      </p:cBhvr>
                                    </p:animEffect>
                                    <p:animScale>
                                      <p:cBhvr>
                                        <p:cTn id="30" dur="770" decel="100000"/>
                                        <p:tgtEl>
                                          <p:spTgt spid="59400"/>
                                        </p:tgtEl>
                                      </p:cBhvr>
                                      <p:from x="10000" y="10000"/>
                                      <p:to x="200000" y="450000"/>
                                    </p:animScale>
                                    <p:animScale>
                                      <p:cBhvr>
                                        <p:cTn id="31" dur="1230" accel="100000" fill="hold">
                                          <p:stCondLst>
                                            <p:cond delay="770"/>
                                          </p:stCondLst>
                                        </p:cTn>
                                        <p:tgtEl>
                                          <p:spTgt spid="59400"/>
                                        </p:tgtEl>
                                      </p:cBhvr>
                                      <p:from x="200000" y="450000"/>
                                      <p:to x="100000" y="100000"/>
                                    </p:animScale>
                                    <p:set>
                                      <p:cBhvr>
                                        <p:cTn id="32" dur="770" fill="hold"/>
                                        <p:tgtEl>
                                          <p:spTgt spid="59400"/>
                                        </p:tgtEl>
                                        <p:attrNameLst>
                                          <p:attrName>ppt_x</p:attrName>
                                        </p:attrNameLst>
                                      </p:cBhvr>
                                      <p:to>
                                        <p:strVal val="(0.5)"/>
                                      </p:to>
                                    </p:set>
                                    <p:anim from="(0.5)" to="(#ppt_x)" calcmode="lin" valueType="num">
                                      <p:cBhvr>
                                        <p:cTn id="33" dur="1230" accel="100000" fill="hold">
                                          <p:stCondLst>
                                            <p:cond delay="770"/>
                                          </p:stCondLst>
                                        </p:cTn>
                                        <p:tgtEl>
                                          <p:spTgt spid="59400"/>
                                        </p:tgtEl>
                                        <p:attrNameLst>
                                          <p:attrName>ppt_x</p:attrName>
                                        </p:attrNameLst>
                                      </p:cBhvr>
                                    </p:anim>
                                    <p:set>
                                      <p:cBhvr>
                                        <p:cTn id="34" dur="770" fill="hold"/>
                                        <p:tgtEl>
                                          <p:spTgt spid="59400"/>
                                        </p:tgtEl>
                                        <p:attrNameLst>
                                          <p:attrName>ppt_y</p:attrName>
                                        </p:attrNameLst>
                                      </p:cBhvr>
                                      <p:to>
                                        <p:strVal val="(#ppt_y+0.4)"/>
                                      </p:to>
                                    </p:set>
                                    <p:anim from="(#ppt_y+0.4)" to="(#ppt_y)" calcmode="lin" valueType="num">
                                      <p:cBhvr>
                                        <p:cTn id="35" dur="1230" accel="100000" fill="hold">
                                          <p:stCondLst>
                                            <p:cond delay="770"/>
                                          </p:stCondLst>
                                        </p:cTn>
                                        <p:tgtEl>
                                          <p:spTgt spid="5940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a:extLst>
              <a:ext uri="{FF2B5EF4-FFF2-40B4-BE49-F238E27FC236}">
                <a16:creationId xmlns:a16="http://schemas.microsoft.com/office/drawing/2014/main" id="{B5A68888-18BA-4FFD-8966-68608C947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45434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7" descr="VO NGUYEN GIAP">
            <a:extLst>
              <a:ext uri="{FF2B5EF4-FFF2-40B4-BE49-F238E27FC236}">
                <a16:creationId xmlns:a16="http://schemas.microsoft.com/office/drawing/2014/main" id="{392E2756-7131-4DD9-B9A9-E0B0F8B91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Rectangle 6">
            <a:extLst>
              <a:ext uri="{FF2B5EF4-FFF2-40B4-BE49-F238E27FC236}">
                <a16:creationId xmlns:a16="http://schemas.microsoft.com/office/drawing/2014/main" id="{5678AEFE-2E4A-4816-85FC-E79D87BB68CC}"/>
              </a:ext>
            </a:extLst>
          </p:cNvPr>
          <p:cNvSpPr>
            <a:spLocks noChangeArrowheads="1"/>
          </p:cNvSpPr>
          <p:nvPr/>
        </p:nvSpPr>
        <p:spPr bwMode="auto">
          <a:xfrm>
            <a:off x="228600" y="5000625"/>
            <a:ext cx="86106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en-US" altLang="en-US" i="1">
                <a:solidFill>
                  <a:srgbClr val="1C1C1C"/>
                </a:solidFill>
                <a:cs typeface="Times New Roman" panose="02020603050405020304" pitchFamily="18" charset="0"/>
              </a:rPr>
              <a:t>Họ và tên</a:t>
            </a:r>
            <a:r>
              <a:rPr lang="en-US" altLang="en-US">
                <a:solidFill>
                  <a:srgbClr val="1C1C1C"/>
                </a:solidFill>
                <a:cs typeface="Times New Roman" panose="02020603050405020304" pitchFamily="18" charset="0"/>
              </a:rPr>
              <a:t>:</a:t>
            </a:r>
            <a:r>
              <a:rPr lang="en-US" altLang="en-US">
                <a:solidFill>
                  <a:srgbClr val="FF0066"/>
                </a:solidFill>
                <a:cs typeface="Times New Roman" panose="02020603050405020304" pitchFamily="18" charset="0"/>
              </a:rPr>
              <a:t> VÕ NGUYÊN GIÁP</a:t>
            </a:r>
            <a:r>
              <a:rPr lang="en-US" altLang="en-US" b="0">
                <a:solidFill>
                  <a:srgbClr val="FF0066"/>
                </a:solidFill>
                <a:cs typeface="Times New Roman" panose="02020603050405020304" pitchFamily="18" charset="0"/>
              </a:rPr>
              <a:t>   </a:t>
            </a:r>
            <a:r>
              <a:rPr lang="en-US" altLang="en-US" i="1">
                <a:solidFill>
                  <a:srgbClr val="1C1C1C"/>
                </a:solidFill>
                <a:cs typeface="Times New Roman" panose="02020603050405020304" pitchFamily="18" charset="0"/>
              </a:rPr>
              <a:t>(Tên thường gọi: </a:t>
            </a:r>
            <a:r>
              <a:rPr lang="en-US" altLang="en-US">
                <a:solidFill>
                  <a:srgbClr val="FF0066"/>
                </a:solidFill>
                <a:cs typeface="Times New Roman" panose="02020603050405020304" pitchFamily="18" charset="0"/>
              </a:rPr>
              <a:t>VĂN</a:t>
            </a:r>
            <a:r>
              <a:rPr lang="en-US" altLang="en-US" i="1">
                <a:solidFill>
                  <a:srgbClr val="1C1C1C"/>
                </a:solidFill>
                <a:cs typeface="Times New Roman" panose="02020603050405020304" pitchFamily="18" charset="0"/>
              </a:rPr>
              <a:t>)</a:t>
            </a:r>
          </a:p>
          <a:p>
            <a:pPr eaLnBrk="1" hangingPunct="1"/>
            <a:r>
              <a:rPr lang="en-US" altLang="en-US" i="1"/>
              <a:t>Sinh ngày</a:t>
            </a:r>
            <a:r>
              <a:rPr lang="en-US" altLang="en-US" sz="2400" i="1"/>
              <a:t>:</a:t>
            </a:r>
            <a:r>
              <a:rPr lang="en-US" altLang="en-US" sz="2400" b="0"/>
              <a:t> </a:t>
            </a:r>
            <a:r>
              <a:rPr lang="en-US" altLang="en-US" sz="2400" b="0">
                <a:solidFill>
                  <a:srgbClr val="0000FF"/>
                </a:solidFill>
              </a:rPr>
              <a:t>Ngày 25/ 8/ 1911.</a:t>
            </a:r>
            <a:br>
              <a:rPr lang="en-US" altLang="en-US" sz="2400" b="0">
                <a:solidFill>
                  <a:srgbClr val="0000FF"/>
                </a:solidFill>
              </a:rPr>
            </a:br>
            <a:r>
              <a:rPr lang="en-US" altLang="en-US" sz="2400" i="1">
                <a:solidFill>
                  <a:srgbClr val="000000"/>
                </a:solidFill>
                <a:cs typeface="Times New Roman" panose="02020603050405020304" pitchFamily="18" charset="0"/>
              </a:rPr>
              <a:t>Cấp bậc, chức vụ cao nhất</a:t>
            </a:r>
            <a:r>
              <a:rPr lang="en-US" altLang="en-US" sz="2400">
                <a:solidFill>
                  <a:srgbClr val="000000"/>
                </a:solidFill>
                <a:cs typeface="Times New Roman" panose="02020603050405020304" pitchFamily="18" charset="0"/>
              </a:rPr>
              <a:t>: </a:t>
            </a:r>
            <a:r>
              <a:rPr lang="en-US" altLang="en-US" sz="2400" b="0">
                <a:solidFill>
                  <a:srgbClr val="FF0066"/>
                </a:solidFill>
                <a:cs typeface="Times New Roman" panose="02020603050405020304" pitchFamily="18" charset="0"/>
              </a:rPr>
              <a:t>Đại tướng, Phó thủ tướng Chính phủ kiêm Bộ trưởng Bộ Quốc phòng.</a:t>
            </a:r>
            <a:r>
              <a:rPr lang="vi-VN" altLang="en-US" sz="2400" b="0"/>
              <a:t> </a:t>
            </a:r>
            <a:r>
              <a:rPr lang="en-US" altLang="en-US" sz="2400"/>
              <a:t>Q</a:t>
            </a:r>
            <a:r>
              <a:rPr lang="vi-VN" altLang="en-US" sz="2400"/>
              <a:t>ua đời tại</a:t>
            </a:r>
            <a:r>
              <a:rPr lang="en-US" altLang="en-US" sz="2400"/>
              <a:t>:</a:t>
            </a:r>
            <a:r>
              <a:rPr lang="vi-VN" altLang="en-US" sz="2400" b="0"/>
              <a:t> </a:t>
            </a:r>
            <a:r>
              <a:rPr lang="vi-VN" altLang="en-US" sz="2400" b="0">
                <a:solidFill>
                  <a:srgbClr val="FF0000"/>
                </a:solidFill>
                <a:hlinkClick r:id="rId4" tooltip="Bệnh viện Trung ương Quân đội 108"/>
              </a:rPr>
              <a:t>Viện quân y 108</a:t>
            </a:r>
            <a:r>
              <a:rPr lang="vi-VN" altLang="en-US" sz="2400" b="0">
                <a:solidFill>
                  <a:srgbClr val="FF0000"/>
                </a:solidFill>
              </a:rPr>
              <a:t>, </a:t>
            </a:r>
            <a:r>
              <a:rPr lang="vi-VN" altLang="en-US" sz="2400" b="0"/>
              <a:t>Hà Nội vào 18h09 phút ngày 4 tháng 10 năm 2013</a:t>
            </a:r>
            <a:endParaRPr lang="en-US" altLang="en-US" sz="24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 calcmode="lin" valueType="num">
                                      <p:cBhvr>
                                        <p:cTn id="7" dur="1000" fill="hold"/>
                                        <p:tgtEl>
                                          <p:spTgt spid="47110"/>
                                        </p:tgtEl>
                                        <p:attrNameLst>
                                          <p:attrName>ppt_w</p:attrName>
                                        </p:attrNameLst>
                                      </p:cBhvr>
                                      <p:tavLst>
                                        <p:tav tm="0">
                                          <p:val>
                                            <p:strVal val="#ppt_w*0.70"/>
                                          </p:val>
                                        </p:tav>
                                        <p:tav tm="100000">
                                          <p:val>
                                            <p:strVal val="#ppt_w"/>
                                          </p:val>
                                        </p:tav>
                                      </p:tavLst>
                                    </p:anim>
                                    <p:anim calcmode="lin" valueType="num">
                                      <p:cBhvr>
                                        <p:cTn id="8" dur="1000" fill="hold"/>
                                        <p:tgtEl>
                                          <p:spTgt spid="47110"/>
                                        </p:tgtEl>
                                        <p:attrNameLst>
                                          <p:attrName>ppt_h</p:attrName>
                                        </p:attrNameLst>
                                      </p:cBhvr>
                                      <p:tavLst>
                                        <p:tav tm="0">
                                          <p:val>
                                            <p:strVal val="#ppt_h"/>
                                          </p:val>
                                        </p:tav>
                                        <p:tav tm="100000">
                                          <p:val>
                                            <p:strVal val="#ppt_h"/>
                                          </p:val>
                                        </p:tav>
                                      </p:tavLst>
                                    </p:anim>
                                    <p:animEffect transition="in" filter="fade">
                                      <p:cBhvr>
                                        <p:cTn id="9" dur="1000"/>
                                        <p:tgtEl>
                                          <p:spTgt spid="471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97286"/>
                                        </p:tgtEl>
                                        <p:attrNameLst>
                                          <p:attrName>style.visibility</p:attrName>
                                        </p:attrNameLst>
                                      </p:cBhvr>
                                      <p:to>
                                        <p:strVal val="visible"/>
                                      </p:to>
                                    </p:set>
                                    <p:anim calcmode="lin" valueType="num">
                                      <p:cBhvr>
                                        <p:cTn id="14" dur="1000" fill="hold"/>
                                        <p:tgtEl>
                                          <p:spTgt spid="97286"/>
                                        </p:tgtEl>
                                        <p:attrNameLst>
                                          <p:attrName>ppt_w</p:attrName>
                                        </p:attrNameLst>
                                      </p:cBhvr>
                                      <p:tavLst>
                                        <p:tav tm="0">
                                          <p:val>
                                            <p:fltVal val="0"/>
                                          </p:val>
                                        </p:tav>
                                        <p:tav tm="100000">
                                          <p:val>
                                            <p:strVal val="#ppt_w"/>
                                          </p:val>
                                        </p:tav>
                                      </p:tavLst>
                                    </p:anim>
                                    <p:anim calcmode="lin" valueType="num">
                                      <p:cBhvr>
                                        <p:cTn id="15" dur="1000" fill="hold"/>
                                        <p:tgtEl>
                                          <p:spTgt spid="97286"/>
                                        </p:tgtEl>
                                        <p:attrNameLst>
                                          <p:attrName>ppt_h</p:attrName>
                                        </p:attrNameLst>
                                      </p:cBhvr>
                                      <p:tavLst>
                                        <p:tav tm="0">
                                          <p:val>
                                            <p:fltVal val="0"/>
                                          </p:val>
                                        </p:tav>
                                        <p:tav tm="100000">
                                          <p:val>
                                            <p:strVal val="#ppt_h"/>
                                          </p:val>
                                        </p:tav>
                                      </p:tavLst>
                                    </p:anim>
                                    <p:anim calcmode="lin" valueType="num">
                                      <p:cBhvr>
                                        <p:cTn id="16" dur="1000" fill="hold"/>
                                        <p:tgtEl>
                                          <p:spTgt spid="9728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72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a:extLst>
              <a:ext uri="{FF2B5EF4-FFF2-40B4-BE49-F238E27FC236}">
                <a16:creationId xmlns:a16="http://schemas.microsoft.com/office/drawing/2014/main" id="{32A99941-BF96-4A57-812A-B556F538F3F7}"/>
              </a:ext>
            </a:extLst>
          </p:cNvPr>
          <p:cNvSpPr txBox="1">
            <a:spLocks noChangeArrowheads="1"/>
          </p:cNvSpPr>
          <p:nvPr/>
        </p:nvSpPr>
        <p:spPr bwMode="auto">
          <a:xfrm>
            <a:off x="0" y="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endParaRPr lang="en-US" altLang="en-US" b="0"/>
          </a:p>
        </p:txBody>
      </p:sp>
      <p:sp>
        <p:nvSpPr>
          <p:cNvPr id="29699" name="Text Box 18">
            <a:extLst>
              <a:ext uri="{FF2B5EF4-FFF2-40B4-BE49-F238E27FC236}">
                <a16:creationId xmlns:a16="http://schemas.microsoft.com/office/drawing/2014/main" id="{4BCAA7E0-8AF3-468F-96B4-616741FC4811}"/>
              </a:ext>
            </a:extLst>
          </p:cNvPr>
          <p:cNvSpPr txBox="1">
            <a:spLocks noChangeArrowheads="1"/>
          </p:cNvSpPr>
          <p:nvPr/>
        </p:nvSpPr>
        <p:spPr bwMode="auto">
          <a:xfrm>
            <a:off x="304800" y="1219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b="0">
                <a:latin typeface="Arial" panose="020B0604020202020204" pitchFamily="34" charset="0"/>
              </a:rPr>
              <a:t> </a:t>
            </a:r>
            <a:r>
              <a:rPr lang="en-US" altLang="en-US" sz="2400"/>
              <a:t>1. Hoàn cảnh ra đời mặt trận Việt Minh. </a:t>
            </a:r>
          </a:p>
        </p:txBody>
      </p:sp>
      <p:sp>
        <p:nvSpPr>
          <p:cNvPr id="29700" name="Text Box 5">
            <a:extLst>
              <a:ext uri="{FF2B5EF4-FFF2-40B4-BE49-F238E27FC236}">
                <a16:creationId xmlns:a16="http://schemas.microsoft.com/office/drawing/2014/main" id="{7F725EA7-0A2B-4127-8A58-B2C67BD0585C}"/>
              </a:ext>
            </a:extLst>
          </p:cNvPr>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800">
                <a:solidFill>
                  <a:srgbClr val="FF0000"/>
                </a:solidFill>
              </a:rPr>
              <a:t>I. MẶT TRẬN VIỆT MINH RA ĐỜI (19-5-1941).</a:t>
            </a:r>
          </a:p>
        </p:txBody>
      </p:sp>
      <p:sp>
        <p:nvSpPr>
          <p:cNvPr id="29701" name="Text Box 19">
            <a:extLst>
              <a:ext uri="{FF2B5EF4-FFF2-40B4-BE49-F238E27FC236}">
                <a16:creationId xmlns:a16="http://schemas.microsoft.com/office/drawing/2014/main" id="{7FC09755-976A-4D04-A683-A55760F6D890}"/>
              </a:ext>
            </a:extLst>
          </p:cNvPr>
          <p:cNvSpPr txBox="1">
            <a:spLocks noChangeArrowheads="1"/>
          </p:cNvSpPr>
          <p:nvPr/>
        </p:nvSpPr>
        <p:spPr bwMode="auto">
          <a:xfrm>
            <a:off x="0" y="18494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a:t>      </a:t>
            </a:r>
            <a:r>
              <a:rPr lang="en-US" altLang="en-US" sz="2400"/>
              <a:t>2. Sự phát triển lực lượng cách mạng.</a:t>
            </a:r>
          </a:p>
        </p:txBody>
      </p:sp>
      <p:sp>
        <p:nvSpPr>
          <p:cNvPr id="29702" name="Text Box 29">
            <a:extLst>
              <a:ext uri="{FF2B5EF4-FFF2-40B4-BE49-F238E27FC236}">
                <a16:creationId xmlns:a16="http://schemas.microsoft.com/office/drawing/2014/main" id="{854E9FD4-0FBC-4314-8766-DB0D9EE2A38C}"/>
              </a:ext>
            </a:extLst>
          </p:cNvPr>
          <p:cNvSpPr txBox="1">
            <a:spLocks noChangeArrowheads="1"/>
          </p:cNvSpPr>
          <p:nvPr/>
        </p:nvSpPr>
        <p:spPr bwMode="auto">
          <a:xfrm>
            <a:off x="441325" y="2286000"/>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a:t> a. Lực lượng vũ trang:</a:t>
            </a:r>
          </a:p>
        </p:txBody>
      </p:sp>
      <p:sp>
        <p:nvSpPr>
          <p:cNvPr id="13" name="Rectangle 12">
            <a:extLst>
              <a:ext uri="{FF2B5EF4-FFF2-40B4-BE49-F238E27FC236}">
                <a16:creationId xmlns:a16="http://schemas.microsoft.com/office/drawing/2014/main" id="{2C8A1129-7E5A-4A71-AF73-2FA34D4AD3EC}"/>
              </a:ext>
            </a:extLst>
          </p:cNvPr>
          <p:cNvSpPr>
            <a:spLocks noChangeArrowheads="1"/>
          </p:cNvSpPr>
          <p:nvPr/>
        </p:nvSpPr>
        <p:spPr bwMode="auto">
          <a:xfrm>
            <a:off x="304800" y="2879725"/>
            <a:ext cx="3386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a:solidFill>
                  <a:schemeClr val="tx2"/>
                </a:solidFill>
              </a:rPr>
              <a:t>   </a:t>
            </a:r>
            <a:r>
              <a:rPr lang="en-US" altLang="en-US" sz="2400">
                <a:solidFill>
                  <a:schemeClr val="tx2"/>
                </a:solidFill>
              </a:rPr>
              <a:t>b. Lực lượng chính trị: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Line 11">
            <a:extLst>
              <a:ext uri="{FF2B5EF4-FFF2-40B4-BE49-F238E27FC236}">
                <a16:creationId xmlns:a16="http://schemas.microsoft.com/office/drawing/2014/main" id="{42B10FDD-833D-4561-8498-B5868B2E629B}"/>
              </a:ext>
            </a:extLst>
          </p:cNvPr>
          <p:cNvSpPr>
            <a:spLocks noChangeShapeType="1"/>
          </p:cNvSpPr>
          <p:nvPr/>
        </p:nvSpPr>
        <p:spPr bwMode="auto">
          <a:xfrm>
            <a:off x="2971800" y="2057400"/>
            <a:ext cx="0" cy="28956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 name="Line 12">
            <a:extLst>
              <a:ext uri="{FF2B5EF4-FFF2-40B4-BE49-F238E27FC236}">
                <a16:creationId xmlns:a16="http://schemas.microsoft.com/office/drawing/2014/main" id="{2D5A25AA-FBC2-4CE8-B168-383DC71D9665}"/>
              </a:ext>
            </a:extLst>
          </p:cNvPr>
          <p:cNvSpPr>
            <a:spLocks noChangeShapeType="1"/>
          </p:cNvSpPr>
          <p:nvPr/>
        </p:nvSpPr>
        <p:spPr bwMode="auto">
          <a:xfrm>
            <a:off x="5867400" y="2133600"/>
            <a:ext cx="0" cy="28956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 name="Text Box 13">
            <a:extLst>
              <a:ext uri="{FF2B5EF4-FFF2-40B4-BE49-F238E27FC236}">
                <a16:creationId xmlns:a16="http://schemas.microsoft.com/office/drawing/2014/main" id="{37B20D8C-308D-4DD2-98B5-F4D723E50B08}"/>
              </a:ext>
            </a:extLst>
          </p:cNvPr>
          <p:cNvSpPr txBox="1">
            <a:spLocks noChangeArrowheads="1"/>
          </p:cNvSpPr>
          <p:nvPr/>
        </p:nvSpPr>
        <p:spPr bwMode="auto">
          <a:xfrm>
            <a:off x="0" y="32766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1800" b="0" i="1">
                <a:latin typeface="Arial" panose="020B0604020202020204" pitchFamily="34" charset="0"/>
              </a:rPr>
              <a:t>Hội Công nhân cứu quốc</a:t>
            </a:r>
          </a:p>
        </p:txBody>
      </p:sp>
      <p:sp>
        <p:nvSpPr>
          <p:cNvPr id="5134" name="Text Box 14">
            <a:extLst>
              <a:ext uri="{FF2B5EF4-FFF2-40B4-BE49-F238E27FC236}">
                <a16:creationId xmlns:a16="http://schemas.microsoft.com/office/drawing/2014/main" id="{F692481D-970C-401B-B074-287FE4A620E1}"/>
              </a:ext>
            </a:extLst>
          </p:cNvPr>
          <p:cNvSpPr txBox="1">
            <a:spLocks noChangeArrowheads="1"/>
          </p:cNvSpPr>
          <p:nvPr/>
        </p:nvSpPr>
        <p:spPr bwMode="auto">
          <a:xfrm>
            <a:off x="0" y="36576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1800" b="0" i="1">
                <a:latin typeface="Arial" panose="020B0604020202020204" pitchFamily="34" charset="0"/>
              </a:rPr>
              <a:t>Hội Nông nhân cứu quốc</a:t>
            </a:r>
          </a:p>
        </p:txBody>
      </p:sp>
      <p:sp>
        <p:nvSpPr>
          <p:cNvPr id="5135" name="Text Box 15">
            <a:extLst>
              <a:ext uri="{FF2B5EF4-FFF2-40B4-BE49-F238E27FC236}">
                <a16:creationId xmlns:a16="http://schemas.microsoft.com/office/drawing/2014/main" id="{16316571-BB97-42FC-82CB-B2255CD9A398}"/>
              </a:ext>
            </a:extLst>
          </p:cNvPr>
          <p:cNvSpPr txBox="1">
            <a:spLocks noChangeArrowheads="1"/>
          </p:cNvSpPr>
          <p:nvPr/>
        </p:nvSpPr>
        <p:spPr bwMode="auto">
          <a:xfrm>
            <a:off x="0" y="40386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1800" b="0" i="1">
                <a:latin typeface="Arial" panose="020B0604020202020204" pitchFamily="34" charset="0"/>
              </a:rPr>
              <a:t>Hội Học sinh, Sinh viên cứu quốc</a:t>
            </a:r>
          </a:p>
        </p:txBody>
      </p:sp>
      <p:sp>
        <p:nvSpPr>
          <p:cNvPr id="5136" name="Text Box 16">
            <a:extLst>
              <a:ext uri="{FF2B5EF4-FFF2-40B4-BE49-F238E27FC236}">
                <a16:creationId xmlns:a16="http://schemas.microsoft.com/office/drawing/2014/main" id="{3F2E7056-34F0-4B4E-BA79-67997F9796F1}"/>
              </a:ext>
            </a:extLst>
          </p:cNvPr>
          <p:cNvSpPr txBox="1">
            <a:spLocks noChangeArrowheads="1"/>
          </p:cNvSpPr>
          <p:nvPr/>
        </p:nvSpPr>
        <p:spPr bwMode="auto">
          <a:xfrm>
            <a:off x="2895600" y="30480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1800" b="0" i="1">
                <a:latin typeface="Arial" panose="020B0604020202020204" pitchFamily="34" charset="0"/>
              </a:rPr>
              <a:t>  Hội Phụ lão cứu quốc</a:t>
            </a:r>
          </a:p>
        </p:txBody>
      </p:sp>
      <p:sp>
        <p:nvSpPr>
          <p:cNvPr id="5137" name="Text Box 17">
            <a:extLst>
              <a:ext uri="{FF2B5EF4-FFF2-40B4-BE49-F238E27FC236}">
                <a16:creationId xmlns:a16="http://schemas.microsoft.com/office/drawing/2014/main" id="{F4F7EE3A-352E-4654-8DAC-1C3F241DAF42}"/>
              </a:ext>
            </a:extLst>
          </p:cNvPr>
          <p:cNvSpPr txBox="1">
            <a:spLocks noChangeArrowheads="1"/>
          </p:cNvSpPr>
          <p:nvPr/>
        </p:nvSpPr>
        <p:spPr bwMode="auto">
          <a:xfrm>
            <a:off x="0" y="4724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1800" b="0" i="1">
                <a:latin typeface="Arial" panose="020B0604020202020204" pitchFamily="34" charset="0"/>
              </a:rPr>
              <a:t>Hội Văn hoá cứu quốc</a:t>
            </a:r>
          </a:p>
        </p:txBody>
      </p:sp>
      <p:sp>
        <p:nvSpPr>
          <p:cNvPr id="5138" name="Text Box 18">
            <a:extLst>
              <a:ext uri="{FF2B5EF4-FFF2-40B4-BE49-F238E27FC236}">
                <a16:creationId xmlns:a16="http://schemas.microsoft.com/office/drawing/2014/main" id="{0A6E4209-4F11-493D-BFED-7198A3CFFA9E}"/>
              </a:ext>
            </a:extLst>
          </p:cNvPr>
          <p:cNvSpPr txBox="1">
            <a:spLocks noChangeArrowheads="1"/>
          </p:cNvSpPr>
          <p:nvPr/>
        </p:nvSpPr>
        <p:spPr bwMode="auto">
          <a:xfrm>
            <a:off x="2971800" y="34290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vi-VN" altLang="en-US" sz="1800" b="0" i="1">
                <a:latin typeface="Arial" panose="020B0604020202020204" pitchFamily="34" charset="0"/>
              </a:rPr>
              <a:t> </a:t>
            </a:r>
            <a:r>
              <a:rPr lang="en-US" altLang="en-US" sz="1800" b="0" i="1">
                <a:latin typeface="Arial" panose="020B0604020202020204" pitchFamily="34" charset="0"/>
              </a:rPr>
              <a:t>Hội Phụ nữ cứu quốc </a:t>
            </a:r>
          </a:p>
        </p:txBody>
      </p:sp>
      <p:sp>
        <p:nvSpPr>
          <p:cNvPr id="5139" name="Text Box 19">
            <a:extLst>
              <a:ext uri="{FF2B5EF4-FFF2-40B4-BE49-F238E27FC236}">
                <a16:creationId xmlns:a16="http://schemas.microsoft.com/office/drawing/2014/main" id="{BECEB0A9-4444-4A4F-8C0D-FC1D96D631DA}"/>
              </a:ext>
            </a:extLst>
          </p:cNvPr>
          <p:cNvSpPr txBox="1">
            <a:spLocks noChangeArrowheads="1"/>
          </p:cNvSpPr>
          <p:nvPr/>
        </p:nvSpPr>
        <p:spPr bwMode="auto">
          <a:xfrm>
            <a:off x="2895600" y="38100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vi-VN" altLang="en-US" sz="1800" b="0" i="1">
                <a:latin typeface="Arial" panose="020B0604020202020204" pitchFamily="34" charset="0"/>
              </a:rPr>
              <a:t> </a:t>
            </a:r>
            <a:r>
              <a:rPr lang="en-US" altLang="en-US" sz="1800" b="0" i="1">
                <a:latin typeface="Arial" panose="020B0604020202020204" pitchFamily="34" charset="0"/>
              </a:rPr>
              <a:t>Hội Thanh niên cứu quốc</a:t>
            </a:r>
          </a:p>
        </p:txBody>
      </p:sp>
      <p:sp>
        <p:nvSpPr>
          <p:cNvPr id="5140" name="Text Box 20">
            <a:extLst>
              <a:ext uri="{FF2B5EF4-FFF2-40B4-BE49-F238E27FC236}">
                <a16:creationId xmlns:a16="http://schemas.microsoft.com/office/drawing/2014/main" id="{069C9C07-CF66-4268-89A3-1EB581C310DE}"/>
              </a:ext>
            </a:extLst>
          </p:cNvPr>
          <p:cNvSpPr txBox="1">
            <a:spLocks noChangeArrowheads="1"/>
          </p:cNvSpPr>
          <p:nvPr/>
        </p:nvSpPr>
        <p:spPr bwMode="auto">
          <a:xfrm>
            <a:off x="2971800" y="41910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1800" b="0" i="1">
                <a:latin typeface="Arial" panose="020B0604020202020204" pitchFamily="34" charset="0"/>
              </a:rPr>
              <a:t>Hội Nhi đồng cứu quốc</a:t>
            </a:r>
          </a:p>
        </p:txBody>
      </p:sp>
      <p:sp>
        <p:nvSpPr>
          <p:cNvPr id="5141" name="Text Box 21">
            <a:extLst>
              <a:ext uri="{FF2B5EF4-FFF2-40B4-BE49-F238E27FC236}">
                <a16:creationId xmlns:a16="http://schemas.microsoft.com/office/drawing/2014/main" id="{EAEBD6CC-E882-4115-8881-F813F1A6EFDA}"/>
              </a:ext>
            </a:extLst>
          </p:cNvPr>
          <p:cNvSpPr txBox="1">
            <a:spLocks noChangeArrowheads="1"/>
          </p:cNvSpPr>
          <p:nvPr/>
        </p:nvSpPr>
        <p:spPr bwMode="auto">
          <a:xfrm>
            <a:off x="5943600" y="3581400"/>
            <a:ext cx="3200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r" eaLnBrk="1" hangingPunct="1">
              <a:spcBef>
                <a:spcPct val="50000"/>
              </a:spcBef>
            </a:pPr>
            <a:r>
              <a:rPr lang="en-US" altLang="en-US" sz="1700" i="1">
                <a:latin typeface="Arial" panose="020B0604020202020204" pitchFamily="34" charset="0"/>
              </a:rPr>
              <a:t>Đảng Cộng sản</a:t>
            </a:r>
            <a:r>
              <a:rPr lang="vi-VN" altLang="en-US" sz="1700" i="1">
                <a:latin typeface="Arial" panose="020B0604020202020204" pitchFamily="34" charset="0"/>
              </a:rPr>
              <a:t> </a:t>
            </a:r>
            <a:r>
              <a:rPr lang="en-US" altLang="en-US" sz="1700" i="1">
                <a:latin typeface="Arial" panose="020B0604020202020204" pitchFamily="34" charset="0"/>
              </a:rPr>
              <a:t>Đông Dương</a:t>
            </a:r>
          </a:p>
        </p:txBody>
      </p:sp>
      <p:sp>
        <p:nvSpPr>
          <p:cNvPr id="5142" name="Text Box 22">
            <a:extLst>
              <a:ext uri="{FF2B5EF4-FFF2-40B4-BE49-F238E27FC236}">
                <a16:creationId xmlns:a16="http://schemas.microsoft.com/office/drawing/2014/main" id="{DF786F12-E293-42B7-A499-2AB0E4C03CF7}"/>
              </a:ext>
            </a:extLst>
          </p:cNvPr>
          <p:cNvSpPr txBox="1">
            <a:spLocks noChangeArrowheads="1"/>
          </p:cNvSpPr>
          <p:nvPr/>
        </p:nvSpPr>
        <p:spPr bwMode="auto">
          <a:xfrm>
            <a:off x="5867400" y="3962400"/>
            <a:ext cx="2819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1700" i="1">
                <a:latin typeface="Arial" panose="020B0604020202020204" pitchFamily="34" charset="0"/>
              </a:rPr>
              <a:t>  Đảng Dân chủ Việt Nam</a:t>
            </a:r>
          </a:p>
        </p:txBody>
      </p:sp>
      <p:sp>
        <p:nvSpPr>
          <p:cNvPr id="5143" name="Text Box 23">
            <a:extLst>
              <a:ext uri="{FF2B5EF4-FFF2-40B4-BE49-F238E27FC236}">
                <a16:creationId xmlns:a16="http://schemas.microsoft.com/office/drawing/2014/main" id="{506C0286-4ED4-4462-BF24-D3C12BCF2F72}"/>
              </a:ext>
            </a:extLst>
          </p:cNvPr>
          <p:cNvSpPr txBox="1">
            <a:spLocks noChangeArrowheads="1"/>
          </p:cNvSpPr>
          <p:nvPr/>
        </p:nvSpPr>
        <p:spPr bwMode="auto">
          <a:xfrm>
            <a:off x="0" y="5257800"/>
            <a:ext cx="8610600" cy="711200"/>
          </a:xfrm>
          <a:prstGeom prst="rect">
            <a:avLst/>
          </a:prstGeom>
          <a:solidFill>
            <a:schemeClr val="accent1"/>
          </a:solidFill>
          <a:ln w="9525">
            <a:solidFill>
              <a:srgbClr val="FF0000"/>
            </a:solidFill>
            <a:miter lim="800000"/>
            <a:headEnd/>
            <a:tailEnd/>
          </a:ln>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rPr>
              <a:t>    </a:t>
            </a:r>
            <a:r>
              <a:rPr lang="en-US" altLang="en-US" i="1">
                <a:latin typeface="Arial" panose="020B0604020202020204" pitchFamily="34" charset="0"/>
              </a:rPr>
              <a:t>Ngoài ra còn có những đoàn thể khác: Hội cứu tế thất nghiệp, Hội tương tế, Hội hiếu hỉ, nhóm học chữ quốc ngữ…</a:t>
            </a:r>
          </a:p>
        </p:txBody>
      </p:sp>
      <p:sp>
        <p:nvSpPr>
          <p:cNvPr id="28" name="Text Box 7">
            <a:extLst>
              <a:ext uri="{FF2B5EF4-FFF2-40B4-BE49-F238E27FC236}">
                <a16:creationId xmlns:a16="http://schemas.microsoft.com/office/drawing/2014/main" id="{8345BBDA-CC6B-40B8-B97C-1894991CCF48}"/>
              </a:ext>
            </a:extLst>
          </p:cNvPr>
          <p:cNvSpPr txBox="1">
            <a:spLocks noChangeArrowheads="1"/>
          </p:cNvSpPr>
          <p:nvPr/>
        </p:nvSpPr>
        <p:spPr bwMode="auto">
          <a:xfrm>
            <a:off x="5867400" y="2133600"/>
            <a:ext cx="3276600" cy="1168400"/>
          </a:xfrm>
          <a:prstGeom prst="rect">
            <a:avLst/>
          </a:prstGeom>
          <a:solidFill>
            <a:srgbClr val="FFFF99"/>
          </a:solidFill>
          <a:ln w="9525">
            <a:solidFill>
              <a:srgbClr val="FF0000"/>
            </a:solidFill>
            <a:miter lim="800000"/>
            <a:headEnd/>
            <a:tailEnd/>
          </a:ln>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a:solidFill>
                  <a:srgbClr val="C00000"/>
                </a:solidFill>
                <a:latin typeface="Arial" panose="020B0604020202020204" pitchFamily="34" charset="0"/>
              </a:rPr>
              <a:t>(Hội cứu quốc)</a:t>
            </a:r>
          </a:p>
          <a:p>
            <a:pPr algn="ctr" eaLnBrk="1" hangingPunct="1">
              <a:spcBef>
                <a:spcPct val="50000"/>
              </a:spcBef>
            </a:pPr>
            <a:r>
              <a:rPr lang="en-US" altLang="en-US">
                <a:latin typeface="Arial" panose="020B0604020202020204" pitchFamily="34" charset="0"/>
              </a:rPr>
              <a:t>Theo tổ chức Đảng phái chính trị</a:t>
            </a:r>
          </a:p>
        </p:txBody>
      </p:sp>
      <p:sp>
        <p:nvSpPr>
          <p:cNvPr id="29" name="Line 8">
            <a:extLst>
              <a:ext uri="{FF2B5EF4-FFF2-40B4-BE49-F238E27FC236}">
                <a16:creationId xmlns:a16="http://schemas.microsoft.com/office/drawing/2014/main" id="{79B57E27-9063-4F07-ACBC-5611AFDC119C}"/>
              </a:ext>
            </a:extLst>
          </p:cNvPr>
          <p:cNvSpPr>
            <a:spLocks noChangeShapeType="1"/>
          </p:cNvSpPr>
          <p:nvPr/>
        </p:nvSpPr>
        <p:spPr bwMode="auto">
          <a:xfrm flipH="1">
            <a:off x="2133600" y="1371600"/>
            <a:ext cx="220980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Line 9">
            <a:extLst>
              <a:ext uri="{FF2B5EF4-FFF2-40B4-BE49-F238E27FC236}">
                <a16:creationId xmlns:a16="http://schemas.microsoft.com/office/drawing/2014/main" id="{79346CA9-5ECB-4FBB-94D7-72DA95C424B5}"/>
              </a:ext>
            </a:extLst>
          </p:cNvPr>
          <p:cNvSpPr>
            <a:spLocks noChangeShapeType="1"/>
          </p:cNvSpPr>
          <p:nvPr/>
        </p:nvSpPr>
        <p:spPr bwMode="auto">
          <a:xfrm>
            <a:off x="4343400" y="1295400"/>
            <a:ext cx="0" cy="533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Text Box 6">
            <a:extLst>
              <a:ext uri="{FF2B5EF4-FFF2-40B4-BE49-F238E27FC236}">
                <a16:creationId xmlns:a16="http://schemas.microsoft.com/office/drawing/2014/main" id="{E06C47AC-F637-4265-942A-9D6C920A228F}"/>
              </a:ext>
            </a:extLst>
          </p:cNvPr>
          <p:cNvSpPr txBox="1">
            <a:spLocks noChangeArrowheads="1"/>
          </p:cNvSpPr>
          <p:nvPr/>
        </p:nvSpPr>
        <p:spPr bwMode="auto">
          <a:xfrm>
            <a:off x="2971800" y="1828800"/>
            <a:ext cx="2895600" cy="1168400"/>
          </a:xfrm>
          <a:prstGeom prst="rect">
            <a:avLst/>
          </a:prstGeom>
          <a:solidFill>
            <a:srgbClr val="FFFF99"/>
          </a:solidFill>
          <a:ln w="9525">
            <a:solidFill>
              <a:srgbClr val="FF0000"/>
            </a:solidFill>
            <a:miter lim="800000"/>
            <a:headEnd/>
            <a:tailEnd/>
          </a:ln>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a:solidFill>
                  <a:srgbClr val="C00000"/>
                </a:solidFill>
                <a:latin typeface="Arial" panose="020B0604020202020204" pitchFamily="34" charset="0"/>
              </a:rPr>
              <a:t>(Hội cứu quốc)</a:t>
            </a:r>
          </a:p>
          <a:p>
            <a:pPr algn="ctr" eaLnBrk="1" hangingPunct="1">
              <a:spcBef>
                <a:spcPct val="50000"/>
              </a:spcBef>
            </a:pPr>
            <a:r>
              <a:rPr lang="en-US" altLang="en-US">
                <a:latin typeface="Arial" panose="020B0604020202020204" pitchFamily="34" charset="0"/>
              </a:rPr>
              <a:t>Theo lứa tuổi, giới tính</a:t>
            </a:r>
          </a:p>
        </p:txBody>
      </p:sp>
      <p:sp>
        <p:nvSpPr>
          <p:cNvPr id="32" name="Text Box 5">
            <a:extLst>
              <a:ext uri="{FF2B5EF4-FFF2-40B4-BE49-F238E27FC236}">
                <a16:creationId xmlns:a16="http://schemas.microsoft.com/office/drawing/2014/main" id="{8B8CD614-031A-4DB1-89DE-C399E6F8FB2F}"/>
              </a:ext>
            </a:extLst>
          </p:cNvPr>
          <p:cNvSpPr txBox="1">
            <a:spLocks noChangeArrowheads="1"/>
          </p:cNvSpPr>
          <p:nvPr/>
        </p:nvSpPr>
        <p:spPr bwMode="auto">
          <a:xfrm>
            <a:off x="0" y="2057400"/>
            <a:ext cx="2971800" cy="1168400"/>
          </a:xfrm>
          <a:prstGeom prst="rect">
            <a:avLst/>
          </a:prstGeom>
          <a:solidFill>
            <a:srgbClr val="FFFF99"/>
          </a:solidFill>
          <a:ln w="9525">
            <a:solidFill>
              <a:srgbClr val="FF0000"/>
            </a:solidFill>
            <a:miter lim="800000"/>
            <a:headEnd/>
            <a:tailEnd/>
          </a:ln>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a:solidFill>
                  <a:srgbClr val="C00000"/>
                </a:solidFill>
                <a:latin typeface="Arial" panose="020B0604020202020204" pitchFamily="34" charset="0"/>
              </a:rPr>
              <a:t>(Hội cứu quốc)</a:t>
            </a:r>
          </a:p>
          <a:p>
            <a:pPr algn="ctr" eaLnBrk="1" hangingPunct="1">
              <a:spcBef>
                <a:spcPct val="50000"/>
              </a:spcBef>
            </a:pPr>
            <a:r>
              <a:rPr lang="en-US" altLang="en-US">
                <a:latin typeface="Arial" panose="020B0604020202020204" pitchFamily="34" charset="0"/>
              </a:rPr>
              <a:t>Theo thành phần giai cấp, nghề nghiệp</a:t>
            </a:r>
          </a:p>
        </p:txBody>
      </p:sp>
      <p:sp>
        <p:nvSpPr>
          <p:cNvPr id="23" name="Line 10">
            <a:extLst>
              <a:ext uri="{FF2B5EF4-FFF2-40B4-BE49-F238E27FC236}">
                <a16:creationId xmlns:a16="http://schemas.microsoft.com/office/drawing/2014/main" id="{071EB4EA-821D-4045-A8C8-2A29A6D5BC4F}"/>
              </a:ext>
            </a:extLst>
          </p:cNvPr>
          <p:cNvSpPr>
            <a:spLocks noChangeShapeType="1"/>
          </p:cNvSpPr>
          <p:nvPr/>
        </p:nvSpPr>
        <p:spPr bwMode="auto">
          <a:xfrm>
            <a:off x="4419600" y="1371600"/>
            <a:ext cx="2743200" cy="762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1" name="Text Box 4">
            <a:extLst>
              <a:ext uri="{FF2B5EF4-FFF2-40B4-BE49-F238E27FC236}">
                <a16:creationId xmlns:a16="http://schemas.microsoft.com/office/drawing/2014/main" id="{7937674E-DC9B-4C38-88F9-888B1EB9346F}"/>
              </a:ext>
            </a:extLst>
          </p:cNvPr>
          <p:cNvSpPr txBox="1">
            <a:spLocks noChangeArrowheads="1"/>
          </p:cNvSpPr>
          <p:nvPr/>
        </p:nvSpPr>
        <p:spPr bwMode="auto">
          <a:xfrm>
            <a:off x="1752600" y="304800"/>
            <a:ext cx="5791200" cy="1046163"/>
          </a:xfrm>
          <a:prstGeom prst="rect">
            <a:avLst/>
          </a:prstGeom>
          <a:solidFill>
            <a:srgbClr val="CCFFFF"/>
          </a:solidFill>
          <a:ln w="9525">
            <a:solidFill>
              <a:srgbClr val="FF0000"/>
            </a:solidFill>
            <a:miter lim="800000"/>
            <a:headEnd/>
            <a:tailEnd/>
          </a:ln>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3200">
                <a:solidFill>
                  <a:srgbClr val="FF0000"/>
                </a:solidFill>
                <a:cs typeface="Times New Roman" panose="02020603050405020304" pitchFamily="18" charset="0"/>
              </a:rPr>
              <a:t>LỰC LƯỢNG CHÍNH TRỊ</a:t>
            </a:r>
          </a:p>
          <a:p>
            <a:pPr algn="ctr" eaLnBrk="1" hangingPunct="1">
              <a:spcBef>
                <a:spcPct val="50000"/>
              </a:spcBef>
            </a:pPr>
            <a:r>
              <a:rPr lang="en-US" altLang="en-US">
                <a:solidFill>
                  <a:srgbClr val="C00000"/>
                </a:solidFill>
                <a:latin typeface="Arial" panose="020B0604020202020204" pitchFamily="34" charset="0"/>
              </a:rPr>
              <a:t>(Các hội cứu quốc)</a:t>
            </a:r>
            <a:endParaRPr lang="en-US" altLang="en-US" sz="3200">
              <a:solidFill>
                <a:srgbClr val="FF0000"/>
              </a:solidFill>
              <a:cs typeface="Times New Roman" panose="02020603050405020304" pitchFamily="18" charset="0"/>
            </a:endParaRPr>
          </a:p>
        </p:txBody>
      </p:sp>
      <p:sp>
        <p:nvSpPr>
          <p:cNvPr id="56344" name="Rectangle 24">
            <a:extLst>
              <a:ext uri="{FF2B5EF4-FFF2-40B4-BE49-F238E27FC236}">
                <a16:creationId xmlns:a16="http://schemas.microsoft.com/office/drawing/2014/main" id="{6775DB05-95F1-4E09-99F2-B1CC6D4F1681}"/>
              </a:ext>
            </a:extLst>
          </p:cNvPr>
          <p:cNvSpPr>
            <a:spLocks noChangeArrowheads="1"/>
          </p:cNvSpPr>
          <p:nvPr/>
        </p:nvSpPr>
        <p:spPr bwMode="auto">
          <a:xfrm>
            <a:off x="2438400" y="5943600"/>
            <a:ext cx="487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r>
              <a:rPr lang="vi-VN" altLang="en-US" sz="3000">
                <a:solidFill>
                  <a:srgbClr val="FF0000"/>
                </a:solidFill>
              </a:rPr>
              <a:t>Tập hợp các tầng lớp nhân </a:t>
            </a:r>
            <a:endParaRPr lang="en-US" altLang="en-US" sz="3000">
              <a:solidFill>
                <a:srgbClr val="FF0000"/>
              </a:solidFill>
            </a:endParaRPr>
          </a:p>
          <a:p>
            <a:r>
              <a:rPr lang="vi-VN" altLang="en-US" sz="3000">
                <a:solidFill>
                  <a:srgbClr val="FF0000"/>
                </a:solidFill>
              </a:rPr>
              <a:t>dân</a:t>
            </a:r>
            <a:r>
              <a:rPr lang="en-US" altLang="en-US" sz="3000">
                <a:solidFill>
                  <a:srgbClr val="FF0000"/>
                </a:solidFill>
              </a:rPr>
              <a:t> </a:t>
            </a:r>
            <a:r>
              <a:rPr lang="vi-VN" altLang="en-US" sz="3000">
                <a:solidFill>
                  <a:srgbClr val="FF0000"/>
                </a:solidFill>
              </a:rPr>
              <a:t>vào tổ chức cứu quốc.</a:t>
            </a:r>
            <a:endParaRPr lang="en-US" altLang="en-US" sz="3000">
              <a:solidFill>
                <a:srgbClr val="FF0000"/>
              </a:solidFill>
            </a:endParaRPr>
          </a:p>
        </p:txBody>
      </p:sp>
      <p:sp>
        <p:nvSpPr>
          <p:cNvPr id="9" name="AutoShape 81">
            <a:extLst>
              <a:ext uri="{FF2B5EF4-FFF2-40B4-BE49-F238E27FC236}">
                <a16:creationId xmlns:a16="http://schemas.microsoft.com/office/drawing/2014/main" id="{1B4A9850-C114-4045-B775-7CF5FE9306EA}"/>
              </a:ext>
            </a:extLst>
          </p:cNvPr>
          <p:cNvSpPr>
            <a:spLocks noChangeArrowheads="1"/>
          </p:cNvSpPr>
          <p:nvPr/>
        </p:nvSpPr>
        <p:spPr bwMode="auto">
          <a:xfrm rot="16200000" flipV="1">
            <a:off x="869950" y="5302250"/>
            <a:ext cx="393700" cy="2133600"/>
          </a:xfrm>
          <a:prstGeom prst="upArrow">
            <a:avLst>
              <a:gd name="adj1" fmla="val 65546"/>
              <a:gd name="adj2" fmla="val 232455"/>
            </a:avLst>
          </a:prstGeom>
          <a:solidFill>
            <a:srgbClr val="FF0000"/>
          </a:solidFill>
          <a:ln w="9525">
            <a:solidFill>
              <a:schemeClr val="tx1"/>
            </a:solidFill>
            <a:miter lim="800000"/>
            <a:headEnd/>
            <a:tailEnd/>
          </a:ln>
        </p:spPr>
        <p:txBody>
          <a:bodyPr rot="10800000" vert="eaVert"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en-US" altLang="en-US" b="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5131"/>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513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133"/>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5134"/>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5135"/>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5137"/>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136"/>
                                        </p:tgtEl>
                                        <p:attrNameLst>
                                          <p:attrName>style.visibility</p:attrName>
                                        </p:attrNameLst>
                                      </p:cBhvr>
                                      <p:to>
                                        <p:strVal val="visible"/>
                                      </p:to>
                                    </p:set>
                                  </p:childTnLst>
                                </p:cTn>
                              </p:par>
                            </p:childTnLst>
                          </p:cTn>
                        </p:par>
                        <p:par>
                          <p:cTn id="48" fill="hold" nodeType="afterGroup">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5138"/>
                                        </p:tgtEl>
                                        <p:attrNameLst>
                                          <p:attrName>style.visibility</p:attrName>
                                        </p:attrNameLst>
                                      </p:cBhvr>
                                      <p:to>
                                        <p:strVal val="visible"/>
                                      </p:to>
                                    </p:set>
                                  </p:childTnLst>
                                </p:cTn>
                              </p:par>
                            </p:childTnLst>
                          </p:cTn>
                        </p:par>
                        <p:par>
                          <p:cTn id="51" fill="hold" nodeType="afterGroup">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5139"/>
                                        </p:tgtEl>
                                        <p:attrNameLst>
                                          <p:attrName>style.visibility</p:attrName>
                                        </p:attrNameLst>
                                      </p:cBhvr>
                                      <p:to>
                                        <p:strVal val="visible"/>
                                      </p:to>
                                    </p:set>
                                  </p:childTnLst>
                                </p:cTn>
                              </p:par>
                            </p:childTnLst>
                          </p:cTn>
                        </p:par>
                        <p:par>
                          <p:cTn id="54" fill="hold" nodeType="afterGroup">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5140"/>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141"/>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4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14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box(in)">
                                      <p:cBhvr>
                                        <p:cTn id="73" dur="500"/>
                                        <p:tgtEl>
                                          <p:spTgt spid="9"/>
                                        </p:tgtEl>
                                      </p:cBhvr>
                                    </p:animEffect>
                                  </p:childTnLst>
                                </p:cTn>
                              </p:par>
                            </p:childTnLst>
                          </p:cTn>
                        </p:par>
                        <p:par>
                          <p:cTn id="74" fill="hold" nodeType="afterGroup">
                            <p:stCondLst>
                              <p:cond delay="500"/>
                            </p:stCondLst>
                            <p:childTnLst>
                              <p:par>
                                <p:cTn id="75" presetID="3" presetClass="entr" presetSubtype="10" fill="hold" grpId="0" nodeType="afterEffect">
                                  <p:stCondLst>
                                    <p:cond delay="0"/>
                                  </p:stCondLst>
                                  <p:childTnLst>
                                    <p:set>
                                      <p:cBhvr>
                                        <p:cTn id="76" dur="1" fill="hold">
                                          <p:stCondLst>
                                            <p:cond delay="0"/>
                                          </p:stCondLst>
                                        </p:cTn>
                                        <p:tgtEl>
                                          <p:spTgt spid="56344"/>
                                        </p:tgtEl>
                                        <p:attrNameLst>
                                          <p:attrName>style.visibility</p:attrName>
                                        </p:attrNameLst>
                                      </p:cBhvr>
                                      <p:to>
                                        <p:strVal val="visible"/>
                                      </p:to>
                                    </p:set>
                                    <p:animEffect transition="in" filter="blinds(horizontal)">
                                      <p:cBhvr>
                                        <p:cTn id="77" dur="500"/>
                                        <p:tgtEl>
                                          <p:spTgt spid="56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p:bldP spid="5135" grpId="0"/>
      <p:bldP spid="5136" grpId="0"/>
      <p:bldP spid="5137" grpId="0"/>
      <p:bldP spid="5138" grpId="0"/>
      <p:bldP spid="5139" grpId="0"/>
      <p:bldP spid="5140" grpId="0"/>
      <p:bldP spid="5141" grpId="0"/>
      <p:bldP spid="5142" grpId="0"/>
      <p:bldP spid="5143" grpId="0" animBg="1"/>
      <p:bldP spid="28" grpId="0" animBg="1"/>
      <p:bldP spid="31" grpId="0" animBg="1"/>
      <p:bldP spid="32" grpId="0" animBg="1"/>
      <p:bldP spid="56344"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F290D524-5261-4AA1-A0F0-EE984BFDAAD8}"/>
              </a:ext>
            </a:extLst>
          </p:cNvPr>
          <p:cNvSpPr txBox="1">
            <a:spLocks noChangeArrowheads="1"/>
          </p:cNvSpPr>
          <p:nvPr/>
        </p:nvSpPr>
        <p:spPr bwMode="auto">
          <a:xfrm>
            <a:off x="30163" y="533400"/>
            <a:ext cx="792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800">
                <a:solidFill>
                  <a:srgbClr val="FF0000"/>
                </a:solidFill>
              </a:rPr>
              <a:t>I. MẶT TRẬN VIỆT MINH RA ĐỜI (19/5/1941).</a:t>
            </a:r>
          </a:p>
        </p:txBody>
      </p:sp>
      <p:sp>
        <p:nvSpPr>
          <p:cNvPr id="5" name="Text Box 7">
            <a:extLst>
              <a:ext uri="{FF2B5EF4-FFF2-40B4-BE49-F238E27FC236}">
                <a16:creationId xmlns:a16="http://schemas.microsoft.com/office/drawing/2014/main" id="{45AA6FB6-F9D0-4606-AC10-BE1B5CDEF5A1}"/>
              </a:ext>
            </a:extLst>
          </p:cNvPr>
          <p:cNvSpPr txBox="1">
            <a:spLocks noChangeArrowheads="1"/>
          </p:cNvSpPr>
          <p:nvPr/>
        </p:nvSpPr>
        <p:spPr bwMode="auto">
          <a:xfrm>
            <a:off x="373063" y="137160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800">
                <a:solidFill>
                  <a:srgbClr val="000000"/>
                </a:solidFill>
              </a:rPr>
              <a:t>1. Hoàn cảnh ra đời mặt trận Việt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Luoc do khu giai phong Viet Bac">
            <a:extLst>
              <a:ext uri="{FF2B5EF4-FFF2-40B4-BE49-F238E27FC236}">
                <a16:creationId xmlns:a16="http://schemas.microsoft.com/office/drawing/2014/main" id="{89E6152A-B2F1-4E73-B917-B96A4FE94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69850"/>
            <a:ext cx="9132887" cy="692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8">
            <a:extLst>
              <a:ext uri="{FF2B5EF4-FFF2-40B4-BE49-F238E27FC236}">
                <a16:creationId xmlns:a16="http://schemas.microsoft.com/office/drawing/2014/main" id="{896B26A5-6679-4233-B8E6-A72B73082E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C60DAE57-9180-4252-8274-8EBDE574E833}"/>
              </a:ext>
            </a:extLst>
          </p:cNvPr>
          <p:cNvSpPr>
            <a:spLocks noChangeArrowheads="1"/>
          </p:cNvSpPr>
          <p:nvPr/>
        </p:nvSpPr>
        <p:spPr bwMode="auto">
          <a:xfrm>
            <a:off x="5257800" y="1143000"/>
            <a:ext cx="1527175" cy="7683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en-US" altLang="en-US" b="0"/>
          </a:p>
        </p:txBody>
      </p:sp>
      <p:sp>
        <p:nvSpPr>
          <p:cNvPr id="24" name="Line 9">
            <a:extLst>
              <a:ext uri="{FF2B5EF4-FFF2-40B4-BE49-F238E27FC236}">
                <a16:creationId xmlns:a16="http://schemas.microsoft.com/office/drawing/2014/main" id="{617A38FF-5EDE-41DD-B88B-5C363E88082B}"/>
              </a:ext>
            </a:extLst>
          </p:cNvPr>
          <p:cNvSpPr>
            <a:spLocks noChangeShapeType="1"/>
          </p:cNvSpPr>
          <p:nvPr/>
        </p:nvSpPr>
        <p:spPr bwMode="auto">
          <a:xfrm flipH="1">
            <a:off x="5486400" y="1752600"/>
            <a:ext cx="762000" cy="990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Line 9">
            <a:extLst>
              <a:ext uri="{FF2B5EF4-FFF2-40B4-BE49-F238E27FC236}">
                <a16:creationId xmlns:a16="http://schemas.microsoft.com/office/drawing/2014/main" id="{45F0BE03-217D-437B-920E-96B5CEE0E18C}"/>
              </a:ext>
            </a:extLst>
          </p:cNvPr>
          <p:cNvSpPr>
            <a:spLocks noChangeShapeType="1"/>
          </p:cNvSpPr>
          <p:nvPr/>
        </p:nvSpPr>
        <p:spPr bwMode="auto">
          <a:xfrm flipH="1" flipV="1">
            <a:off x="6324600" y="1752600"/>
            <a:ext cx="533400" cy="1219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Line 9">
            <a:extLst>
              <a:ext uri="{FF2B5EF4-FFF2-40B4-BE49-F238E27FC236}">
                <a16:creationId xmlns:a16="http://schemas.microsoft.com/office/drawing/2014/main" id="{81760311-7B3F-4779-98D9-BD5AA66BDE74}"/>
              </a:ext>
            </a:extLst>
          </p:cNvPr>
          <p:cNvSpPr>
            <a:spLocks noChangeShapeType="1"/>
          </p:cNvSpPr>
          <p:nvPr/>
        </p:nvSpPr>
        <p:spPr bwMode="auto">
          <a:xfrm>
            <a:off x="5486400" y="2743200"/>
            <a:ext cx="13716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Line 9">
            <a:extLst>
              <a:ext uri="{FF2B5EF4-FFF2-40B4-BE49-F238E27FC236}">
                <a16:creationId xmlns:a16="http://schemas.microsoft.com/office/drawing/2014/main" id="{7AAF19A5-2695-4F11-BB65-44960C7D7A78}"/>
              </a:ext>
            </a:extLst>
          </p:cNvPr>
          <p:cNvSpPr>
            <a:spLocks noChangeShapeType="1"/>
          </p:cNvSpPr>
          <p:nvPr/>
        </p:nvSpPr>
        <p:spPr bwMode="auto">
          <a:xfrm flipH="1">
            <a:off x="5562600" y="2743200"/>
            <a:ext cx="533400" cy="990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par>
                          <p:cTn id="14" fill="hold" nodeType="afterGroup">
                            <p:stCondLst>
                              <p:cond delay="500"/>
                            </p:stCondLst>
                            <p:childTnLst>
                              <p:par>
                                <p:cTn id="15" presetID="3"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par>
                          <p:cTn id="18" fill="hold" nodeType="afterGroup">
                            <p:stCondLst>
                              <p:cond delay="1000"/>
                            </p:stCondLst>
                            <p:childTnLst>
                              <p:par>
                                <p:cTn id="19" presetID="3" presetClass="entr" presetSubtype="1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a:extLst>
              <a:ext uri="{FF2B5EF4-FFF2-40B4-BE49-F238E27FC236}">
                <a16:creationId xmlns:a16="http://schemas.microsoft.com/office/drawing/2014/main" id="{3942D20E-2AB1-404D-831C-100EA8F912A3}"/>
              </a:ext>
            </a:extLst>
          </p:cNvPr>
          <p:cNvSpPr txBox="1">
            <a:spLocks noChangeArrowheads="1"/>
          </p:cNvSpPr>
          <p:nvPr/>
        </p:nvSpPr>
        <p:spPr bwMode="auto">
          <a:xfrm>
            <a:off x="0" y="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endParaRPr lang="en-US" altLang="en-US" b="0"/>
          </a:p>
        </p:txBody>
      </p:sp>
      <p:sp>
        <p:nvSpPr>
          <p:cNvPr id="32771" name="Text Box 18">
            <a:extLst>
              <a:ext uri="{FF2B5EF4-FFF2-40B4-BE49-F238E27FC236}">
                <a16:creationId xmlns:a16="http://schemas.microsoft.com/office/drawing/2014/main" id="{E3990DBF-6100-4D19-B613-E6F01608492A}"/>
              </a:ext>
            </a:extLst>
          </p:cNvPr>
          <p:cNvSpPr txBox="1">
            <a:spLocks noChangeArrowheads="1"/>
          </p:cNvSpPr>
          <p:nvPr/>
        </p:nvSpPr>
        <p:spPr bwMode="auto">
          <a:xfrm>
            <a:off x="304800" y="1219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b="0">
                <a:latin typeface="Arial" panose="020B0604020202020204" pitchFamily="34" charset="0"/>
              </a:rPr>
              <a:t> </a:t>
            </a:r>
            <a:r>
              <a:rPr lang="en-US" altLang="en-US" sz="2400"/>
              <a:t>1. Hoàn cảnh ra đời mặt trận Việt Minh. </a:t>
            </a:r>
          </a:p>
        </p:txBody>
      </p:sp>
      <p:sp>
        <p:nvSpPr>
          <p:cNvPr id="32772" name="Text Box 5">
            <a:extLst>
              <a:ext uri="{FF2B5EF4-FFF2-40B4-BE49-F238E27FC236}">
                <a16:creationId xmlns:a16="http://schemas.microsoft.com/office/drawing/2014/main" id="{1FD7E57F-BDB9-42BF-9E92-CA23E346F172}"/>
              </a:ext>
            </a:extLst>
          </p:cNvPr>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800">
                <a:solidFill>
                  <a:srgbClr val="FF0000"/>
                </a:solidFill>
              </a:rPr>
              <a:t>I. MẶT TRẬN VIỆT MINH RA ĐỜI (19-5-1941).</a:t>
            </a:r>
          </a:p>
        </p:txBody>
      </p:sp>
      <p:sp>
        <p:nvSpPr>
          <p:cNvPr id="32773" name="Text Box 19">
            <a:extLst>
              <a:ext uri="{FF2B5EF4-FFF2-40B4-BE49-F238E27FC236}">
                <a16:creationId xmlns:a16="http://schemas.microsoft.com/office/drawing/2014/main" id="{D4A25381-2525-4684-8E15-CCB07C74BA3D}"/>
              </a:ext>
            </a:extLst>
          </p:cNvPr>
          <p:cNvSpPr txBox="1">
            <a:spLocks noChangeArrowheads="1"/>
          </p:cNvSpPr>
          <p:nvPr/>
        </p:nvSpPr>
        <p:spPr bwMode="auto">
          <a:xfrm>
            <a:off x="0" y="18494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a:t>      </a:t>
            </a:r>
            <a:r>
              <a:rPr lang="en-US" altLang="en-US" sz="2400"/>
              <a:t>2. Sự phát triển lực lượng cách mạng.</a:t>
            </a:r>
          </a:p>
        </p:txBody>
      </p:sp>
      <p:sp>
        <p:nvSpPr>
          <p:cNvPr id="32774" name="Text Box 29">
            <a:extLst>
              <a:ext uri="{FF2B5EF4-FFF2-40B4-BE49-F238E27FC236}">
                <a16:creationId xmlns:a16="http://schemas.microsoft.com/office/drawing/2014/main" id="{FB7250F7-0B44-4504-A65E-2A3275142B22}"/>
              </a:ext>
            </a:extLst>
          </p:cNvPr>
          <p:cNvSpPr txBox="1">
            <a:spLocks noChangeArrowheads="1"/>
          </p:cNvSpPr>
          <p:nvPr/>
        </p:nvSpPr>
        <p:spPr bwMode="auto">
          <a:xfrm>
            <a:off x="441325" y="2286000"/>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a:t> a. Lực lượng vũ trang</a:t>
            </a:r>
          </a:p>
        </p:txBody>
      </p:sp>
      <p:sp>
        <p:nvSpPr>
          <p:cNvPr id="13" name="Rectangle 12">
            <a:extLst>
              <a:ext uri="{FF2B5EF4-FFF2-40B4-BE49-F238E27FC236}">
                <a16:creationId xmlns:a16="http://schemas.microsoft.com/office/drawing/2014/main" id="{DC41855A-54DE-468E-92FC-F49B3AD3DE63}"/>
              </a:ext>
            </a:extLst>
          </p:cNvPr>
          <p:cNvSpPr>
            <a:spLocks noChangeArrowheads="1"/>
          </p:cNvSpPr>
          <p:nvPr/>
        </p:nvSpPr>
        <p:spPr bwMode="auto">
          <a:xfrm>
            <a:off x="304800" y="2879725"/>
            <a:ext cx="8229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lang="en-US" altLang="en-US" dirty="0">
                <a:solidFill>
                  <a:schemeClr val="tx2"/>
                </a:solidFill>
              </a:rPr>
              <a:t> </a:t>
            </a:r>
            <a:r>
              <a:rPr lang="en-US" altLang="en-US" b="0" dirty="0">
                <a:solidFill>
                  <a:schemeClr val="tx2"/>
                </a:solidFill>
              </a:rPr>
              <a:t> </a:t>
            </a:r>
            <a:r>
              <a:rPr lang="en-US" altLang="en-US" dirty="0">
                <a:solidFill>
                  <a:schemeClr val="tx2"/>
                </a:solidFill>
              </a:rPr>
              <a:t> </a:t>
            </a:r>
            <a:r>
              <a:rPr lang="en-US" altLang="en-US" sz="2400" dirty="0">
                <a:solidFill>
                  <a:schemeClr val="tx2"/>
                </a:solidFill>
              </a:rPr>
              <a:t>b. Lực lượng chính trị</a:t>
            </a:r>
          </a:p>
          <a:p>
            <a:pPr marL="342900" indent="-342900" eaLnBrk="1" hangingPunct="1">
              <a:spcBef>
                <a:spcPct val="50000"/>
              </a:spcBef>
              <a:buFontTx/>
              <a:buChar char="-"/>
              <a:defRPr/>
            </a:pPr>
            <a:r>
              <a:rPr lang="en-US" altLang="en-US" sz="2400" dirty="0">
                <a:solidFill>
                  <a:schemeClr val="tx2"/>
                </a:solidFill>
              </a:rPr>
              <a:t>Cao Bằng là nơi thí điểm xây dựng các Hội cứu quốc</a:t>
            </a:r>
          </a:p>
          <a:p>
            <a:pPr marL="342900" indent="-342900" eaLnBrk="1" hangingPunct="1">
              <a:spcBef>
                <a:spcPct val="50000"/>
              </a:spcBef>
              <a:buFontTx/>
              <a:buChar char="-"/>
              <a:defRPr/>
            </a:pPr>
            <a:r>
              <a:rPr lang="en-US" altLang="en-US" sz="2400" dirty="0">
                <a:solidFill>
                  <a:schemeClr val="tx2"/>
                </a:solidFill>
              </a:rPr>
              <a:t>Chú trọng xây dựng lực lượng chính trị trong quần chúng ở nông thôn và thành thị</a:t>
            </a:r>
          </a:p>
          <a:p>
            <a:pPr marL="342900" indent="-342900" eaLnBrk="1" hangingPunct="1">
              <a:spcBef>
                <a:spcPct val="50000"/>
              </a:spcBef>
              <a:buFontTx/>
              <a:buChar char="-"/>
              <a:defRPr/>
            </a:pPr>
            <a:r>
              <a:rPr lang="en-US" altLang="en-US" sz="2400" dirty="0">
                <a:solidFill>
                  <a:schemeClr val="tx2"/>
                </a:solidFill>
              </a:rPr>
              <a:t>Báo chí của Đảng, của Mặt trận Việt Minh phát triển phong phú</a:t>
            </a:r>
          </a:p>
        </p:txBody>
      </p:sp>
      <p:sp>
        <p:nvSpPr>
          <p:cNvPr id="32776" name="Text Box 29">
            <a:extLst>
              <a:ext uri="{FF2B5EF4-FFF2-40B4-BE49-F238E27FC236}">
                <a16:creationId xmlns:a16="http://schemas.microsoft.com/office/drawing/2014/main" id="{55BD86E7-0499-4C4C-9FE2-D93D2DBFA2AE}"/>
              </a:ext>
            </a:extLst>
          </p:cNvPr>
          <p:cNvSpPr txBox="1">
            <a:spLocks noChangeArrowheads="1"/>
          </p:cNvSpPr>
          <p:nvPr/>
        </p:nvSpPr>
        <p:spPr bwMode="auto">
          <a:xfrm>
            <a:off x="411163" y="5757863"/>
            <a:ext cx="4114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a:t> c. Xây dựng căn cứ địa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Chuong trinh Viet Minh thang 5-1941">
            <a:extLst>
              <a:ext uri="{FF2B5EF4-FFF2-40B4-BE49-F238E27FC236}">
                <a16:creationId xmlns:a16="http://schemas.microsoft.com/office/drawing/2014/main" id="{5808B92A-5765-40C3-8EE5-31F017FE0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6">
            <a:extLst>
              <a:ext uri="{FF2B5EF4-FFF2-40B4-BE49-F238E27FC236}">
                <a16:creationId xmlns:a16="http://schemas.microsoft.com/office/drawing/2014/main" id="{9CE79F34-FDB9-4BF0-B68E-9EE90AC73B7C}"/>
              </a:ext>
            </a:extLst>
          </p:cNvPr>
          <p:cNvSpPr txBox="1">
            <a:spLocks noChangeArrowheads="1"/>
          </p:cNvSpPr>
          <p:nvPr/>
        </p:nvSpPr>
        <p:spPr bwMode="auto">
          <a:xfrm>
            <a:off x="2346325" y="6284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en-US" altLang="en-US" b="0"/>
          </a:p>
        </p:txBody>
      </p:sp>
      <p:sp>
        <p:nvSpPr>
          <p:cNvPr id="33796" name="Text Box 4">
            <a:extLst>
              <a:ext uri="{FF2B5EF4-FFF2-40B4-BE49-F238E27FC236}">
                <a16:creationId xmlns:a16="http://schemas.microsoft.com/office/drawing/2014/main" id="{DCD9AF21-E98D-485E-8C01-2C942F2B3F1E}"/>
              </a:ext>
            </a:extLst>
          </p:cNvPr>
          <p:cNvSpPr txBox="1">
            <a:spLocks noChangeArrowheads="1"/>
          </p:cNvSpPr>
          <p:nvPr/>
        </p:nvSpPr>
        <p:spPr bwMode="auto">
          <a:xfrm>
            <a:off x="0" y="65088"/>
            <a:ext cx="9144000" cy="461962"/>
          </a:xfrm>
          <a:prstGeom prst="rect">
            <a:avLst/>
          </a:prstGeom>
          <a:solidFill>
            <a:srgbClr val="99CCFF"/>
          </a:solidFill>
          <a:ln w="9525">
            <a:solidFill>
              <a:schemeClr val="tx1"/>
            </a:solidFill>
            <a:miter lim="800000"/>
            <a:headEnd/>
            <a:tailEnd/>
          </a:ln>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2400">
                <a:solidFill>
                  <a:srgbClr val="C00000"/>
                </a:solidFill>
                <a:latin typeface="Arial" panose="020B0604020202020204" pitchFamily="34" charset="0"/>
              </a:rPr>
              <a:t>Báo chí của Mặt trận Việt Minh ra đời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descr="TRUYEN DON cua Viet Minh keu goi chuc sac chinh quyen co so cua Phap doan ket voi nhan dan danh duoi Nhat-Phap nam 1944">
            <a:extLst>
              <a:ext uri="{FF2B5EF4-FFF2-40B4-BE49-F238E27FC236}">
                <a16:creationId xmlns:a16="http://schemas.microsoft.com/office/drawing/2014/main" id="{458E5D8C-8BB0-4014-87EB-53E67AA38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a:extLst>
              <a:ext uri="{FF2B5EF4-FFF2-40B4-BE49-F238E27FC236}">
                <a16:creationId xmlns:a16="http://schemas.microsoft.com/office/drawing/2014/main" id="{95E418BA-6418-4097-8D3F-1CA6517D0394}"/>
              </a:ext>
            </a:extLst>
          </p:cNvPr>
          <p:cNvSpPr txBox="1">
            <a:spLocks noChangeArrowheads="1"/>
          </p:cNvSpPr>
          <p:nvPr/>
        </p:nvSpPr>
        <p:spPr bwMode="auto">
          <a:xfrm>
            <a:off x="0" y="65088"/>
            <a:ext cx="9144000" cy="461962"/>
          </a:xfrm>
          <a:prstGeom prst="rect">
            <a:avLst/>
          </a:prstGeom>
          <a:solidFill>
            <a:srgbClr val="99CCFF"/>
          </a:solidFill>
          <a:ln w="9525">
            <a:solidFill>
              <a:schemeClr val="tx1"/>
            </a:solidFill>
            <a:miter lim="800000"/>
            <a:headEnd/>
            <a:tailEnd/>
          </a:ln>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2400">
                <a:solidFill>
                  <a:srgbClr val="C00000"/>
                </a:solidFill>
                <a:latin typeface="Arial" panose="020B0604020202020204" pitchFamily="34" charset="0"/>
              </a:rPr>
              <a:t>Báo chí của Mặt trận Việt Minh ra đời</a:t>
            </a:r>
          </a:p>
        </p:txBody>
      </p:sp>
      <p:pic>
        <p:nvPicPr>
          <p:cNvPr id="71684" name="Picture 4" descr="TRUYEN DON cua Mat tran Viet Minh keu goi dong bao dung len danh duoi phat xit Nhat-Phap va bon Viet gian ban nuoc ngay 1-2-1944">
            <a:extLst>
              <a:ext uri="{FF2B5EF4-FFF2-40B4-BE49-F238E27FC236}">
                <a16:creationId xmlns:a16="http://schemas.microsoft.com/office/drawing/2014/main" id="{0AB18692-F8E0-4934-82FA-DB4D3FEBB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diamond(in)">
                                      <p:cBhvr>
                                        <p:cTn id="7" dur="2000"/>
                                        <p:tgtEl>
                                          <p:spTgt spid="71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checkerboard(across)">
                                      <p:cBhvr>
                                        <p:cTn id="12"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a:extLst>
              <a:ext uri="{FF2B5EF4-FFF2-40B4-BE49-F238E27FC236}">
                <a16:creationId xmlns:a16="http://schemas.microsoft.com/office/drawing/2014/main" id="{DBFD3058-B556-4939-9600-A7DB955029BB}"/>
              </a:ext>
            </a:extLst>
          </p:cNvPr>
          <p:cNvSpPr txBox="1">
            <a:spLocks noChangeArrowheads="1"/>
          </p:cNvSpPr>
          <p:nvPr/>
        </p:nvSpPr>
        <p:spPr bwMode="auto">
          <a:xfrm>
            <a:off x="0" y="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endParaRPr lang="en-US" altLang="en-US" b="0"/>
          </a:p>
        </p:txBody>
      </p:sp>
      <p:sp>
        <p:nvSpPr>
          <p:cNvPr id="35843" name="Text Box 18">
            <a:extLst>
              <a:ext uri="{FF2B5EF4-FFF2-40B4-BE49-F238E27FC236}">
                <a16:creationId xmlns:a16="http://schemas.microsoft.com/office/drawing/2014/main" id="{00DB619B-98A3-40DE-87C1-8F0E51A6EF39}"/>
              </a:ext>
            </a:extLst>
          </p:cNvPr>
          <p:cNvSpPr txBox="1">
            <a:spLocks noChangeArrowheads="1"/>
          </p:cNvSpPr>
          <p:nvPr/>
        </p:nvSpPr>
        <p:spPr bwMode="auto">
          <a:xfrm>
            <a:off x="304800" y="554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b="0">
                <a:latin typeface="Arial" panose="020B0604020202020204" pitchFamily="34" charset="0"/>
              </a:rPr>
              <a:t> </a:t>
            </a:r>
            <a:r>
              <a:rPr lang="en-US" altLang="en-US" sz="2400"/>
              <a:t>1. Hoàn cảnh ra đời mặt trận Việt Minh. </a:t>
            </a:r>
          </a:p>
        </p:txBody>
      </p:sp>
      <p:sp>
        <p:nvSpPr>
          <p:cNvPr id="35844" name="Text Box 5">
            <a:extLst>
              <a:ext uri="{FF2B5EF4-FFF2-40B4-BE49-F238E27FC236}">
                <a16:creationId xmlns:a16="http://schemas.microsoft.com/office/drawing/2014/main" id="{C4ED7C96-DFDD-4EDE-AB3F-4C23AC2410BD}"/>
              </a:ext>
            </a:extLst>
          </p:cNvPr>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800">
                <a:solidFill>
                  <a:srgbClr val="FF0000"/>
                </a:solidFill>
              </a:rPr>
              <a:t>I. MẶT TRẬN VIỆT MINH RA ĐỜI (19-5-1941).</a:t>
            </a:r>
          </a:p>
        </p:txBody>
      </p:sp>
      <p:sp>
        <p:nvSpPr>
          <p:cNvPr id="35845" name="Text Box 19">
            <a:extLst>
              <a:ext uri="{FF2B5EF4-FFF2-40B4-BE49-F238E27FC236}">
                <a16:creationId xmlns:a16="http://schemas.microsoft.com/office/drawing/2014/main" id="{A2B1C681-FEB7-46AC-BA72-A2EFEFAFB122}"/>
              </a:ext>
            </a:extLst>
          </p:cNvPr>
          <p:cNvSpPr txBox="1">
            <a:spLocks noChangeArrowheads="1"/>
          </p:cNvSpPr>
          <p:nvPr/>
        </p:nvSpPr>
        <p:spPr bwMode="auto">
          <a:xfrm>
            <a:off x="15875" y="10160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a:t>      </a:t>
            </a:r>
            <a:r>
              <a:rPr lang="en-US" altLang="en-US" sz="2400"/>
              <a:t>2. Sự phát triển lực lượng cách mạng.</a:t>
            </a:r>
          </a:p>
        </p:txBody>
      </p:sp>
      <p:sp>
        <p:nvSpPr>
          <p:cNvPr id="35846" name="Text Box 29">
            <a:extLst>
              <a:ext uri="{FF2B5EF4-FFF2-40B4-BE49-F238E27FC236}">
                <a16:creationId xmlns:a16="http://schemas.microsoft.com/office/drawing/2014/main" id="{FAC147C9-2862-496A-884F-2940349E593B}"/>
              </a:ext>
            </a:extLst>
          </p:cNvPr>
          <p:cNvSpPr txBox="1">
            <a:spLocks noChangeArrowheads="1"/>
          </p:cNvSpPr>
          <p:nvPr/>
        </p:nvSpPr>
        <p:spPr bwMode="auto">
          <a:xfrm>
            <a:off x="609600" y="1477963"/>
            <a:ext cx="4114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a:t> a. Lực lượng vũ trang</a:t>
            </a:r>
          </a:p>
        </p:txBody>
      </p:sp>
      <p:sp>
        <p:nvSpPr>
          <p:cNvPr id="13" name="Rectangle 12">
            <a:extLst>
              <a:ext uri="{FF2B5EF4-FFF2-40B4-BE49-F238E27FC236}">
                <a16:creationId xmlns:a16="http://schemas.microsoft.com/office/drawing/2014/main" id="{FF5CADAC-2F1E-4898-9CA0-300412B914BB}"/>
              </a:ext>
            </a:extLst>
          </p:cNvPr>
          <p:cNvSpPr>
            <a:spLocks noChangeArrowheads="1"/>
          </p:cNvSpPr>
          <p:nvPr/>
        </p:nvSpPr>
        <p:spPr bwMode="auto">
          <a:xfrm>
            <a:off x="457200" y="1939925"/>
            <a:ext cx="8229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lang="en-US" altLang="en-US" dirty="0">
                <a:solidFill>
                  <a:schemeClr val="tx2"/>
                </a:solidFill>
              </a:rPr>
              <a:t> </a:t>
            </a:r>
            <a:r>
              <a:rPr lang="en-US" altLang="en-US" b="0" dirty="0">
                <a:solidFill>
                  <a:schemeClr val="tx2"/>
                </a:solidFill>
              </a:rPr>
              <a:t> </a:t>
            </a:r>
            <a:r>
              <a:rPr lang="en-US" altLang="en-US" dirty="0">
                <a:solidFill>
                  <a:schemeClr val="tx2"/>
                </a:solidFill>
              </a:rPr>
              <a:t> </a:t>
            </a:r>
            <a:r>
              <a:rPr lang="en-US" altLang="en-US" sz="2400" dirty="0">
                <a:solidFill>
                  <a:schemeClr val="tx2"/>
                </a:solidFill>
              </a:rPr>
              <a:t>b. Lực lượng chính trị</a:t>
            </a:r>
          </a:p>
          <a:p>
            <a:pPr marL="342900" indent="-342900" eaLnBrk="1" hangingPunct="1">
              <a:spcBef>
                <a:spcPct val="50000"/>
              </a:spcBef>
              <a:buFontTx/>
              <a:buChar char="-"/>
              <a:defRPr/>
            </a:pPr>
            <a:r>
              <a:rPr lang="en-US" altLang="en-US" sz="2400" dirty="0">
                <a:solidFill>
                  <a:schemeClr val="tx2"/>
                </a:solidFill>
              </a:rPr>
              <a:t>Cao Bằng là nơi thí điểm xây dựng các Hội cứu quốc</a:t>
            </a:r>
          </a:p>
          <a:p>
            <a:pPr marL="342900" indent="-342900" eaLnBrk="1" hangingPunct="1">
              <a:spcBef>
                <a:spcPct val="50000"/>
              </a:spcBef>
              <a:buFontTx/>
              <a:buChar char="-"/>
              <a:defRPr/>
            </a:pPr>
            <a:r>
              <a:rPr lang="en-US" altLang="en-US" sz="2400" dirty="0">
                <a:solidFill>
                  <a:schemeClr val="tx2"/>
                </a:solidFill>
              </a:rPr>
              <a:t>Chú trọng xây dựng lực lượng chính trị trong quần chúng ở nông thôn và thành thị</a:t>
            </a:r>
          </a:p>
          <a:p>
            <a:pPr marL="342900" indent="-342900" eaLnBrk="1" hangingPunct="1">
              <a:spcBef>
                <a:spcPct val="50000"/>
              </a:spcBef>
              <a:buFontTx/>
              <a:buChar char="-"/>
              <a:defRPr/>
            </a:pPr>
            <a:r>
              <a:rPr lang="en-US" altLang="en-US" sz="2400" dirty="0">
                <a:solidFill>
                  <a:schemeClr val="tx2"/>
                </a:solidFill>
              </a:rPr>
              <a:t>Báo chí của Đảng, của Mặt trận Việt Minh phát triển phong phú</a:t>
            </a:r>
          </a:p>
        </p:txBody>
      </p:sp>
      <p:sp>
        <p:nvSpPr>
          <p:cNvPr id="35848" name="Text Box 29">
            <a:extLst>
              <a:ext uri="{FF2B5EF4-FFF2-40B4-BE49-F238E27FC236}">
                <a16:creationId xmlns:a16="http://schemas.microsoft.com/office/drawing/2014/main" id="{739DAFB3-FF1E-4478-8920-3E689F8B703A}"/>
              </a:ext>
            </a:extLst>
          </p:cNvPr>
          <p:cNvSpPr txBox="1">
            <a:spLocks noChangeArrowheads="1"/>
          </p:cNvSpPr>
          <p:nvPr/>
        </p:nvSpPr>
        <p:spPr bwMode="auto">
          <a:xfrm>
            <a:off x="434975" y="4799013"/>
            <a:ext cx="8578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a:t> c. Xây dựng căn cứ địa</a:t>
            </a:r>
          </a:p>
          <a:p>
            <a:pPr eaLnBrk="1" hangingPunct="1">
              <a:spcBef>
                <a:spcPct val="50000"/>
              </a:spcBef>
            </a:pPr>
            <a:r>
              <a:rPr lang="en-US" altLang="en-US" sz="2400"/>
              <a:t>- Từ căn cứ Bắc Sơn, Võ Nhai, mở rộng ra các tỉnh Cao Bằng, Bắc Kạn, Lạng Sơn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FD16F33-2071-49DE-8F10-B886499754A6}"/>
              </a:ext>
            </a:extLst>
          </p:cNvPr>
          <p:cNvSpPr>
            <a:spLocks noGrp="1"/>
          </p:cNvSpPr>
          <p:nvPr>
            <p:ph type="title"/>
          </p:nvPr>
        </p:nvSpPr>
        <p:spPr/>
        <p:txBody>
          <a:bodyPr/>
          <a:lstStyle/>
          <a:p>
            <a:endParaRPr lang="en-US" altLang="en-US"/>
          </a:p>
        </p:txBody>
      </p:sp>
      <p:sp>
        <p:nvSpPr>
          <p:cNvPr id="36867" name="Content Placeholder 2">
            <a:extLst>
              <a:ext uri="{FF2B5EF4-FFF2-40B4-BE49-F238E27FC236}">
                <a16:creationId xmlns:a16="http://schemas.microsoft.com/office/drawing/2014/main" id="{F75CE20C-032E-4968-8B7E-0936596CC9BF}"/>
              </a:ext>
            </a:extLst>
          </p:cNvPr>
          <p:cNvSpPr>
            <a:spLocks noGrp="1"/>
          </p:cNvSpPr>
          <p:nvPr>
            <p:ph idx="1"/>
          </p:nvPr>
        </p:nvSpPr>
        <p:spPr/>
        <p:txBody>
          <a:bodyPr/>
          <a:lstStyle/>
          <a:p>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a:extLst>
              <a:ext uri="{FF2B5EF4-FFF2-40B4-BE49-F238E27FC236}">
                <a16:creationId xmlns:a16="http://schemas.microsoft.com/office/drawing/2014/main" id="{EA7C25F9-AB03-481A-AFC6-BCAC5B989452}"/>
              </a:ext>
            </a:extLst>
          </p:cNvPr>
          <p:cNvSpPr txBox="1">
            <a:spLocks noChangeArrowheads="1"/>
          </p:cNvSpPr>
          <p:nvPr/>
        </p:nvSpPr>
        <p:spPr bwMode="auto">
          <a:xfrm>
            <a:off x="228600" y="304800"/>
            <a:ext cx="84582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u="sng">
                <a:latin typeface="Arial" panose="020B0604020202020204" pitchFamily="34" charset="0"/>
              </a:rPr>
              <a:t>II. CAO TRÀO KHÁNG NHẬT ,CỨU NƯỚC TIẾN TỚI TỔNG KHỞI NGHĨA THÁNG TÁM NĂM 1945 </a:t>
            </a:r>
          </a:p>
          <a:p>
            <a:pPr eaLnBrk="1" hangingPunct="1">
              <a:spcBef>
                <a:spcPct val="50000"/>
              </a:spcBef>
            </a:pPr>
            <a:r>
              <a:rPr lang="en-US" altLang="en-US" sz="2400">
                <a:cs typeface="Times New Roman" panose="02020603050405020304" pitchFamily="18" charset="0"/>
              </a:rPr>
              <a:t>1. Nhật đảo chính Pháp ( 9/3/1945 ) </a:t>
            </a:r>
          </a:p>
        </p:txBody>
      </p:sp>
      <p:sp>
        <p:nvSpPr>
          <p:cNvPr id="34821" name="Text Box 5">
            <a:extLst>
              <a:ext uri="{FF2B5EF4-FFF2-40B4-BE49-F238E27FC236}">
                <a16:creationId xmlns:a16="http://schemas.microsoft.com/office/drawing/2014/main" id="{3ECFDCAB-46F0-46DC-B006-FBC0BD79F969}"/>
              </a:ext>
            </a:extLst>
          </p:cNvPr>
          <p:cNvSpPr txBox="1">
            <a:spLocks noChangeArrowheads="1"/>
          </p:cNvSpPr>
          <p:nvPr/>
        </p:nvSpPr>
        <p:spPr bwMode="auto">
          <a:xfrm>
            <a:off x="304800" y="1905000"/>
            <a:ext cx="8534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a:cs typeface="Times New Roman" panose="02020603050405020304" pitchFamily="18" charset="0"/>
              </a:rPr>
              <a:t>- Ngày  9 tháng 3 năm 1945  Nhật bất ngờ đảo chính để độc chiếm Đông Dương ,Pháp bị thất bại nhanh chóng </a:t>
            </a:r>
          </a:p>
        </p:txBody>
      </p:sp>
      <p:sp>
        <p:nvSpPr>
          <p:cNvPr id="5" name="Text Box 9">
            <a:extLst>
              <a:ext uri="{FF2B5EF4-FFF2-40B4-BE49-F238E27FC236}">
                <a16:creationId xmlns:a16="http://schemas.microsoft.com/office/drawing/2014/main" id="{BDD72CFB-ABD2-475B-85F4-1322A34BA4B7}"/>
              </a:ext>
            </a:extLst>
          </p:cNvPr>
          <p:cNvSpPr txBox="1">
            <a:spLocks noChangeArrowheads="1"/>
          </p:cNvSpPr>
          <p:nvPr/>
        </p:nvSpPr>
        <p:spPr bwMode="auto">
          <a:xfrm>
            <a:off x="304800" y="3581400"/>
            <a:ext cx="8153400"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en-US" altLang="en-US" sz="2800">
                <a:solidFill>
                  <a:srgbClr val="CC0000"/>
                </a:solidFill>
                <a:cs typeface="Times New Roman" panose="02020603050405020304" pitchFamily="18" charset="0"/>
              </a:rPr>
              <a:t>?Tình hình Đông Dương sau khi Nhật đảo chính Pháp có lợi cho cách mạng hay không ? Tại sao ?</a:t>
            </a:r>
            <a:r>
              <a:rPr lang="en-US" altLang="en-US" sz="2800">
                <a:cs typeface="Times New Roman" panose="02020603050405020304" pitchFamily="18" charset="0"/>
              </a:rPr>
              <a:t> </a:t>
            </a:r>
          </a:p>
          <a:p>
            <a:pPr algn="ctr" eaLnBrk="1" hangingPunct="1">
              <a:spcBef>
                <a:spcPct val="50000"/>
              </a:spcBef>
            </a:pPr>
            <a:endParaRPr lang="en-US" altLang="en-US">
              <a:latin typeface="Arial" panose="020B0604020202020204" pitchFamily="34" charset="0"/>
            </a:endParaRPr>
          </a:p>
        </p:txBody>
      </p:sp>
      <p:sp>
        <p:nvSpPr>
          <p:cNvPr id="6" name="Text Box 10">
            <a:extLst>
              <a:ext uri="{FF2B5EF4-FFF2-40B4-BE49-F238E27FC236}">
                <a16:creationId xmlns:a16="http://schemas.microsoft.com/office/drawing/2014/main" id="{3EFBCB89-C605-4C31-A6FD-342B39FF328E}"/>
              </a:ext>
            </a:extLst>
          </p:cNvPr>
          <p:cNvSpPr txBox="1">
            <a:spLocks noChangeArrowheads="1"/>
          </p:cNvSpPr>
          <p:nvPr/>
        </p:nvSpPr>
        <p:spPr bwMode="auto">
          <a:xfrm>
            <a:off x="479425" y="4784725"/>
            <a:ext cx="72167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800">
                <a:solidFill>
                  <a:srgbClr val="0000FF"/>
                </a:solidFill>
                <a:cs typeface="Times New Roman" panose="02020603050405020304" pitchFamily="18" charset="0"/>
              </a:rPr>
              <a:t>? Trước tình hình trên Đảng có chủ trương như thế nào ?</a:t>
            </a:r>
            <a:r>
              <a:rPr lang="en-US" altLang="en-US" sz="280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checkerboard(across)">
                                      <p:cBhvr>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checkerboard(across)">
                                      <p:cBhvr>
                                        <p:cTn id="12" dur="500"/>
                                        <p:tgtEl>
                                          <p:spTgt spid="348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ox(i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1"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59B88738-670A-46BA-AC4F-547B6871DE6D}"/>
              </a:ext>
            </a:extLst>
          </p:cNvPr>
          <p:cNvSpPr>
            <a:spLocks noChangeArrowheads="1"/>
          </p:cNvSpPr>
          <p:nvPr/>
        </p:nvSpPr>
        <p:spPr bwMode="auto">
          <a:xfrm>
            <a:off x="258763" y="2568575"/>
            <a:ext cx="685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en-US" altLang="en-US" sz="2400">
                <a:solidFill>
                  <a:srgbClr val="0066FF"/>
                </a:solidFill>
              </a:rPr>
              <a:t>2. Tiến tới tổng khởi nghĩa tháng Tám năm 1945 </a:t>
            </a:r>
          </a:p>
          <a:p>
            <a:pPr eaLnBrk="1" hangingPunct="1"/>
            <a:r>
              <a:rPr lang="en-US" altLang="en-US" sz="2400"/>
              <a:t>a. Chủ trương của Đảng </a:t>
            </a:r>
          </a:p>
          <a:p>
            <a:pPr eaLnBrk="1" hangingPunct="1"/>
            <a:endParaRPr lang="en-US" altLang="en-US" sz="2400"/>
          </a:p>
        </p:txBody>
      </p:sp>
      <p:sp>
        <p:nvSpPr>
          <p:cNvPr id="5" name="Text Box 3">
            <a:extLst>
              <a:ext uri="{FF2B5EF4-FFF2-40B4-BE49-F238E27FC236}">
                <a16:creationId xmlns:a16="http://schemas.microsoft.com/office/drawing/2014/main" id="{FC5807BF-D389-452A-9ADE-3E9E6C18D0B8}"/>
              </a:ext>
            </a:extLst>
          </p:cNvPr>
          <p:cNvSpPr txBox="1">
            <a:spLocks noChangeArrowheads="1"/>
          </p:cNvSpPr>
          <p:nvPr/>
        </p:nvSpPr>
        <p:spPr bwMode="auto">
          <a:xfrm>
            <a:off x="228600" y="304800"/>
            <a:ext cx="84582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u="sng">
                <a:latin typeface="Arial" panose="020B0604020202020204" pitchFamily="34" charset="0"/>
              </a:rPr>
              <a:t>II. CAO TRÀO KHÁNG NHẬT ,CỨU NƯỚC TIẾN TỚI TỔNG KHỞI NGHĨA THÁNG TÁM NĂM 1945 </a:t>
            </a:r>
          </a:p>
          <a:p>
            <a:pPr eaLnBrk="1" hangingPunct="1">
              <a:spcBef>
                <a:spcPct val="50000"/>
              </a:spcBef>
            </a:pPr>
            <a:r>
              <a:rPr lang="en-US" altLang="en-US" sz="2400">
                <a:solidFill>
                  <a:srgbClr val="0066FF"/>
                </a:solidFill>
                <a:cs typeface="Times New Roman" panose="02020603050405020304" pitchFamily="18" charset="0"/>
              </a:rPr>
              <a:t>1. Nhật đảo chính Pháp ( 9/3/1945 ) </a:t>
            </a:r>
          </a:p>
        </p:txBody>
      </p:sp>
      <p:sp>
        <p:nvSpPr>
          <p:cNvPr id="6" name="Text Box 5">
            <a:extLst>
              <a:ext uri="{FF2B5EF4-FFF2-40B4-BE49-F238E27FC236}">
                <a16:creationId xmlns:a16="http://schemas.microsoft.com/office/drawing/2014/main" id="{DF3309BC-3B75-4201-AE32-30935D5312B0}"/>
              </a:ext>
            </a:extLst>
          </p:cNvPr>
          <p:cNvSpPr txBox="1">
            <a:spLocks noChangeArrowheads="1"/>
          </p:cNvSpPr>
          <p:nvPr/>
        </p:nvSpPr>
        <p:spPr bwMode="auto">
          <a:xfrm>
            <a:off x="152400" y="1736725"/>
            <a:ext cx="85344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a:cs typeface="Times New Roman" panose="02020603050405020304" pitchFamily="18" charset="0"/>
              </a:rPr>
              <a:t>- Ngày  9 tháng 3 năm 1945  Nhật bất ngờ đảo chính để độc chiếm Đông Dương ,Pháp bị thất bại nhanh chóng </a:t>
            </a:r>
          </a:p>
        </p:txBody>
      </p:sp>
      <p:sp>
        <p:nvSpPr>
          <p:cNvPr id="8" name="Text Box 11">
            <a:extLst>
              <a:ext uri="{FF2B5EF4-FFF2-40B4-BE49-F238E27FC236}">
                <a16:creationId xmlns:a16="http://schemas.microsoft.com/office/drawing/2014/main" id="{91675B4F-A396-4732-9B8A-C6C999B9A9EE}"/>
              </a:ext>
            </a:extLst>
          </p:cNvPr>
          <p:cNvSpPr txBox="1">
            <a:spLocks noChangeArrowheads="1"/>
          </p:cNvSpPr>
          <p:nvPr/>
        </p:nvSpPr>
        <p:spPr bwMode="auto">
          <a:xfrm>
            <a:off x="274638" y="3505200"/>
            <a:ext cx="8991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a:cs typeface="Times New Roman" panose="02020603050405020304" pitchFamily="18" charset="0"/>
              </a:rPr>
              <a:t>- Ra chỉ thị : “</a:t>
            </a:r>
            <a:r>
              <a:rPr lang="en-US" altLang="en-US" sz="2400" i="1">
                <a:cs typeface="Times New Roman" panose="02020603050405020304" pitchFamily="18" charset="0"/>
              </a:rPr>
              <a:t>Nhật Pháp bắn nhau và hành động của chúng ta ”</a:t>
            </a:r>
          </a:p>
          <a:p>
            <a:pPr eaLnBrk="1" hangingPunct="1">
              <a:spcBef>
                <a:spcPct val="50000"/>
              </a:spcBef>
            </a:pPr>
            <a:r>
              <a:rPr lang="en-US" altLang="en-US" sz="2400" i="1">
                <a:cs typeface="Times New Roman" panose="02020603050405020304" pitchFamily="18" charset="0"/>
              </a:rPr>
              <a:t>- Xác định kẻ thù cần phải tiêu diệt gấp là Nhật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BB8C26B-01B2-41D6-8B92-19480B71CC3A}"/>
              </a:ext>
            </a:extLst>
          </p:cNvPr>
          <p:cNvSpPr txBox="1">
            <a:spLocks noChangeArrowheads="1"/>
          </p:cNvSpPr>
          <p:nvPr/>
        </p:nvSpPr>
        <p:spPr bwMode="auto">
          <a:xfrm>
            <a:off x="15875" y="3125788"/>
            <a:ext cx="8610600"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a:cs typeface="Times New Roman" panose="02020603050405020304" pitchFamily="18" charset="0"/>
              </a:rPr>
              <a:t>- 4/1945 Hội nghị quân sự Bắc kỳ họp ,thống nhất các lực lượng vũ trang thành </a:t>
            </a:r>
            <a:r>
              <a:rPr lang="en-US" altLang="en-US" sz="2400" i="1">
                <a:cs typeface="Times New Roman" panose="02020603050405020304" pitchFamily="18" charset="0"/>
              </a:rPr>
              <a:t>Việt Nam giải phóng quân </a:t>
            </a:r>
          </a:p>
          <a:p>
            <a:pPr eaLnBrk="1" hangingPunct="1">
              <a:spcBef>
                <a:spcPct val="50000"/>
              </a:spcBef>
            </a:pPr>
            <a:r>
              <a:rPr lang="en-US" altLang="en-US" sz="2400">
                <a:cs typeface="Times New Roman" panose="02020603050405020304" pitchFamily="18" charset="0"/>
              </a:rPr>
              <a:t>- 4/6/1945 Khu giải phóng Việt Bắc được thành lập ở 6 tỉnh. Đây là căn cứ địa của cả nước </a:t>
            </a:r>
          </a:p>
        </p:txBody>
      </p:sp>
      <p:sp>
        <p:nvSpPr>
          <p:cNvPr id="39939" name="Rectangle 4">
            <a:extLst>
              <a:ext uri="{FF2B5EF4-FFF2-40B4-BE49-F238E27FC236}">
                <a16:creationId xmlns:a16="http://schemas.microsoft.com/office/drawing/2014/main" id="{ACFC1BE1-ABC8-4415-8DFF-ACC93DD4A5BF}"/>
              </a:ext>
            </a:extLst>
          </p:cNvPr>
          <p:cNvSpPr>
            <a:spLocks noChangeArrowheads="1"/>
          </p:cNvSpPr>
          <p:nvPr/>
        </p:nvSpPr>
        <p:spPr bwMode="auto">
          <a:xfrm>
            <a:off x="228600" y="381000"/>
            <a:ext cx="685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en-US" altLang="en-US" sz="2400">
                <a:solidFill>
                  <a:srgbClr val="0066FF"/>
                </a:solidFill>
              </a:rPr>
              <a:t>2. Tiến tới tổng khởi nghĩa tháng Tám năm 1945 </a:t>
            </a:r>
          </a:p>
          <a:p>
            <a:pPr eaLnBrk="1" hangingPunct="1"/>
            <a:endParaRPr lang="en-US" altLang="en-US" sz="2400"/>
          </a:p>
        </p:txBody>
      </p:sp>
      <p:sp>
        <p:nvSpPr>
          <p:cNvPr id="39940" name="Rectangle 5">
            <a:extLst>
              <a:ext uri="{FF2B5EF4-FFF2-40B4-BE49-F238E27FC236}">
                <a16:creationId xmlns:a16="http://schemas.microsoft.com/office/drawing/2014/main" id="{F2B001E6-4887-4900-A016-3927C0CC3A66}"/>
              </a:ext>
            </a:extLst>
          </p:cNvPr>
          <p:cNvSpPr>
            <a:spLocks noChangeArrowheads="1"/>
          </p:cNvSpPr>
          <p:nvPr/>
        </p:nvSpPr>
        <p:spPr bwMode="auto">
          <a:xfrm>
            <a:off x="0" y="13716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en-US" altLang="en-US" sz="2400"/>
              <a:t>b. Phát động cao trào “Kháng Nhật ,cứu nước “làm tiền đề cho cuộc tổng khởi nghĩa </a:t>
            </a:r>
          </a:p>
          <a:p>
            <a:pPr eaLnBrk="1" hangingPunct="1">
              <a:spcBef>
                <a:spcPct val="50000"/>
              </a:spcBef>
            </a:pPr>
            <a:r>
              <a:rPr lang="en-US" altLang="en-US" sz="2400"/>
              <a:t>- Từ giữa tháng 3 cách mạng chuyển thành cao trào và khởi nghĩa từng phần nổ ra ở từng địa phương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images[61]">
            <a:extLst>
              <a:ext uri="{FF2B5EF4-FFF2-40B4-BE49-F238E27FC236}">
                <a16:creationId xmlns:a16="http://schemas.microsoft.com/office/drawing/2014/main" id="{BBD46AAF-2809-47A5-9137-CB5194069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Freeform 5">
            <a:extLst>
              <a:ext uri="{FF2B5EF4-FFF2-40B4-BE49-F238E27FC236}">
                <a16:creationId xmlns:a16="http://schemas.microsoft.com/office/drawing/2014/main" id="{9507F442-FA20-400E-A90E-E761F26476CA}"/>
              </a:ext>
            </a:extLst>
          </p:cNvPr>
          <p:cNvSpPr>
            <a:spLocks/>
          </p:cNvSpPr>
          <p:nvPr/>
        </p:nvSpPr>
        <p:spPr bwMode="auto">
          <a:xfrm>
            <a:off x="3733800" y="304800"/>
            <a:ext cx="3838575" cy="3932238"/>
          </a:xfrm>
          <a:custGeom>
            <a:avLst/>
            <a:gdLst>
              <a:gd name="T0" fmla="*/ 2147483647 w 2418"/>
              <a:gd name="T1" fmla="*/ 2147483647 h 2477"/>
              <a:gd name="T2" fmla="*/ 2147483647 w 2418"/>
              <a:gd name="T3" fmla="*/ 2147483647 h 2477"/>
              <a:gd name="T4" fmla="*/ 2147483647 w 2418"/>
              <a:gd name="T5" fmla="*/ 2147483647 h 2477"/>
              <a:gd name="T6" fmla="*/ 2147483647 w 2418"/>
              <a:gd name="T7" fmla="*/ 2147483647 h 2477"/>
              <a:gd name="T8" fmla="*/ 2147483647 w 2418"/>
              <a:gd name="T9" fmla="*/ 2147483647 h 2477"/>
              <a:gd name="T10" fmla="*/ 2147483647 w 2418"/>
              <a:gd name="T11" fmla="*/ 2147483647 h 2477"/>
              <a:gd name="T12" fmla="*/ 2147483647 w 2418"/>
              <a:gd name="T13" fmla="*/ 2147483647 h 2477"/>
              <a:gd name="T14" fmla="*/ 2147483647 w 2418"/>
              <a:gd name="T15" fmla="*/ 2147483647 h 2477"/>
              <a:gd name="T16" fmla="*/ 2147483647 w 2418"/>
              <a:gd name="T17" fmla="*/ 2147483647 h 2477"/>
              <a:gd name="T18" fmla="*/ 2147483647 w 2418"/>
              <a:gd name="T19" fmla="*/ 2147483647 h 2477"/>
              <a:gd name="T20" fmla="*/ 2147483647 w 2418"/>
              <a:gd name="T21" fmla="*/ 2147483647 h 2477"/>
              <a:gd name="T22" fmla="*/ 2147483647 w 2418"/>
              <a:gd name="T23" fmla="*/ 2147483647 h 2477"/>
              <a:gd name="T24" fmla="*/ 2147483647 w 2418"/>
              <a:gd name="T25" fmla="*/ 2147483647 h 2477"/>
              <a:gd name="T26" fmla="*/ 2147483647 w 2418"/>
              <a:gd name="T27" fmla="*/ 2147483647 h 2477"/>
              <a:gd name="T28" fmla="*/ 2147483647 w 2418"/>
              <a:gd name="T29" fmla="*/ 2147483647 h 2477"/>
              <a:gd name="T30" fmla="*/ 2147483647 w 2418"/>
              <a:gd name="T31" fmla="*/ 2147483647 h 2477"/>
              <a:gd name="T32" fmla="*/ 2147483647 w 2418"/>
              <a:gd name="T33" fmla="*/ 2147483647 h 2477"/>
              <a:gd name="T34" fmla="*/ 2147483647 w 2418"/>
              <a:gd name="T35" fmla="*/ 2147483647 h 2477"/>
              <a:gd name="T36" fmla="*/ 2147483647 w 2418"/>
              <a:gd name="T37" fmla="*/ 2147483647 h 2477"/>
              <a:gd name="T38" fmla="*/ 2147483647 w 2418"/>
              <a:gd name="T39" fmla="*/ 2147483647 h 2477"/>
              <a:gd name="T40" fmla="*/ 2147483647 w 2418"/>
              <a:gd name="T41" fmla="*/ 2147483647 h 2477"/>
              <a:gd name="T42" fmla="*/ 2147483647 w 2418"/>
              <a:gd name="T43" fmla="*/ 2147483647 h 2477"/>
              <a:gd name="T44" fmla="*/ 2147483647 w 2418"/>
              <a:gd name="T45" fmla="*/ 2147483647 h 2477"/>
              <a:gd name="T46" fmla="*/ 2147483647 w 2418"/>
              <a:gd name="T47" fmla="*/ 2147483647 h 2477"/>
              <a:gd name="T48" fmla="*/ 2147483647 w 2418"/>
              <a:gd name="T49" fmla="*/ 2147483647 h 2477"/>
              <a:gd name="T50" fmla="*/ 2147483647 w 2418"/>
              <a:gd name="T51" fmla="*/ 2147483647 h 2477"/>
              <a:gd name="T52" fmla="*/ 2147483647 w 2418"/>
              <a:gd name="T53" fmla="*/ 2147483647 h 2477"/>
              <a:gd name="T54" fmla="*/ 2147483647 w 2418"/>
              <a:gd name="T55" fmla="*/ 2147483647 h 2477"/>
              <a:gd name="T56" fmla="*/ 2147483647 w 2418"/>
              <a:gd name="T57" fmla="*/ 2147483647 h 2477"/>
              <a:gd name="T58" fmla="*/ 2147483647 w 2418"/>
              <a:gd name="T59" fmla="*/ 2147483647 h 2477"/>
              <a:gd name="T60" fmla="*/ 2147483647 w 2418"/>
              <a:gd name="T61" fmla="*/ 2147483647 h 2477"/>
              <a:gd name="T62" fmla="*/ 2147483647 w 2418"/>
              <a:gd name="T63" fmla="*/ 2147483647 h 2477"/>
              <a:gd name="T64" fmla="*/ 2147483647 w 2418"/>
              <a:gd name="T65" fmla="*/ 2147483647 h 2477"/>
              <a:gd name="T66" fmla="*/ 2147483647 w 2418"/>
              <a:gd name="T67" fmla="*/ 2147483647 h 2477"/>
              <a:gd name="T68" fmla="*/ 2147483647 w 2418"/>
              <a:gd name="T69" fmla="*/ 2147483647 h 2477"/>
              <a:gd name="T70" fmla="*/ 2147483647 w 2418"/>
              <a:gd name="T71" fmla="*/ 2147483647 h 2477"/>
              <a:gd name="T72" fmla="*/ 2147483647 w 2418"/>
              <a:gd name="T73" fmla="*/ 2147483647 h 2477"/>
              <a:gd name="T74" fmla="*/ 2147483647 w 2418"/>
              <a:gd name="T75" fmla="*/ 2147483647 h 2477"/>
              <a:gd name="T76" fmla="*/ 2147483647 w 2418"/>
              <a:gd name="T77" fmla="*/ 2147483647 h 2477"/>
              <a:gd name="T78" fmla="*/ 2147483647 w 2418"/>
              <a:gd name="T79" fmla="*/ 2147483647 h 2477"/>
              <a:gd name="T80" fmla="*/ 2147483647 w 2418"/>
              <a:gd name="T81" fmla="*/ 2147483647 h 2477"/>
              <a:gd name="T82" fmla="*/ 2147483647 w 2418"/>
              <a:gd name="T83" fmla="*/ 2147483647 h 2477"/>
              <a:gd name="T84" fmla="*/ 2147483647 w 2418"/>
              <a:gd name="T85" fmla="*/ 2147483647 h 2477"/>
              <a:gd name="T86" fmla="*/ 2147483647 w 2418"/>
              <a:gd name="T87" fmla="*/ 2147483647 h 24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18" h="2477">
                <a:moveTo>
                  <a:pt x="2" y="651"/>
                </a:moveTo>
                <a:cubicBezTo>
                  <a:pt x="37" y="639"/>
                  <a:pt x="71" y="631"/>
                  <a:pt x="106" y="619"/>
                </a:cubicBezTo>
                <a:cubicBezTo>
                  <a:pt x="114" y="616"/>
                  <a:pt x="130" y="611"/>
                  <a:pt x="130" y="611"/>
                </a:cubicBezTo>
                <a:cubicBezTo>
                  <a:pt x="142" y="594"/>
                  <a:pt x="158" y="580"/>
                  <a:pt x="170" y="563"/>
                </a:cubicBezTo>
                <a:cubicBezTo>
                  <a:pt x="191" y="532"/>
                  <a:pt x="173" y="522"/>
                  <a:pt x="218" y="507"/>
                </a:cubicBezTo>
                <a:cubicBezTo>
                  <a:pt x="228" y="478"/>
                  <a:pt x="242" y="457"/>
                  <a:pt x="250" y="427"/>
                </a:cubicBezTo>
                <a:cubicBezTo>
                  <a:pt x="256" y="363"/>
                  <a:pt x="256" y="207"/>
                  <a:pt x="354" y="195"/>
                </a:cubicBezTo>
                <a:cubicBezTo>
                  <a:pt x="410" y="188"/>
                  <a:pt x="466" y="190"/>
                  <a:pt x="522" y="187"/>
                </a:cubicBezTo>
                <a:cubicBezTo>
                  <a:pt x="563" y="173"/>
                  <a:pt x="576" y="146"/>
                  <a:pt x="610" y="123"/>
                </a:cubicBezTo>
                <a:cubicBezTo>
                  <a:pt x="615" y="115"/>
                  <a:pt x="619" y="106"/>
                  <a:pt x="626" y="99"/>
                </a:cubicBezTo>
                <a:cubicBezTo>
                  <a:pt x="633" y="92"/>
                  <a:pt x="644" y="90"/>
                  <a:pt x="650" y="83"/>
                </a:cubicBezTo>
                <a:cubicBezTo>
                  <a:pt x="663" y="69"/>
                  <a:pt x="671" y="51"/>
                  <a:pt x="682" y="35"/>
                </a:cubicBezTo>
                <a:cubicBezTo>
                  <a:pt x="691" y="21"/>
                  <a:pt x="730" y="19"/>
                  <a:pt x="730" y="19"/>
                </a:cubicBezTo>
                <a:cubicBezTo>
                  <a:pt x="765" y="22"/>
                  <a:pt x="800" y="32"/>
                  <a:pt x="834" y="27"/>
                </a:cubicBezTo>
                <a:cubicBezTo>
                  <a:pt x="842" y="26"/>
                  <a:pt x="834" y="4"/>
                  <a:pt x="842" y="3"/>
                </a:cubicBezTo>
                <a:cubicBezTo>
                  <a:pt x="866" y="0"/>
                  <a:pt x="895" y="22"/>
                  <a:pt x="914" y="35"/>
                </a:cubicBezTo>
                <a:cubicBezTo>
                  <a:pt x="918" y="105"/>
                  <a:pt x="893" y="172"/>
                  <a:pt x="962" y="195"/>
                </a:cubicBezTo>
                <a:cubicBezTo>
                  <a:pt x="991" y="238"/>
                  <a:pt x="992" y="280"/>
                  <a:pt x="1034" y="315"/>
                </a:cubicBezTo>
                <a:cubicBezTo>
                  <a:pt x="1059" y="336"/>
                  <a:pt x="1071" y="335"/>
                  <a:pt x="1106" y="347"/>
                </a:cubicBezTo>
                <a:cubicBezTo>
                  <a:pt x="1123" y="353"/>
                  <a:pt x="1143" y="376"/>
                  <a:pt x="1154" y="387"/>
                </a:cubicBezTo>
                <a:cubicBezTo>
                  <a:pt x="1159" y="403"/>
                  <a:pt x="1165" y="419"/>
                  <a:pt x="1170" y="435"/>
                </a:cubicBezTo>
                <a:cubicBezTo>
                  <a:pt x="1173" y="443"/>
                  <a:pt x="1186" y="439"/>
                  <a:pt x="1194" y="443"/>
                </a:cubicBezTo>
                <a:cubicBezTo>
                  <a:pt x="1229" y="461"/>
                  <a:pt x="1259" y="481"/>
                  <a:pt x="1298" y="491"/>
                </a:cubicBezTo>
                <a:cubicBezTo>
                  <a:pt x="1309" y="499"/>
                  <a:pt x="1318" y="509"/>
                  <a:pt x="1330" y="515"/>
                </a:cubicBezTo>
                <a:cubicBezTo>
                  <a:pt x="1397" y="549"/>
                  <a:pt x="1463" y="468"/>
                  <a:pt x="1514" y="451"/>
                </a:cubicBezTo>
                <a:cubicBezTo>
                  <a:pt x="1551" y="454"/>
                  <a:pt x="1589" y="453"/>
                  <a:pt x="1626" y="459"/>
                </a:cubicBezTo>
                <a:cubicBezTo>
                  <a:pt x="1671" y="466"/>
                  <a:pt x="1683" y="524"/>
                  <a:pt x="1706" y="555"/>
                </a:cubicBezTo>
                <a:cubicBezTo>
                  <a:pt x="1718" y="591"/>
                  <a:pt x="1739" y="631"/>
                  <a:pt x="1770" y="651"/>
                </a:cubicBezTo>
                <a:cubicBezTo>
                  <a:pt x="1810" y="638"/>
                  <a:pt x="1863" y="634"/>
                  <a:pt x="1898" y="611"/>
                </a:cubicBezTo>
                <a:cubicBezTo>
                  <a:pt x="1914" y="600"/>
                  <a:pt x="1930" y="590"/>
                  <a:pt x="1946" y="579"/>
                </a:cubicBezTo>
                <a:cubicBezTo>
                  <a:pt x="1954" y="574"/>
                  <a:pt x="1970" y="563"/>
                  <a:pt x="1970" y="563"/>
                </a:cubicBezTo>
                <a:cubicBezTo>
                  <a:pt x="1989" y="568"/>
                  <a:pt x="2012" y="570"/>
                  <a:pt x="2026" y="587"/>
                </a:cubicBezTo>
                <a:cubicBezTo>
                  <a:pt x="2045" y="611"/>
                  <a:pt x="2018" y="617"/>
                  <a:pt x="2058" y="627"/>
                </a:cubicBezTo>
                <a:cubicBezTo>
                  <a:pt x="2081" y="633"/>
                  <a:pt x="2106" y="632"/>
                  <a:pt x="2130" y="635"/>
                </a:cubicBezTo>
                <a:cubicBezTo>
                  <a:pt x="2155" y="672"/>
                  <a:pt x="2146" y="703"/>
                  <a:pt x="2122" y="739"/>
                </a:cubicBezTo>
                <a:cubicBezTo>
                  <a:pt x="2115" y="783"/>
                  <a:pt x="2106" y="811"/>
                  <a:pt x="2090" y="851"/>
                </a:cubicBezTo>
                <a:cubicBezTo>
                  <a:pt x="2084" y="867"/>
                  <a:pt x="2086" y="887"/>
                  <a:pt x="2074" y="899"/>
                </a:cubicBezTo>
                <a:cubicBezTo>
                  <a:pt x="2021" y="952"/>
                  <a:pt x="2078" y="902"/>
                  <a:pt x="2026" y="931"/>
                </a:cubicBezTo>
                <a:cubicBezTo>
                  <a:pt x="2009" y="940"/>
                  <a:pt x="1978" y="963"/>
                  <a:pt x="1978" y="963"/>
                </a:cubicBezTo>
                <a:cubicBezTo>
                  <a:pt x="1940" y="1020"/>
                  <a:pt x="1951" y="992"/>
                  <a:pt x="1938" y="1043"/>
                </a:cubicBezTo>
                <a:cubicBezTo>
                  <a:pt x="1944" y="1100"/>
                  <a:pt x="1953" y="1162"/>
                  <a:pt x="1962" y="1219"/>
                </a:cubicBezTo>
                <a:cubicBezTo>
                  <a:pt x="1966" y="1241"/>
                  <a:pt x="1971" y="1262"/>
                  <a:pt x="1978" y="1283"/>
                </a:cubicBezTo>
                <a:cubicBezTo>
                  <a:pt x="1983" y="1299"/>
                  <a:pt x="1994" y="1331"/>
                  <a:pt x="1994" y="1331"/>
                </a:cubicBezTo>
                <a:cubicBezTo>
                  <a:pt x="2000" y="1376"/>
                  <a:pt x="2025" y="1461"/>
                  <a:pt x="2050" y="1499"/>
                </a:cubicBezTo>
                <a:cubicBezTo>
                  <a:pt x="2053" y="1534"/>
                  <a:pt x="2049" y="1569"/>
                  <a:pt x="2058" y="1603"/>
                </a:cubicBezTo>
                <a:cubicBezTo>
                  <a:pt x="2066" y="1632"/>
                  <a:pt x="2177" y="1635"/>
                  <a:pt x="2178" y="1635"/>
                </a:cubicBezTo>
                <a:cubicBezTo>
                  <a:pt x="2225" y="1651"/>
                  <a:pt x="2226" y="1678"/>
                  <a:pt x="2266" y="1691"/>
                </a:cubicBezTo>
                <a:cubicBezTo>
                  <a:pt x="2269" y="1699"/>
                  <a:pt x="2268" y="1709"/>
                  <a:pt x="2274" y="1715"/>
                </a:cubicBezTo>
                <a:cubicBezTo>
                  <a:pt x="2280" y="1721"/>
                  <a:pt x="2291" y="1718"/>
                  <a:pt x="2298" y="1723"/>
                </a:cubicBezTo>
                <a:cubicBezTo>
                  <a:pt x="2348" y="1755"/>
                  <a:pt x="2353" y="1762"/>
                  <a:pt x="2386" y="1795"/>
                </a:cubicBezTo>
                <a:cubicBezTo>
                  <a:pt x="2389" y="1819"/>
                  <a:pt x="2389" y="1843"/>
                  <a:pt x="2394" y="1867"/>
                </a:cubicBezTo>
                <a:cubicBezTo>
                  <a:pt x="2397" y="1884"/>
                  <a:pt x="2405" y="1899"/>
                  <a:pt x="2410" y="1915"/>
                </a:cubicBezTo>
                <a:cubicBezTo>
                  <a:pt x="2413" y="1923"/>
                  <a:pt x="2418" y="1939"/>
                  <a:pt x="2418" y="1939"/>
                </a:cubicBezTo>
                <a:cubicBezTo>
                  <a:pt x="2415" y="1955"/>
                  <a:pt x="2417" y="1972"/>
                  <a:pt x="2410" y="1987"/>
                </a:cubicBezTo>
                <a:cubicBezTo>
                  <a:pt x="2391" y="2031"/>
                  <a:pt x="2297" y="2024"/>
                  <a:pt x="2266" y="2027"/>
                </a:cubicBezTo>
                <a:cubicBezTo>
                  <a:pt x="2251" y="2042"/>
                  <a:pt x="2231" y="2051"/>
                  <a:pt x="2218" y="2067"/>
                </a:cubicBezTo>
                <a:cubicBezTo>
                  <a:pt x="2190" y="2100"/>
                  <a:pt x="2184" y="2138"/>
                  <a:pt x="2146" y="2163"/>
                </a:cubicBezTo>
                <a:cubicBezTo>
                  <a:pt x="2143" y="2171"/>
                  <a:pt x="2144" y="2181"/>
                  <a:pt x="2138" y="2187"/>
                </a:cubicBezTo>
                <a:cubicBezTo>
                  <a:pt x="2132" y="2193"/>
                  <a:pt x="2077" y="2215"/>
                  <a:pt x="2066" y="2219"/>
                </a:cubicBezTo>
                <a:cubicBezTo>
                  <a:pt x="2047" y="2247"/>
                  <a:pt x="2034" y="2256"/>
                  <a:pt x="2002" y="2267"/>
                </a:cubicBezTo>
                <a:cubicBezTo>
                  <a:pt x="1996" y="2284"/>
                  <a:pt x="1981" y="2297"/>
                  <a:pt x="1978" y="2315"/>
                </a:cubicBezTo>
                <a:cubicBezTo>
                  <a:pt x="1971" y="2355"/>
                  <a:pt x="1979" y="2396"/>
                  <a:pt x="1970" y="2435"/>
                </a:cubicBezTo>
                <a:cubicBezTo>
                  <a:pt x="1967" y="2448"/>
                  <a:pt x="1915" y="2461"/>
                  <a:pt x="1898" y="2467"/>
                </a:cubicBezTo>
                <a:cubicBezTo>
                  <a:pt x="1890" y="2470"/>
                  <a:pt x="1874" y="2475"/>
                  <a:pt x="1874" y="2475"/>
                </a:cubicBezTo>
                <a:cubicBezTo>
                  <a:pt x="1809" y="2470"/>
                  <a:pt x="1765" y="2477"/>
                  <a:pt x="1714" y="2443"/>
                </a:cubicBezTo>
                <a:cubicBezTo>
                  <a:pt x="1681" y="2394"/>
                  <a:pt x="1639" y="2377"/>
                  <a:pt x="1586" y="2363"/>
                </a:cubicBezTo>
                <a:cubicBezTo>
                  <a:pt x="1570" y="2359"/>
                  <a:pt x="1554" y="2352"/>
                  <a:pt x="1538" y="2347"/>
                </a:cubicBezTo>
                <a:cubicBezTo>
                  <a:pt x="1530" y="2344"/>
                  <a:pt x="1514" y="2339"/>
                  <a:pt x="1514" y="2339"/>
                </a:cubicBezTo>
                <a:cubicBezTo>
                  <a:pt x="1405" y="2342"/>
                  <a:pt x="1295" y="2347"/>
                  <a:pt x="1186" y="2347"/>
                </a:cubicBezTo>
                <a:cubicBezTo>
                  <a:pt x="1164" y="2347"/>
                  <a:pt x="1154" y="2333"/>
                  <a:pt x="1146" y="2315"/>
                </a:cubicBezTo>
                <a:cubicBezTo>
                  <a:pt x="1123" y="2264"/>
                  <a:pt x="1115" y="2207"/>
                  <a:pt x="1098" y="2155"/>
                </a:cubicBezTo>
                <a:cubicBezTo>
                  <a:pt x="1089" y="2129"/>
                  <a:pt x="1067" y="2109"/>
                  <a:pt x="1058" y="2083"/>
                </a:cubicBezTo>
                <a:cubicBezTo>
                  <a:pt x="1068" y="2002"/>
                  <a:pt x="1059" y="2039"/>
                  <a:pt x="1082" y="1971"/>
                </a:cubicBezTo>
                <a:cubicBezTo>
                  <a:pt x="1087" y="1955"/>
                  <a:pt x="1098" y="1923"/>
                  <a:pt x="1098" y="1923"/>
                </a:cubicBezTo>
                <a:cubicBezTo>
                  <a:pt x="1043" y="1868"/>
                  <a:pt x="1018" y="1893"/>
                  <a:pt x="922" y="1899"/>
                </a:cubicBezTo>
                <a:cubicBezTo>
                  <a:pt x="917" y="1907"/>
                  <a:pt x="914" y="1918"/>
                  <a:pt x="906" y="1923"/>
                </a:cubicBezTo>
                <a:cubicBezTo>
                  <a:pt x="892" y="1932"/>
                  <a:pt x="858" y="1939"/>
                  <a:pt x="858" y="1939"/>
                </a:cubicBezTo>
                <a:cubicBezTo>
                  <a:pt x="821" y="1936"/>
                  <a:pt x="783" y="1937"/>
                  <a:pt x="746" y="1931"/>
                </a:cubicBezTo>
                <a:cubicBezTo>
                  <a:pt x="729" y="1928"/>
                  <a:pt x="715" y="1916"/>
                  <a:pt x="698" y="1915"/>
                </a:cubicBezTo>
                <a:cubicBezTo>
                  <a:pt x="618" y="1912"/>
                  <a:pt x="538" y="1910"/>
                  <a:pt x="458" y="1907"/>
                </a:cubicBezTo>
                <a:cubicBezTo>
                  <a:pt x="421" y="1852"/>
                  <a:pt x="432" y="1877"/>
                  <a:pt x="418" y="1835"/>
                </a:cubicBezTo>
                <a:cubicBezTo>
                  <a:pt x="412" y="1614"/>
                  <a:pt x="464" y="1543"/>
                  <a:pt x="314" y="1443"/>
                </a:cubicBezTo>
                <a:cubicBezTo>
                  <a:pt x="279" y="1390"/>
                  <a:pt x="262" y="1359"/>
                  <a:pt x="242" y="1299"/>
                </a:cubicBezTo>
                <a:cubicBezTo>
                  <a:pt x="239" y="1290"/>
                  <a:pt x="230" y="1284"/>
                  <a:pt x="226" y="1275"/>
                </a:cubicBezTo>
                <a:cubicBezTo>
                  <a:pt x="208" y="1232"/>
                  <a:pt x="204" y="1186"/>
                  <a:pt x="178" y="1147"/>
                </a:cubicBezTo>
                <a:cubicBezTo>
                  <a:pt x="160" y="1077"/>
                  <a:pt x="185" y="1146"/>
                  <a:pt x="146" y="1099"/>
                </a:cubicBezTo>
                <a:cubicBezTo>
                  <a:pt x="118" y="1066"/>
                  <a:pt x="112" y="1028"/>
                  <a:pt x="74" y="1003"/>
                </a:cubicBezTo>
                <a:cubicBezTo>
                  <a:pt x="49" y="965"/>
                  <a:pt x="4" y="843"/>
                  <a:pt x="2" y="795"/>
                </a:cubicBezTo>
                <a:cubicBezTo>
                  <a:pt x="0" y="747"/>
                  <a:pt x="2" y="699"/>
                  <a:pt x="2" y="65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4" name="Text Box 6">
            <a:extLst>
              <a:ext uri="{FF2B5EF4-FFF2-40B4-BE49-F238E27FC236}">
                <a16:creationId xmlns:a16="http://schemas.microsoft.com/office/drawing/2014/main" id="{BF66F7BA-3AE9-4EBC-B00A-2CD6FF3C9544}"/>
              </a:ext>
            </a:extLst>
          </p:cNvPr>
          <p:cNvSpPr txBox="1">
            <a:spLocks noChangeArrowheads="1"/>
          </p:cNvSpPr>
          <p:nvPr/>
        </p:nvSpPr>
        <p:spPr bwMode="auto">
          <a:xfrm>
            <a:off x="3962400" y="137160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rPr>
              <a:t>HÀ GIANG </a:t>
            </a:r>
          </a:p>
        </p:txBody>
      </p:sp>
      <p:sp>
        <p:nvSpPr>
          <p:cNvPr id="40965" name="Text Box 7">
            <a:extLst>
              <a:ext uri="{FF2B5EF4-FFF2-40B4-BE49-F238E27FC236}">
                <a16:creationId xmlns:a16="http://schemas.microsoft.com/office/drawing/2014/main" id="{C366371B-9B0C-4189-8C6A-921BA913E947}"/>
              </a:ext>
            </a:extLst>
          </p:cNvPr>
          <p:cNvSpPr txBox="1">
            <a:spLocks noChangeArrowheads="1"/>
          </p:cNvSpPr>
          <p:nvPr/>
        </p:nvSpPr>
        <p:spPr bwMode="auto">
          <a:xfrm>
            <a:off x="4572000" y="2286000"/>
            <a:ext cx="1219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rPr>
              <a:t>TUYÊN</a:t>
            </a:r>
          </a:p>
          <a:p>
            <a:pPr eaLnBrk="1" hangingPunct="1">
              <a:spcBef>
                <a:spcPct val="50000"/>
              </a:spcBef>
            </a:pPr>
            <a:r>
              <a:rPr lang="en-US" altLang="en-US">
                <a:latin typeface="Arial" panose="020B0604020202020204" pitchFamily="34" charset="0"/>
              </a:rPr>
              <a:t>QUANG </a:t>
            </a:r>
          </a:p>
        </p:txBody>
      </p:sp>
      <p:sp>
        <p:nvSpPr>
          <p:cNvPr id="40966" name="Text Box 8">
            <a:extLst>
              <a:ext uri="{FF2B5EF4-FFF2-40B4-BE49-F238E27FC236}">
                <a16:creationId xmlns:a16="http://schemas.microsoft.com/office/drawing/2014/main" id="{C826F4AA-F23D-473D-AC4A-C9DE3104113A}"/>
              </a:ext>
            </a:extLst>
          </p:cNvPr>
          <p:cNvSpPr txBox="1">
            <a:spLocks noChangeArrowheads="1"/>
          </p:cNvSpPr>
          <p:nvPr/>
        </p:nvSpPr>
        <p:spPr bwMode="auto">
          <a:xfrm>
            <a:off x="5638800" y="33528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rPr>
              <a:t>THÁI NGUYÊN </a:t>
            </a:r>
          </a:p>
        </p:txBody>
      </p:sp>
      <p:sp>
        <p:nvSpPr>
          <p:cNvPr id="40967" name="Text Box 9">
            <a:extLst>
              <a:ext uri="{FF2B5EF4-FFF2-40B4-BE49-F238E27FC236}">
                <a16:creationId xmlns:a16="http://schemas.microsoft.com/office/drawing/2014/main" id="{ABE5E9FF-FB62-4DDE-A8D8-16F6AA740F62}"/>
              </a:ext>
            </a:extLst>
          </p:cNvPr>
          <p:cNvSpPr txBox="1">
            <a:spLocks noChangeArrowheads="1"/>
          </p:cNvSpPr>
          <p:nvPr/>
        </p:nvSpPr>
        <p:spPr bwMode="auto">
          <a:xfrm>
            <a:off x="5105400" y="1371600"/>
            <a:ext cx="121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rPr>
              <a:t>CAO BẰNG </a:t>
            </a:r>
          </a:p>
        </p:txBody>
      </p:sp>
      <p:sp>
        <p:nvSpPr>
          <p:cNvPr id="40968" name="Text Box 10">
            <a:extLst>
              <a:ext uri="{FF2B5EF4-FFF2-40B4-BE49-F238E27FC236}">
                <a16:creationId xmlns:a16="http://schemas.microsoft.com/office/drawing/2014/main" id="{F903F9E7-31F0-46F5-B849-96E011DB4668}"/>
              </a:ext>
            </a:extLst>
          </p:cNvPr>
          <p:cNvSpPr txBox="1">
            <a:spLocks noChangeArrowheads="1"/>
          </p:cNvSpPr>
          <p:nvPr/>
        </p:nvSpPr>
        <p:spPr bwMode="auto">
          <a:xfrm>
            <a:off x="5638800" y="2438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rPr>
              <a:t>BẮC CẠN </a:t>
            </a:r>
          </a:p>
        </p:txBody>
      </p:sp>
      <p:sp>
        <p:nvSpPr>
          <p:cNvPr id="40969" name="Text Box 11">
            <a:extLst>
              <a:ext uri="{FF2B5EF4-FFF2-40B4-BE49-F238E27FC236}">
                <a16:creationId xmlns:a16="http://schemas.microsoft.com/office/drawing/2014/main" id="{3B7B6E4F-CAE2-445D-966D-798F9BBA43F5}"/>
              </a:ext>
            </a:extLst>
          </p:cNvPr>
          <p:cNvSpPr txBox="1">
            <a:spLocks noChangeArrowheads="1"/>
          </p:cNvSpPr>
          <p:nvPr/>
        </p:nvSpPr>
        <p:spPr bwMode="auto">
          <a:xfrm>
            <a:off x="6248400" y="28956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rPr>
              <a:t>LẠNG SƠN </a:t>
            </a:r>
          </a:p>
        </p:txBody>
      </p:sp>
      <p:sp>
        <p:nvSpPr>
          <p:cNvPr id="40970" name="Freeform 12">
            <a:extLst>
              <a:ext uri="{FF2B5EF4-FFF2-40B4-BE49-F238E27FC236}">
                <a16:creationId xmlns:a16="http://schemas.microsoft.com/office/drawing/2014/main" id="{79B7A2B8-5B66-4A35-9A35-089270C8EEC1}"/>
              </a:ext>
            </a:extLst>
          </p:cNvPr>
          <p:cNvSpPr>
            <a:spLocks/>
          </p:cNvSpPr>
          <p:nvPr/>
        </p:nvSpPr>
        <p:spPr bwMode="auto">
          <a:xfrm>
            <a:off x="4427538" y="652463"/>
            <a:ext cx="2743200" cy="3013075"/>
          </a:xfrm>
          <a:custGeom>
            <a:avLst/>
            <a:gdLst>
              <a:gd name="T0" fmla="*/ 0 w 1728"/>
              <a:gd name="T1" fmla="*/ 0 h 1898"/>
              <a:gd name="T2" fmla="*/ 2147483647 w 1728"/>
              <a:gd name="T3" fmla="*/ 2147483647 h 1898"/>
              <a:gd name="T4" fmla="*/ 2147483647 w 1728"/>
              <a:gd name="T5" fmla="*/ 2147483647 h 1898"/>
              <a:gd name="T6" fmla="*/ 2147483647 w 1728"/>
              <a:gd name="T7" fmla="*/ 2147483647 h 1898"/>
              <a:gd name="T8" fmla="*/ 2147483647 w 1728"/>
              <a:gd name="T9" fmla="*/ 2147483647 h 1898"/>
              <a:gd name="T10" fmla="*/ 2147483647 w 1728"/>
              <a:gd name="T11" fmla="*/ 2147483647 h 1898"/>
              <a:gd name="T12" fmla="*/ 2147483647 w 1728"/>
              <a:gd name="T13" fmla="*/ 2147483647 h 1898"/>
              <a:gd name="T14" fmla="*/ 2147483647 w 1728"/>
              <a:gd name="T15" fmla="*/ 2147483647 h 1898"/>
              <a:gd name="T16" fmla="*/ 2147483647 w 1728"/>
              <a:gd name="T17" fmla="*/ 2147483647 h 1898"/>
              <a:gd name="T18" fmla="*/ 2147483647 w 1728"/>
              <a:gd name="T19" fmla="*/ 2147483647 h 1898"/>
              <a:gd name="T20" fmla="*/ 2147483647 w 1728"/>
              <a:gd name="T21" fmla="*/ 2147483647 h 1898"/>
              <a:gd name="T22" fmla="*/ 2147483647 w 1728"/>
              <a:gd name="T23" fmla="*/ 2147483647 h 1898"/>
              <a:gd name="T24" fmla="*/ 2147483647 w 1728"/>
              <a:gd name="T25" fmla="*/ 2147483647 h 1898"/>
              <a:gd name="T26" fmla="*/ 2147483647 w 1728"/>
              <a:gd name="T27" fmla="*/ 2147483647 h 1898"/>
              <a:gd name="T28" fmla="*/ 2147483647 w 1728"/>
              <a:gd name="T29" fmla="*/ 2147483647 h 1898"/>
              <a:gd name="T30" fmla="*/ 2147483647 w 1728"/>
              <a:gd name="T31" fmla="*/ 2147483647 h 1898"/>
              <a:gd name="T32" fmla="*/ 2147483647 w 1728"/>
              <a:gd name="T33" fmla="*/ 2147483647 h 1898"/>
              <a:gd name="T34" fmla="*/ 2147483647 w 1728"/>
              <a:gd name="T35" fmla="*/ 2147483647 h 1898"/>
              <a:gd name="T36" fmla="*/ 2147483647 w 1728"/>
              <a:gd name="T37" fmla="*/ 2147483647 h 1898"/>
              <a:gd name="T38" fmla="*/ 2147483647 w 1728"/>
              <a:gd name="T39" fmla="*/ 2147483647 h 1898"/>
              <a:gd name="T40" fmla="*/ 2147483647 w 1728"/>
              <a:gd name="T41" fmla="*/ 2147483647 h 1898"/>
              <a:gd name="T42" fmla="*/ 2147483647 w 1728"/>
              <a:gd name="T43" fmla="*/ 2147483647 h 1898"/>
              <a:gd name="T44" fmla="*/ 2147483647 w 1728"/>
              <a:gd name="T45" fmla="*/ 2147483647 h 1898"/>
              <a:gd name="T46" fmla="*/ 2147483647 w 1728"/>
              <a:gd name="T47" fmla="*/ 2147483647 h 1898"/>
              <a:gd name="T48" fmla="*/ 2147483647 w 1728"/>
              <a:gd name="T49" fmla="*/ 2147483647 h 18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28" h="1898">
                <a:moveTo>
                  <a:pt x="0" y="0"/>
                </a:moveTo>
                <a:cubicBezTo>
                  <a:pt x="6" y="18"/>
                  <a:pt x="12" y="37"/>
                  <a:pt x="18" y="55"/>
                </a:cubicBezTo>
                <a:cubicBezTo>
                  <a:pt x="27" y="81"/>
                  <a:pt x="18" y="112"/>
                  <a:pt x="27" y="138"/>
                </a:cubicBezTo>
                <a:cubicBezTo>
                  <a:pt x="38" y="171"/>
                  <a:pt x="111" y="204"/>
                  <a:pt x="137" y="220"/>
                </a:cubicBezTo>
                <a:cubicBezTo>
                  <a:pt x="163" y="260"/>
                  <a:pt x="178" y="253"/>
                  <a:pt x="192" y="302"/>
                </a:cubicBezTo>
                <a:cubicBezTo>
                  <a:pt x="197" y="430"/>
                  <a:pt x="175" y="562"/>
                  <a:pt x="292" y="640"/>
                </a:cubicBezTo>
                <a:cubicBezTo>
                  <a:pt x="295" y="649"/>
                  <a:pt x="294" y="661"/>
                  <a:pt x="301" y="668"/>
                </a:cubicBezTo>
                <a:cubicBezTo>
                  <a:pt x="308" y="675"/>
                  <a:pt x="320" y="673"/>
                  <a:pt x="329" y="677"/>
                </a:cubicBezTo>
                <a:cubicBezTo>
                  <a:pt x="353" y="689"/>
                  <a:pt x="357" y="696"/>
                  <a:pt x="374" y="714"/>
                </a:cubicBezTo>
                <a:cubicBezTo>
                  <a:pt x="377" y="723"/>
                  <a:pt x="378" y="734"/>
                  <a:pt x="384" y="741"/>
                </a:cubicBezTo>
                <a:cubicBezTo>
                  <a:pt x="391" y="749"/>
                  <a:pt x="405" y="750"/>
                  <a:pt x="411" y="759"/>
                </a:cubicBezTo>
                <a:cubicBezTo>
                  <a:pt x="421" y="775"/>
                  <a:pt x="415" y="801"/>
                  <a:pt x="429" y="814"/>
                </a:cubicBezTo>
                <a:cubicBezTo>
                  <a:pt x="455" y="839"/>
                  <a:pt x="472" y="849"/>
                  <a:pt x="502" y="869"/>
                </a:cubicBezTo>
                <a:cubicBezTo>
                  <a:pt x="532" y="889"/>
                  <a:pt x="510" y="889"/>
                  <a:pt x="548" y="906"/>
                </a:cubicBezTo>
                <a:cubicBezTo>
                  <a:pt x="582" y="921"/>
                  <a:pt x="632" y="927"/>
                  <a:pt x="667" y="933"/>
                </a:cubicBezTo>
                <a:cubicBezTo>
                  <a:pt x="722" y="951"/>
                  <a:pt x="723" y="991"/>
                  <a:pt x="740" y="1043"/>
                </a:cubicBezTo>
                <a:cubicBezTo>
                  <a:pt x="771" y="1139"/>
                  <a:pt x="780" y="1238"/>
                  <a:pt x="804" y="1335"/>
                </a:cubicBezTo>
                <a:cubicBezTo>
                  <a:pt x="809" y="1385"/>
                  <a:pt x="801" y="1471"/>
                  <a:pt x="841" y="1509"/>
                </a:cubicBezTo>
                <a:cubicBezTo>
                  <a:pt x="868" y="1591"/>
                  <a:pt x="907" y="1557"/>
                  <a:pt x="1014" y="1564"/>
                </a:cubicBezTo>
                <a:cubicBezTo>
                  <a:pt x="1059" y="1594"/>
                  <a:pt x="1097" y="1625"/>
                  <a:pt x="1142" y="1655"/>
                </a:cubicBezTo>
                <a:cubicBezTo>
                  <a:pt x="1160" y="1667"/>
                  <a:pt x="1188" y="1701"/>
                  <a:pt x="1188" y="1701"/>
                </a:cubicBezTo>
                <a:cubicBezTo>
                  <a:pt x="1205" y="1753"/>
                  <a:pt x="1237" y="1764"/>
                  <a:pt x="1289" y="1774"/>
                </a:cubicBezTo>
                <a:cubicBezTo>
                  <a:pt x="1301" y="1812"/>
                  <a:pt x="1316" y="1817"/>
                  <a:pt x="1353" y="1829"/>
                </a:cubicBezTo>
                <a:cubicBezTo>
                  <a:pt x="1398" y="1859"/>
                  <a:pt x="1489" y="1867"/>
                  <a:pt x="1545" y="1875"/>
                </a:cubicBezTo>
                <a:cubicBezTo>
                  <a:pt x="1613" y="1898"/>
                  <a:pt x="1647" y="1893"/>
                  <a:pt x="1728" y="189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checkerboard(across)">
                                      <p:cBhvr>
                                        <p:cTn id="12"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a:extLst>
              <a:ext uri="{FF2B5EF4-FFF2-40B4-BE49-F238E27FC236}">
                <a16:creationId xmlns:a16="http://schemas.microsoft.com/office/drawing/2014/main" id="{4B8F7866-AF91-440E-AFE5-708B92AC8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376738" cy="59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764_284707938_big">
            <a:extLst>
              <a:ext uri="{FF2B5EF4-FFF2-40B4-BE49-F238E27FC236}">
                <a16:creationId xmlns:a16="http://schemas.microsoft.com/office/drawing/2014/main" id="{891CB380-CF5F-44D2-A578-057DFF222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457200"/>
            <a:ext cx="4630737"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7">
            <a:extLst>
              <a:ext uri="{FF2B5EF4-FFF2-40B4-BE49-F238E27FC236}">
                <a16:creationId xmlns:a16="http://schemas.microsoft.com/office/drawing/2014/main" id="{B65E7125-F59D-4275-9222-2C53B1426CCB}"/>
              </a:ext>
            </a:extLst>
          </p:cNvPr>
          <p:cNvSpPr txBox="1">
            <a:spLocks noChangeArrowheads="1"/>
          </p:cNvSpPr>
          <p:nvPr/>
        </p:nvSpPr>
        <p:spPr bwMode="auto">
          <a:xfrm>
            <a:off x="4478338" y="6399213"/>
            <a:ext cx="4665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a:solidFill>
                  <a:srgbClr val="0033CC"/>
                </a:solidFill>
              </a:rPr>
              <a:t>Tù binh Nga bị phát xít Đức bắt</a:t>
            </a:r>
            <a:r>
              <a:rPr lang="en-US" altLang="en-US" b="0"/>
              <a:t> </a:t>
            </a:r>
          </a:p>
        </p:txBody>
      </p:sp>
      <p:sp>
        <p:nvSpPr>
          <p:cNvPr id="5125" name="Text Box 8">
            <a:extLst>
              <a:ext uri="{FF2B5EF4-FFF2-40B4-BE49-F238E27FC236}">
                <a16:creationId xmlns:a16="http://schemas.microsoft.com/office/drawing/2014/main" id="{E2215851-8919-44D3-A179-A56BEFBD83A8}"/>
              </a:ext>
            </a:extLst>
          </p:cNvPr>
          <p:cNvSpPr txBox="1">
            <a:spLocks noChangeArrowheads="1"/>
          </p:cNvSpPr>
          <p:nvPr/>
        </p:nvSpPr>
        <p:spPr bwMode="auto">
          <a:xfrm>
            <a:off x="42863" y="6426200"/>
            <a:ext cx="4376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400">
                <a:solidFill>
                  <a:srgbClr val="0033CC"/>
                </a:solidFill>
              </a:rPr>
              <a:t>Đức tấn công Liên Xô 1941</a:t>
            </a:r>
          </a:p>
        </p:txBody>
      </p:sp>
      <p:sp>
        <p:nvSpPr>
          <p:cNvPr id="5126" name="Text Box 9">
            <a:extLst>
              <a:ext uri="{FF2B5EF4-FFF2-40B4-BE49-F238E27FC236}">
                <a16:creationId xmlns:a16="http://schemas.microsoft.com/office/drawing/2014/main" id="{725061A2-6644-4A4B-88B7-01735B458FBF}"/>
              </a:ext>
            </a:extLst>
          </p:cNvPr>
          <p:cNvSpPr txBox="1">
            <a:spLocks noChangeArrowheads="1"/>
          </p:cNvSpPr>
          <p:nvPr/>
        </p:nvSpPr>
        <p:spPr bwMode="auto">
          <a:xfrm>
            <a:off x="-85725" y="0"/>
            <a:ext cx="922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2400">
                <a:solidFill>
                  <a:schemeClr val="hlink"/>
                </a:solidFill>
              </a:rPr>
              <a:t>Quan sát hình ảnh và nghiên cứu đoạn đầu thông tin sách giáo khoa</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a:extLst>
              <a:ext uri="{FF2B5EF4-FFF2-40B4-BE49-F238E27FC236}">
                <a16:creationId xmlns:a16="http://schemas.microsoft.com/office/drawing/2014/main" id="{0EB30A93-3368-4809-B199-580DF56E9836}"/>
              </a:ext>
            </a:extLst>
          </p:cNvPr>
          <p:cNvSpPr txBox="1">
            <a:spLocks noChangeArrowheads="1"/>
          </p:cNvSpPr>
          <p:nvPr/>
        </p:nvSpPr>
        <p:spPr bwMode="auto">
          <a:xfrm>
            <a:off x="533400" y="609600"/>
            <a:ext cx="8077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rPr>
              <a:t>                              CÂU HỎI CUỐI BÀI </a:t>
            </a:r>
          </a:p>
          <a:p>
            <a:pPr eaLnBrk="1" hangingPunct="1">
              <a:spcBef>
                <a:spcPct val="50000"/>
              </a:spcBef>
            </a:pPr>
            <a:r>
              <a:rPr lang="en-US" altLang="en-US">
                <a:solidFill>
                  <a:srgbClr val="0000FF"/>
                </a:solidFill>
                <a:latin typeface="Arial" panose="020B0604020202020204" pitchFamily="34" charset="0"/>
              </a:rPr>
              <a:t>Câu 1 /Đảng cộng sản  Đông Dương đã có chủ trương và khẩu hiệu gì để đẩy phong trào cách mạng tiến tới ? </a:t>
            </a:r>
          </a:p>
        </p:txBody>
      </p:sp>
      <p:sp>
        <p:nvSpPr>
          <p:cNvPr id="45061" name="Text Box 5">
            <a:extLst>
              <a:ext uri="{FF2B5EF4-FFF2-40B4-BE49-F238E27FC236}">
                <a16:creationId xmlns:a16="http://schemas.microsoft.com/office/drawing/2014/main" id="{BDA43CEC-B282-4365-BAEC-529C598D8726}"/>
              </a:ext>
            </a:extLst>
          </p:cNvPr>
          <p:cNvSpPr txBox="1">
            <a:spLocks noChangeArrowheads="1"/>
          </p:cNvSpPr>
          <p:nvPr/>
        </p:nvSpPr>
        <p:spPr bwMode="auto">
          <a:xfrm>
            <a:off x="609600" y="2133600"/>
            <a:ext cx="80772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a:solidFill>
                  <a:srgbClr val="CC0000"/>
                </a:solidFill>
                <a:latin typeface="Arial" panose="020B0604020202020204" pitchFamily="34" charset="0"/>
              </a:rPr>
              <a:t>_ Chủ trương : +chỉ thị “ Nhật Pháp bắn nhau và hành động của chúng ta “ </a:t>
            </a:r>
          </a:p>
          <a:p>
            <a:pPr eaLnBrk="1" hangingPunct="1">
              <a:spcBef>
                <a:spcPct val="50000"/>
              </a:spcBef>
            </a:pPr>
            <a:r>
              <a:rPr lang="en-US" altLang="en-US">
                <a:solidFill>
                  <a:srgbClr val="CC0000"/>
                </a:solidFill>
                <a:latin typeface="Arial" panose="020B0604020202020204" pitchFamily="34" charset="0"/>
              </a:rPr>
              <a:t>                          +Xác định kẻ thù cần phài tiêu diệt gấp là Nhật </a:t>
            </a:r>
          </a:p>
          <a:p>
            <a:pPr eaLnBrk="1" hangingPunct="1">
              <a:spcBef>
                <a:spcPct val="50000"/>
              </a:spcBef>
            </a:pPr>
            <a:r>
              <a:rPr lang="en-US" altLang="en-US">
                <a:solidFill>
                  <a:srgbClr val="CC0000"/>
                </a:solidFill>
                <a:latin typeface="Arial" panose="020B0604020202020204" pitchFamily="34" charset="0"/>
              </a:rPr>
              <a:t>                           +Phát động cao trào” Kháng Nhật ,cứu nước “</a:t>
            </a:r>
          </a:p>
          <a:p>
            <a:pPr eaLnBrk="1" hangingPunct="1">
              <a:spcBef>
                <a:spcPct val="50000"/>
              </a:spcBef>
            </a:pPr>
            <a:r>
              <a:rPr lang="en-US" altLang="en-US">
                <a:solidFill>
                  <a:srgbClr val="CC0000"/>
                </a:solidFill>
                <a:latin typeface="Arial" panose="020B0604020202020204" pitchFamily="34" charset="0"/>
              </a:rPr>
              <a:t>- Khẩu hiệu         “Phá kho thóc giải quyết nạn đói ”</a:t>
            </a:r>
          </a:p>
        </p:txBody>
      </p:sp>
      <p:sp>
        <p:nvSpPr>
          <p:cNvPr id="45063" name="Text Box 7">
            <a:extLst>
              <a:ext uri="{FF2B5EF4-FFF2-40B4-BE49-F238E27FC236}">
                <a16:creationId xmlns:a16="http://schemas.microsoft.com/office/drawing/2014/main" id="{FC5CB09D-C55E-407E-B6F3-2D674FD67B48}"/>
              </a:ext>
            </a:extLst>
          </p:cNvPr>
          <p:cNvSpPr txBox="1">
            <a:spLocks noChangeArrowheads="1"/>
          </p:cNvSpPr>
          <p:nvPr/>
        </p:nvSpPr>
        <p:spPr bwMode="auto">
          <a:xfrm>
            <a:off x="533400" y="48006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a:solidFill>
                  <a:srgbClr val="0000FF"/>
                </a:solidFill>
                <a:latin typeface="Arial" panose="020B0604020202020204" pitchFamily="34" charset="0"/>
              </a:rPr>
              <a:t>Câu 2/ Theo em  Mặt trận Việt Minh ra đời đã có tác động như thế nào đến cao trào kháng Nhật ,cứu nước </a:t>
            </a:r>
          </a:p>
        </p:txBody>
      </p:sp>
      <p:sp>
        <p:nvSpPr>
          <p:cNvPr id="45064" name="Text Box 8">
            <a:extLst>
              <a:ext uri="{FF2B5EF4-FFF2-40B4-BE49-F238E27FC236}">
                <a16:creationId xmlns:a16="http://schemas.microsoft.com/office/drawing/2014/main" id="{063451A0-3322-4D76-8668-9B02378B05E3}"/>
              </a:ext>
            </a:extLst>
          </p:cNvPr>
          <p:cNvSpPr txBox="1">
            <a:spLocks noChangeArrowheads="1"/>
          </p:cNvSpPr>
          <p:nvPr/>
        </p:nvSpPr>
        <p:spPr bwMode="auto">
          <a:xfrm>
            <a:off x="609600" y="5867400"/>
            <a:ext cx="8229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a:solidFill>
                  <a:srgbClr val="CC0000"/>
                </a:solidFill>
                <a:latin typeface="Arial" panose="020B0604020202020204" pitchFamily="34" charset="0"/>
              </a:rPr>
              <a:t>Mặt trận Vệt Minh đã tập hợp tất cả lực lượng yêu nước đặt dưới sự lãnh đạo của Đảng để chuẩn bị đầy đủ về chính trị ,quân sự cho cao trào kháng Nhật ,cứu nước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box(in)">
                                      <p:cBhvr>
                                        <p:cTn id="7" dur="500"/>
                                        <p:tgtEl>
                                          <p:spTgt spid="45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checkerboard(across)">
                                      <p:cBhvr>
                                        <p:cTn id="12" dur="500"/>
                                        <p:tgtEl>
                                          <p:spTgt spid="450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mph" presetSubtype="2" fill="hold" grpId="0" nodeType="clickEffect">
                                  <p:stCondLst>
                                    <p:cond delay="0"/>
                                  </p:stCondLst>
                                  <p:childTnLst>
                                    <p:anim to="1.5" calcmode="lin" valueType="num">
                                      <p:cBhvr override="childStyle">
                                        <p:cTn id="16" dur="500" fill="hold"/>
                                        <p:tgtEl>
                                          <p:spTgt spid="45063"/>
                                        </p:tgtEl>
                                        <p:attrNameLst>
                                          <p:attrName>style.fontSize</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5064"/>
                                        </p:tgtEl>
                                        <p:attrNameLst>
                                          <p:attrName>style.visibility</p:attrName>
                                        </p:attrNameLst>
                                      </p:cBhvr>
                                      <p:to>
                                        <p:strVal val="visible"/>
                                      </p:to>
                                    </p:set>
                                    <p:animEffect transition="in" filter="checkerboard(across)">
                                      <p:cBhvr>
                                        <p:cTn id="21"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p:bldP spid="45063" grpId="0"/>
      <p:bldP spid="4506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a:extLst>
              <a:ext uri="{FF2B5EF4-FFF2-40B4-BE49-F238E27FC236}">
                <a16:creationId xmlns:a16="http://schemas.microsoft.com/office/drawing/2014/main" id="{5BF2D31E-E561-4516-A3FF-A21C35DF9E26}"/>
              </a:ext>
            </a:extLst>
          </p:cNvPr>
          <p:cNvSpPr txBox="1">
            <a:spLocks noChangeArrowheads="1"/>
          </p:cNvSpPr>
          <p:nvPr/>
        </p:nvSpPr>
        <p:spPr bwMode="auto">
          <a:xfrm>
            <a:off x="0" y="0"/>
            <a:ext cx="89916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a:r>
              <a:rPr lang="en-US" altLang="en-US" sz="2800">
                <a:solidFill>
                  <a:srgbClr val="FF0000"/>
                </a:solidFill>
              </a:rPr>
              <a:t>Luyện tập: Bài tập trắc nghiệm</a:t>
            </a:r>
          </a:p>
          <a:p>
            <a:r>
              <a:rPr lang="en-US" altLang="en-US" sz="2400"/>
              <a:t> </a:t>
            </a:r>
          </a:p>
          <a:p>
            <a:r>
              <a:rPr lang="en-US" altLang="en-US" sz="2400">
                <a:solidFill>
                  <a:srgbClr val="333399"/>
                </a:solidFill>
              </a:rPr>
              <a:t>1. Vai trò chính của mặt trận Việt Minh là</a:t>
            </a:r>
          </a:p>
          <a:p>
            <a:r>
              <a:rPr lang="en-US" altLang="en-US" sz="2400"/>
              <a:t>A. truyền bá chủ nghĩa Mac-Lênin</a:t>
            </a:r>
          </a:p>
          <a:p>
            <a:r>
              <a:rPr lang="en-US" altLang="en-US" sz="2400"/>
              <a:t>B. cổ vũ tinh thần đấu tranh của nhân dân 		</a:t>
            </a:r>
          </a:p>
          <a:p>
            <a:r>
              <a:rPr lang="en-US" altLang="en-US" sz="2400"/>
              <a:t>C. tập hợp các tầng lớp nhân dân cùng đấu tranh giải phóng dân tộc	</a:t>
            </a:r>
          </a:p>
          <a:p>
            <a:r>
              <a:rPr lang="en-US" altLang="en-US" sz="2400"/>
              <a:t>D. tập hợp các tầng lớp nhân dân cùng đấu tranh chống giai cấp tư sản</a:t>
            </a:r>
          </a:p>
          <a:p>
            <a:r>
              <a:rPr lang="en-US" altLang="en-US" sz="2400">
                <a:solidFill>
                  <a:srgbClr val="0066FF"/>
                </a:solidFill>
              </a:rPr>
              <a:t>2</a:t>
            </a:r>
            <a:r>
              <a:rPr lang="vi-VN" altLang="en-US" sz="2400">
                <a:solidFill>
                  <a:srgbClr val="0066FF"/>
                </a:solidFill>
              </a:rPr>
              <a:t>. Lá cờ đỏ sao vàng lần đầu tiên xuất hiện trong</a:t>
            </a:r>
            <a:endParaRPr lang="en-US" altLang="en-US" sz="2400">
              <a:solidFill>
                <a:srgbClr val="0066FF"/>
              </a:solidFill>
            </a:endParaRPr>
          </a:p>
          <a:p>
            <a:r>
              <a:rPr lang="vi-VN" altLang="en-US" sz="2400"/>
              <a:t>A</a:t>
            </a:r>
            <a:r>
              <a:rPr lang="pl-PL" altLang="en-US" sz="2400"/>
              <a:t> .  k</a:t>
            </a:r>
            <a:r>
              <a:rPr lang="vi-VN" altLang="en-US" sz="2400"/>
              <a:t>hởi nghĩa Nam Kỳ.</a:t>
            </a:r>
            <a:r>
              <a:rPr lang="en-US" altLang="en-US" sz="2400"/>
              <a:t>           </a:t>
            </a:r>
            <a:r>
              <a:rPr lang="pl-PL" altLang="en-US" sz="2400"/>
              <a:t> </a:t>
            </a:r>
            <a:r>
              <a:rPr lang="vi-VN" altLang="en-US" sz="2400"/>
              <a:t>B. </a:t>
            </a:r>
            <a:r>
              <a:rPr lang="pl-PL" altLang="en-US" sz="2400"/>
              <a:t> k</a:t>
            </a:r>
            <a:r>
              <a:rPr lang="vi-VN" altLang="en-US" sz="2400"/>
              <a:t>hởi nghĩa Bắc Sơn</a:t>
            </a:r>
            <a:endParaRPr lang="en-US" altLang="en-US" sz="2400"/>
          </a:p>
          <a:p>
            <a:r>
              <a:rPr lang="vi-VN" altLang="en-US" sz="2400"/>
              <a:t>C. </a:t>
            </a:r>
            <a:r>
              <a:rPr lang="pl-PL" altLang="en-US" sz="2400"/>
              <a:t> b</a:t>
            </a:r>
            <a:r>
              <a:rPr lang="vi-VN" altLang="en-US" sz="2400"/>
              <a:t>inh biến Đô Lương.</a:t>
            </a:r>
            <a:r>
              <a:rPr lang="en-US" altLang="en-US" sz="2400"/>
              <a:t>	      </a:t>
            </a:r>
            <a:r>
              <a:rPr lang="vi-VN" altLang="en-US" sz="2400"/>
              <a:t>D. </a:t>
            </a:r>
            <a:r>
              <a:rPr lang="pl-PL" altLang="en-US" sz="2400"/>
              <a:t>c</a:t>
            </a:r>
            <a:r>
              <a:rPr lang="vi-VN" altLang="en-US" sz="2400"/>
              <a:t>ao trào kháng Nhật cứu nước.</a:t>
            </a:r>
            <a:endParaRPr lang="en-US" altLang="en-US" sz="2400"/>
          </a:p>
          <a:p>
            <a:r>
              <a:rPr lang="en-US" altLang="en-US" sz="2400">
                <a:solidFill>
                  <a:srgbClr val="0070C0"/>
                </a:solidFill>
              </a:rPr>
              <a:t>3</a:t>
            </a:r>
            <a:r>
              <a:rPr lang="vi-VN" altLang="en-US" sz="2400">
                <a:solidFill>
                  <a:srgbClr val="0070C0"/>
                </a:solidFill>
              </a:rPr>
              <a:t>. Nơi thí điểm cho cuộc vận động xây dựng các Hội Cứu quốc trong Mặt trận Việt Minh là</a:t>
            </a:r>
            <a:endParaRPr lang="en-US" altLang="en-US" sz="2400">
              <a:solidFill>
                <a:srgbClr val="0070C0"/>
              </a:solidFill>
            </a:endParaRPr>
          </a:p>
          <a:p>
            <a:r>
              <a:rPr lang="vi-VN" altLang="en-US" sz="2400"/>
              <a:t>A. Hà Giang</a:t>
            </a:r>
            <a:r>
              <a:rPr lang="en-US" altLang="en-US" sz="2400"/>
              <a:t>	 </a:t>
            </a:r>
            <a:r>
              <a:rPr lang="vi-VN" altLang="en-US" sz="2400"/>
              <a:t>B. Lạng Sơn 	</a:t>
            </a:r>
            <a:r>
              <a:rPr lang="en-US" altLang="en-US" sz="2400"/>
              <a:t>    </a:t>
            </a:r>
            <a:r>
              <a:rPr lang="vi-VN" altLang="en-US" sz="2400"/>
              <a:t>C. Cao Bằng </a:t>
            </a:r>
            <a:r>
              <a:rPr lang="en-US" altLang="en-US" sz="2400"/>
              <a:t> </a:t>
            </a:r>
            <a:r>
              <a:rPr lang="vi-VN" altLang="en-US" sz="2400"/>
              <a:t> </a:t>
            </a:r>
            <a:r>
              <a:rPr lang="en-US" altLang="en-US" sz="2400"/>
              <a:t>	</a:t>
            </a:r>
            <a:r>
              <a:rPr lang="vi-VN" altLang="en-US" sz="2400"/>
              <a:t>D. Thái Nguyên</a:t>
            </a:r>
            <a:endParaRPr lang="en-US" altLang="en-US" sz="2400"/>
          </a:p>
          <a:p>
            <a:endParaRPr lang="en-US" altLang="en-US" sz="2400"/>
          </a:p>
        </p:txBody>
      </p:sp>
      <p:sp>
        <p:nvSpPr>
          <p:cNvPr id="5" name="Oval 4">
            <a:extLst>
              <a:ext uri="{FF2B5EF4-FFF2-40B4-BE49-F238E27FC236}">
                <a16:creationId xmlns:a16="http://schemas.microsoft.com/office/drawing/2014/main" id="{05A3EC4E-619A-46E8-B3B5-746FA9C5F1C6}"/>
              </a:ext>
            </a:extLst>
          </p:cNvPr>
          <p:cNvSpPr/>
          <p:nvPr/>
        </p:nvSpPr>
        <p:spPr>
          <a:xfrm>
            <a:off x="-46038" y="1905000"/>
            <a:ext cx="533401" cy="549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CC5D28D2-656B-4355-8B83-2869E313EC52}"/>
              </a:ext>
            </a:extLst>
          </p:cNvPr>
          <p:cNvSpPr/>
          <p:nvPr/>
        </p:nvSpPr>
        <p:spPr>
          <a:xfrm>
            <a:off x="-30163" y="3733800"/>
            <a:ext cx="533401"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9C00D35D-482D-4326-A061-B4129524844D}"/>
              </a:ext>
            </a:extLst>
          </p:cNvPr>
          <p:cNvSpPr/>
          <p:nvPr/>
        </p:nvSpPr>
        <p:spPr>
          <a:xfrm>
            <a:off x="3962400" y="5181600"/>
            <a:ext cx="3810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5F7CA9-FA7E-4B0F-B886-F054BCB8804E}"/>
              </a:ext>
            </a:extLst>
          </p:cNvPr>
          <p:cNvSpPr txBox="1"/>
          <p:nvPr/>
        </p:nvSpPr>
        <p:spPr>
          <a:xfrm>
            <a:off x="106363" y="0"/>
            <a:ext cx="8763000" cy="6248400"/>
          </a:xfrm>
          <a:prstGeom prst="rect">
            <a:avLst/>
          </a:prstGeom>
          <a:noFill/>
        </p:spPr>
        <p:txBody>
          <a:bodyPr>
            <a:spAutoFit/>
          </a:bodyPr>
          <a:lstStyle/>
          <a:p>
            <a:pPr>
              <a:defRPr/>
            </a:pPr>
            <a:r>
              <a:rPr lang="en-US" dirty="0">
                <a:solidFill>
                  <a:srgbClr val="FF0000"/>
                </a:solidFill>
              </a:rPr>
              <a:t>4</a:t>
            </a:r>
            <a:r>
              <a:rPr lang="vi-VN" dirty="0">
                <a:solidFill>
                  <a:srgbClr val="FF0000"/>
                </a:solidFill>
              </a:rPr>
              <a:t>. Kẻ thù của cách mạng Việt Nam trong phong trào dân chủ 1936 – 1939 là</a:t>
            </a:r>
            <a:endParaRPr lang="en-US" dirty="0">
              <a:solidFill>
                <a:srgbClr val="FF0000"/>
              </a:solidFill>
            </a:endParaRPr>
          </a:p>
          <a:p>
            <a:pPr marL="457200" indent="-457200">
              <a:buFontTx/>
              <a:buAutoNum type="alphaUcPeriod"/>
              <a:defRPr/>
            </a:pPr>
            <a:r>
              <a:rPr lang="vi-VN" dirty="0"/>
              <a:t>phát xít Nhật và thực dân Pháp.</a:t>
            </a:r>
            <a:r>
              <a:rPr lang="en-US" dirty="0"/>
              <a:t>				</a:t>
            </a:r>
          </a:p>
          <a:p>
            <a:pPr marL="457200" indent="-457200">
              <a:buFontTx/>
              <a:buAutoNum type="alphaUcPeriod"/>
              <a:defRPr/>
            </a:pPr>
            <a:r>
              <a:rPr lang="vi-VN" dirty="0"/>
              <a:t>phát xít Đức và thực dân Pháp</a:t>
            </a:r>
            <a:endParaRPr lang="en-US" dirty="0"/>
          </a:p>
          <a:p>
            <a:pPr>
              <a:defRPr/>
            </a:pPr>
            <a:r>
              <a:rPr lang="vi-VN" dirty="0"/>
              <a:t>C. bọn phản động thuộc địa Pháp và tay sai.</a:t>
            </a:r>
            <a:r>
              <a:rPr lang="en-US" dirty="0"/>
              <a:t>		</a:t>
            </a:r>
          </a:p>
          <a:p>
            <a:pPr>
              <a:defRPr/>
            </a:pPr>
            <a:r>
              <a:rPr lang="vi-VN" dirty="0"/>
              <a:t>D. phong kiến Trung Quốc và phát xít Nhật.</a:t>
            </a:r>
            <a:endParaRPr lang="en-US" dirty="0"/>
          </a:p>
          <a:p>
            <a:pPr>
              <a:defRPr/>
            </a:pPr>
            <a:r>
              <a:rPr lang="en-US" dirty="0">
                <a:solidFill>
                  <a:srgbClr val="FF0000"/>
                </a:solidFill>
              </a:rPr>
              <a:t>5. </a:t>
            </a:r>
            <a:r>
              <a:rPr lang="vi-VN" dirty="0">
                <a:solidFill>
                  <a:srgbClr val="FF0000"/>
                </a:solidFill>
              </a:rPr>
              <a:t> Sự kiện nào đ</a:t>
            </a:r>
            <a:r>
              <a:rPr lang="en-US" dirty="0">
                <a:solidFill>
                  <a:srgbClr val="FF0000"/>
                </a:solidFill>
              </a:rPr>
              <a:t>ượ</a:t>
            </a:r>
            <a:r>
              <a:rPr lang="vi-VN" dirty="0">
                <a:solidFill>
                  <a:srgbClr val="FF0000"/>
                </a:solidFill>
              </a:rPr>
              <a:t>c đánh giá là "bước ngoặt vĩ đại" trong l</a:t>
            </a:r>
            <a:r>
              <a:rPr lang="en-US" dirty="0">
                <a:solidFill>
                  <a:srgbClr val="FF0000"/>
                </a:solidFill>
              </a:rPr>
              <a:t>ịch </a:t>
            </a:r>
            <a:r>
              <a:rPr lang="vi-VN" dirty="0">
                <a:solidFill>
                  <a:srgbClr val="FF0000"/>
                </a:solidFill>
              </a:rPr>
              <a:t>sử Việt Nam năm 1930?</a:t>
            </a:r>
            <a:endParaRPr lang="en-US" dirty="0">
              <a:solidFill>
                <a:srgbClr val="FF0000"/>
              </a:solidFill>
            </a:endParaRPr>
          </a:p>
          <a:p>
            <a:pPr>
              <a:defRPr/>
            </a:pPr>
            <a:r>
              <a:rPr lang="en-US" dirty="0"/>
              <a:t>A</a:t>
            </a:r>
            <a:r>
              <a:rPr lang="vi-VN" dirty="0"/>
              <a:t>. Đảng Cộng sản Việt Nam ra đời.</a:t>
            </a:r>
            <a:endParaRPr lang="en-US" dirty="0"/>
          </a:p>
          <a:p>
            <a:pPr>
              <a:defRPr/>
            </a:pPr>
            <a:r>
              <a:rPr lang="en-US" dirty="0"/>
              <a:t>B</a:t>
            </a:r>
            <a:r>
              <a:rPr lang="vi-VN" dirty="0"/>
              <a:t>. Cách mạng tháng Tám thành công.</a:t>
            </a:r>
            <a:endParaRPr lang="en-US" dirty="0"/>
          </a:p>
          <a:p>
            <a:pPr>
              <a:defRPr/>
            </a:pPr>
            <a:r>
              <a:rPr lang="en-US" dirty="0"/>
              <a:t>C</a:t>
            </a:r>
            <a:r>
              <a:rPr lang="vi-VN" dirty="0"/>
              <a:t>. Nước Việt Nam dân chủ cộng hoà ra đời. </a:t>
            </a:r>
            <a:endParaRPr lang="en-US" dirty="0"/>
          </a:p>
          <a:p>
            <a:pPr>
              <a:defRPr/>
            </a:pPr>
            <a:r>
              <a:rPr lang="vi-VN" dirty="0"/>
              <a:t>D. Nguyễn Ái Quốc tìm ra con đường cứu nước cho dân tộc.</a:t>
            </a:r>
            <a:endParaRPr lang="en-US" dirty="0"/>
          </a:p>
          <a:p>
            <a:pPr>
              <a:defRPr/>
            </a:pPr>
            <a:r>
              <a:rPr lang="en-US" dirty="0">
                <a:solidFill>
                  <a:srgbClr val="FF0000"/>
                </a:solidFill>
              </a:rPr>
              <a:t>6. Vì sao nói "Đảng Cộng sản Việt Nam ra đời là bước ngoặt vĩ đại trong lịch sử của giai cấp công nhân Việt Nam"?</a:t>
            </a:r>
          </a:p>
          <a:p>
            <a:pPr>
              <a:defRPr/>
            </a:pPr>
            <a:r>
              <a:rPr lang="en-US" dirty="0"/>
              <a:t>A. Tăng cường mối quan hệ giữa giai cấp vô sản Việt Nam với vô sản quốc tế.</a:t>
            </a:r>
          </a:p>
          <a:p>
            <a:pPr>
              <a:defRPr/>
            </a:pPr>
            <a:r>
              <a:rPr lang="en-US" dirty="0"/>
              <a:t>B. Chứng tỏ giai cấp vô sản nước ta đã trưởng thành và đủ sức lãnh đạo cách mạng. </a:t>
            </a:r>
          </a:p>
          <a:p>
            <a:pPr>
              <a:defRPr/>
            </a:pPr>
            <a:r>
              <a:rPr lang="en-US" dirty="0"/>
              <a:t>C. Khẳng định giai cấp công nhân nước ta đã sớm hình thành và phát triển nhanh về số lượng.</a:t>
            </a:r>
          </a:p>
          <a:p>
            <a:pPr>
              <a:defRPr/>
            </a:pPr>
            <a:r>
              <a:rPr lang="en-US" dirty="0"/>
              <a:t>D. Là sự chuẩn bị tất yếu cho những bước phát triển về sau của giai cấp công nhân Việt Nam.</a:t>
            </a:r>
          </a:p>
        </p:txBody>
      </p:sp>
      <p:sp>
        <p:nvSpPr>
          <p:cNvPr id="5" name="Oval 4">
            <a:extLst>
              <a:ext uri="{FF2B5EF4-FFF2-40B4-BE49-F238E27FC236}">
                <a16:creationId xmlns:a16="http://schemas.microsoft.com/office/drawing/2014/main" id="{818BD489-516B-47B6-A3CB-BA67122D5D08}"/>
              </a:ext>
            </a:extLst>
          </p:cNvPr>
          <p:cNvSpPr/>
          <p:nvPr/>
        </p:nvSpPr>
        <p:spPr>
          <a:xfrm>
            <a:off x="30163" y="914400"/>
            <a:ext cx="533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20B2E253-374C-4AC4-BBF9-4C1AC0A48B23}"/>
              </a:ext>
            </a:extLst>
          </p:cNvPr>
          <p:cNvSpPr/>
          <p:nvPr/>
        </p:nvSpPr>
        <p:spPr>
          <a:xfrm>
            <a:off x="-30163" y="2057400"/>
            <a:ext cx="533401"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77A2D7AF-BD7A-4C74-92D4-5D317E5FA52F}"/>
              </a:ext>
            </a:extLst>
          </p:cNvPr>
          <p:cNvSpPr/>
          <p:nvPr/>
        </p:nvSpPr>
        <p:spPr>
          <a:xfrm>
            <a:off x="30163" y="4267200"/>
            <a:ext cx="473075"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0FF6F0-A80D-4296-BB9C-6B59B7B1A6AC}"/>
              </a:ext>
            </a:extLst>
          </p:cNvPr>
          <p:cNvSpPr txBox="1"/>
          <p:nvPr/>
        </p:nvSpPr>
        <p:spPr>
          <a:xfrm>
            <a:off x="0" y="15875"/>
            <a:ext cx="9144000" cy="5938838"/>
          </a:xfrm>
          <a:prstGeom prst="rect">
            <a:avLst/>
          </a:prstGeom>
          <a:noFill/>
        </p:spPr>
        <p:txBody>
          <a:bodyPr>
            <a:spAutoFit/>
          </a:bodyPr>
          <a:lstStyle/>
          <a:p>
            <a:pPr>
              <a:defRPr/>
            </a:pPr>
            <a:r>
              <a:rPr lang="en-US" sz="2400" dirty="0">
                <a:solidFill>
                  <a:srgbClr val="FF0000"/>
                </a:solidFill>
              </a:rPr>
              <a:t>7</a:t>
            </a:r>
            <a:r>
              <a:rPr lang="vi-VN" sz="2400" dirty="0">
                <a:solidFill>
                  <a:srgbClr val="FF0000"/>
                </a:solidFill>
              </a:rPr>
              <a:t>. Vì sao Nhật đảo chính Pháp ở Đông Dương?</a:t>
            </a:r>
            <a:endParaRPr lang="en-US" sz="2400" dirty="0">
              <a:solidFill>
                <a:srgbClr val="FF0000"/>
              </a:solidFill>
            </a:endParaRPr>
          </a:p>
          <a:p>
            <a:pPr marL="457200" indent="-457200">
              <a:buFontTx/>
              <a:buAutoNum type="alphaUcPeriod"/>
              <a:defRPr/>
            </a:pPr>
            <a:r>
              <a:rPr lang="vi-VN" sz="2400" dirty="0"/>
              <a:t>Để độc chiếm Đông Dương.</a:t>
            </a:r>
            <a:r>
              <a:rPr lang="en-US" sz="2400" dirty="0"/>
              <a:t>			</a:t>
            </a:r>
          </a:p>
          <a:p>
            <a:pPr marL="457200" indent="-457200">
              <a:buFontTx/>
              <a:buAutoNum type="alphaUcPeriod"/>
              <a:defRPr/>
            </a:pPr>
            <a:r>
              <a:rPr lang="vi-VN" sz="2400" dirty="0"/>
              <a:t>Để quân Đồng minh đổ bộ vào.</a:t>
            </a:r>
            <a:endParaRPr lang="en-US" sz="2400" dirty="0"/>
          </a:p>
          <a:p>
            <a:pPr>
              <a:defRPr/>
            </a:pPr>
            <a:r>
              <a:rPr lang="en-US" sz="2400" dirty="0"/>
              <a:t>C. </a:t>
            </a:r>
            <a:r>
              <a:rPr lang="vi-VN" sz="2400" dirty="0"/>
              <a:t>Chuẩn bị chiến tranh thế giới</a:t>
            </a:r>
            <a:r>
              <a:rPr lang="en-US" sz="2400" dirty="0"/>
              <a:t>. 		</a:t>
            </a:r>
          </a:p>
          <a:p>
            <a:pPr>
              <a:defRPr/>
            </a:pPr>
            <a:r>
              <a:rPr lang="en-US" sz="2400" dirty="0"/>
              <a:t>D. Để phát triển thuộc địa</a:t>
            </a:r>
          </a:p>
          <a:p>
            <a:pPr>
              <a:defRPr/>
            </a:pPr>
            <a:r>
              <a:rPr lang="en-US" sz="2400" dirty="0">
                <a:solidFill>
                  <a:srgbClr val="FF0000"/>
                </a:solidFill>
              </a:rPr>
              <a:t>8. Vì sao có 2 triệu đồng bào miền Bắc bị chết đói cuối năm 1944 đầu năm 1945?</a:t>
            </a:r>
          </a:p>
          <a:p>
            <a:pPr marL="457200" indent="-457200">
              <a:buFontTx/>
              <a:buAutoNum type="alphaUcPeriod"/>
              <a:defRPr/>
            </a:pPr>
            <a:r>
              <a:rPr lang="en-US" sz="2400" dirty="0"/>
              <a:t>Bị cuỡng bức thu mua luơng thực với giá rẻ mạt.                   </a:t>
            </a:r>
          </a:p>
          <a:p>
            <a:pPr marL="457200" indent="-457200">
              <a:buFontTx/>
              <a:buAutoNum type="alphaUcPeriod"/>
              <a:defRPr/>
            </a:pPr>
            <a:r>
              <a:rPr lang="en-US" sz="2400" dirty="0"/>
              <a:t> Năng suất lúa thấp.</a:t>
            </a:r>
          </a:p>
          <a:p>
            <a:pPr>
              <a:defRPr/>
            </a:pPr>
            <a:r>
              <a:rPr lang="en-US" sz="2400" dirty="0"/>
              <a:t>  C. Lũ lụt thuờng xuyên.                                                                            </a:t>
            </a:r>
          </a:p>
          <a:p>
            <a:pPr>
              <a:defRPr/>
            </a:pPr>
            <a:r>
              <a:rPr lang="en-US" sz="2400" dirty="0"/>
              <a:t>  D. Hạn hán kéo dài.</a:t>
            </a:r>
          </a:p>
          <a:p>
            <a:pPr>
              <a:defRPr/>
            </a:pPr>
            <a:r>
              <a:rPr lang="en-US" sz="2400" dirty="0">
                <a:solidFill>
                  <a:srgbClr val="FF0000"/>
                </a:solidFill>
              </a:rPr>
              <a:t>9</a:t>
            </a:r>
            <a:r>
              <a:rPr lang="vi-VN" sz="2400" dirty="0">
                <a:solidFill>
                  <a:srgbClr val="FF0000"/>
                </a:solidFill>
              </a:rPr>
              <a:t>. Từ cuối tháng 9 năm 1940, nhân dân ta sống dưới ách thống trị của</a:t>
            </a:r>
            <a:endParaRPr lang="en-US" sz="2400" dirty="0">
              <a:solidFill>
                <a:srgbClr val="FF0000"/>
              </a:solidFill>
            </a:endParaRPr>
          </a:p>
          <a:p>
            <a:pPr marL="457200" indent="-457200">
              <a:buFontTx/>
              <a:buAutoNum type="alphaUcPeriod"/>
              <a:defRPr/>
            </a:pPr>
            <a:r>
              <a:rPr lang="en-US" sz="2400" dirty="0"/>
              <a:t>Nhật và Pháp. 		B. Pháp. 		</a:t>
            </a:r>
          </a:p>
          <a:p>
            <a:pPr>
              <a:defRPr/>
            </a:pPr>
            <a:r>
              <a:rPr lang="en-US" sz="2400" dirty="0"/>
              <a:t>C. Nhật. 		              D. Anh và Pháp</a:t>
            </a:r>
          </a:p>
          <a:p>
            <a:pPr>
              <a:defRPr/>
            </a:pPr>
            <a:endParaRPr lang="en-US" dirty="0"/>
          </a:p>
        </p:txBody>
      </p:sp>
      <p:sp>
        <p:nvSpPr>
          <p:cNvPr id="3" name="Oval 2">
            <a:extLst>
              <a:ext uri="{FF2B5EF4-FFF2-40B4-BE49-F238E27FC236}">
                <a16:creationId xmlns:a16="http://schemas.microsoft.com/office/drawing/2014/main" id="{B6183CE0-DAA2-4AEB-9E6A-A85DA5504967}"/>
              </a:ext>
            </a:extLst>
          </p:cNvPr>
          <p:cNvSpPr/>
          <p:nvPr/>
        </p:nvSpPr>
        <p:spPr>
          <a:xfrm>
            <a:off x="0" y="381000"/>
            <a:ext cx="473075" cy="457200"/>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a:extLst>
              <a:ext uri="{FF2B5EF4-FFF2-40B4-BE49-F238E27FC236}">
                <a16:creationId xmlns:a16="http://schemas.microsoft.com/office/drawing/2014/main" id="{7D6928D4-0951-4153-A3DA-8CA69F088D75}"/>
              </a:ext>
            </a:extLst>
          </p:cNvPr>
          <p:cNvSpPr/>
          <p:nvPr/>
        </p:nvSpPr>
        <p:spPr>
          <a:xfrm>
            <a:off x="-68263" y="2527300"/>
            <a:ext cx="471488" cy="457200"/>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E8D6BB04-0600-459D-B388-26EA4E175865}"/>
              </a:ext>
            </a:extLst>
          </p:cNvPr>
          <p:cNvSpPr/>
          <p:nvPr/>
        </p:nvSpPr>
        <p:spPr>
          <a:xfrm>
            <a:off x="0" y="4724400"/>
            <a:ext cx="473075" cy="457200"/>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a:extLst>
              <a:ext uri="{FF2B5EF4-FFF2-40B4-BE49-F238E27FC236}">
                <a16:creationId xmlns:a16="http://schemas.microsoft.com/office/drawing/2014/main" id="{CAD9C9F4-44E5-484C-BD04-25CA2A1C5F8E}"/>
              </a:ext>
            </a:extLst>
          </p:cNvPr>
          <p:cNvSpPr txBox="1">
            <a:spLocks noChangeArrowheads="1"/>
          </p:cNvSpPr>
          <p:nvPr/>
        </p:nvSpPr>
        <p:spPr bwMode="auto">
          <a:xfrm>
            <a:off x="0" y="0"/>
            <a:ext cx="9144000"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r>
              <a:rPr lang="en-US" altLang="en-US" sz="2400">
                <a:solidFill>
                  <a:srgbClr val="333399"/>
                </a:solidFill>
              </a:rPr>
              <a:t>10</a:t>
            </a:r>
            <a:r>
              <a:rPr lang="vi-VN" altLang="en-US" sz="2400">
                <a:solidFill>
                  <a:srgbClr val="333399"/>
                </a:solidFill>
              </a:rPr>
              <a:t>. Từ sau ngày 9/3/1945, kẻ thù cụ thể duy nhất của cách mạng Việt Nam là</a:t>
            </a:r>
            <a:endParaRPr lang="en-US" altLang="en-US" sz="2400">
              <a:solidFill>
                <a:srgbClr val="333399"/>
              </a:solidFill>
            </a:endParaRPr>
          </a:p>
          <a:p>
            <a:r>
              <a:rPr lang="vi-VN" altLang="en-US" sz="2400"/>
              <a:t>A. phát xít Nhật.</a:t>
            </a:r>
            <a:r>
              <a:rPr lang="en-US" altLang="en-US" sz="2400"/>
              <a:t>		 	  </a:t>
            </a:r>
            <a:r>
              <a:rPr lang="vi-VN" altLang="en-US" sz="2400"/>
              <a:t>B. đế quốc Anh.                       </a:t>
            </a:r>
            <a:endParaRPr lang="en-US" altLang="en-US" sz="2400"/>
          </a:p>
          <a:p>
            <a:r>
              <a:rPr lang="vi-VN" altLang="en-US" sz="2400"/>
              <a:t>C. đế quốc Pháp- Anh.     </a:t>
            </a:r>
            <a:r>
              <a:rPr lang="en-US" altLang="en-US" sz="2400"/>
              <a:t>	             D. phát xít Nhật</a:t>
            </a:r>
          </a:p>
          <a:p>
            <a:r>
              <a:rPr lang="en-US" altLang="en-US" sz="2400">
                <a:solidFill>
                  <a:srgbClr val="00B050"/>
                </a:solidFill>
              </a:rPr>
              <a:t>11</a:t>
            </a:r>
            <a:r>
              <a:rPr lang="vi-VN" altLang="en-US" sz="2400">
                <a:solidFill>
                  <a:srgbClr val="00B050"/>
                </a:solidFill>
              </a:rPr>
              <a:t>. Khi Nhật đảo chính Pháp, Ban thường vụ Trung ương Đ</a:t>
            </a:r>
            <a:r>
              <a:rPr lang="en-US" altLang="en-US" sz="2400">
                <a:solidFill>
                  <a:srgbClr val="00B050"/>
                </a:solidFill>
              </a:rPr>
              <a:t>ảng</a:t>
            </a:r>
            <a:r>
              <a:rPr lang="vi-VN" altLang="en-US" sz="2400">
                <a:solidFill>
                  <a:srgbClr val="00B050"/>
                </a:solidFill>
              </a:rPr>
              <a:t> họp và </a:t>
            </a:r>
            <a:r>
              <a:rPr lang="en-US" altLang="en-US" sz="2400">
                <a:solidFill>
                  <a:srgbClr val="00B050"/>
                </a:solidFill>
              </a:rPr>
              <a:t>quyết định</a:t>
            </a:r>
          </a:p>
          <a:p>
            <a:r>
              <a:rPr lang="vi-VN" altLang="en-US" sz="2400"/>
              <a:t>A. </a:t>
            </a:r>
            <a:r>
              <a:rPr lang="en-US" altLang="en-US" sz="2400"/>
              <a:t>tổng khởi nghĩa giành chính quyền</a:t>
            </a:r>
          </a:p>
          <a:p>
            <a:r>
              <a:rPr lang="vi-VN" altLang="en-US" sz="2400"/>
              <a:t>B. </a:t>
            </a:r>
            <a:r>
              <a:rPr lang="en-US" altLang="en-US" sz="2400"/>
              <a:t>tiêu diệt thực dân Pháp, tiếp tục</a:t>
            </a:r>
            <a:r>
              <a:rPr lang="vi-VN" altLang="en-US" sz="2400"/>
              <a:t> ra sức chống </a:t>
            </a:r>
            <a:r>
              <a:rPr lang="en-US" altLang="en-US" sz="2400"/>
              <a:t>Nhật</a:t>
            </a:r>
          </a:p>
          <a:p>
            <a:r>
              <a:rPr lang="vi-VN" altLang="en-US" sz="2400"/>
              <a:t>C. </a:t>
            </a:r>
            <a:r>
              <a:rPr lang="en-US" altLang="en-US" sz="2400"/>
              <a:t>r</a:t>
            </a:r>
            <a:r>
              <a:rPr lang="vi-VN" altLang="en-US" sz="2400"/>
              <a:t>a chỉ thị “Nhật- Pháp bắn nhau và hành động của chúng ta”.</a:t>
            </a:r>
            <a:endParaRPr lang="en-US" altLang="en-US" sz="2400"/>
          </a:p>
          <a:p>
            <a:r>
              <a:rPr lang="vi-VN" altLang="en-US" sz="2400"/>
              <a:t>D. </a:t>
            </a:r>
            <a:r>
              <a:rPr lang="en-US" altLang="en-US" sz="2400"/>
              <a:t>tiêu diệt </a:t>
            </a:r>
            <a:r>
              <a:rPr lang="vi-VN" altLang="en-US" sz="2400"/>
              <a:t>Nhật </a:t>
            </a:r>
            <a:r>
              <a:rPr lang="en-US" altLang="en-US" sz="2400"/>
              <a:t>và đàm phán với Pháp</a:t>
            </a:r>
          </a:p>
          <a:p>
            <a:r>
              <a:rPr lang="en-US" altLang="en-US" sz="2400">
                <a:solidFill>
                  <a:srgbClr val="00B050"/>
                </a:solidFill>
              </a:rPr>
              <a:t>12. </a:t>
            </a:r>
            <a:r>
              <a:rPr lang="fr-FR" altLang="en-US" sz="2400">
                <a:solidFill>
                  <a:srgbClr val="00B050"/>
                </a:solidFill>
              </a:rPr>
              <a:t>Hội nghị lần thứ 8 của Ban Chấp hành Trung ương Đảng Cộng sản Đông Dương (5/1941) đã xác định nhiệm vụ chủ yếu trước mắt của cách mạng là</a:t>
            </a:r>
            <a:endParaRPr lang="en-US" altLang="en-US" sz="2400">
              <a:solidFill>
                <a:srgbClr val="00B050"/>
              </a:solidFill>
            </a:endParaRPr>
          </a:p>
          <a:p>
            <a:r>
              <a:rPr lang="fr-FR" altLang="en-US" sz="2400"/>
              <a:t>A. giải phóng dân tộc.					</a:t>
            </a:r>
            <a:endParaRPr lang="en-US" altLang="en-US" sz="2400"/>
          </a:p>
          <a:p>
            <a:r>
              <a:rPr lang="fr-FR" altLang="en-US" sz="2400"/>
              <a:t>B. chia ruộng đất cho nông dân.</a:t>
            </a:r>
            <a:endParaRPr lang="en-US" altLang="en-US" sz="2400"/>
          </a:p>
          <a:p>
            <a:r>
              <a:rPr lang="fr-FR" altLang="en-US" sz="2400"/>
              <a:t>C. chống phát xít, chống chiến tranh.			</a:t>
            </a:r>
            <a:endParaRPr lang="en-US" altLang="en-US" sz="2400"/>
          </a:p>
          <a:p>
            <a:r>
              <a:rPr lang="fr-FR" altLang="en-US" sz="2400"/>
              <a:t>D. đòi tự do, dân chủ, cơm áo và hòa bình.</a:t>
            </a:r>
            <a:endParaRPr lang="en-US" altLang="en-US" sz="2400"/>
          </a:p>
          <a:p>
            <a:endParaRPr lang="en-US" altLang="en-US"/>
          </a:p>
        </p:txBody>
      </p:sp>
      <p:sp>
        <p:nvSpPr>
          <p:cNvPr id="3" name="Oval 2">
            <a:extLst>
              <a:ext uri="{FF2B5EF4-FFF2-40B4-BE49-F238E27FC236}">
                <a16:creationId xmlns:a16="http://schemas.microsoft.com/office/drawing/2014/main" id="{AA58C460-54CE-4E09-9AEA-328CD78AE400}"/>
              </a:ext>
            </a:extLst>
          </p:cNvPr>
          <p:cNvSpPr/>
          <p:nvPr/>
        </p:nvSpPr>
        <p:spPr>
          <a:xfrm>
            <a:off x="4610100" y="1143000"/>
            <a:ext cx="473075" cy="457200"/>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a:extLst>
              <a:ext uri="{FF2B5EF4-FFF2-40B4-BE49-F238E27FC236}">
                <a16:creationId xmlns:a16="http://schemas.microsoft.com/office/drawing/2014/main" id="{F736A61B-B03C-4192-B4D5-ECA065767565}"/>
              </a:ext>
            </a:extLst>
          </p:cNvPr>
          <p:cNvSpPr/>
          <p:nvPr/>
        </p:nvSpPr>
        <p:spPr>
          <a:xfrm>
            <a:off x="0" y="2906713"/>
            <a:ext cx="473075" cy="457200"/>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732E0483-54EB-425F-BC39-AC1585AF7BFB}"/>
              </a:ext>
            </a:extLst>
          </p:cNvPr>
          <p:cNvSpPr/>
          <p:nvPr/>
        </p:nvSpPr>
        <p:spPr>
          <a:xfrm>
            <a:off x="0" y="4724400"/>
            <a:ext cx="473075" cy="457200"/>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375E9-9B53-4EED-9457-D0D47D7CA7CC}"/>
              </a:ext>
            </a:extLst>
          </p:cNvPr>
          <p:cNvSpPr txBox="1"/>
          <p:nvPr/>
        </p:nvSpPr>
        <p:spPr>
          <a:xfrm>
            <a:off x="381000" y="474663"/>
            <a:ext cx="8305800" cy="3108325"/>
          </a:xfrm>
          <a:prstGeom prst="rect">
            <a:avLst/>
          </a:prstGeom>
          <a:noFill/>
        </p:spPr>
        <p:txBody>
          <a:bodyPr>
            <a:spAutoFit/>
          </a:bodyPr>
          <a:lstStyle/>
          <a:p>
            <a:pPr>
              <a:defRPr/>
            </a:pPr>
            <a:r>
              <a:rPr lang="en-US" sz="2800" dirty="0">
                <a:solidFill>
                  <a:srgbClr val="FF0000"/>
                </a:solidFill>
              </a:rPr>
              <a:t>13. Tiền thân của Quân đội nhân dân Việt Nam là:</a:t>
            </a:r>
          </a:p>
          <a:p>
            <a:pPr>
              <a:defRPr/>
            </a:pPr>
            <a:endParaRPr lang="en-US" sz="2800" b="0" dirty="0"/>
          </a:p>
          <a:p>
            <a:pPr marL="514350" indent="-514350">
              <a:buFontTx/>
              <a:buAutoNum type="alphaUcPeriod"/>
              <a:defRPr/>
            </a:pPr>
            <a:r>
              <a:rPr lang="en-US" sz="2800" b="0" dirty="0"/>
              <a:t>Đội du kích Bắc Sơn</a:t>
            </a:r>
          </a:p>
          <a:p>
            <a:pPr marL="514350" indent="-514350">
              <a:buFontTx/>
              <a:buAutoNum type="alphaUcPeriod"/>
              <a:defRPr/>
            </a:pPr>
            <a:r>
              <a:rPr lang="en-US" sz="2800" b="0" dirty="0"/>
              <a:t>Trung đội Cứu quốc quân</a:t>
            </a:r>
          </a:p>
          <a:p>
            <a:pPr marL="514350" indent="-514350">
              <a:buFontTx/>
              <a:buAutoNum type="alphaUcPeriod"/>
              <a:defRPr/>
            </a:pPr>
            <a:r>
              <a:rPr lang="en-US" sz="2800" b="0" dirty="0"/>
              <a:t>Đội Việt Nam tuyên truyền giải phóng quân</a:t>
            </a:r>
          </a:p>
          <a:p>
            <a:pPr marL="514350" indent="-514350">
              <a:buFontTx/>
              <a:buAutoNum type="alphaUcPeriod"/>
              <a:defRPr/>
            </a:pPr>
            <a:r>
              <a:rPr lang="en-US" sz="2800" b="0" dirty="0"/>
              <a:t>Việt Nam giải phóng quân</a:t>
            </a:r>
          </a:p>
          <a:p>
            <a:pPr>
              <a:defRPr/>
            </a:pPr>
            <a:endParaRPr lang="en-US" sz="2800" dirty="0"/>
          </a:p>
        </p:txBody>
      </p:sp>
      <p:sp>
        <p:nvSpPr>
          <p:cNvPr id="3" name="Oval 2">
            <a:extLst>
              <a:ext uri="{FF2B5EF4-FFF2-40B4-BE49-F238E27FC236}">
                <a16:creationId xmlns:a16="http://schemas.microsoft.com/office/drawing/2014/main" id="{E85E1738-A9AB-488C-A87F-75FD86B3587F}"/>
              </a:ext>
            </a:extLst>
          </p:cNvPr>
          <p:cNvSpPr/>
          <p:nvPr/>
        </p:nvSpPr>
        <p:spPr>
          <a:xfrm>
            <a:off x="381000" y="2209800"/>
            <a:ext cx="473075" cy="457200"/>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636B52-4647-405E-8F95-D796196F7113}"/>
              </a:ext>
            </a:extLst>
          </p:cNvPr>
          <p:cNvSpPr/>
          <p:nvPr/>
        </p:nvSpPr>
        <p:spPr>
          <a:xfrm>
            <a:off x="0" y="533400"/>
            <a:ext cx="89916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0000"/>
                </a:solidFill>
                <a:latin typeface="Times New Roman" pitchFamily="18" charset="0"/>
                <a:cs typeface="Times New Roman" pitchFamily="18" charset="0"/>
              </a:rPr>
              <a:t>HƯỚNG DẪN HỌC BÀI VÀ CHUẨN BỊ BÀI</a:t>
            </a:r>
          </a:p>
          <a:p>
            <a:pPr marL="457200" indent="-457200">
              <a:buFontTx/>
              <a:buChar char="-"/>
              <a:defRPr/>
            </a:pPr>
            <a:r>
              <a:rPr lang="en-US" sz="2800" dirty="0">
                <a:solidFill>
                  <a:schemeClr val="tx1"/>
                </a:solidFill>
                <a:latin typeface="Times New Roman" pitchFamily="18" charset="0"/>
                <a:cs typeface="Times New Roman" pitchFamily="18" charset="0"/>
              </a:rPr>
              <a:t>Học bài và nắm  được hoàn cảnh ra đời của mặt trận Việt Minh, nguyên nhân, diễn biến việc Nhật đảo chính Pháp.</a:t>
            </a:r>
          </a:p>
          <a:p>
            <a:pPr marL="457200" indent="-457200">
              <a:buFontTx/>
              <a:buChar char="-"/>
              <a:defRPr/>
            </a:pPr>
            <a:r>
              <a:rPr lang="en-US" sz="2800" dirty="0">
                <a:solidFill>
                  <a:schemeClr val="tx1"/>
                </a:solidFill>
                <a:latin typeface="Times New Roman" pitchFamily="18" charset="0"/>
                <a:cs typeface="Times New Roman" pitchFamily="18" charset="0"/>
              </a:rPr>
              <a:t>Soạn bài 23/ SGK/ 92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4BF0360-09F5-42A6-9A37-EA202732A05B}"/>
              </a:ext>
            </a:extLst>
          </p:cNvPr>
          <p:cNvSpPr>
            <a:spLocks noChangeArrowheads="1"/>
          </p:cNvSpPr>
          <p:nvPr/>
        </p:nvSpPr>
        <p:spPr bwMode="auto">
          <a:xfrm>
            <a:off x="228600" y="1371600"/>
            <a:ext cx="1066800" cy="4343400"/>
          </a:xfrm>
          <a:prstGeom prst="rect">
            <a:avLst/>
          </a:prstGeom>
          <a:solidFill>
            <a:srgbClr val="99FFCC">
              <a:alpha val="67058"/>
            </a:srgbClr>
          </a:solidFill>
          <a:ln w="9525">
            <a:solidFill>
              <a:srgbClr val="FF0000"/>
            </a:solidFill>
            <a:miter lim="800000"/>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2800"/>
              <a:t>- Thế </a:t>
            </a:r>
          </a:p>
          <a:p>
            <a:pPr algn="ctr" eaLnBrk="1" hangingPunct="1">
              <a:spcBef>
                <a:spcPct val="50000"/>
              </a:spcBef>
            </a:pPr>
            <a:r>
              <a:rPr lang="en-US" altLang="en-US" sz="2800"/>
              <a:t>giới</a:t>
            </a:r>
          </a:p>
          <a:p>
            <a:pPr algn="ctr" eaLnBrk="1" hangingPunct="1">
              <a:spcBef>
                <a:spcPct val="50000"/>
              </a:spcBef>
            </a:pPr>
            <a:r>
              <a:rPr lang="en-US" altLang="en-US" sz="2800"/>
              <a:t>hình</a:t>
            </a:r>
          </a:p>
          <a:p>
            <a:pPr algn="ctr" eaLnBrk="1" hangingPunct="1">
              <a:spcBef>
                <a:spcPct val="50000"/>
              </a:spcBef>
            </a:pPr>
            <a:r>
              <a:rPr lang="en-US" altLang="en-US" sz="2800"/>
              <a:t>thành</a:t>
            </a:r>
          </a:p>
          <a:p>
            <a:pPr algn="ctr" eaLnBrk="1" hangingPunct="1">
              <a:spcBef>
                <a:spcPct val="50000"/>
              </a:spcBef>
            </a:pPr>
            <a:r>
              <a:rPr lang="en-US" altLang="en-US" sz="2800"/>
              <a:t>hai </a:t>
            </a:r>
          </a:p>
          <a:p>
            <a:pPr algn="ctr" eaLnBrk="1" hangingPunct="1">
              <a:spcBef>
                <a:spcPct val="50000"/>
              </a:spcBef>
            </a:pPr>
            <a:r>
              <a:rPr lang="en-US" altLang="en-US" sz="2800"/>
              <a:t>trận </a:t>
            </a:r>
          </a:p>
          <a:p>
            <a:pPr algn="ctr" eaLnBrk="1" hangingPunct="1">
              <a:spcBef>
                <a:spcPct val="50000"/>
              </a:spcBef>
            </a:pPr>
            <a:r>
              <a:rPr lang="en-US" altLang="en-US" sz="2800"/>
              <a:t>tuyến</a:t>
            </a:r>
          </a:p>
        </p:txBody>
      </p:sp>
      <p:sp>
        <p:nvSpPr>
          <p:cNvPr id="6147" name="Text Box 25">
            <a:extLst>
              <a:ext uri="{FF2B5EF4-FFF2-40B4-BE49-F238E27FC236}">
                <a16:creationId xmlns:a16="http://schemas.microsoft.com/office/drawing/2014/main" id="{9BADDC1C-6B3A-4108-9890-387178467315}"/>
              </a:ext>
            </a:extLst>
          </p:cNvPr>
          <p:cNvSpPr txBox="1">
            <a:spLocks noChangeArrowheads="1"/>
          </p:cNvSpPr>
          <p:nvPr/>
        </p:nvSpPr>
        <p:spPr bwMode="auto">
          <a:xfrm>
            <a:off x="4800600" y="7620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endParaRPr lang="en-US" altLang="en-US" b="0"/>
          </a:p>
        </p:txBody>
      </p:sp>
      <p:sp>
        <p:nvSpPr>
          <p:cNvPr id="7179" name="Rectangle 2">
            <a:extLst>
              <a:ext uri="{FF2B5EF4-FFF2-40B4-BE49-F238E27FC236}">
                <a16:creationId xmlns:a16="http://schemas.microsoft.com/office/drawing/2014/main" id="{085C7575-8268-458D-9EA7-050B6CE9ECBA}"/>
              </a:ext>
            </a:extLst>
          </p:cNvPr>
          <p:cNvSpPr>
            <a:spLocks noChangeArrowheads="1"/>
          </p:cNvSpPr>
          <p:nvPr/>
        </p:nvSpPr>
        <p:spPr bwMode="auto">
          <a:xfrm>
            <a:off x="6096000" y="4191000"/>
            <a:ext cx="2362200" cy="533400"/>
          </a:xfrm>
          <a:prstGeom prst="rect">
            <a:avLst/>
          </a:prstGeom>
          <a:solidFill>
            <a:srgbClr val="99FFCC">
              <a:alpha val="67058"/>
            </a:srgbClr>
          </a:solidFill>
          <a:ln w="9525">
            <a:solidFill>
              <a:srgbClr val="FF0000"/>
            </a:solidFill>
            <a:miter lim="800000"/>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800"/>
              <a:t>Đức - Ý - Nhật</a:t>
            </a:r>
          </a:p>
        </p:txBody>
      </p:sp>
      <p:sp>
        <p:nvSpPr>
          <p:cNvPr id="7180" name="Rectangle 2">
            <a:extLst>
              <a:ext uri="{FF2B5EF4-FFF2-40B4-BE49-F238E27FC236}">
                <a16:creationId xmlns:a16="http://schemas.microsoft.com/office/drawing/2014/main" id="{7D8F67D1-DA55-4140-AB97-0E1B44AAC61E}"/>
              </a:ext>
            </a:extLst>
          </p:cNvPr>
          <p:cNvSpPr>
            <a:spLocks noChangeArrowheads="1"/>
          </p:cNvSpPr>
          <p:nvPr/>
        </p:nvSpPr>
        <p:spPr bwMode="auto">
          <a:xfrm>
            <a:off x="6096000" y="2247900"/>
            <a:ext cx="3048000" cy="533400"/>
          </a:xfrm>
          <a:prstGeom prst="rect">
            <a:avLst/>
          </a:prstGeom>
          <a:solidFill>
            <a:srgbClr val="99FFCC">
              <a:alpha val="67058"/>
            </a:srgbClr>
          </a:solidFill>
          <a:ln w="9525">
            <a:solidFill>
              <a:srgbClr val="FF0000"/>
            </a:solidFill>
            <a:miter lim="800000"/>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800"/>
              <a:t>Liên Xô( đứng đầu)</a:t>
            </a:r>
          </a:p>
        </p:txBody>
      </p:sp>
      <p:sp>
        <p:nvSpPr>
          <p:cNvPr id="7181" name="Rectangle 2">
            <a:extLst>
              <a:ext uri="{FF2B5EF4-FFF2-40B4-BE49-F238E27FC236}">
                <a16:creationId xmlns:a16="http://schemas.microsoft.com/office/drawing/2014/main" id="{C38B29D5-66CA-4B6B-8807-10B88DA486FC}"/>
              </a:ext>
            </a:extLst>
          </p:cNvPr>
          <p:cNvSpPr>
            <a:spLocks noChangeArrowheads="1"/>
          </p:cNvSpPr>
          <p:nvPr/>
        </p:nvSpPr>
        <p:spPr bwMode="auto">
          <a:xfrm>
            <a:off x="2438400" y="1981200"/>
            <a:ext cx="2362200" cy="1066800"/>
          </a:xfrm>
          <a:prstGeom prst="rect">
            <a:avLst/>
          </a:prstGeom>
          <a:solidFill>
            <a:srgbClr val="99FFCC">
              <a:alpha val="67058"/>
            </a:srgbClr>
          </a:solidFill>
          <a:ln w="9525">
            <a:solidFill>
              <a:srgbClr val="FF0000"/>
            </a:solidFill>
            <a:miter lim="800000"/>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2800"/>
              <a:t>Lực lượng</a:t>
            </a:r>
          </a:p>
          <a:p>
            <a:pPr algn="ctr" eaLnBrk="1" hangingPunct="1">
              <a:spcBef>
                <a:spcPct val="50000"/>
              </a:spcBef>
            </a:pPr>
            <a:r>
              <a:rPr lang="en-US" altLang="en-US" sz="2800"/>
              <a:t> dân chủ</a:t>
            </a:r>
          </a:p>
        </p:txBody>
      </p:sp>
      <p:sp>
        <p:nvSpPr>
          <p:cNvPr id="7182" name="Rectangle 2">
            <a:extLst>
              <a:ext uri="{FF2B5EF4-FFF2-40B4-BE49-F238E27FC236}">
                <a16:creationId xmlns:a16="http://schemas.microsoft.com/office/drawing/2014/main" id="{BB265CCE-7FE6-41E1-894A-1F162FFCBA3F}"/>
              </a:ext>
            </a:extLst>
          </p:cNvPr>
          <p:cNvSpPr>
            <a:spLocks noChangeArrowheads="1"/>
          </p:cNvSpPr>
          <p:nvPr/>
        </p:nvSpPr>
        <p:spPr bwMode="auto">
          <a:xfrm>
            <a:off x="2286000" y="3886200"/>
            <a:ext cx="2209800" cy="990600"/>
          </a:xfrm>
          <a:prstGeom prst="rect">
            <a:avLst/>
          </a:prstGeom>
          <a:solidFill>
            <a:srgbClr val="99FFCC">
              <a:alpha val="67058"/>
            </a:srgbClr>
          </a:solidFill>
          <a:ln w="9525">
            <a:solidFill>
              <a:srgbClr val="FF0000"/>
            </a:solidFill>
            <a:miter lim="800000"/>
            <a:headEnd/>
            <a:tailEnd/>
          </a:ln>
        </p:spPr>
        <p:txBody>
          <a:bodyPr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spcBef>
                <a:spcPct val="50000"/>
              </a:spcBef>
            </a:pPr>
            <a:r>
              <a:rPr lang="en-US" altLang="en-US" sz="2800"/>
              <a:t>Khối</a:t>
            </a:r>
          </a:p>
          <a:p>
            <a:pPr algn="ctr" eaLnBrk="1" hangingPunct="1">
              <a:spcBef>
                <a:spcPct val="50000"/>
              </a:spcBef>
            </a:pPr>
            <a:r>
              <a:rPr lang="en-US" altLang="en-US" sz="2800"/>
              <a:t> phát xít</a:t>
            </a:r>
          </a:p>
        </p:txBody>
      </p:sp>
      <p:sp>
        <p:nvSpPr>
          <p:cNvPr id="20" name="AutoShape 81">
            <a:extLst>
              <a:ext uri="{FF2B5EF4-FFF2-40B4-BE49-F238E27FC236}">
                <a16:creationId xmlns:a16="http://schemas.microsoft.com/office/drawing/2014/main" id="{874A78C8-7ED9-4D91-B94E-A64ADD748B09}"/>
              </a:ext>
            </a:extLst>
          </p:cNvPr>
          <p:cNvSpPr>
            <a:spLocks noChangeArrowheads="1"/>
          </p:cNvSpPr>
          <p:nvPr/>
        </p:nvSpPr>
        <p:spPr bwMode="auto">
          <a:xfrm rot="16200000" flipV="1">
            <a:off x="5161756" y="3677444"/>
            <a:ext cx="230188" cy="1562100"/>
          </a:xfrm>
          <a:prstGeom prst="upArrow">
            <a:avLst>
              <a:gd name="adj1" fmla="val 50000"/>
              <a:gd name="adj2" fmla="val 24977"/>
            </a:avLst>
          </a:prstGeom>
          <a:solidFill>
            <a:srgbClr val="990000"/>
          </a:solidFill>
          <a:ln w="9525">
            <a:solidFill>
              <a:schemeClr val="tx1"/>
            </a:solidFill>
            <a:miter lim="800000"/>
            <a:headEnd/>
            <a:tailEnd/>
          </a:ln>
        </p:spPr>
        <p:txBody>
          <a:bodyPr rot="10800000" vert="eaVert"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en-US" altLang="en-US" b="0">
              <a:latin typeface="Arial" panose="020B0604020202020204" pitchFamily="34" charset="0"/>
            </a:endParaRPr>
          </a:p>
        </p:txBody>
      </p:sp>
      <p:sp>
        <p:nvSpPr>
          <p:cNvPr id="21" name="AutoShape 81">
            <a:extLst>
              <a:ext uri="{FF2B5EF4-FFF2-40B4-BE49-F238E27FC236}">
                <a16:creationId xmlns:a16="http://schemas.microsoft.com/office/drawing/2014/main" id="{115FDA0B-81B5-407E-A038-ECC36ECBABA4}"/>
              </a:ext>
            </a:extLst>
          </p:cNvPr>
          <p:cNvSpPr>
            <a:spLocks noChangeArrowheads="1"/>
          </p:cNvSpPr>
          <p:nvPr/>
        </p:nvSpPr>
        <p:spPr bwMode="auto">
          <a:xfrm rot="-2775557" flipH="1" flipV="1">
            <a:off x="1687512" y="3189288"/>
            <a:ext cx="138113" cy="1379538"/>
          </a:xfrm>
          <a:prstGeom prst="upArrow">
            <a:avLst>
              <a:gd name="adj1" fmla="val 50000"/>
              <a:gd name="adj2" fmla="val 25064"/>
            </a:avLst>
          </a:prstGeom>
          <a:solidFill>
            <a:srgbClr val="990000"/>
          </a:solidFill>
          <a:ln w="9525">
            <a:solidFill>
              <a:schemeClr val="tx1"/>
            </a:solidFill>
            <a:miter lim="800000"/>
            <a:headEnd/>
            <a:tailEnd/>
          </a:ln>
        </p:spPr>
        <p:txBody>
          <a:bodyPr rot="10800000" vert="eaVert"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en-US" altLang="en-US" b="0">
              <a:latin typeface="Arial" panose="020B0604020202020204" pitchFamily="34" charset="0"/>
            </a:endParaRPr>
          </a:p>
        </p:txBody>
      </p:sp>
      <p:sp>
        <p:nvSpPr>
          <p:cNvPr id="22" name="AutoShape 81">
            <a:extLst>
              <a:ext uri="{FF2B5EF4-FFF2-40B4-BE49-F238E27FC236}">
                <a16:creationId xmlns:a16="http://schemas.microsoft.com/office/drawing/2014/main" id="{6D9FAA02-92BA-41DB-B657-3058A182495C}"/>
              </a:ext>
            </a:extLst>
          </p:cNvPr>
          <p:cNvSpPr>
            <a:spLocks noChangeArrowheads="1"/>
          </p:cNvSpPr>
          <p:nvPr/>
        </p:nvSpPr>
        <p:spPr bwMode="auto">
          <a:xfrm rot="-7546902" flipH="1" flipV="1">
            <a:off x="1771650" y="2343150"/>
            <a:ext cx="133350" cy="1390650"/>
          </a:xfrm>
          <a:prstGeom prst="upArrow">
            <a:avLst>
              <a:gd name="adj1" fmla="val 50000"/>
              <a:gd name="adj2" fmla="val 24961"/>
            </a:avLst>
          </a:prstGeom>
          <a:solidFill>
            <a:srgbClr val="990000"/>
          </a:solidFill>
          <a:ln w="9525">
            <a:solidFill>
              <a:schemeClr val="tx1"/>
            </a:solidFill>
            <a:miter lim="800000"/>
            <a:headEnd/>
            <a:tailEnd/>
          </a:ln>
        </p:spPr>
        <p:txBody>
          <a:bodyPr rot="10800000" vert="eaVert"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en-US" altLang="en-US" b="0">
              <a:latin typeface="Arial" panose="020B0604020202020204" pitchFamily="34" charset="0"/>
            </a:endParaRPr>
          </a:p>
        </p:txBody>
      </p:sp>
      <p:sp>
        <p:nvSpPr>
          <p:cNvPr id="23" name="AutoShape 81">
            <a:extLst>
              <a:ext uri="{FF2B5EF4-FFF2-40B4-BE49-F238E27FC236}">
                <a16:creationId xmlns:a16="http://schemas.microsoft.com/office/drawing/2014/main" id="{937507A7-7A02-43C0-8619-8F95EA41FD0E}"/>
              </a:ext>
            </a:extLst>
          </p:cNvPr>
          <p:cNvSpPr>
            <a:spLocks noChangeArrowheads="1"/>
          </p:cNvSpPr>
          <p:nvPr/>
        </p:nvSpPr>
        <p:spPr bwMode="auto">
          <a:xfrm rot="-5400000" flipH="1" flipV="1">
            <a:off x="5334794" y="1886744"/>
            <a:ext cx="188912" cy="1257300"/>
          </a:xfrm>
          <a:prstGeom prst="upArrow">
            <a:avLst>
              <a:gd name="adj1" fmla="val 50000"/>
              <a:gd name="adj2" fmla="val 24896"/>
            </a:avLst>
          </a:prstGeom>
          <a:solidFill>
            <a:srgbClr val="990000"/>
          </a:solidFill>
          <a:ln w="9525">
            <a:solidFill>
              <a:schemeClr val="tx1"/>
            </a:solidFill>
            <a:miter lim="800000"/>
            <a:headEnd/>
            <a:tailEnd/>
          </a:ln>
        </p:spPr>
        <p:txBody>
          <a:bodyPr rot="10800000" vert="eaVert"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en-US" altLang="en-US" b="0">
              <a:latin typeface="Arial" panose="020B0604020202020204" pitchFamily="34" charset="0"/>
            </a:endParaRPr>
          </a:p>
        </p:txBody>
      </p:sp>
      <p:sp>
        <p:nvSpPr>
          <p:cNvPr id="6156" name="TextBox 1">
            <a:extLst>
              <a:ext uri="{FF2B5EF4-FFF2-40B4-BE49-F238E27FC236}">
                <a16:creationId xmlns:a16="http://schemas.microsoft.com/office/drawing/2014/main" id="{B301AE1C-2311-4D74-9A00-5AAE6863C646}"/>
              </a:ext>
            </a:extLst>
          </p:cNvPr>
          <p:cNvSpPr txBox="1">
            <a:spLocks noChangeArrowheads="1"/>
          </p:cNvSpPr>
          <p:nvPr/>
        </p:nvSpPr>
        <p:spPr bwMode="auto">
          <a:xfrm>
            <a:off x="228600" y="174625"/>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r>
              <a:rPr lang="en-US" altLang="en-US" sz="2800"/>
              <a:t>- Năm 1941, CTTGII bước sang năm thứ ba, Đức tấn công Liên Xô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ox(in)">
                                      <p:cBhvr>
                                        <p:cTn id="11" dur="500"/>
                                        <p:tgtEl>
                                          <p:spTgt spid="22"/>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71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ox(in)">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71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500"/>
                                        <p:tgtEl>
                                          <p:spTgt spid="21"/>
                                        </p:tgtEl>
                                      </p:cBhvr>
                                    </p:animEffec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718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ox(in)">
                                      <p:cBhvr>
                                        <p:cTn id="35" dur="500"/>
                                        <p:tgtEl>
                                          <p:spTgt spid="20"/>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7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9" grpId="0" animBg="1"/>
      <p:bldP spid="7180" grpId="0" animBg="1"/>
      <p:bldP spid="7181" grpId="0" animBg="1"/>
      <p:bldP spid="7182"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2">
            <a:extLst>
              <a:ext uri="{FF2B5EF4-FFF2-40B4-BE49-F238E27FC236}">
                <a16:creationId xmlns:a16="http://schemas.microsoft.com/office/drawing/2014/main" id="{52E8DD07-9C39-465D-9513-B9AD6CF1BE0D}"/>
              </a:ext>
            </a:extLst>
          </p:cNvPr>
          <p:cNvSpPr txBox="1">
            <a:spLocks noChangeArrowheads="1"/>
          </p:cNvSpPr>
          <p:nvPr/>
        </p:nvSpPr>
        <p:spPr bwMode="auto">
          <a:xfrm>
            <a:off x="0" y="533400"/>
            <a:ext cx="5867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457200" indent="-457200" eaLnBrk="1" hangingPunct="1">
              <a:spcBef>
                <a:spcPct val="50000"/>
              </a:spcBef>
              <a:buFontTx/>
              <a:buAutoNum type="arabicPeriod"/>
              <a:defRPr/>
            </a:pPr>
            <a:r>
              <a:rPr lang="en-US" altLang="en-US" sz="2400" dirty="0">
                <a:latin typeface="Times New Roman" pitchFamily="18" charset="0"/>
              </a:rPr>
              <a:t>Hoàn cảnh ra đời mặt trận Việt Minh.</a:t>
            </a:r>
          </a:p>
          <a:p>
            <a:pPr eaLnBrk="1" hangingPunct="1">
              <a:spcBef>
                <a:spcPct val="50000"/>
              </a:spcBef>
              <a:defRPr/>
            </a:pPr>
            <a:r>
              <a:rPr lang="en-US" altLang="en-US" sz="2400" dirty="0">
                <a:latin typeface="Times New Roman" pitchFamily="18" charset="0"/>
              </a:rPr>
              <a:t>a. Tình hình thế giới. </a:t>
            </a:r>
          </a:p>
        </p:txBody>
      </p:sp>
      <p:sp>
        <p:nvSpPr>
          <p:cNvPr id="7171" name="Text Box 25">
            <a:extLst>
              <a:ext uri="{FF2B5EF4-FFF2-40B4-BE49-F238E27FC236}">
                <a16:creationId xmlns:a16="http://schemas.microsoft.com/office/drawing/2014/main" id="{70682801-E5CC-4438-8846-3CC0DCF4D3E5}"/>
              </a:ext>
            </a:extLst>
          </p:cNvPr>
          <p:cNvSpPr txBox="1">
            <a:spLocks noChangeArrowheads="1"/>
          </p:cNvSpPr>
          <p:nvPr/>
        </p:nvSpPr>
        <p:spPr bwMode="auto">
          <a:xfrm>
            <a:off x="4800600" y="7620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endParaRPr lang="en-US" altLang="en-US" b="0"/>
          </a:p>
        </p:txBody>
      </p:sp>
      <p:sp>
        <p:nvSpPr>
          <p:cNvPr id="7172" name="Text Box 42">
            <a:extLst>
              <a:ext uri="{FF2B5EF4-FFF2-40B4-BE49-F238E27FC236}">
                <a16:creationId xmlns:a16="http://schemas.microsoft.com/office/drawing/2014/main" id="{823A2AA9-7175-4CDC-AA34-AD1F36D1C3EE}"/>
              </a:ext>
            </a:extLst>
          </p:cNvPr>
          <p:cNvSpPr txBox="1">
            <a:spLocks noChangeArrowheads="1"/>
          </p:cNvSpPr>
          <p:nvPr/>
        </p:nvSpPr>
        <p:spPr bwMode="auto">
          <a:xfrm>
            <a:off x="0" y="1609725"/>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buFontTx/>
              <a:buChar char="-"/>
            </a:pPr>
            <a:r>
              <a:rPr lang="en-US" altLang="en-US" sz="2800" b="0">
                <a:solidFill>
                  <a:schemeClr val="tx2"/>
                </a:solidFill>
              </a:rPr>
              <a:t>Chiến tranh thế giới thứ hai bước sang năm thứ ba, Đức tấn công Liên Xô. </a:t>
            </a:r>
          </a:p>
          <a:p>
            <a:pPr eaLnBrk="1" hangingPunct="1">
              <a:spcBef>
                <a:spcPct val="50000"/>
              </a:spcBef>
              <a:buFontTx/>
              <a:buChar char="-"/>
            </a:pPr>
            <a:r>
              <a:rPr lang="en-US" altLang="en-US" sz="2800" b="0">
                <a:solidFill>
                  <a:schemeClr val="tx2"/>
                </a:solidFill>
              </a:rPr>
              <a:t>Thế giới hình thành hai trận tuyến. </a:t>
            </a:r>
          </a:p>
        </p:txBody>
      </p:sp>
      <p:sp>
        <p:nvSpPr>
          <p:cNvPr id="7173" name="Text Box 5">
            <a:extLst>
              <a:ext uri="{FF2B5EF4-FFF2-40B4-BE49-F238E27FC236}">
                <a16:creationId xmlns:a16="http://schemas.microsoft.com/office/drawing/2014/main" id="{57E3B3C5-D348-4238-8F24-B7DBDA042A9C}"/>
              </a:ext>
            </a:extLst>
          </p:cNvPr>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en-US" altLang="en-US" sz="2800">
                <a:solidFill>
                  <a:srgbClr val="FF0000"/>
                </a:solidFill>
              </a:rPr>
              <a:t>I. MẶT TRẬN VIỆT MINH RA ĐỜI (19-5-1941).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WIN_20180119_162308 (2)">
            <a:extLst>
              <a:ext uri="{FF2B5EF4-FFF2-40B4-BE49-F238E27FC236}">
                <a16:creationId xmlns:a16="http://schemas.microsoft.com/office/drawing/2014/main" id="{2DF32325-B0A0-44CF-8D13-1249E48D0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6">
            <a:extLst>
              <a:ext uri="{FF2B5EF4-FFF2-40B4-BE49-F238E27FC236}">
                <a16:creationId xmlns:a16="http://schemas.microsoft.com/office/drawing/2014/main" id="{1F20B422-F6A4-4CC9-AF19-38854A27DF94}"/>
              </a:ext>
            </a:extLst>
          </p:cNvPr>
          <p:cNvSpPr txBox="1">
            <a:spLocks noChangeArrowheads="1"/>
          </p:cNvSpPr>
          <p:nvPr/>
        </p:nvSpPr>
        <p:spPr bwMode="auto">
          <a:xfrm>
            <a:off x="76200" y="0"/>
            <a:ext cx="1066800" cy="181610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eaLnBrk="1" fontAlgn="auto" hangingPunct="1">
              <a:spcBef>
                <a:spcPts val="0"/>
              </a:spcBef>
              <a:spcAft>
                <a:spcPts val="0"/>
              </a:spcAft>
              <a:defRPr/>
            </a:pPr>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ảnh</a:t>
            </a:r>
            <a:r>
              <a:rPr lang="en-US" sz="2800" dirty="0">
                <a:solidFill>
                  <a:srgbClr val="FF0000"/>
                </a:solidFill>
                <a:latin typeface="Times New Roman" pitchFamily="18" charset="0"/>
                <a:cs typeface="Times New Roman" pitchFamily="18" charset="0"/>
              </a:rPr>
              <a:t> </a:t>
            </a:r>
          </a:p>
        </p:txBody>
      </p:sp>
      <p:sp>
        <p:nvSpPr>
          <p:cNvPr id="16430" name="Text Box 46">
            <a:extLst>
              <a:ext uri="{FF2B5EF4-FFF2-40B4-BE49-F238E27FC236}">
                <a16:creationId xmlns:a16="http://schemas.microsoft.com/office/drawing/2014/main" id="{2DEDB0E3-BA56-4A8A-A38F-672A2F9A7DDA}"/>
              </a:ext>
            </a:extLst>
          </p:cNvPr>
          <p:cNvSpPr txBox="1">
            <a:spLocks noChangeArrowheads="1"/>
          </p:cNvSpPr>
          <p:nvPr/>
        </p:nvSpPr>
        <p:spPr bwMode="auto">
          <a:xfrm>
            <a:off x="2438400" y="0"/>
            <a:ext cx="6172200" cy="519113"/>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r" eaLnBrk="1" fontAlgn="auto" hangingPunct="1">
              <a:spcBef>
                <a:spcPts val="0"/>
              </a:spcBef>
              <a:spcAft>
                <a:spcPts val="0"/>
              </a:spcAft>
              <a:defRPr/>
            </a:pP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Nhật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dân</a:t>
            </a:r>
            <a:endParaRPr lang="en-US" sz="2800" dirty="0">
              <a:solidFill>
                <a:srgbClr val="0000FF"/>
              </a:solidFill>
              <a:latin typeface="Times New Roman" pitchFamily="18" charset="0"/>
              <a:cs typeface="Times New Roman" pitchFamily="18" charset="0"/>
            </a:endParaRPr>
          </a:p>
        </p:txBody>
      </p:sp>
      <p:sp>
        <p:nvSpPr>
          <p:cNvPr id="9" name="AutoShape 81">
            <a:extLst>
              <a:ext uri="{FF2B5EF4-FFF2-40B4-BE49-F238E27FC236}">
                <a16:creationId xmlns:a16="http://schemas.microsoft.com/office/drawing/2014/main" id="{5B014254-E888-4148-BF87-D42C25CCA158}"/>
              </a:ext>
            </a:extLst>
          </p:cNvPr>
          <p:cNvSpPr>
            <a:spLocks noChangeArrowheads="1"/>
          </p:cNvSpPr>
          <p:nvPr/>
        </p:nvSpPr>
        <p:spPr bwMode="auto">
          <a:xfrm rot="16200000" flipV="1">
            <a:off x="1714500" y="-419100"/>
            <a:ext cx="381000" cy="1219200"/>
          </a:xfrm>
          <a:prstGeom prst="upArrow">
            <a:avLst>
              <a:gd name="adj1" fmla="val 41667"/>
              <a:gd name="adj2" fmla="val 108563"/>
            </a:avLst>
          </a:prstGeom>
          <a:solidFill>
            <a:srgbClr val="FF0000"/>
          </a:solidFill>
          <a:ln w="9525">
            <a:solidFill>
              <a:schemeClr val="tx1"/>
            </a:solidFill>
            <a:miter lim="800000"/>
            <a:headEnd/>
            <a:tailEnd/>
          </a:ln>
        </p:spPr>
        <p:txBody>
          <a:bodyPr rot="10800000" vert="eaVert" wrap="none" anchor="ct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en-US" altLang="en-US" b="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par>
                          <p:cTn id="14" fill="hold" nodeType="afterGroup">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6430"/>
                                        </p:tgtEl>
                                        <p:attrNameLst>
                                          <p:attrName>style.visibility</p:attrName>
                                        </p:attrNameLst>
                                      </p:cBhvr>
                                      <p:to>
                                        <p:strVal val="visible"/>
                                      </p:to>
                                    </p:set>
                                    <p:anim calcmode="lin" valueType="num">
                                      <p:cBhvr additive="base">
                                        <p:cTn id="17" dur="500" fill="hold"/>
                                        <p:tgtEl>
                                          <p:spTgt spid="16430"/>
                                        </p:tgtEl>
                                        <p:attrNameLst>
                                          <p:attrName>ppt_x</p:attrName>
                                        </p:attrNameLst>
                                      </p:cBhvr>
                                      <p:tavLst>
                                        <p:tav tm="0">
                                          <p:val>
                                            <p:strVal val="#ppt_x"/>
                                          </p:val>
                                        </p:tav>
                                        <p:tav tm="100000">
                                          <p:val>
                                            <p:strVal val="#ppt_x"/>
                                          </p:val>
                                        </p:tav>
                                      </p:tavLst>
                                    </p:anim>
                                    <p:anim calcmode="lin" valueType="num">
                                      <p:cBhvr additive="base">
                                        <p:cTn id="18" dur="500" fill="hold"/>
                                        <p:tgtEl>
                                          <p:spTgt spid="164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430"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B932114A-FE4A-4EF4-B76B-9A8EB6120FA2}"/>
              </a:ext>
            </a:extLst>
          </p:cNvPr>
          <p:cNvSpPr>
            <a:spLocks noGrp="1"/>
          </p:cNvSpPr>
          <p:nvPr>
            <p:ph idx="1"/>
          </p:nvPr>
        </p:nvSpPr>
        <p:spPr/>
        <p:txBody>
          <a:bodyPr/>
          <a:lstStyle/>
          <a:p>
            <a:endParaRPr lang="en-US" altLang="en-US"/>
          </a:p>
        </p:txBody>
      </p:sp>
      <p:pic>
        <p:nvPicPr>
          <p:cNvPr id="9219" name="Picture 5">
            <a:extLst>
              <a:ext uri="{FF2B5EF4-FFF2-40B4-BE49-F238E27FC236}">
                <a16:creationId xmlns:a16="http://schemas.microsoft.com/office/drawing/2014/main" id="{3E491CB5-91BB-4280-881D-5052DEB1F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685800"/>
            <a:ext cx="9144001"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20" name="Rectangle 9">
            <a:extLst>
              <a:ext uri="{FF2B5EF4-FFF2-40B4-BE49-F238E27FC236}">
                <a16:creationId xmlns:a16="http://schemas.microsoft.com/office/drawing/2014/main" id="{3D089154-7476-46A5-900C-893911B13C0A}"/>
              </a:ext>
            </a:extLst>
          </p:cNvPr>
          <p:cNvSpPr>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9pPr>
          </a:lstStyle>
          <a:p>
            <a:pPr algn="ctr"/>
            <a:r>
              <a:rPr lang="vi-VN" altLang="en-US" sz="2800">
                <a:solidFill>
                  <a:srgbClr val="FF0000"/>
                </a:solidFill>
              </a:rPr>
              <a:t>MĨ NÉM BOM </a:t>
            </a:r>
            <a:r>
              <a:rPr lang="en-US" altLang="en-US" sz="2800">
                <a:solidFill>
                  <a:srgbClr val="FF0000"/>
                </a:solidFill>
              </a:rPr>
              <a:t>TRONG CHIẾN TRANH NHẬT BẢN</a:t>
            </a:r>
            <a:endParaRPr lang="vi-VN" altLang="en-US" sz="28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descr="10 cuoc chien ton kem nhat trong lich su hinh anh 1">
            <a:extLst>
              <a:ext uri="{FF2B5EF4-FFF2-40B4-BE49-F238E27FC236}">
                <a16:creationId xmlns:a16="http://schemas.microsoft.com/office/drawing/2014/main" id="{E07E31D7-379F-45D2-9788-DBA97123606F}"/>
              </a:ext>
            </a:extLst>
          </p:cNvPr>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b="0"/>
          </a:p>
        </p:txBody>
      </p:sp>
      <p:sp>
        <p:nvSpPr>
          <p:cNvPr id="10243" name="AutoShape 4" descr="German Machine gun MG08.jpg">
            <a:extLst>
              <a:ext uri="{FF2B5EF4-FFF2-40B4-BE49-F238E27FC236}">
                <a16:creationId xmlns:a16="http://schemas.microsoft.com/office/drawing/2014/main" id="{DB3647CC-4AD1-4C00-A22E-45F07140A186}"/>
              </a:ext>
            </a:extLst>
          </p:cNvPr>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b="0"/>
          </a:p>
        </p:txBody>
      </p:sp>
      <p:pic>
        <p:nvPicPr>
          <p:cNvPr id="10244" name="Picture 1">
            <a:extLst>
              <a:ext uri="{FF2B5EF4-FFF2-40B4-BE49-F238E27FC236}">
                <a16:creationId xmlns:a16="http://schemas.microsoft.com/office/drawing/2014/main" id="{4EA7EE34-7A2C-4894-A2A5-7A8098E3F6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6113" y="3733800"/>
            <a:ext cx="47053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a:extLst>
              <a:ext uri="{FF2B5EF4-FFF2-40B4-BE49-F238E27FC236}">
                <a16:creationId xmlns:a16="http://schemas.microsoft.com/office/drawing/2014/main" id="{37E6CE88-F607-4D2E-90B3-A791B01E4C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2938" y="381000"/>
            <a:ext cx="4691062"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a:extLst>
              <a:ext uri="{FF2B5EF4-FFF2-40B4-BE49-F238E27FC236}">
                <a16:creationId xmlns:a16="http://schemas.microsoft.com/office/drawing/2014/main" id="{C8511996-DC16-4596-8CED-017410845CB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 y="400050"/>
            <a:ext cx="44005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a:extLst>
              <a:ext uri="{FF2B5EF4-FFF2-40B4-BE49-F238E27FC236}">
                <a16:creationId xmlns:a16="http://schemas.microsoft.com/office/drawing/2014/main" id="{7764400A-065E-49BC-9848-060F3DA317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3" y="3713163"/>
            <a:ext cx="4400551"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 name="Rectangle 9">
            <a:extLst>
              <a:ext uri="{FF2B5EF4-FFF2-40B4-BE49-F238E27FC236}">
                <a16:creationId xmlns:a16="http://schemas.microsoft.com/office/drawing/2014/main" id="{7D80948C-F1B8-4004-8E52-4DE5B5480FF6}"/>
              </a:ext>
            </a:extLst>
          </p:cNvPr>
          <p:cNvSpPr>
            <a:spLocks noChangeArrowheads="1"/>
          </p:cNvSpPr>
          <p:nvPr/>
        </p:nvSpPr>
        <p:spPr bwMode="auto">
          <a:xfrm>
            <a:off x="-23813" y="-11113"/>
            <a:ext cx="9396413" cy="3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1"/>
                </a:solidFill>
                <a:latin typeface="Times New Roman" panose="02020603050405020304" pitchFamily="18" charset="0"/>
              </a:defRPr>
            </a:lvl9pPr>
          </a:lstStyle>
          <a:p>
            <a:r>
              <a:rPr lang="en-US" altLang="en-US">
                <a:solidFill>
                  <a:srgbClr val="FF0000"/>
                </a:solidFill>
              </a:rPr>
              <a:t>Quan sát hình ảnh.  </a:t>
            </a:r>
            <a:endParaRPr lang="vi-V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3854</TotalTime>
  <Words>2308</Words>
  <Application>Microsoft Office PowerPoint</Application>
  <PresentationFormat>Trình chiếu Trên màn hình (4:3)</PresentationFormat>
  <Paragraphs>343</Paragraphs>
  <Slides>46</Slides>
  <Notes>13</Notes>
  <HiddenSlides>0</HiddenSlides>
  <MMClips>0</MMClips>
  <ScaleCrop>false</ScaleCrop>
  <HeadingPairs>
    <vt:vector size="4" baseType="variant">
      <vt:variant>
        <vt:lpstr>Chủ đề</vt:lpstr>
      </vt:variant>
      <vt:variant>
        <vt:i4>1</vt:i4>
      </vt:variant>
      <vt:variant>
        <vt:lpstr>Tiêu đề Bản chiếu</vt:lpstr>
      </vt:variant>
      <vt:variant>
        <vt:i4>46</vt:i4>
      </vt:variant>
    </vt:vector>
  </HeadingPairs>
  <TitlesOfParts>
    <vt:vector size="47" baseType="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phungphattrien0123456@gmail.com</cp:lastModifiedBy>
  <cp:revision>354</cp:revision>
  <dcterms:created xsi:type="dcterms:W3CDTF">2010-01-29T07:17:35Z</dcterms:created>
  <dcterms:modified xsi:type="dcterms:W3CDTF">2022-01-29T12:28:33Z</dcterms:modified>
</cp:coreProperties>
</file>