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2"/>
  </p:notesMasterIdLst>
  <p:sldIdLst>
    <p:sldId id="273" r:id="rId3"/>
    <p:sldId id="320" r:id="rId4"/>
    <p:sldId id="275" r:id="rId5"/>
    <p:sldId id="385" r:id="rId6"/>
    <p:sldId id="276" r:id="rId7"/>
    <p:sldId id="315" r:id="rId8"/>
    <p:sldId id="277" r:id="rId9"/>
    <p:sldId id="342" r:id="rId10"/>
    <p:sldId id="344" r:id="rId11"/>
    <p:sldId id="343" r:id="rId12"/>
    <p:sldId id="321" r:id="rId13"/>
    <p:sldId id="345" r:id="rId14"/>
    <p:sldId id="367" r:id="rId15"/>
    <p:sldId id="366" r:id="rId16"/>
    <p:sldId id="313" r:id="rId17"/>
    <p:sldId id="322" r:id="rId18"/>
    <p:sldId id="278" r:id="rId19"/>
    <p:sldId id="281" r:id="rId20"/>
    <p:sldId id="324" r:id="rId21"/>
    <p:sldId id="330" r:id="rId22"/>
    <p:sldId id="285" r:id="rId23"/>
    <p:sldId id="291" r:id="rId24"/>
    <p:sldId id="286" r:id="rId25"/>
    <p:sldId id="325" r:id="rId26"/>
    <p:sldId id="326" r:id="rId27"/>
    <p:sldId id="327" r:id="rId28"/>
    <p:sldId id="328" r:id="rId29"/>
    <p:sldId id="329" r:id="rId30"/>
    <p:sldId id="29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4">
          <p15:clr>
            <a:srgbClr val="A4A3A4"/>
          </p15:clr>
        </p15:guide>
        <p15:guide id="2" pos="29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00"/>
    <a:srgbClr val="0000CC"/>
    <a:srgbClr val="9933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186" y="43"/>
      </p:cViewPr>
      <p:guideLst>
        <p:guide orient="horz" pos="2144"/>
        <p:guide pos="29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2B41CA-2DE1-484A-ABB0-1D58DA382C8E}" type="datetimeFigureOut">
              <a:rPr lang="en-US" smtClean="0"/>
              <a:t>22/01/2025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C09222-D5AC-4F8B-BCBA-839DC579ABD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09222-D5AC-4F8B-BCBA-839DC579ABD0}"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53249"/>
          <p:cNvSpPr>
            <a:spLocks noGrp="1" noRot="1" noChangeAspect="1" noTextEdit="1"/>
          </p:cNvSpPr>
          <p:nvPr>
            <p:ph type="sldImg"/>
          </p:nvPr>
        </p:nvSpPr>
        <p:spPr>
          <a:xfrm>
            <a:off x="1143000" y="685800"/>
            <a:ext cx="4572000" cy="3429000"/>
          </a:xfrm>
        </p:spPr>
      </p:sp>
      <p:sp>
        <p:nvSpPr>
          <p:cNvPr id="36867" name="文本占位符 53250"/>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endParaRPr lang="en-US" altLang="en-US"/>
          </a:p>
        </p:txBody>
      </p:sp>
      <p:sp>
        <p:nvSpPr>
          <p:cNvPr id="36868"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panose="020B0604020202020204" pitchFamily="34" charset="0"/>
                <a:ea typeface="SimSun" panose="02010600030101010101" pitchFamily="2" charset="-122"/>
              </a:defRPr>
            </a:lvl1pPr>
            <a:lvl2pPr marL="742950" indent="-285750">
              <a:defRPr sz="3000">
                <a:solidFill>
                  <a:schemeClr val="tx1"/>
                </a:solidFill>
                <a:latin typeface="Arial" panose="020B0604020202020204" pitchFamily="34" charset="0"/>
                <a:ea typeface="SimSun" panose="02010600030101010101" pitchFamily="2" charset="-122"/>
              </a:defRPr>
            </a:lvl2pPr>
            <a:lvl3pPr marL="1143000" indent="-228600">
              <a:defRPr sz="3000">
                <a:solidFill>
                  <a:schemeClr val="tx1"/>
                </a:solidFill>
                <a:latin typeface="Arial" panose="020B0604020202020204" pitchFamily="34" charset="0"/>
                <a:ea typeface="SimSun" panose="02010600030101010101" pitchFamily="2" charset="-122"/>
              </a:defRPr>
            </a:lvl3pPr>
            <a:lvl4pPr marL="1600200" indent="-228600">
              <a:defRPr sz="3000">
                <a:solidFill>
                  <a:schemeClr val="tx1"/>
                </a:solidFill>
                <a:latin typeface="Arial" panose="020B0604020202020204" pitchFamily="34" charset="0"/>
                <a:ea typeface="SimSun" panose="02010600030101010101" pitchFamily="2" charset="-122"/>
              </a:defRPr>
            </a:lvl4pPr>
            <a:lvl5pPr marL="2057400" indent="-228600">
              <a:defRPr sz="3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9pPr>
          </a:lstStyle>
          <a:p>
            <a:fld id="{6F714076-E5E6-4619-B872-6CFC22A6F3A3}" type="slidenum">
              <a:rPr lang="en-US" altLang="zh-CN" sz="1200">
                <a:solidFill>
                  <a:prstClr val="black"/>
                </a:solidFill>
              </a:rPr>
              <a:t>29</a:t>
            </a:fld>
            <a:endParaRPr lang="en-US" altLang="zh-CN"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28E15E-4FF8-4DBA-B4FF-219B5BE93B8F}" type="datetimeFigureOut">
              <a:rPr lang="en-US" smtClean="0"/>
              <a:t>22/01/2025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01C64-7550-488A-BAA7-1A0DE98AF04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28E15E-4FF8-4DBA-B4FF-219B5BE93B8F}" type="datetimeFigureOut">
              <a:rPr lang="en-US" smtClean="0"/>
              <a:t>22/01/2025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01C64-7550-488A-BAA7-1A0DE98AF04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28E15E-4FF8-4DBA-B4FF-219B5BE93B8F}" type="datetimeFigureOut">
              <a:rPr lang="en-US" smtClean="0"/>
              <a:t>22/01/2025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01C64-7550-488A-BAA7-1A0DE98AF04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p:nvPr/>
        </p:nvGrpSpPr>
        <p:grpSpPr bwMode="auto">
          <a:xfrm>
            <a:off x="-6350" y="20638"/>
            <a:ext cx="9144000" cy="6858000"/>
            <a:chOff x="0" y="0"/>
            <a:chExt cx="5760" cy="4320"/>
          </a:xfrm>
        </p:grpSpPr>
        <p:sp>
          <p:nvSpPr>
            <p:cNvPr id="5" name="Freeform 3"/>
            <p:cNvSpPr/>
            <p:nvPr/>
          </p:nvSpPr>
          <p:spPr bwMode="hidden">
            <a:xfrm>
              <a:off x="0" y="3072"/>
              <a:ext cx="5760" cy="1248"/>
            </a:xfrm>
            <a:custGeom>
              <a:avLst/>
              <a:gdLst>
                <a:gd name="T0" fmla="*/ 4009 w 6027"/>
                <a:gd name="T1" fmla="*/ 9 h 2296"/>
                <a:gd name="T2" fmla="*/ 0 w 6027"/>
                <a:gd name="T3" fmla="*/ 9 h 2296"/>
                <a:gd name="T4" fmla="*/ 0 w 6027"/>
                <a:gd name="T5" fmla="*/ 0 h 2296"/>
                <a:gd name="T6" fmla="*/ 4009 w 6027"/>
                <a:gd name="T7" fmla="*/ 0 h 2296"/>
                <a:gd name="T8" fmla="*/ 4009 w 6027"/>
                <a:gd name="T9" fmla="*/ 9 h 2296"/>
                <a:gd name="T10" fmla="*/ 4009 w 6027"/>
                <a:gd name="T11" fmla="*/ 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6" name="Freeform 4"/>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defRPr/>
              </a:pPr>
              <a:endParaRPr lang="en-US" sz="2800" b="1" i="1" u="sng">
                <a:solidFill>
                  <a:srgbClr val="090703"/>
                </a:solidFill>
                <a:latin typeface="VNI-Times" pitchFamily="2" charset="0"/>
              </a:endParaRPr>
            </a:p>
          </p:txBody>
        </p:sp>
      </p:grpSp>
      <p:sp>
        <p:nvSpPr>
          <p:cNvPr id="7" name="Freeform 5"/>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grpSp>
        <p:nvGrpSpPr>
          <p:cNvPr id="8" name="Group 6"/>
          <p:cNvGrpSpPr/>
          <p:nvPr/>
        </p:nvGrpSpPr>
        <p:grpSpPr bwMode="auto">
          <a:xfrm>
            <a:off x="-1588" y="6034088"/>
            <a:ext cx="7845426" cy="850900"/>
            <a:chOff x="0" y="3792"/>
            <a:chExt cx="4942" cy="536"/>
          </a:xfrm>
        </p:grpSpPr>
        <p:sp>
          <p:nvSpPr>
            <p:cNvPr id="9" name="Freeform 7"/>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defRPr/>
              </a:pPr>
              <a:endParaRPr lang="en-US" sz="2800" b="1" i="1" u="sng">
                <a:solidFill>
                  <a:srgbClr val="090703"/>
                </a:solidFill>
                <a:latin typeface="VNI-Times" pitchFamily="2" charset="0"/>
              </a:endParaRPr>
            </a:p>
          </p:txBody>
        </p:sp>
        <p:grpSp>
          <p:nvGrpSpPr>
            <p:cNvPr id="10" name="Group 8"/>
            <p:cNvGrpSpPr/>
            <p:nvPr userDrawn="1"/>
          </p:nvGrpSpPr>
          <p:grpSpPr bwMode="auto">
            <a:xfrm>
              <a:off x="2486" y="3792"/>
              <a:ext cx="2456" cy="536"/>
              <a:chOff x="2486" y="3792"/>
              <a:chExt cx="2456" cy="536"/>
            </a:xfrm>
          </p:grpSpPr>
          <p:sp>
            <p:nvSpPr>
              <p:cNvPr id="12" name="Freeform 9"/>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3" name="Freeform 10"/>
              <p:cNvSpPr/>
              <p:nvPr userDrawn="1"/>
            </p:nvSpPr>
            <p:spPr bwMode="ltGray">
              <a:xfrm>
                <a:off x="2677" y="3792"/>
                <a:ext cx="186" cy="395"/>
              </a:xfrm>
              <a:custGeom>
                <a:avLst/>
                <a:gdLst>
                  <a:gd name="T0" fmla="*/ 36 w 186"/>
                  <a:gd name="T1" fmla="*/ 0 h 353"/>
                  <a:gd name="T2" fmla="*/ 54 w 186"/>
                  <a:gd name="T3" fmla="*/ 49 h 353"/>
                  <a:gd name="T4" fmla="*/ 24 w 186"/>
                  <a:gd name="T5" fmla="*/ 84 h 353"/>
                  <a:gd name="T6" fmla="*/ 18 w 186"/>
                  <a:gd name="T7" fmla="*/ 181 h 353"/>
                  <a:gd name="T8" fmla="*/ 42 w 186"/>
                  <a:gd name="T9" fmla="*/ 314 h 353"/>
                  <a:gd name="T10" fmla="*/ 48 w 186"/>
                  <a:gd name="T11" fmla="*/ 445 h 353"/>
                  <a:gd name="T12" fmla="*/ 0 w 186"/>
                  <a:gd name="T13" fmla="*/ 972 h 353"/>
                  <a:gd name="T14" fmla="*/ 54 w 186"/>
                  <a:gd name="T15" fmla="*/ 643 h 353"/>
                  <a:gd name="T16" fmla="*/ 84 w 186"/>
                  <a:gd name="T17" fmla="*/ 593 h 353"/>
                  <a:gd name="T18" fmla="*/ 126 w 186"/>
                  <a:gd name="T19" fmla="*/ 348 h 353"/>
                  <a:gd name="T20" fmla="*/ 144 w 186"/>
                  <a:gd name="T21" fmla="*/ 329 h 353"/>
                  <a:gd name="T22" fmla="*/ 144 w 186"/>
                  <a:gd name="T23" fmla="*/ 248 h 353"/>
                  <a:gd name="T24" fmla="*/ 186 w 186"/>
                  <a:gd name="T25" fmla="*/ 181 h 353"/>
                  <a:gd name="T26" fmla="*/ 162 w 186"/>
                  <a:gd name="T27" fmla="*/ 16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4" name="Freeform 11"/>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5" name="Freeform 12"/>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7 h 66"/>
                  <a:gd name="T8" fmla="*/ 6 w 155"/>
                  <a:gd name="T9" fmla="*/ 49 h 66"/>
                  <a:gd name="T10" fmla="*/ 0 w 155"/>
                  <a:gd name="T11" fmla="*/ 68 h 66"/>
                  <a:gd name="T12" fmla="*/ 78 w 155"/>
                  <a:gd name="T13" fmla="*/ 166 h 66"/>
                  <a:gd name="T14" fmla="*/ 96 w 155"/>
                  <a:gd name="T15" fmla="*/ 117 h 66"/>
                  <a:gd name="T16" fmla="*/ 155 w 155"/>
                  <a:gd name="T17" fmla="*/ 185 h 66"/>
                  <a:gd name="T18" fmla="*/ 126 w 155"/>
                  <a:gd name="T19" fmla="*/ 6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6" name="Freeform 13"/>
              <p:cNvSpPr/>
              <p:nvPr userDrawn="1"/>
            </p:nvSpPr>
            <p:spPr bwMode="ltGray">
              <a:xfrm>
                <a:off x="2486" y="3859"/>
                <a:ext cx="42" cy="81"/>
              </a:xfrm>
              <a:custGeom>
                <a:avLst/>
                <a:gdLst>
                  <a:gd name="T0" fmla="*/ 6 w 42"/>
                  <a:gd name="T1" fmla="*/ 105 h 72"/>
                  <a:gd name="T2" fmla="*/ 0 w 42"/>
                  <a:gd name="T3" fmla="*/ 53 h 72"/>
                  <a:gd name="T4" fmla="*/ 12 w 42"/>
                  <a:gd name="T5" fmla="*/ 18 h 72"/>
                  <a:gd name="T6" fmla="*/ 0 w 42"/>
                  <a:gd name="T7" fmla="*/ 18 h 72"/>
                  <a:gd name="T8" fmla="*/ 12 w 42"/>
                  <a:gd name="T9" fmla="*/ 18 h 72"/>
                  <a:gd name="T10" fmla="*/ 24 w 42"/>
                  <a:gd name="T11" fmla="*/ 18 h 72"/>
                  <a:gd name="T12" fmla="*/ 36 w 42"/>
                  <a:gd name="T13" fmla="*/ 18 h 72"/>
                  <a:gd name="T14" fmla="*/ 42 w 42"/>
                  <a:gd name="T15" fmla="*/ 0 h 72"/>
                  <a:gd name="T16" fmla="*/ 30 w 42"/>
                  <a:gd name="T17" fmla="*/ 53 h 72"/>
                  <a:gd name="T18" fmla="*/ 42 w 42"/>
                  <a:gd name="T19" fmla="*/ 141 h 72"/>
                  <a:gd name="T20" fmla="*/ 12 w 42"/>
                  <a:gd name="T21" fmla="*/ 206 h 72"/>
                  <a:gd name="T22" fmla="*/ 6 w 42"/>
                  <a:gd name="T23" fmla="*/ 105 h 72"/>
                  <a:gd name="T24" fmla="*/ 6 w 42"/>
                  <a:gd name="T25" fmla="*/ 105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grpSp>
        <p:sp>
          <p:nvSpPr>
            <p:cNvPr id="11" name="Freeform 14"/>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defRPr/>
              </a:pPr>
              <a:endParaRPr lang="en-US" sz="2800" b="1" i="1" u="sng">
                <a:solidFill>
                  <a:srgbClr val="090703"/>
                </a:solidFill>
                <a:latin typeface="VNI-Times" pitchFamily="2" charset="0"/>
              </a:endParaRPr>
            </a:p>
          </p:txBody>
        </p:sp>
      </p:grpSp>
      <p:grpSp>
        <p:nvGrpSpPr>
          <p:cNvPr id="17" name="Group 15"/>
          <p:cNvGrpSpPr/>
          <p:nvPr/>
        </p:nvGrpSpPr>
        <p:grpSpPr bwMode="auto">
          <a:xfrm>
            <a:off x="627063" y="6021388"/>
            <a:ext cx="5684837" cy="849312"/>
            <a:chOff x="395" y="3793"/>
            <a:chExt cx="3581" cy="535"/>
          </a:xfrm>
        </p:grpSpPr>
        <p:sp>
          <p:nvSpPr>
            <p:cNvPr id="18" name="Freeform 16"/>
            <p:cNvSpPr/>
            <p:nvPr userDrawn="1"/>
          </p:nvSpPr>
          <p:spPr bwMode="auto">
            <a:xfrm>
              <a:off x="1196" y="3793"/>
              <a:ext cx="365" cy="291"/>
            </a:xfrm>
            <a:custGeom>
              <a:avLst/>
              <a:gdLst>
                <a:gd name="T0" fmla="*/ 24 w 365"/>
                <a:gd name="T1" fmla="*/ 24 h 287"/>
                <a:gd name="T2" fmla="*/ 0 w 365"/>
                <a:gd name="T3" fmla="*/ 69 h 287"/>
                <a:gd name="T4" fmla="*/ 66 w 365"/>
                <a:gd name="T5" fmla="*/ 126 h 287"/>
                <a:gd name="T6" fmla="*/ 143 w 365"/>
                <a:gd name="T7" fmla="*/ 207 h 287"/>
                <a:gd name="T8" fmla="*/ 191 w 365"/>
                <a:gd name="T9" fmla="*/ 189 h 287"/>
                <a:gd name="T10" fmla="*/ 341 w 365"/>
                <a:gd name="T11" fmla="*/ 323 h 287"/>
                <a:gd name="T12" fmla="*/ 305 w 365"/>
                <a:gd name="T13" fmla="*/ 198 h 287"/>
                <a:gd name="T14" fmla="*/ 365 w 365"/>
                <a:gd name="T15" fmla="*/ 150 h 287"/>
                <a:gd name="T16" fmla="*/ 359 w 365"/>
                <a:gd name="T17" fmla="*/ 144 h 287"/>
                <a:gd name="T18" fmla="*/ 335 w 365"/>
                <a:gd name="T19" fmla="*/ 132 h 287"/>
                <a:gd name="T20" fmla="*/ 299 w 365"/>
                <a:gd name="T21" fmla="*/ 99 h 287"/>
                <a:gd name="T22" fmla="*/ 257 w 365"/>
                <a:gd name="T23" fmla="*/ 81 h 287"/>
                <a:gd name="T24" fmla="*/ 215 w 365"/>
                <a:gd name="T25" fmla="*/ 63 h 287"/>
                <a:gd name="T26" fmla="*/ 173 w 365"/>
                <a:gd name="T27" fmla="*/ 45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9" name="Freeform 17"/>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20" name="Freeform 18"/>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9 h 60"/>
                <a:gd name="T16" fmla="*/ 65 w 71"/>
                <a:gd name="T17" fmla="*/ 51 h 60"/>
                <a:gd name="T18" fmla="*/ 71 w 71"/>
                <a:gd name="T19" fmla="*/ 63 h 60"/>
                <a:gd name="T20" fmla="*/ 71 w 71"/>
                <a:gd name="T21" fmla="*/ 69 h 60"/>
                <a:gd name="T22" fmla="*/ 59 w 71"/>
                <a:gd name="T23" fmla="*/ 63 h 60"/>
                <a:gd name="T24" fmla="*/ 47 w 71"/>
                <a:gd name="T25" fmla="*/ 51 h 60"/>
                <a:gd name="T26" fmla="*/ 23 w 71"/>
                <a:gd name="T27" fmla="*/ 39 h 60"/>
                <a:gd name="T28" fmla="*/ 23 w 71"/>
                <a:gd name="T29" fmla="*/ 45 h 60"/>
                <a:gd name="T30" fmla="*/ 18 w 71"/>
                <a:gd name="T31" fmla="*/ 51 h 60"/>
                <a:gd name="T32" fmla="*/ 12 w 71"/>
                <a:gd name="T33" fmla="*/ 57 h 60"/>
                <a:gd name="T34" fmla="*/ 6 w 71"/>
                <a:gd name="T35" fmla="*/ 57 h 60"/>
                <a:gd name="T36" fmla="*/ 6 w 71"/>
                <a:gd name="T37" fmla="*/ 57 h 60"/>
                <a:gd name="T38" fmla="*/ 6 w 71"/>
                <a:gd name="T39" fmla="*/ 45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21" name="Freeform 19"/>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3 h 162"/>
                <a:gd name="T10" fmla="*/ 96 w 161"/>
                <a:gd name="T11" fmla="*/ 69 h 162"/>
                <a:gd name="T12" fmla="*/ 102 w 161"/>
                <a:gd name="T13" fmla="*/ 81 h 162"/>
                <a:gd name="T14" fmla="*/ 108 w 161"/>
                <a:gd name="T15" fmla="*/ 93 h 162"/>
                <a:gd name="T16" fmla="*/ 120 w 161"/>
                <a:gd name="T17" fmla="*/ 105 h 162"/>
                <a:gd name="T18" fmla="*/ 143 w 161"/>
                <a:gd name="T19" fmla="*/ 124 h 162"/>
                <a:gd name="T20" fmla="*/ 155 w 161"/>
                <a:gd name="T21" fmla="*/ 156 h 162"/>
                <a:gd name="T22" fmla="*/ 161 w 161"/>
                <a:gd name="T23" fmla="*/ 174 h 162"/>
                <a:gd name="T24" fmla="*/ 161 w 161"/>
                <a:gd name="T25" fmla="*/ 180 h 162"/>
                <a:gd name="T26" fmla="*/ 96 w 161"/>
                <a:gd name="T27" fmla="*/ 111 h 162"/>
                <a:gd name="T28" fmla="*/ 30 w 161"/>
                <a:gd name="T29" fmla="*/ 63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22" name="Freeform 20"/>
            <p:cNvSpPr/>
            <p:nvPr userDrawn="1"/>
          </p:nvSpPr>
          <p:spPr bwMode="auto">
            <a:xfrm>
              <a:off x="706" y="3854"/>
              <a:ext cx="59" cy="61"/>
            </a:xfrm>
            <a:custGeom>
              <a:avLst/>
              <a:gdLst>
                <a:gd name="T0" fmla="*/ 59 w 59"/>
                <a:gd name="T1" fmla="*/ 6 h 60"/>
                <a:gd name="T2" fmla="*/ 41 w 59"/>
                <a:gd name="T3" fmla="*/ 39 h 60"/>
                <a:gd name="T4" fmla="*/ 41 w 59"/>
                <a:gd name="T5" fmla="*/ 45 h 60"/>
                <a:gd name="T6" fmla="*/ 47 w 59"/>
                <a:gd name="T7" fmla="*/ 51 h 60"/>
                <a:gd name="T8" fmla="*/ 53 w 59"/>
                <a:gd name="T9" fmla="*/ 63 h 60"/>
                <a:gd name="T10" fmla="*/ 53 w 59"/>
                <a:gd name="T11" fmla="*/ 69 h 60"/>
                <a:gd name="T12" fmla="*/ 47 w 59"/>
                <a:gd name="T13" fmla="*/ 63 h 60"/>
                <a:gd name="T14" fmla="*/ 35 w 59"/>
                <a:gd name="T15" fmla="*/ 57 h 60"/>
                <a:gd name="T16" fmla="*/ 23 w 59"/>
                <a:gd name="T17" fmla="*/ 45 h 60"/>
                <a:gd name="T18" fmla="*/ 17 w 59"/>
                <a:gd name="T19" fmla="*/ 39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23" name="Freeform 21"/>
            <p:cNvSpPr/>
            <p:nvPr userDrawn="1"/>
          </p:nvSpPr>
          <p:spPr bwMode="auto">
            <a:xfrm>
              <a:off x="395" y="3811"/>
              <a:ext cx="245" cy="207"/>
            </a:xfrm>
            <a:custGeom>
              <a:avLst/>
              <a:gdLst>
                <a:gd name="T0" fmla="*/ 233 w 245"/>
                <a:gd name="T1" fmla="*/ 45 h 204"/>
                <a:gd name="T2" fmla="*/ 245 w 245"/>
                <a:gd name="T3" fmla="*/ 51 h 204"/>
                <a:gd name="T4" fmla="*/ 209 w 245"/>
                <a:gd name="T5" fmla="*/ 93 h 204"/>
                <a:gd name="T6" fmla="*/ 143 w 245"/>
                <a:gd name="T7" fmla="*/ 150 h 204"/>
                <a:gd name="T8" fmla="*/ 167 w 245"/>
                <a:gd name="T9" fmla="*/ 176 h 204"/>
                <a:gd name="T10" fmla="*/ 179 w 245"/>
                <a:gd name="T11" fmla="*/ 231 h 204"/>
                <a:gd name="T12" fmla="*/ 77 w 245"/>
                <a:gd name="T13" fmla="*/ 150 h 204"/>
                <a:gd name="T14" fmla="*/ 47 w 245"/>
                <a:gd name="T15" fmla="*/ 93 h 204"/>
                <a:gd name="T16" fmla="*/ 89 w 245"/>
                <a:gd name="T17" fmla="*/ 75 h 204"/>
                <a:gd name="T18" fmla="*/ 59 w 245"/>
                <a:gd name="T19" fmla="*/ 45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5 h 204"/>
                <a:gd name="T50" fmla="*/ 233 w 245"/>
                <a:gd name="T51" fmla="*/ 45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grpSp>
      <p:sp>
        <p:nvSpPr>
          <p:cNvPr id="10262"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noProof="0"/>
              <a:t>Click to edit Master title style</a:t>
            </a:r>
          </a:p>
        </p:txBody>
      </p:sp>
      <p:sp>
        <p:nvSpPr>
          <p:cNvPr id="1026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noProof="0"/>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5" name="Rectangle 25"/>
          <p:cNvSpPr>
            <a:spLocks noGrp="1" noChangeArrowheads="1"/>
          </p:cNvSpPr>
          <p:nvPr>
            <p:ph type="sldNum" sz="quarter" idx="11"/>
          </p:nvPr>
        </p:nvSpPr>
        <p:spPr/>
        <p:txBody>
          <a:bodyPr/>
          <a:lstStyle>
            <a:lvl1pPr>
              <a:defRPr/>
            </a:lvl1pPr>
          </a:lstStyle>
          <a:p>
            <a:pPr>
              <a:defRPr/>
            </a:pPr>
            <a:fld id="{D5D999B8-2292-44A8-9875-CC669A2ECCEB}" type="slidenum">
              <a:rPr lang="en-US">
                <a:solidFill>
                  <a:srgbClr val="FFFFFF"/>
                </a:solidFill>
              </a:rPr>
              <a:t>‹#›</a:t>
            </a:fld>
            <a:endParaRPr lang="en-US">
              <a:solidFill>
                <a:srgbClr val="FFFFFF"/>
              </a:solidFill>
            </a:endParaRPr>
          </a:p>
        </p:txBody>
      </p:sp>
      <p:sp>
        <p:nvSpPr>
          <p:cNvPr id="26" name="Rectangle 26"/>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p:txBody>
          <a:bodyPr/>
          <a:lstStyle>
            <a:lvl1pPr>
              <a:defRPr/>
            </a:lvl1pPr>
          </a:lstStyle>
          <a:p>
            <a:pPr>
              <a:defRPr/>
            </a:pPr>
            <a:fld id="{08200FBC-6796-447B-866E-EA05EC150510}" type="slidenum">
              <a:rPr lang="en-US">
                <a:solidFill>
                  <a:srgbClr val="FFFFFF"/>
                </a:solidFill>
              </a:rPr>
              <a:t>‹#›</a:t>
            </a:fld>
            <a:endParaRPr lang="en-US">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p:txBody>
          <a:bodyPr/>
          <a:lstStyle>
            <a:lvl1pPr>
              <a:defRPr/>
            </a:lvl1pPr>
          </a:lstStyle>
          <a:p>
            <a:pPr>
              <a:defRPr/>
            </a:pPr>
            <a:fld id="{4850BE41-CFC2-44BB-80FB-EE618D183498}" type="slidenum">
              <a:rPr lang="en-US">
                <a:solidFill>
                  <a:srgbClr val="FFFFFF"/>
                </a:solidFill>
              </a:rPr>
              <a:t>‹#›</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p:txBody>
          <a:bodyPr/>
          <a:lstStyle>
            <a:lvl1pPr>
              <a:defRPr/>
            </a:lvl1pPr>
          </a:lstStyle>
          <a:p>
            <a:pPr>
              <a:defRPr/>
            </a:pPr>
            <a:fld id="{B1C39EC5-5305-4AF0-9284-DDBE2F332D3F}" type="slidenum">
              <a:rPr lang="en-US">
                <a:solidFill>
                  <a:srgbClr val="FFFFFF"/>
                </a:solidFill>
              </a:rPr>
              <a:t>‹#›</a:t>
            </a:fld>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26"/>
          <p:cNvSpPr>
            <a:spLocks noGrp="1" noChangeArrowheads="1"/>
          </p:cNvSpPr>
          <p:nvPr>
            <p:ph type="sldNum" sz="quarter" idx="12"/>
          </p:nvPr>
        </p:nvSpPr>
        <p:spPr/>
        <p:txBody>
          <a:bodyPr/>
          <a:lstStyle>
            <a:lvl1pPr>
              <a:defRPr/>
            </a:lvl1pPr>
          </a:lstStyle>
          <a:p>
            <a:pPr>
              <a:defRPr/>
            </a:pPr>
            <a:fld id="{2478165E-DFC3-47BA-B8CC-CCAEDC7AAED4}" type="slidenum">
              <a:rPr lang="en-US">
                <a:solidFill>
                  <a:srgbClr val="FFFFFF"/>
                </a:solidFill>
              </a:rPr>
              <a:t>‹#›</a:t>
            </a:fld>
            <a:endParaRPr lang="en-US">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p:txBody>
          <a:bodyPr/>
          <a:lstStyle>
            <a:lvl1pPr>
              <a:defRPr/>
            </a:lvl1pPr>
          </a:lstStyle>
          <a:p>
            <a:pPr>
              <a:defRPr/>
            </a:pPr>
            <a:fld id="{807083DF-0F9E-47B5-89E1-DDCE980BEB81}" type="slidenum">
              <a:rPr lang="en-US">
                <a:solidFill>
                  <a:srgbClr val="FFFFFF"/>
                </a:solidFill>
              </a:rPr>
              <a:t>‹#›</a:t>
            </a:fld>
            <a:endParaRPr lang="en-US">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26"/>
          <p:cNvSpPr>
            <a:spLocks noGrp="1" noChangeArrowheads="1"/>
          </p:cNvSpPr>
          <p:nvPr>
            <p:ph type="sldNum" sz="quarter" idx="12"/>
          </p:nvPr>
        </p:nvSpPr>
        <p:spPr/>
        <p:txBody>
          <a:bodyPr/>
          <a:lstStyle>
            <a:lvl1pPr>
              <a:defRPr/>
            </a:lvl1pPr>
          </a:lstStyle>
          <a:p>
            <a:pPr>
              <a:defRPr/>
            </a:pPr>
            <a:fld id="{B3DA0FF3-D158-476E-B552-26B809C4A5B6}" type="slidenum">
              <a:rPr lang="en-US">
                <a:solidFill>
                  <a:srgbClr val="FFFFFF"/>
                </a:solidFill>
              </a:rPr>
              <a:t>‹#›</a:t>
            </a:fld>
            <a:endParaRPr lang="en-US">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p:txBody>
          <a:bodyPr/>
          <a:lstStyle>
            <a:lvl1pPr>
              <a:defRPr/>
            </a:lvl1pPr>
          </a:lstStyle>
          <a:p>
            <a:pPr>
              <a:defRPr/>
            </a:pPr>
            <a:fld id="{7FE6D757-68A5-4FE0-BD2F-1ABF8062BEC0}" type="slidenum">
              <a:rPr lang="en-US">
                <a:solidFill>
                  <a:srgbClr val="FFFFFF"/>
                </a:solidFill>
              </a:r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28E15E-4FF8-4DBA-B4FF-219B5BE93B8F}" type="datetimeFigureOut">
              <a:rPr lang="en-US" smtClean="0"/>
              <a:t>22/01/2025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01C64-7550-488A-BAA7-1A0DE98AF04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p:txBody>
          <a:bodyPr/>
          <a:lstStyle>
            <a:lvl1pPr>
              <a:defRPr/>
            </a:lvl1pPr>
          </a:lstStyle>
          <a:p>
            <a:pPr>
              <a:defRPr/>
            </a:pPr>
            <a:fld id="{A79E8B38-7AE9-4E24-A367-D2F6074E84B0}" type="slidenum">
              <a:rPr lang="en-US">
                <a:solidFill>
                  <a:srgbClr val="FFFFFF"/>
                </a:solidFill>
              </a:rPr>
              <a:t>‹#›</a:t>
            </a:fld>
            <a:endParaRPr lang="en-US">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p:txBody>
          <a:bodyPr/>
          <a:lstStyle>
            <a:lvl1pPr>
              <a:defRPr/>
            </a:lvl1pPr>
          </a:lstStyle>
          <a:p>
            <a:pPr>
              <a:defRPr/>
            </a:pPr>
            <a:fld id="{E3DED53C-5075-4465-B01D-9AC634D150A7}" type="slidenum">
              <a:rPr lang="en-US">
                <a:solidFill>
                  <a:srgbClr val="FFFFFF"/>
                </a:solidFill>
              </a:rPr>
              <a:t>‹#›</a:t>
            </a:fld>
            <a:endParaRPr lang="en-US">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p:txBody>
          <a:bodyPr/>
          <a:lstStyle>
            <a:lvl1pPr>
              <a:defRPr/>
            </a:lvl1pPr>
          </a:lstStyle>
          <a:p>
            <a:pPr>
              <a:defRPr/>
            </a:pPr>
            <a:fld id="{FFB5FEEC-032D-497F-BE56-F2231EA93FAF}" type="slidenum">
              <a:rPr lang="en-US">
                <a:solidFill>
                  <a:srgbClr val="FFFFFF"/>
                </a:solidFill>
              </a:rPr>
              <a:t>‹#›</a:t>
            </a:fld>
            <a:endParaRPr lang="en-US">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p:spPr>
        <p:txBody>
          <a:bodyPr/>
          <a:lstStyle>
            <a:lvl1pPr>
              <a:defRPr>
                <a:latin typeface="Arial" panose="020B0604020202020204" pitchFamily="34" charset="0"/>
              </a:defRPr>
            </a:lvl1pPr>
          </a:lstStyle>
          <a:p>
            <a:pPr>
              <a:defRPr/>
            </a:pPr>
            <a:fld id="{E833CFB6-7359-489A-9FF0-4156D3BF9719}" type="datetimeFigureOut">
              <a:rPr lang="en-US">
                <a:solidFill>
                  <a:srgbClr val="FFFFFF"/>
                </a:solidFill>
              </a:rPr>
              <a:t>22/01/2025</a:t>
            </a:fld>
            <a:endParaRPr lang="en-US">
              <a:solidFill>
                <a:srgbClr val="FFFFFF"/>
              </a:solidFill>
            </a:endParaRPr>
          </a:p>
        </p:txBody>
      </p:sp>
      <p:sp>
        <p:nvSpPr>
          <p:cNvPr id="3" name="Footer Placeholder 4"/>
          <p:cNvSpPr>
            <a:spLocks noGrp="1"/>
          </p:cNvSpPr>
          <p:nvPr>
            <p:ph type="ftr" sz="quarter" idx="11"/>
          </p:nvPr>
        </p:nvSpPr>
        <p:spPr>
          <a:xfrm>
            <a:off x="3124200" y="6356350"/>
            <a:ext cx="2895600" cy="365125"/>
          </a:xfrm>
        </p:spPr>
        <p:txBody>
          <a:bodyPr/>
          <a:lstStyle>
            <a:lvl1pPr>
              <a:defRPr>
                <a:latin typeface="Arial" panose="020B0604020202020204" pitchFamily="34" charset="0"/>
              </a:defRPr>
            </a:lvl1pPr>
          </a:lstStyle>
          <a:p>
            <a:pPr>
              <a:defRPr/>
            </a:pPr>
            <a:endParaRPr lang="en-US">
              <a:solidFill>
                <a:srgbClr val="FFFFFF"/>
              </a:solidFill>
            </a:endParaRPr>
          </a:p>
        </p:txBody>
      </p:sp>
      <p:sp>
        <p:nvSpPr>
          <p:cNvPr id="4" name="Slide Number Placeholder 5"/>
          <p:cNvSpPr>
            <a:spLocks noGrp="1"/>
          </p:cNvSpPr>
          <p:nvPr>
            <p:ph type="sldNum" sz="quarter" idx="12"/>
          </p:nvPr>
        </p:nvSpPr>
        <p:spPr>
          <a:xfrm>
            <a:off x="6553200" y="6356350"/>
            <a:ext cx="2133600" cy="365125"/>
          </a:xfrm>
        </p:spPr>
        <p:txBody>
          <a:bodyPr/>
          <a:lstStyle>
            <a:lvl1pPr>
              <a:defRPr>
                <a:latin typeface="Arial" panose="020B0604020202020204" pitchFamily="34" charset="0"/>
              </a:defRPr>
            </a:lvl1pPr>
          </a:lstStyle>
          <a:p>
            <a:pPr>
              <a:defRPr/>
            </a:pPr>
            <a:fld id="{F4683959-731A-41BC-9D40-0CDAA4EBA5BF}" type="slidenum">
              <a:rPr lang="en-US">
                <a:solidFill>
                  <a:srgbClr val="FFFFFF"/>
                </a:solidFill>
              </a:rPr>
              <a:t>‹#›</a:t>
            </a:fld>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28E15E-4FF8-4DBA-B4FF-219B5BE93B8F}" type="datetimeFigureOut">
              <a:rPr lang="en-US" smtClean="0"/>
              <a:t>22/01/2025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01C64-7550-488A-BAA7-1A0DE98AF04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28E15E-4FF8-4DBA-B4FF-219B5BE93B8F}" type="datetimeFigureOut">
              <a:rPr lang="en-US" smtClean="0"/>
              <a:t>22/01/2025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01C64-7550-488A-BAA7-1A0DE98AF04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28E15E-4FF8-4DBA-B4FF-219B5BE93B8F}" type="datetimeFigureOut">
              <a:rPr lang="en-US" smtClean="0"/>
              <a:t>22/01/2025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201C64-7550-488A-BAA7-1A0DE98AF04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28E15E-4FF8-4DBA-B4FF-219B5BE93B8F}" type="datetimeFigureOut">
              <a:rPr lang="en-US" smtClean="0"/>
              <a:t>22/01/2025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201C64-7550-488A-BAA7-1A0DE98AF04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28E15E-4FF8-4DBA-B4FF-219B5BE93B8F}" type="datetimeFigureOut">
              <a:rPr lang="en-US" smtClean="0"/>
              <a:t>22/01/2025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201C64-7550-488A-BAA7-1A0DE98AF0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28E15E-4FF8-4DBA-B4FF-219B5BE93B8F}" type="datetimeFigureOut">
              <a:rPr lang="en-US" smtClean="0"/>
              <a:t>22/01/2025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01C64-7550-488A-BAA7-1A0DE98AF04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28E15E-4FF8-4DBA-B4FF-219B5BE93B8F}" type="datetimeFigureOut">
              <a:rPr lang="en-US" smtClean="0"/>
              <a:t>22/01/2025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01C64-7550-488A-BAA7-1A0DE98AF04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28E15E-4FF8-4DBA-B4FF-219B5BE93B8F}" type="datetimeFigureOut">
              <a:rPr lang="en-US" smtClean="0"/>
              <a:t>22/01/2025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01C64-7550-488A-BAA7-1A0DE98AF04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p:nvPr/>
        </p:nvGrpSpPr>
        <p:grpSpPr bwMode="auto">
          <a:xfrm>
            <a:off x="0" y="0"/>
            <a:ext cx="9144000" cy="6858000"/>
            <a:chOff x="0" y="0"/>
            <a:chExt cx="5760" cy="4320"/>
          </a:xfrm>
        </p:grpSpPr>
        <p:sp>
          <p:nvSpPr>
            <p:cNvPr id="1049" name="Freeform 3"/>
            <p:cNvSpPr/>
            <p:nvPr/>
          </p:nvSpPr>
          <p:spPr bwMode="hidden">
            <a:xfrm>
              <a:off x="0" y="3072"/>
              <a:ext cx="5760" cy="1248"/>
            </a:xfrm>
            <a:custGeom>
              <a:avLst/>
              <a:gdLst>
                <a:gd name="T0" fmla="*/ 4009 w 6027"/>
                <a:gd name="T1" fmla="*/ 9 h 2296"/>
                <a:gd name="T2" fmla="*/ 0 w 6027"/>
                <a:gd name="T3" fmla="*/ 9 h 2296"/>
                <a:gd name="T4" fmla="*/ 0 w 6027"/>
                <a:gd name="T5" fmla="*/ 0 h 2296"/>
                <a:gd name="T6" fmla="*/ 4009 w 6027"/>
                <a:gd name="T7" fmla="*/ 0 h 2296"/>
                <a:gd name="T8" fmla="*/ 4009 w 6027"/>
                <a:gd name="T9" fmla="*/ 9 h 2296"/>
                <a:gd name="T10" fmla="*/ 4009 w 6027"/>
                <a:gd name="T11" fmla="*/ 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9220" name="Freeform 4"/>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defRPr/>
              </a:pPr>
              <a:endParaRPr lang="en-US" sz="2800" b="1" i="1" u="sng">
                <a:solidFill>
                  <a:srgbClr val="090703"/>
                </a:solidFill>
                <a:latin typeface="VNI-Times" pitchFamily="2" charset="0"/>
              </a:endParaRPr>
            </a:p>
          </p:txBody>
        </p:sp>
      </p:grpSp>
      <p:sp>
        <p:nvSpPr>
          <p:cNvPr id="1027" name="Freeform 5"/>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grpSp>
        <p:nvGrpSpPr>
          <p:cNvPr id="1028" name="Group 6"/>
          <p:cNvGrpSpPr/>
          <p:nvPr/>
        </p:nvGrpSpPr>
        <p:grpSpPr bwMode="auto">
          <a:xfrm>
            <a:off x="0" y="6019800"/>
            <a:ext cx="7848600" cy="857250"/>
            <a:chOff x="0" y="3792"/>
            <a:chExt cx="4944" cy="540"/>
          </a:xfrm>
        </p:grpSpPr>
        <p:sp>
          <p:nvSpPr>
            <p:cNvPr id="9223" name="Freeform 7"/>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defRPr/>
              </a:pPr>
              <a:endParaRPr lang="en-US" sz="2800" b="1" i="1" u="sng">
                <a:solidFill>
                  <a:srgbClr val="090703"/>
                </a:solidFill>
                <a:latin typeface="VNI-Times" pitchFamily="2" charset="0"/>
              </a:endParaRPr>
            </a:p>
          </p:txBody>
        </p:sp>
        <p:grpSp>
          <p:nvGrpSpPr>
            <p:cNvPr id="1042" name="Group 8"/>
            <p:cNvGrpSpPr/>
            <p:nvPr userDrawn="1"/>
          </p:nvGrpSpPr>
          <p:grpSpPr bwMode="auto">
            <a:xfrm>
              <a:off x="2486" y="3792"/>
              <a:ext cx="2458" cy="540"/>
              <a:chOff x="2486" y="3792"/>
              <a:chExt cx="2458" cy="540"/>
            </a:xfrm>
          </p:grpSpPr>
          <p:sp>
            <p:nvSpPr>
              <p:cNvPr id="1044" name="Freeform 9"/>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045" name="Freeform 10"/>
              <p:cNvSpPr/>
              <p:nvPr userDrawn="1"/>
            </p:nvSpPr>
            <p:spPr bwMode="ltGray">
              <a:xfrm>
                <a:off x="2677" y="3792"/>
                <a:ext cx="186" cy="395"/>
              </a:xfrm>
              <a:custGeom>
                <a:avLst/>
                <a:gdLst>
                  <a:gd name="T0" fmla="*/ 36 w 186"/>
                  <a:gd name="T1" fmla="*/ 0 h 353"/>
                  <a:gd name="T2" fmla="*/ 54 w 186"/>
                  <a:gd name="T3" fmla="*/ 49 h 353"/>
                  <a:gd name="T4" fmla="*/ 24 w 186"/>
                  <a:gd name="T5" fmla="*/ 84 h 353"/>
                  <a:gd name="T6" fmla="*/ 18 w 186"/>
                  <a:gd name="T7" fmla="*/ 181 h 353"/>
                  <a:gd name="T8" fmla="*/ 42 w 186"/>
                  <a:gd name="T9" fmla="*/ 314 h 353"/>
                  <a:gd name="T10" fmla="*/ 48 w 186"/>
                  <a:gd name="T11" fmla="*/ 445 h 353"/>
                  <a:gd name="T12" fmla="*/ 0 w 186"/>
                  <a:gd name="T13" fmla="*/ 972 h 353"/>
                  <a:gd name="T14" fmla="*/ 54 w 186"/>
                  <a:gd name="T15" fmla="*/ 643 h 353"/>
                  <a:gd name="T16" fmla="*/ 84 w 186"/>
                  <a:gd name="T17" fmla="*/ 593 h 353"/>
                  <a:gd name="T18" fmla="*/ 126 w 186"/>
                  <a:gd name="T19" fmla="*/ 348 h 353"/>
                  <a:gd name="T20" fmla="*/ 144 w 186"/>
                  <a:gd name="T21" fmla="*/ 329 h 353"/>
                  <a:gd name="T22" fmla="*/ 144 w 186"/>
                  <a:gd name="T23" fmla="*/ 248 h 353"/>
                  <a:gd name="T24" fmla="*/ 186 w 186"/>
                  <a:gd name="T25" fmla="*/ 181 h 353"/>
                  <a:gd name="T26" fmla="*/ 162 w 186"/>
                  <a:gd name="T27" fmla="*/ 16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046" name="Freeform 11"/>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047" name="Freeform 12"/>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7 h 66"/>
                  <a:gd name="T8" fmla="*/ 6 w 155"/>
                  <a:gd name="T9" fmla="*/ 49 h 66"/>
                  <a:gd name="T10" fmla="*/ 0 w 155"/>
                  <a:gd name="T11" fmla="*/ 68 h 66"/>
                  <a:gd name="T12" fmla="*/ 78 w 155"/>
                  <a:gd name="T13" fmla="*/ 166 h 66"/>
                  <a:gd name="T14" fmla="*/ 96 w 155"/>
                  <a:gd name="T15" fmla="*/ 117 h 66"/>
                  <a:gd name="T16" fmla="*/ 155 w 155"/>
                  <a:gd name="T17" fmla="*/ 185 h 66"/>
                  <a:gd name="T18" fmla="*/ 126 w 155"/>
                  <a:gd name="T19" fmla="*/ 6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048" name="Freeform 13"/>
              <p:cNvSpPr/>
              <p:nvPr userDrawn="1"/>
            </p:nvSpPr>
            <p:spPr bwMode="ltGray">
              <a:xfrm>
                <a:off x="2486" y="3859"/>
                <a:ext cx="42" cy="81"/>
              </a:xfrm>
              <a:custGeom>
                <a:avLst/>
                <a:gdLst>
                  <a:gd name="T0" fmla="*/ 6 w 42"/>
                  <a:gd name="T1" fmla="*/ 105 h 72"/>
                  <a:gd name="T2" fmla="*/ 0 w 42"/>
                  <a:gd name="T3" fmla="*/ 53 h 72"/>
                  <a:gd name="T4" fmla="*/ 12 w 42"/>
                  <a:gd name="T5" fmla="*/ 18 h 72"/>
                  <a:gd name="T6" fmla="*/ 0 w 42"/>
                  <a:gd name="T7" fmla="*/ 18 h 72"/>
                  <a:gd name="T8" fmla="*/ 12 w 42"/>
                  <a:gd name="T9" fmla="*/ 18 h 72"/>
                  <a:gd name="T10" fmla="*/ 24 w 42"/>
                  <a:gd name="T11" fmla="*/ 18 h 72"/>
                  <a:gd name="T12" fmla="*/ 36 w 42"/>
                  <a:gd name="T13" fmla="*/ 18 h 72"/>
                  <a:gd name="T14" fmla="*/ 42 w 42"/>
                  <a:gd name="T15" fmla="*/ 0 h 72"/>
                  <a:gd name="T16" fmla="*/ 30 w 42"/>
                  <a:gd name="T17" fmla="*/ 53 h 72"/>
                  <a:gd name="T18" fmla="*/ 42 w 42"/>
                  <a:gd name="T19" fmla="*/ 141 h 72"/>
                  <a:gd name="T20" fmla="*/ 12 w 42"/>
                  <a:gd name="T21" fmla="*/ 206 h 72"/>
                  <a:gd name="T22" fmla="*/ 6 w 42"/>
                  <a:gd name="T23" fmla="*/ 105 h 72"/>
                  <a:gd name="T24" fmla="*/ 6 w 42"/>
                  <a:gd name="T25" fmla="*/ 105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grpSp>
        <p:sp>
          <p:nvSpPr>
            <p:cNvPr id="9230" name="Freeform 14"/>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defRPr/>
              </a:pPr>
              <a:endParaRPr lang="en-US" sz="2800" b="1" i="1" u="sng">
                <a:solidFill>
                  <a:srgbClr val="090703"/>
                </a:solidFill>
                <a:latin typeface="VNI-Times" pitchFamily="2" charset="0"/>
              </a:endParaRPr>
            </a:p>
          </p:txBody>
        </p:sp>
      </p:grpSp>
      <p:grpSp>
        <p:nvGrpSpPr>
          <p:cNvPr id="1029" name="Group 15"/>
          <p:cNvGrpSpPr/>
          <p:nvPr/>
        </p:nvGrpSpPr>
        <p:grpSpPr bwMode="auto">
          <a:xfrm>
            <a:off x="627063" y="6021388"/>
            <a:ext cx="5684837" cy="849312"/>
            <a:chOff x="395" y="3793"/>
            <a:chExt cx="3581" cy="535"/>
          </a:xfrm>
        </p:grpSpPr>
        <p:sp>
          <p:nvSpPr>
            <p:cNvPr id="1035" name="Freeform 16"/>
            <p:cNvSpPr/>
            <p:nvPr/>
          </p:nvSpPr>
          <p:spPr bwMode="auto">
            <a:xfrm>
              <a:off x="1196" y="3793"/>
              <a:ext cx="365" cy="291"/>
            </a:xfrm>
            <a:custGeom>
              <a:avLst/>
              <a:gdLst>
                <a:gd name="T0" fmla="*/ 24 w 365"/>
                <a:gd name="T1" fmla="*/ 24 h 287"/>
                <a:gd name="T2" fmla="*/ 0 w 365"/>
                <a:gd name="T3" fmla="*/ 69 h 287"/>
                <a:gd name="T4" fmla="*/ 66 w 365"/>
                <a:gd name="T5" fmla="*/ 126 h 287"/>
                <a:gd name="T6" fmla="*/ 143 w 365"/>
                <a:gd name="T7" fmla="*/ 207 h 287"/>
                <a:gd name="T8" fmla="*/ 191 w 365"/>
                <a:gd name="T9" fmla="*/ 189 h 287"/>
                <a:gd name="T10" fmla="*/ 341 w 365"/>
                <a:gd name="T11" fmla="*/ 323 h 287"/>
                <a:gd name="T12" fmla="*/ 305 w 365"/>
                <a:gd name="T13" fmla="*/ 198 h 287"/>
                <a:gd name="T14" fmla="*/ 365 w 365"/>
                <a:gd name="T15" fmla="*/ 150 h 287"/>
                <a:gd name="T16" fmla="*/ 359 w 365"/>
                <a:gd name="T17" fmla="*/ 144 h 287"/>
                <a:gd name="T18" fmla="*/ 335 w 365"/>
                <a:gd name="T19" fmla="*/ 132 h 287"/>
                <a:gd name="T20" fmla="*/ 299 w 365"/>
                <a:gd name="T21" fmla="*/ 99 h 287"/>
                <a:gd name="T22" fmla="*/ 257 w 365"/>
                <a:gd name="T23" fmla="*/ 81 h 287"/>
                <a:gd name="T24" fmla="*/ 215 w 365"/>
                <a:gd name="T25" fmla="*/ 63 h 287"/>
                <a:gd name="T26" fmla="*/ 173 w 365"/>
                <a:gd name="T27" fmla="*/ 45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036" name="Freeform 17"/>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037" name="Freeform 18"/>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9 h 60"/>
                <a:gd name="T16" fmla="*/ 65 w 71"/>
                <a:gd name="T17" fmla="*/ 51 h 60"/>
                <a:gd name="T18" fmla="*/ 71 w 71"/>
                <a:gd name="T19" fmla="*/ 63 h 60"/>
                <a:gd name="T20" fmla="*/ 71 w 71"/>
                <a:gd name="T21" fmla="*/ 69 h 60"/>
                <a:gd name="T22" fmla="*/ 59 w 71"/>
                <a:gd name="T23" fmla="*/ 63 h 60"/>
                <a:gd name="T24" fmla="*/ 47 w 71"/>
                <a:gd name="T25" fmla="*/ 51 h 60"/>
                <a:gd name="T26" fmla="*/ 23 w 71"/>
                <a:gd name="T27" fmla="*/ 39 h 60"/>
                <a:gd name="T28" fmla="*/ 23 w 71"/>
                <a:gd name="T29" fmla="*/ 45 h 60"/>
                <a:gd name="T30" fmla="*/ 18 w 71"/>
                <a:gd name="T31" fmla="*/ 51 h 60"/>
                <a:gd name="T32" fmla="*/ 12 w 71"/>
                <a:gd name="T33" fmla="*/ 57 h 60"/>
                <a:gd name="T34" fmla="*/ 6 w 71"/>
                <a:gd name="T35" fmla="*/ 57 h 60"/>
                <a:gd name="T36" fmla="*/ 6 w 71"/>
                <a:gd name="T37" fmla="*/ 57 h 60"/>
                <a:gd name="T38" fmla="*/ 6 w 71"/>
                <a:gd name="T39" fmla="*/ 45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038" name="Freeform 19"/>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3 h 162"/>
                <a:gd name="T10" fmla="*/ 96 w 161"/>
                <a:gd name="T11" fmla="*/ 69 h 162"/>
                <a:gd name="T12" fmla="*/ 102 w 161"/>
                <a:gd name="T13" fmla="*/ 81 h 162"/>
                <a:gd name="T14" fmla="*/ 108 w 161"/>
                <a:gd name="T15" fmla="*/ 93 h 162"/>
                <a:gd name="T16" fmla="*/ 120 w 161"/>
                <a:gd name="T17" fmla="*/ 105 h 162"/>
                <a:gd name="T18" fmla="*/ 143 w 161"/>
                <a:gd name="T19" fmla="*/ 124 h 162"/>
                <a:gd name="T20" fmla="*/ 155 w 161"/>
                <a:gd name="T21" fmla="*/ 156 h 162"/>
                <a:gd name="T22" fmla="*/ 161 w 161"/>
                <a:gd name="T23" fmla="*/ 174 h 162"/>
                <a:gd name="T24" fmla="*/ 161 w 161"/>
                <a:gd name="T25" fmla="*/ 180 h 162"/>
                <a:gd name="T26" fmla="*/ 96 w 161"/>
                <a:gd name="T27" fmla="*/ 111 h 162"/>
                <a:gd name="T28" fmla="*/ 30 w 161"/>
                <a:gd name="T29" fmla="*/ 63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039" name="Freeform 20"/>
            <p:cNvSpPr/>
            <p:nvPr/>
          </p:nvSpPr>
          <p:spPr bwMode="auto">
            <a:xfrm>
              <a:off x="706" y="3854"/>
              <a:ext cx="59" cy="61"/>
            </a:xfrm>
            <a:custGeom>
              <a:avLst/>
              <a:gdLst>
                <a:gd name="T0" fmla="*/ 59 w 59"/>
                <a:gd name="T1" fmla="*/ 6 h 60"/>
                <a:gd name="T2" fmla="*/ 41 w 59"/>
                <a:gd name="T3" fmla="*/ 39 h 60"/>
                <a:gd name="T4" fmla="*/ 41 w 59"/>
                <a:gd name="T5" fmla="*/ 45 h 60"/>
                <a:gd name="T6" fmla="*/ 47 w 59"/>
                <a:gd name="T7" fmla="*/ 51 h 60"/>
                <a:gd name="T8" fmla="*/ 53 w 59"/>
                <a:gd name="T9" fmla="*/ 63 h 60"/>
                <a:gd name="T10" fmla="*/ 53 w 59"/>
                <a:gd name="T11" fmla="*/ 69 h 60"/>
                <a:gd name="T12" fmla="*/ 47 w 59"/>
                <a:gd name="T13" fmla="*/ 63 h 60"/>
                <a:gd name="T14" fmla="*/ 35 w 59"/>
                <a:gd name="T15" fmla="*/ 57 h 60"/>
                <a:gd name="T16" fmla="*/ 23 w 59"/>
                <a:gd name="T17" fmla="*/ 45 h 60"/>
                <a:gd name="T18" fmla="*/ 17 w 59"/>
                <a:gd name="T19" fmla="*/ 39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sp>
          <p:nvSpPr>
            <p:cNvPr id="1040" name="Freeform 21"/>
            <p:cNvSpPr/>
            <p:nvPr/>
          </p:nvSpPr>
          <p:spPr bwMode="auto">
            <a:xfrm>
              <a:off x="395" y="3811"/>
              <a:ext cx="245" cy="207"/>
            </a:xfrm>
            <a:custGeom>
              <a:avLst/>
              <a:gdLst>
                <a:gd name="T0" fmla="*/ 233 w 245"/>
                <a:gd name="T1" fmla="*/ 45 h 204"/>
                <a:gd name="T2" fmla="*/ 245 w 245"/>
                <a:gd name="T3" fmla="*/ 51 h 204"/>
                <a:gd name="T4" fmla="*/ 209 w 245"/>
                <a:gd name="T5" fmla="*/ 93 h 204"/>
                <a:gd name="T6" fmla="*/ 143 w 245"/>
                <a:gd name="T7" fmla="*/ 150 h 204"/>
                <a:gd name="T8" fmla="*/ 167 w 245"/>
                <a:gd name="T9" fmla="*/ 176 h 204"/>
                <a:gd name="T10" fmla="*/ 179 w 245"/>
                <a:gd name="T11" fmla="*/ 231 h 204"/>
                <a:gd name="T12" fmla="*/ 77 w 245"/>
                <a:gd name="T13" fmla="*/ 150 h 204"/>
                <a:gd name="T14" fmla="*/ 47 w 245"/>
                <a:gd name="T15" fmla="*/ 93 h 204"/>
                <a:gd name="T16" fmla="*/ 89 w 245"/>
                <a:gd name="T17" fmla="*/ 75 h 204"/>
                <a:gd name="T18" fmla="*/ 59 w 245"/>
                <a:gd name="T19" fmla="*/ 45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5 h 204"/>
                <a:gd name="T50" fmla="*/ 233 w 245"/>
                <a:gd name="T51" fmla="*/ 45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en-US" sz="2800" b="1" i="1" u="sng">
                <a:solidFill>
                  <a:srgbClr val="090703"/>
                </a:solidFill>
                <a:latin typeface="VNI-Times" pitchFamily="2" charset="0"/>
              </a:endParaRPr>
            </a:p>
          </p:txBody>
        </p:sp>
      </p:grpSp>
      <p:sp>
        <p:nvSpPr>
          <p:cNvPr id="9238"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40"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b="0" i="0" u="none">
                <a:solidFill>
                  <a:schemeClr val="tx1"/>
                </a:solidFill>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9241"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ctr" eaLnBrk="1" hangingPunct="1">
              <a:defRPr sz="1200" b="0" i="0" u="none">
                <a:solidFill>
                  <a:schemeClr val="tx1"/>
                </a:solidFill>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9242"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b="0" i="0" u="none">
                <a:solidFill>
                  <a:schemeClr val="tx1"/>
                </a:solidFill>
                <a:effectLst>
                  <a:outerShdw blurRad="38100" dist="38100" dir="2700000" algn="tl">
                    <a:srgbClr val="000000"/>
                  </a:outerShdw>
                </a:effectLst>
                <a:latin typeface="+mn-lt"/>
              </a:defRPr>
            </a:lvl1pPr>
          </a:lstStyle>
          <a:p>
            <a:pPr fontAlgn="base">
              <a:spcBef>
                <a:spcPct val="0"/>
              </a:spcBef>
              <a:spcAft>
                <a:spcPct val="0"/>
              </a:spcAft>
              <a:defRPr/>
            </a:pPr>
            <a:fld id="{7FF062C9-D7EF-4ACB-877A-4E873AB08B19}" type="slidenum">
              <a:rPr lang="en-US">
                <a:solidFill>
                  <a:srgbClr val="FFFFFF"/>
                </a:solidFill>
              </a:r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inh%20Dia%20Ly%206.avi"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inh%20Dia%20Ly%206.avi"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50+++ Tranh Phong Cảnh Biển Đẹp Say Đắm Lòng Ngườ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17" y="952500"/>
            <a:ext cx="9115283" cy="5867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1144491" y="1077515"/>
            <a:ext cx="25908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spcBef>
                <a:spcPct val="50000"/>
              </a:spcBef>
            </a:pPr>
            <a:r>
              <a:rPr lang="en-US" u="none" dirty="0">
                <a:solidFill>
                  <a:schemeClr val="bg1"/>
                </a:solidFill>
                <a:latin typeface="Times New Roman" panose="02020603050405020304" pitchFamily="18" charset="0"/>
              </a:rPr>
              <a:t> </a:t>
            </a:r>
            <a:r>
              <a:rPr lang="en-US" u="none" dirty="0" err="1">
                <a:solidFill>
                  <a:schemeClr val="bg1"/>
                </a:solidFill>
                <a:latin typeface="Times New Roman" panose="02020603050405020304" pitchFamily="18" charset="0"/>
              </a:rPr>
              <a:t>Bài</a:t>
            </a:r>
            <a:r>
              <a:rPr lang="en-US" u="none" dirty="0">
                <a:solidFill>
                  <a:schemeClr val="bg1"/>
                </a:solidFill>
                <a:latin typeface="Times New Roman" panose="02020603050405020304" pitchFamily="18" charset="0"/>
              </a:rPr>
              <a:t> 16:</a:t>
            </a:r>
          </a:p>
        </p:txBody>
      </p:sp>
      <p:sp>
        <p:nvSpPr>
          <p:cNvPr id="6" name="Text Box 5"/>
          <p:cNvSpPr txBox="1">
            <a:spLocks noChangeArrowheads="1"/>
          </p:cNvSpPr>
          <p:nvPr/>
        </p:nvSpPr>
        <p:spPr bwMode="auto">
          <a:xfrm>
            <a:off x="381000" y="1596628"/>
            <a:ext cx="8305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r>
              <a:rPr lang="en-US" sz="4800" i="0" u="none" dirty="0">
                <a:solidFill>
                  <a:srgbClr val="FFFF00"/>
                </a:solidFill>
                <a:latin typeface="Tahoma" panose="020B0604030504040204" pitchFamily="34" charset="0"/>
              </a:rPr>
              <a:t>THỦY QUYỂN.</a:t>
            </a:r>
          </a:p>
          <a:p>
            <a:pPr algn="ctr"/>
            <a:r>
              <a:rPr lang="en-US" sz="4800" i="0" u="none" dirty="0">
                <a:solidFill>
                  <a:srgbClr val="FFFF00"/>
                </a:solidFill>
                <a:latin typeface="Tahoma" panose="020B0604030504040204" pitchFamily="34" charset="0"/>
              </a:rPr>
              <a:t> VÒNG TUẦN HOÀN NƯỚC. NƯỚC NGẦM, BĂNG HÀ.</a:t>
            </a:r>
          </a:p>
        </p:txBody>
      </p:sp>
      <p:sp>
        <p:nvSpPr>
          <p:cNvPr id="7" name="Text Box 12"/>
          <p:cNvSpPr txBox="1">
            <a:spLocks noChangeArrowheads="1"/>
          </p:cNvSpPr>
          <p:nvPr/>
        </p:nvSpPr>
        <p:spPr bwMode="auto">
          <a:xfrm>
            <a:off x="838200" y="609600"/>
            <a:ext cx="708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spcBef>
                <a:spcPct val="50000"/>
              </a:spcBef>
            </a:pPr>
            <a:endParaRPr lang="en-US"/>
          </a:p>
        </p:txBody>
      </p:sp>
      <p:sp>
        <p:nvSpPr>
          <p:cNvPr id="8" name="WordArt 13"/>
          <p:cNvSpPr>
            <a:spLocks noChangeArrowheads="1" noChangeShapeType="1" noTextEdit="1"/>
          </p:cNvSpPr>
          <p:nvPr/>
        </p:nvSpPr>
        <p:spPr bwMode="auto">
          <a:xfrm>
            <a:off x="1223122" y="0"/>
            <a:ext cx="7692278" cy="952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b="1" kern="10" dirty="0">
                <a:solidFill>
                  <a:srgbClr val="C0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Chương 5: NƯỚC TRÊN TRÁI DẤT</a:t>
            </a:r>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9755"/>
            <a:ext cx="1223122" cy="103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0" y="6195317"/>
            <a:ext cx="9115283" cy="645160"/>
          </a:xfrm>
          <a:prstGeom prst="rect">
            <a:avLst/>
          </a:prstGeom>
          <a:solidFill>
            <a:srgbClr val="66CCFF"/>
          </a:solidFill>
        </p:spPr>
        <p:txBody>
          <a:bodyPr wrap="square" rtlCol="0">
            <a:spAutoFit/>
          </a:bodyPr>
          <a:lstStyle/>
          <a:p>
            <a:endParaRPr lang="en-US" sz="3600"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6"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3"/>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6"/>
                                        </p:tgtEl>
                                        <p:attrNameLst>
                                          <p:attrName>style.visibility</p:attrName>
                                        </p:attrNameLst>
                                      </p:cBhvr>
                                      <p:to>
                                        <p:strVal val="visible"/>
                                      </p:to>
                                    </p:set>
                                    <p:anim calcmode="discrete" valueType="clr">
                                      <p:cBhvr override="childStyle">
                                        <p:cTn id="21"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
                                        </p:tgtEl>
                                        <p:attrNameLst>
                                          <p:attrName>fillcolor</p:attrName>
                                        </p:attrNameLst>
                                      </p:cBhvr>
                                      <p:tavLst>
                                        <p:tav tm="0">
                                          <p:val>
                                            <p:clrVal>
                                              <a:schemeClr val="accent2"/>
                                            </p:clrVal>
                                          </p:val>
                                        </p:tav>
                                        <p:tav tm="50000">
                                          <p:val>
                                            <p:clrVal>
                                              <a:schemeClr val="hlink"/>
                                            </p:clrVal>
                                          </p:val>
                                        </p:tav>
                                      </p:tavLst>
                                    </p:anim>
                                    <p:set>
                                      <p:cBhvr>
                                        <p:cTn id="23"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533400" y="1371600"/>
            <a:ext cx="7696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3000" b="1" dirty="0">
                <a:solidFill>
                  <a:srgbClr val="C00000"/>
                </a:solidFill>
              </a:rPr>
              <a:t>II. </a:t>
            </a:r>
            <a:r>
              <a:rPr lang="en-US" sz="3000" b="1" dirty="0" err="1">
                <a:solidFill>
                  <a:srgbClr val="C00000"/>
                </a:solidFill>
              </a:rPr>
              <a:t>Vòng</a:t>
            </a:r>
            <a:r>
              <a:rPr lang="en-US" sz="3000" b="1" dirty="0">
                <a:solidFill>
                  <a:srgbClr val="C00000"/>
                </a:solidFill>
              </a:rPr>
              <a:t> </a:t>
            </a:r>
            <a:r>
              <a:rPr lang="en-US" sz="3000" b="1" dirty="0" err="1">
                <a:solidFill>
                  <a:srgbClr val="C00000"/>
                </a:solidFill>
              </a:rPr>
              <a:t>tuần</a:t>
            </a:r>
            <a:r>
              <a:rPr lang="en-US" sz="3000" b="1" dirty="0">
                <a:solidFill>
                  <a:srgbClr val="C00000"/>
                </a:solidFill>
              </a:rPr>
              <a:t> </a:t>
            </a:r>
            <a:r>
              <a:rPr lang="en-US" sz="3000" b="1" dirty="0" err="1">
                <a:solidFill>
                  <a:srgbClr val="C00000"/>
                </a:solidFill>
              </a:rPr>
              <a:t>hoàn</a:t>
            </a:r>
            <a:r>
              <a:rPr lang="en-US" sz="3000" b="1" dirty="0">
                <a:solidFill>
                  <a:srgbClr val="C00000"/>
                </a:solidFill>
              </a:rPr>
              <a:t> </a:t>
            </a:r>
            <a:r>
              <a:rPr lang="en-US" sz="3000" b="1" dirty="0" err="1">
                <a:solidFill>
                  <a:srgbClr val="C00000"/>
                </a:solidFill>
              </a:rPr>
              <a:t>nước</a:t>
            </a:r>
            <a:endParaRPr lang="en-US" sz="3000" dirty="0">
              <a:solidFill>
                <a:srgbClr val="C00000"/>
              </a:solidFill>
            </a:endParaRPr>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6" y="-38912"/>
            <a:ext cx="10668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5"/>
          <p:cNvSpPr txBox="1">
            <a:spLocks noChangeArrowheads="1"/>
          </p:cNvSpPr>
          <p:nvPr/>
        </p:nvSpPr>
        <p:spPr bwMode="auto">
          <a:xfrm>
            <a:off x="1295400" y="17835"/>
            <a:ext cx="78486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i="0" u="none" dirty="0">
                <a:solidFill>
                  <a:srgbClr val="0000CC"/>
                </a:solidFill>
                <a:latin typeface="Tahoma" panose="020B0604030504040204" pitchFamily="34" charset="0"/>
              </a:rPr>
              <a:t>BÀI 16. THỦY QUYỂN. VÒNG TUẦN HOÀN NƯỚC. NƯỚC NGẦM, BĂNG HÀ.</a:t>
            </a:r>
          </a:p>
        </p:txBody>
      </p:sp>
      <p:sp>
        <p:nvSpPr>
          <p:cNvPr id="11" name="Text Box 5"/>
          <p:cNvSpPr txBox="1">
            <a:spLocks noChangeArrowheads="1"/>
          </p:cNvSpPr>
          <p:nvPr/>
        </p:nvSpPr>
        <p:spPr bwMode="auto">
          <a:xfrm>
            <a:off x="612839" y="1981200"/>
            <a:ext cx="8150161" cy="156845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r>
              <a:rPr lang="nl-NL" sz="2400" b="0" i="0" u="none" dirty="0">
                <a:solidFill>
                  <a:srgbClr val="0000CC"/>
                </a:solidFill>
                <a:latin typeface="Times New Roman" panose="02020603050405020304" pitchFamily="18" charset="0"/>
                <a:cs typeface="Times New Roman" panose="02020603050405020304" pitchFamily="18" charset="0"/>
              </a:rPr>
              <a:t>- Là sự chuyển động của nước trên Trái Đất theo những chu trình khép kín.</a:t>
            </a:r>
            <a:endParaRPr lang="en-US" sz="2400" b="0" i="0" u="none" dirty="0">
              <a:solidFill>
                <a:srgbClr val="0000CC"/>
              </a:solidFill>
              <a:latin typeface="Times New Roman" panose="02020603050405020304" pitchFamily="18" charset="0"/>
              <a:cs typeface="Times New Roman" panose="02020603050405020304" pitchFamily="18" charset="0"/>
            </a:endParaRPr>
          </a:p>
          <a:p>
            <a:r>
              <a:rPr lang="nl-NL" sz="2400" b="0" i="0" u="none" dirty="0">
                <a:solidFill>
                  <a:srgbClr val="0000CC"/>
                </a:solidFill>
                <a:latin typeface="Times New Roman" panose="02020603050405020304" pitchFamily="18" charset="0"/>
                <a:cs typeface="Times New Roman" panose="02020603050405020304" pitchFamily="18" charset="0"/>
              </a:rPr>
              <a:t>- </a:t>
            </a:r>
            <a:r>
              <a:rPr lang="en-US" altLang="nl-NL" sz="2400" b="0" i="0" u="none" dirty="0">
                <a:solidFill>
                  <a:srgbClr val="0000CC"/>
                </a:solidFill>
                <a:latin typeface="Times New Roman" panose="02020603050405020304" pitchFamily="18" charset="0"/>
                <a:cs typeface="Times New Roman" panose="02020603050405020304" pitchFamily="18" charset="0"/>
              </a:rPr>
              <a:t>Vòng tuần hoàn nước gồm </a:t>
            </a:r>
            <a:r>
              <a:rPr lang="nl-NL" sz="2400" b="0" i="0" u="none" dirty="0">
                <a:solidFill>
                  <a:srgbClr val="0000CC"/>
                </a:solidFill>
                <a:latin typeface="Times New Roman" panose="02020603050405020304" pitchFamily="18" charset="0"/>
                <a:cs typeface="Times New Roman" panose="02020603050405020304" pitchFamily="18" charset="0"/>
              </a:rPr>
              <a:t>: Vòng tuần hoàn nhỏ và vòng tuần hoàn lớn.</a:t>
            </a:r>
            <a:endParaRPr lang="en-US" sz="2400" b="0" i="0" u="none" dirty="0">
              <a:solidFill>
                <a:srgbClr val="0000CC"/>
              </a:solidFill>
              <a:latin typeface="Times New Roman" panose="02020603050405020304" pitchFamily="18" charset="0"/>
              <a:cs typeface="Times New Roman" panose="02020603050405020304" pitchFamily="18" charset="0"/>
            </a:endParaRPr>
          </a:p>
        </p:txBody>
      </p:sp>
      <p:sp>
        <p:nvSpPr>
          <p:cNvPr id="13" name="Rectangle 3"/>
          <p:cNvSpPr>
            <a:spLocks noChangeArrowheads="1"/>
          </p:cNvSpPr>
          <p:nvPr/>
        </p:nvSpPr>
        <p:spPr bwMode="auto">
          <a:xfrm>
            <a:off x="545592" y="893802"/>
            <a:ext cx="882700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0" hangingPunct="0">
              <a:spcBef>
                <a:spcPct val="50000"/>
              </a:spcBef>
              <a:defRPr/>
            </a:pPr>
            <a:r>
              <a:rPr lang="nl-NL" sz="3000" b="1" dirty="0">
                <a:solidFill>
                  <a:srgbClr val="C00000"/>
                </a:solidFill>
                <a:latin typeface="Times New Roman" panose="02020603050405020304" pitchFamily="18" charset="0"/>
                <a:cs typeface="Times New Roman" panose="02020603050405020304" pitchFamily="18" charset="0"/>
              </a:rPr>
              <a:t>I. Thủy quyển, thành phần chủ yếu của thủy quyển</a:t>
            </a:r>
            <a:r>
              <a:rPr lang="en-US" sz="3000" cap="all" dirty="0">
                <a:ln w="0"/>
                <a:solidFill>
                  <a:srgbClr val="C0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28600" y="3581400"/>
          <a:ext cx="8839200" cy="2706624"/>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7239000">
                  <a:extLst>
                    <a:ext uri="{9D8B030D-6E8A-4147-A177-3AD203B41FA5}">
                      <a16:colId xmlns:a16="http://schemas.microsoft.com/office/drawing/2014/main" val="20001"/>
                    </a:ext>
                  </a:extLst>
                </a:gridCol>
              </a:tblGrid>
              <a:tr h="370840">
                <a:tc>
                  <a:txBody>
                    <a:bodyPr/>
                    <a:lstStyle/>
                    <a:p>
                      <a:pPr marL="0" marR="0" algn="ctr">
                        <a:lnSpc>
                          <a:spcPct val="120000"/>
                        </a:lnSpc>
                        <a:spcBef>
                          <a:spcPts val="0"/>
                        </a:spcBef>
                        <a:spcAft>
                          <a:spcPts val="0"/>
                        </a:spcAft>
                      </a:pPr>
                      <a:r>
                        <a:rPr lang="en-US" sz="2600" dirty="0">
                          <a:effectLst/>
                          <a:latin typeface="Times New Roman" panose="02020603050405020304" pitchFamily="18" charset="0"/>
                          <a:cs typeface="Times New Roman" panose="02020603050405020304" pitchFamily="18" charset="0"/>
                        </a:rPr>
                        <a:t>NHÓM</a:t>
                      </a:r>
                      <a:endParaRPr lang="en-US" sz="26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en-US" sz="2600" dirty="0">
                          <a:effectLst/>
                          <a:latin typeface="Times New Roman" panose="02020603050405020304" pitchFamily="18" charset="0"/>
                          <a:cs typeface="Times New Roman" panose="02020603050405020304" pitchFamily="18" charset="0"/>
                        </a:rPr>
                        <a:t>CÂU HỎI</a:t>
                      </a:r>
                      <a:endParaRPr lang="en-US" sz="26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70840">
                <a:tc>
                  <a:txBody>
                    <a:bodyPr/>
                    <a:lstStyle/>
                    <a:p>
                      <a:pPr marL="0" marR="0" algn="just">
                        <a:lnSpc>
                          <a:spcPct val="120000"/>
                        </a:lnSpc>
                        <a:spcBef>
                          <a:spcPts val="0"/>
                        </a:spcBef>
                        <a:spcAft>
                          <a:spcPts val="0"/>
                        </a:spcAft>
                      </a:pPr>
                      <a:endParaRPr lang="en-US" sz="2600" dirty="0">
                        <a:solidFill>
                          <a:schemeClr val="accent3">
                            <a:lumMod val="50000"/>
                          </a:schemeClr>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endParaRPr lang="en-US" sz="2600" dirty="0">
                        <a:solidFill>
                          <a:schemeClr val="accent3">
                            <a:lumMod val="50000"/>
                          </a:schemeClr>
                        </a:solidFill>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70840">
                <a:tc>
                  <a:txBody>
                    <a:bodyPr/>
                    <a:lstStyle/>
                    <a:p>
                      <a:pPr marL="0" marR="0" algn="just">
                        <a:lnSpc>
                          <a:spcPct val="120000"/>
                        </a:lnSpc>
                        <a:spcBef>
                          <a:spcPts val="0"/>
                        </a:spcBef>
                        <a:spcAft>
                          <a:spcPts val="0"/>
                        </a:spcAft>
                      </a:pPr>
                      <a:r>
                        <a:rPr lang="en-US" sz="2600" dirty="0" err="1">
                          <a:solidFill>
                            <a:srgbClr val="7030A0"/>
                          </a:solidFill>
                          <a:effectLst/>
                          <a:latin typeface="Times New Roman" panose="02020603050405020304" pitchFamily="18" charset="0"/>
                          <a:cs typeface="Times New Roman" panose="02020603050405020304" pitchFamily="18" charset="0"/>
                        </a:rPr>
                        <a:t>Nhóm</a:t>
                      </a:r>
                      <a:r>
                        <a:rPr lang="en-US" sz="2600" dirty="0">
                          <a:solidFill>
                            <a:srgbClr val="7030A0"/>
                          </a:solidFill>
                          <a:effectLst/>
                          <a:latin typeface="Times New Roman" panose="02020603050405020304" pitchFamily="18" charset="0"/>
                          <a:cs typeface="Times New Roman" panose="02020603050405020304" pitchFamily="18" charset="0"/>
                        </a:rPr>
                        <a:t> 1, 2</a:t>
                      </a:r>
                    </a:p>
                  </a:txBody>
                  <a:tcPr marL="68580" marR="68580" marT="0" marB="0"/>
                </a:tc>
                <a:tc>
                  <a:txBody>
                    <a:bodyPr/>
                    <a:lstStyle/>
                    <a:p>
                      <a:pPr algn="just"/>
                      <a:r>
                        <a:rPr lang="nl-NL" sz="2600">
                          <a:solidFill>
                            <a:schemeClr val="accent6">
                              <a:lumMod val="50000"/>
                            </a:schemeClr>
                          </a:solidFill>
                          <a:latin typeface="Times New Roman" panose="02020603050405020304" pitchFamily="18" charset="0"/>
                          <a:cs typeface="Times New Roman" panose="02020603050405020304" pitchFamily="18" charset="0"/>
                        </a:rPr>
                        <a:t>- Phân biệt sự</a:t>
                      </a:r>
                      <a:r>
                        <a:rPr lang="nl-NL" sz="2600" baseline="0">
                          <a:solidFill>
                            <a:schemeClr val="accent6">
                              <a:lumMod val="50000"/>
                            </a:schemeClr>
                          </a:solidFill>
                          <a:latin typeface="Times New Roman" panose="02020603050405020304" pitchFamily="18" charset="0"/>
                          <a:cs typeface="Times New Roman" panose="02020603050405020304" pitchFamily="18" charset="0"/>
                        </a:rPr>
                        <a:t> khác nhau giữa</a:t>
                      </a:r>
                      <a:r>
                        <a:rPr lang="nl-NL" sz="2600">
                          <a:solidFill>
                            <a:schemeClr val="accent6">
                              <a:lumMod val="50000"/>
                            </a:schemeClr>
                          </a:solidFill>
                          <a:latin typeface="Times New Roman" panose="02020603050405020304" pitchFamily="18" charset="0"/>
                          <a:cs typeface="Times New Roman" panose="02020603050405020304" pitchFamily="18" charset="0"/>
                        </a:rPr>
                        <a:t> vòng tuần hoàn nhỏ và vòng tuần hoàn lớn.</a:t>
                      </a:r>
                      <a:endParaRPr lang="en-US" sz="2600" dirty="0">
                        <a:solidFill>
                          <a:schemeClr val="accent6">
                            <a:lumMod val="50000"/>
                          </a:schemeClr>
                        </a:solidFill>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70840">
                <a:tc>
                  <a:txBody>
                    <a:bodyPr/>
                    <a:lstStyle/>
                    <a:p>
                      <a:pPr marL="0" marR="0" algn="just">
                        <a:lnSpc>
                          <a:spcPct val="120000"/>
                        </a:lnSpc>
                        <a:spcBef>
                          <a:spcPts val="0"/>
                        </a:spcBef>
                        <a:spcAft>
                          <a:spcPts val="0"/>
                        </a:spcAft>
                      </a:pPr>
                      <a:r>
                        <a:rPr lang="en-US" sz="2600" dirty="0" err="1">
                          <a:solidFill>
                            <a:srgbClr val="CC00CC"/>
                          </a:solidFill>
                          <a:effectLst/>
                          <a:latin typeface="Times New Roman" panose="02020603050405020304" pitchFamily="18" charset="0"/>
                          <a:cs typeface="Times New Roman" panose="02020603050405020304" pitchFamily="18" charset="0"/>
                        </a:rPr>
                        <a:t>Nhóm</a:t>
                      </a:r>
                      <a:r>
                        <a:rPr lang="en-US" sz="2600" dirty="0">
                          <a:solidFill>
                            <a:srgbClr val="CC00CC"/>
                          </a:solidFill>
                          <a:effectLst/>
                          <a:latin typeface="Times New Roman" panose="02020603050405020304" pitchFamily="18" charset="0"/>
                          <a:cs typeface="Times New Roman" panose="02020603050405020304" pitchFamily="18" charset="0"/>
                        </a:rPr>
                        <a:t> 3, 4</a:t>
                      </a:r>
                    </a:p>
                  </a:txBody>
                  <a:tcPr marL="68580" marR="68580" marT="0" marB="0"/>
                </a:tc>
                <a:tc>
                  <a:txBody>
                    <a:bodyPr/>
                    <a:lstStyle/>
                    <a:p>
                      <a:pPr algn="just"/>
                      <a:r>
                        <a:rPr lang="nl-NL" sz="2600" dirty="0">
                          <a:solidFill>
                            <a:srgbClr val="C00000"/>
                          </a:solidFill>
                          <a:latin typeface="Times New Roman" panose="02020603050405020304" pitchFamily="18" charset="0"/>
                          <a:cs typeface="Times New Roman" panose="02020603050405020304" pitchFamily="18" charset="0"/>
                        </a:rPr>
                        <a:t>-</a:t>
                      </a:r>
                      <a:r>
                        <a:rPr lang="en-US" sz="2600" dirty="0" err="1">
                          <a:solidFill>
                            <a:srgbClr val="C00000"/>
                          </a:solidFill>
                          <a:latin typeface="Times New Roman" panose="02020603050405020304" pitchFamily="18" charset="0"/>
                          <a:cs typeface="Times New Roman" panose="02020603050405020304" pitchFamily="18" charset="0"/>
                        </a:rPr>
                        <a:t>Trạng</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thái</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thay</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đổi</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của</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nước</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trong</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vòng</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tuần</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hoàn</a:t>
                      </a:r>
                      <a:r>
                        <a:rPr lang="en-US" sz="2600" dirty="0">
                          <a:solidFill>
                            <a:srgbClr val="C00000"/>
                          </a:solidFill>
                          <a:latin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val="10003"/>
                  </a:ext>
                </a:extLst>
              </a:tr>
              <a:tr h="370840">
                <a:tc>
                  <a:txBody>
                    <a:bodyPr/>
                    <a:lstStyle/>
                    <a:p>
                      <a:r>
                        <a:rPr lang="en-US" sz="2600" dirty="0" err="1">
                          <a:solidFill>
                            <a:schemeClr val="accent2">
                              <a:lumMod val="75000"/>
                            </a:schemeClr>
                          </a:solidFill>
                          <a:latin typeface="Times New Roman" panose="02020603050405020304" pitchFamily="18" charset="0"/>
                          <a:cs typeface="Times New Roman" panose="02020603050405020304" pitchFamily="18" charset="0"/>
                        </a:rPr>
                        <a:t>Nhóm</a:t>
                      </a:r>
                      <a:r>
                        <a:rPr lang="en-US" sz="2600" baseline="0" dirty="0">
                          <a:solidFill>
                            <a:schemeClr val="accent2">
                              <a:lumMod val="75000"/>
                            </a:schemeClr>
                          </a:solidFill>
                          <a:latin typeface="Times New Roman" panose="02020603050405020304" pitchFamily="18" charset="0"/>
                          <a:cs typeface="Times New Roman" panose="02020603050405020304" pitchFamily="18" charset="0"/>
                        </a:rPr>
                        <a:t> 5, 6</a:t>
                      </a:r>
                      <a:endParaRPr lang="en-US" sz="2600" dirty="0">
                        <a:solidFill>
                          <a:schemeClr val="accent2">
                            <a:lumMod val="75000"/>
                          </a:schemeClr>
                        </a:solidFill>
                        <a:latin typeface="Times New Roman" panose="02020603050405020304" pitchFamily="18" charset="0"/>
                        <a:cs typeface="Times New Roman" panose="02020603050405020304" pitchFamily="18" charset="0"/>
                      </a:endParaRPr>
                    </a:p>
                  </a:txBody>
                  <a:tcPr/>
                </a:tc>
                <a:tc>
                  <a:txBody>
                    <a:bodyPr/>
                    <a:lstStyle/>
                    <a:p>
                      <a:r>
                        <a:rPr lang="nl-NL" sz="2600" dirty="0">
                          <a:solidFill>
                            <a:srgbClr val="7030A0"/>
                          </a:solidFill>
                          <a:latin typeface="Times New Roman" panose="02020603050405020304" pitchFamily="18" charset="0"/>
                          <a:cs typeface="Times New Roman" panose="02020603050405020304" pitchFamily="18" charset="0"/>
                        </a:rPr>
                        <a:t>- Nước trong khí quyển có nguồn gốc từ đâu?</a:t>
                      </a:r>
                      <a:endParaRPr lang="en-US" sz="2600" dirty="0">
                        <a:solidFill>
                          <a:srgbClr val="7030A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
        <p:nvSpPr>
          <p:cNvPr id="12" name="Text Box 27"/>
          <p:cNvSpPr txBox="1">
            <a:spLocks noChangeArrowheads="1"/>
          </p:cNvSpPr>
          <p:nvPr/>
        </p:nvSpPr>
        <p:spPr bwMode="auto">
          <a:xfrm>
            <a:off x="-76199" y="990600"/>
            <a:ext cx="3476474" cy="646331"/>
          </a:xfrm>
          <a:prstGeom prst="rect">
            <a:avLst/>
          </a:prstGeom>
          <a:solidFill>
            <a:schemeClr val="accent4">
              <a:lumMod val="20000"/>
              <a:lumOff val="80000"/>
            </a:schemeClr>
          </a:solidFill>
          <a:ln>
            <a:noFill/>
          </a:ln>
          <a:effectLst/>
        </p:spPr>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spcBef>
                <a:spcPct val="50000"/>
              </a:spcBef>
            </a:pPr>
            <a:r>
              <a:rPr lang="en-US" sz="3600" i="0" u="none" dirty="0">
                <a:solidFill>
                  <a:srgbClr val="0000CC"/>
                </a:solidFill>
                <a:latin typeface="Times New Roman" panose="02020603050405020304" pitchFamily="18" charset="0"/>
              </a:rPr>
              <a:t>THẢO LUẬN 5’</a:t>
            </a:r>
          </a:p>
        </p:txBody>
      </p:sp>
      <p:sp>
        <p:nvSpPr>
          <p:cNvPr id="15" name="Text Box 31"/>
          <p:cNvSpPr txBox="1">
            <a:spLocks noChangeArrowheads="1"/>
          </p:cNvSpPr>
          <p:nvPr/>
        </p:nvSpPr>
        <p:spPr bwMode="auto">
          <a:xfrm>
            <a:off x="547991" y="6320135"/>
            <a:ext cx="8305800" cy="461665"/>
          </a:xfrm>
          <a:prstGeom prst="rect">
            <a:avLst/>
          </a:prstGeom>
          <a:solidFill>
            <a:schemeClr val="accent6">
              <a:lumMod val="20000"/>
              <a:lumOff val="80000"/>
            </a:schemeClr>
          </a:solidFill>
          <a:ln>
            <a:noFill/>
          </a:ln>
          <a:effectLst/>
        </p:spPr>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u="none" dirty="0" err="1">
                <a:solidFill>
                  <a:srgbClr val="006600"/>
                </a:solidFill>
                <a:latin typeface="Times New Roman" panose="02020603050405020304" pitchFamily="18" charset="0"/>
                <a:cs typeface="Times New Roman" panose="02020603050405020304" pitchFamily="18" charset="0"/>
              </a:rPr>
              <a:t>Các</a:t>
            </a:r>
            <a:r>
              <a:rPr lang="en-US" sz="2400" u="none" dirty="0">
                <a:solidFill>
                  <a:srgbClr val="006600"/>
                </a:solidFill>
                <a:latin typeface="Times New Roman" panose="02020603050405020304" pitchFamily="18" charset="0"/>
                <a:cs typeface="Times New Roman" panose="02020603050405020304" pitchFamily="18" charset="0"/>
              </a:rPr>
              <a:t> </a:t>
            </a:r>
            <a:r>
              <a:rPr lang="en-US" sz="2400" u="none" dirty="0" err="1">
                <a:solidFill>
                  <a:srgbClr val="006600"/>
                </a:solidFill>
                <a:latin typeface="Times New Roman" panose="02020603050405020304" pitchFamily="18" charset="0"/>
                <a:cs typeface="Times New Roman" panose="02020603050405020304" pitchFamily="18" charset="0"/>
              </a:rPr>
              <a:t>nhóm</a:t>
            </a:r>
            <a:r>
              <a:rPr lang="en-US" sz="2400" u="none" dirty="0">
                <a:solidFill>
                  <a:srgbClr val="006600"/>
                </a:solidFill>
                <a:latin typeface="Times New Roman" panose="02020603050405020304" pitchFamily="18" charset="0"/>
                <a:cs typeface="Times New Roman" panose="02020603050405020304" pitchFamily="18" charset="0"/>
              </a:rPr>
              <a:t> </a:t>
            </a:r>
            <a:r>
              <a:rPr lang="en-US" sz="2400" u="none" dirty="0" err="1">
                <a:solidFill>
                  <a:srgbClr val="006600"/>
                </a:solidFill>
                <a:latin typeface="Times New Roman" panose="02020603050405020304" pitchFamily="18" charset="0"/>
                <a:cs typeface="Times New Roman" panose="02020603050405020304" pitchFamily="18" charset="0"/>
              </a:rPr>
              <a:t>thảo</a:t>
            </a:r>
            <a:r>
              <a:rPr lang="en-US" sz="2400" u="none" dirty="0">
                <a:solidFill>
                  <a:srgbClr val="006600"/>
                </a:solidFill>
                <a:latin typeface="Times New Roman" panose="02020603050405020304" pitchFamily="18" charset="0"/>
                <a:cs typeface="Times New Roman" panose="02020603050405020304" pitchFamily="18" charset="0"/>
              </a:rPr>
              <a:t> </a:t>
            </a:r>
            <a:r>
              <a:rPr lang="en-US" sz="2400" u="none" dirty="0" err="1">
                <a:solidFill>
                  <a:srgbClr val="006600"/>
                </a:solidFill>
                <a:latin typeface="Times New Roman" panose="02020603050405020304" pitchFamily="18" charset="0"/>
                <a:cs typeface="Times New Roman" panose="02020603050405020304" pitchFamily="18" charset="0"/>
              </a:rPr>
              <a:t>luận</a:t>
            </a:r>
            <a:r>
              <a:rPr lang="en-US" sz="2400" u="none" dirty="0">
                <a:solidFill>
                  <a:srgbClr val="006600"/>
                </a:solidFill>
                <a:latin typeface="Times New Roman" panose="02020603050405020304" pitchFamily="18" charset="0"/>
                <a:cs typeface="Times New Roman" panose="02020603050405020304" pitchFamily="18" charset="0"/>
              </a:rPr>
              <a:t> </a:t>
            </a:r>
            <a:r>
              <a:rPr lang="en-US" sz="2400" u="none" dirty="0" err="1">
                <a:solidFill>
                  <a:srgbClr val="006600"/>
                </a:solidFill>
                <a:latin typeface="Times New Roman" panose="02020603050405020304" pitchFamily="18" charset="0"/>
                <a:cs typeface="Times New Roman" panose="02020603050405020304" pitchFamily="18" charset="0"/>
              </a:rPr>
              <a:t>và</a:t>
            </a:r>
            <a:r>
              <a:rPr lang="en-US" sz="2400" u="none" dirty="0">
                <a:solidFill>
                  <a:srgbClr val="006600"/>
                </a:solidFill>
                <a:latin typeface="Times New Roman" panose="02020603050405020304" pitchFamily="18" charset="0"/>
                <a:cs typeface="Times New Roman" panose="02020603050405020304" pitchFamily="18" charset="0"/>
              </a:rPr>
              <a:t> </a:t>
            </a:r>
            <a:r>
              <a:rPr lang="en-US" sz="2400" u="none" dirty="0" err="1">
                <a:solidFill>
                  <a:srgbClr val="006600"/>
                </a:solidFill>
                <a:latin typeface="Times New Roman" panose="02020603050405020304" pitchFamily="18" charset="0"/>
                <a:cs typeface="Times New Roman" panose="02020603050405020304" pitchFamily="18" charset="0"/>
              </a:rPr>
              <a:t>cử</a:t>
            </a:r>
            <a:r>
              <a:rPr lang="en-US" sz="2400" u="none" dirty="0">
                <a:solidFill>
                  <a:srgbClr val="006600"/>
                </a:solidFill>
                <a:latin typeface="Times New Roman" panose="02020603050405020304" pitchFamily="18" charset="0"/>
                <a:cs typeface="Times New Roman" panose="02020603050405020304" pitchFamily="18" charset="0"/>
              </a:rPr>
              <a:t> </a:t>
            </a:r>
            <a:r>
              <a:rPr lang="en-US" sz="2400" u="none" dirty="0" err="1">
                <a:solidFill>
                  <a:srgbClr val="006600"/>
                </a:solidFill>
                <a:latin typeface="Times New Roman" panose="02020603050405020304" pitchFamily="18" charset="0"/>
                <a:cs typeface="Times New Roman" panose="02020603050405020304" pitchFamily="18" charset="0"/>
              </a:rPr>
              <a:t>đại</a:t>
            </a:r>
            <a:r>
              <a:rPr lang="en-US" sz="2400" u="none" dirty="0">
                <a:solidFill>
                  <a:srgbClr val="006600"/>
                </a:solidFill>
                <a:latin typeface="Times New Roman" panose="02020603050405020304" pitchFamily="18" charset="0"/>
                <a:cs typeface="Times New Roman" panose="02020603050405020304" pitchFamily="18" charset="0"/>
              </a:rPr>
              <a:t> </a:t>
            </a:r>
            <a:r>
              <a:rPr lang="en-US" sz="2400" u="none" dirty="0" err="1">
                <a:solidFill>
                  <a:srgbClr val="006600"/>
                </a:solidFill>
                <a:latin typeface="Times New Roman" panose="02020603050405020304" pitchFamily="18" charset="0"/>
                <a:cs typeface="Times New Roman" panose="02020603050405020304" pitchFamily="18" charset="0"/>
              </a:rPr>
              <a:t>diện</a:t>
            </a:r>
            <a:r>
              <a:rPr lang="en-US" sz="2400" u="none" dirty="0">
                <a:solidFill>
                  <a:srgbClr val="006600"/>
                </a:solidFill>
                <a:latin typeface="Times New Roman" panose="02020603050405020304" pitchFamily="18" charset="0"/>
                <a:cs typeface="Times New Roman" panose="02020603050405020304" pitchFamily="18" charset="0"/>
              </a:rPr>
              <a:t> </a:t>
            </a:r>
            <a:r>
              <a:rPr lang="en-US" sz="2400" u="none" dirty="0" err="1">
                <a:solidFill>
                  <a:srgbClr val="006600"/>
                </a:solidFill>
                <a:latin typeface="Times New Roman" panose="02020603050405020304" pitchFamily="18" charset="0"/>
                <a:cs typeface="Times New Roman" panose="02020603050405020304" pitchFamily="18" charset="0"/>
              </a:rPr>
              <a:t>lên</a:t>
            </a:r>
            <a:r>
              <a:rPr lang="en-US" sz="2400" u="none" dirty="0">
                <a:solidFill>
                  <a:srgbClr val="006600"/>
                </a:solidFill>
                <a:latin typeface="Times New Roman" panose="02020603050405020304" pitchFamily="18" charset="0"/>
                <a:cs typeface="Times New Roman" panose="02020603050405020304" pitchFamily="18" charset="0"/>
              </a:rPr>
              <a:t> </a:t>
            </a:r>
            <a:r>
              <a:rPr lang="en-US" sz="2400" u="none" dirty="0" err="1">
                <a:solidFill>
                  <a:srgbClr val="006600"/>
                </a:solidFill>
                <a:latin typeface="Times New Roman" panose="02020603050405020304" pitchFamily="18" charset="0"/>
                <a:cs typeface="Times New Roman" panose="02020603050405020304" pitchFamily="18" charset="0"/>
              </a:rPr>
              <a:t>trình</a:t>
            </a:r>
            <a:r>
              <a:rPr lang="en-US" sz="2400" u="none" dirty="0">
                <a:solidFill>
                  <a:srgbClr val="006600"/>
                </a:solidFill>
                <a:latin typeface="Times New Roman" panose="02020603050405020304" pitchFamily="18" charset="0"/>
                <a:cs typeface="Times New Roman" panose="02020603050405020304" pitchFamily="18" charset="0"/>
              </a:rPr>
              <a:t> </a:t>
            </a:r>
            <a:r>
              <a:rPr lang="en-US" sz="2400" u="none" dirty="0" err="1">
                <a:solidFill>
                  <a:srgbClr val="006600"/>
                </a:solidFill>
                <a:latin typeface="Times New Roman" panose="02020603050405020304" pitchFamily="18" charset="0"/>
                <a:cs typeface="Times New Roman" panose="02020603050405020304" pitchFamily="18" charset="0"/>
              </a:rPr>
              <a:t>bày</a:t>
            </a:r>
            <a:r>
              <a:rPr lang="en-US" sz="2400" u="none" dirty="0">
                <a:solidFill>
                  <a:srgbClr val="006600"/>
                </a:solidFill>
                <a:latin typeface="Times New Roman" panose="02020603050405020304" pitchFamily="18" charset="0"/>
                <a:cs typeface="Times New Roman" panose="02020603050405020304" pitchFamily="18" charset="0"/>
              </a:rPr>
              <a:t>.</a:t>
            </a:r>
          </a:p>
        </p:txBody>
      </p:sp>
      <p:pic>
        <p:nvPicPr>
          <p:cNvPr id="16" name="Picture 15" descr="[Chân trời sáng tạo] Giải địa lí 6 bài 16"/>
          <p:cNvPicPr/>
          <p:nvPr/>
        </p:nvPicPr>
        <p:blipFill>
          <a:blip r:embed="rId2">
            <a:extLst>
              <a:ext uri="{28A0092B-C50C-407E-A947-70E740481C1C}">
                <a14:useLocalDpi xmlns:a14="http://schemas.microsoft.com/office/drawing/2010/main" val="0"/>
              </a:ext>
            </a:extLst>
          </a:blip>
          <a:srcRect/>
          <a:stretch>
            <a:fillRect/>
          </a:stretch>
        </p:blipFill>
        <p:spPr bwMode="auto">
          <a:xfrm>
            <a:off x="3657600" y="-76200"/>
            <a:ext cx="5562600" cy="3657600"/>
          </a:xfrm>
          <a:prstGeom prst="rect">
            <a:avLst/>
          </a:prstGeom>
          <a:noFill/>
          <a:ln>
            <a:noFill/>
          </a:ln>
        </p:spPr>
      </p:pic>
      <p:sp>
        <p:nvSpPr>
          <p:cNvPr id="18" name="TextBox 17"/>
          <p:cNvSpPr txBox="1"/>
          <p:nvPr/>
        </p:nvSpPr>
        <p:spPr>
          <a:xfrm>
            <a:off x="22698" y="1815405"/>
            <a:ext cx="3634903" cy="1384995"/>
          </a:xfrm>
          <a:prstGeom prst="rect">
            <a:avLst/>
          </a:prstGeom>
          <a:noFill/>
        </p:spPr>
        <p:txBody>
          <a:bodyPr wrap="square" rtlCol="0">
            <a:spAutoFit/>
          </a:bodyPr>
          <a:lstStyle/>
          <a:p>
            <a:pPr algn="just"/>
            <a:r>
              <a:rPr lang="nl-NL" sz="2800" b="1" dirty="0">
                <a:solidFill>
                  <a:srgbClr val="006600"/>
                </a:solidFill>
                <a:latin typeface="Times New Roman" panose="02020603050405020304" pitchFamily="18" charset="0"/>
                <a:cs typeface="Times New Roman" panose="02020603050405020304" pitchFamily="18" charset="0"/>
              </a:rPr>
              <a:t>Dựa vào sơ đồ hình 16.3 và kết hợp với hiểu biết, em hãy:</a:t>
            </a:r>
            <a:endParaRPr lang="en-US" sz="2800" b="1" dirty="0">
              <a:solidFill>
                <a:srgbClr val="006600"/>
              </a:solidFill>
              <a:latin typeface="Times New Roman" panose="02020603050405020304" pitchFamily="18" charset="0"/>
              <a:cs typeface="Times New Roman" panose="02020603050405020304" pitchFamily="18" charset="0"/>
            </a:endParaRPr>
          </a:p>
        </p:txBody>
      </p:sp>
      <p:pic>
        <p:nvPicPr>
          <p:cNvPr id="19" name="Picture 5" descr="question_pop_up_from_box_rotate_hg_cl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819400"/>
            <a:ext cx="813815" cy="58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25" y="1"/>
            <a:ext cx="1196975" cy="1009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8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4)">
                                      <p:cBhvr>
                                        <p:cTn id="12" dur="20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ppt_x</p:attrName>
                                        </p:attrNameLst>
                                      </p:cBhvr>
                                      <p:tavLst>
                                        <p:tav tm="0">
                                          <p:val>
                                            <p:strVal val="#ppt_x-.2"/>
                                          </p:val>
                                        </p:tav>
                                        <p:tav tm="100000">
                                          <p:val>
                                            <p:strVal val="#ppt_x"/>
                                          </p:val>
                                        </p:tav>
                                      </p:tavLst>
                                    </p:anim>
                                    <p:anim calcmode="lin" valueType="num">
                                      <p:cBhvr>
                                        <p:cTn id="21"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5"/>
                                        </p:tgtEl>
                                      </p:cBhvr>
                                    </p:animEffect>
                                  </p:childTnLst>
                                </p:cTn>
                              </p:par>
                              <p:par>
                                <p:cTn id="23" presetID="16" presetClass="entr" presetSubtype="21"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45"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2000"/>
                                        <p:tgtEl>
                                          <p:spTgt spid="19"/>
                                        </p:tgtEl>
                                      </p:cBhvr>
                                    </p:animEffect>
                                    <p:anim calcmode="lin" valueType="num">
                                      <p:cBhvr>
                                        <p:cTn id="29" dur="2000" fill="hold"/>
                                        <p:tgtEl>
                                          <p:spTgt spid="19"/>
                                        </p:tgtEl>
                                        <p:attrNameLst>
                                          <p:attrName>ppt_w</p:attrName>
                                        </p:attrNameLst>
                                      </p:cBhvr>
                                      <p:tavLst>
                                        <p:tav tm="0" fmla="#ppt_w*sin(2.5*pi*$)">
                                          <p:val>
                                            <p:fltVal val="0"/>
                                          </p:val>
                                        </p:tav>
                                        <p:tav tm="100000">
                                          <p:val>
                                            <p:fltVal val="1"/>
                                          </p:val>
                                        </p:tav>
                                      </p:tavLst>
                                    </p:anim>
                                    <p:anim calcmode="lin" valueType="num">
                                      <p:cBhvr>
                                        <p:cTn id="30"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533400" y="1371600"/>
            <a:ext cx="7696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3000" b="1" dirty="0">
                <a:solidFill>
                  <a:srgbClr val="C00000"/>
                </a:solidFill>
              </a:rPr>
              <a:t>II. </a:t>
            </a:r>
            <a:r>
              <a:rPr lang="en-US" sz="3000" b="1" dirty="0" err="1">
                <a:solidFill>
                  <a:srgbClr val="C00000"/>
                </a:solidFill>
              </a:rPr>
              <a:t>Vòng</a:t>
            </a:r>
            <a:r>
              <a:rPr lang="en-US" sz="3000" b="1" dirty="0">
                <a:solidFill>
                  <a:srgbClr val="C00000"/>
                </a:solidFill>
              </a:rPr>
              <a:t> </a:t>
            </a:r>
            <a:r>
              <a:rPr lang="en-US" sz="3000" b="1" dirty="0" err="1">
                <a:solidFill>
                  <a:srgbClr val="C00000"/>
                </a:solidFill>
              </a:rPr>
              <a:t>tuần</a:t>
            </a:r>
            <a:r>
              <a:rPr lang="en-US" sz="3000" b="1" dirty="0">
                <a:solidFill>
                  <a:srgbClr val="C00000"/>
                </a:solidFill>
              </a:rPr>
              <a:t> </a:t>
            </a:r>
            <a:r>
              <a:rPr lang="en-US" sz="3000" b="1" dirty="0" err="1">
                <a:solidFill>
                  <a:srgbClr val="C00000"/>
                </a:solidFill>
              </a:rPr>
              <a:t>hoàn</a:t>
            </a:r>
            <a:r>
              <a:rPr lang="en-US" sz="3000" b="1" dirty="0">
                <a:solidFill>
                  <a:srgbClr val="C00000"/>
                </a:solidFill>
              </a:rPr>
              <a:t> </a:t>
            </a:r>
            <a:r>
              <a:rPr lang="en-US" sz="3000" b="1" dirty="0" err="1">
                <a:solidFill>
                  <a:srgbClr val="C00000"/>
                </a:solidFill>
              </a:rPr>
              <a:t>nước</a:t>
            </a:r>
            <a:endParaRPr lang="en-US" sz="3000" dirty="0">
              <a:solidFill>
                <a:srgbClr val="C00000"/>
              </a:solidFill>
            </a:endParaRPr>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6" y="-38912"/>
            <a:ext cx="10668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5"/>
          <p:cNvSpPr txBox="1">
            <a:spLocks noChangeArrowheads="1"/>
          </p:cNvSpPr>
          <p:nvPr/>
        </p:nvSpPr>
        <p:spPr bwMode="auto">
          <a:xfrm>
            <a:off x="1295400" y="17835"/>
            <a:ext cx="78486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i="0" u="none" dirty="0">
                <a:solidFill>
                  <a:srgbClr val="0000CC"/>
                </a:solidFill>
                <a:latin typeface="Tahoma" panose="020B0604030504040204" pitchFamily="34" charset="0"/>
              </a:rPr>
              <a:t>BÀI 16. THỦY QUYỂN. VÒNG TUẦN HOÀN NƯỚC. NƯỚC NGẦM, BĂNG HÀ.</a:t>
            </a:r>
          </a:p>
        </p:txBody>
      </p:sp>
      <p:sp>
        <p:nvSpPr>
          <p:cNvPr id="11" name="Text Box 5"/>
          <p:cNvSpPr txBox="1">
            <a:spLocks noChangeArrowheads="1"/>
          </p:cNvSpPr>
          <p:nvPr/>
        </p:nvSpPr>
        <p:spPr bwMode="auto">
          <a:xfrm>
            <a:off x="612839" y="1981200"/>
            <a:ext cx="8150161" cy="409257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r>
              <a:rPr lang="nl-NL" sz="2000" b="0" i="0" u="none" dirty="0">
                <a:solidFill>
                  <a:srgbClr val="0000CC"/>
                </a:solidFill>
                <a:latin typeface="Times New Roman" panose="02020603050405020304" pitchFamily="18" charset="0"/>
                <a:cs typeface="Times New Roman" panose="02020603050405020304" pitchFamily="18" charset="0"/>
              </a:rPr>
              <a:t>-</a:t>
            </a:r>
            <a:r>
              <a:rPr lang="nl-NL" sz="2000" b="0" i="0" u="none" dirty="0">
                <a:solidFill>
                  <a:srgbClr val="FF0000"/>
                </a:solidFill>
                <a:latin typeface="Times New Roman" panose="02020603050405020304" pitchFamily="18" charset="0"/>
                <a:cs typeface="Times New Roman" panose="02020603050405020304" pitchFamily="18" charset="0"/>
              </a:rPr>
              <a:t> </a:t>
            </a:r>
            <a:r>
              <a:rPr lang="en-US" altLang="nl-NL" sz="2000" b="0" i="0" u="none" dirty="0">
                <a:solidFill>
                  <a:srgbClr val="FF0000"/>
                </a:solidFill>
                <a:latin typeface="Times New Roman" panose="02020603050405020304" pitchFamily="18" charset="0"/>
                <a:cs typeface="Times New Roman" panose="02020603050405020304" pitchFamily="18" charset="0"/>
              </a:rPr>
              <a:t>Nhóm 1,2: </a:t>
            </a:r>
            <a:r>
              <a:rPr lang="en-US" altLang="nl-NL" sz="2000" b="0" i="0" u="none" dirty="0">
                <a:solidFill>
                  <a:srgbClr val="0000CC"/>
                </a:solidFill>
                <a:latin typeface="Times New Roman" panose="02020603050405020304" pitchFamily="18" charset="0"/>
                <a:cs typeface="Times New Roman" panose="02020603050405020304" pitchFamily="18" charset="0"/>
              </a:rPr>
              <a:t>Vòng tuần hoàn nhỏ chỉ có hai giai đoạn: bốc hơi và nước rơi còn vòng tuần hoàn lớn có thể trải qua ba giai đoạn: bốc hơi, nước rơi, dòng chảy hoặc bốn giai đoạn: bốc hơi, nước rơi, thấm và dòng chảy. Vòng tuần hoàn lớn có thể đưa nước đến hầu khắp mọi nơi trên Trái Đất.</a:t>
            </a:r>
            <a:endParaRPr lang="en-US" sz="2000" b="0" i="0" u="none" dirty="0">
              <a:solidFill>
                <a:srgbClr val="0000CC"/>
              </a:solidFill>
              <a:latin typeface="Times New Roman" panose="02020603050405020304" pitchFamily="18" charset="0"/>
              <a:cs typeface="Times New Roman" panose="02020603050405020304" pitchFamily="18" charset="0"/>
            </a:endParaRPr>
          </a:p>
          <a:p>
            <a:r>
              <a:rPr lang="nl-NL" sz="2000" b="0" i="0" u="none" dirty="0">
                <a:solidFill>
                  <a:srgbClr val="0000CC"/>
                </a:solidFill>
                <a:latin typeface="Times New Roman" panose="02020603050405020304" pitchFamily="18" charset="0"/>
                <a:cs typeface="Times New Roman" panose="02020603050405020304" pitchFamily="18" charset="0"/>
              </a:rPr>
              <a:t>-</a:t>
            </a:r>
            <a:r>
              <a:rPr lang="nl-NL" sz="2000" b="0" i="0" u="none" dirty="0">
                <a:solidFill>
                  <a:srgbClr val="FF0000"/>
                </a:solidFill>
                <a:latin typeface="Times New Roman" panose="02020603050405020304" pitchFamily="18" charset="0"/>
                <a:cs typeface="Times New Roman" panose="02020603050405020304" pitchFamily="18" charset="0"/>
              </a:rPr>
              <a:t> </a:t>
            </a:r>
            <a:r>
              <a:rPr lang="en-US" altLang="nl-NL" sz="2000" b="0" i="0" u="none" dirty="0">
                <a:solidFill>
                  <a:srgbClr val="FF0000"/>
                </a:solidFill>
                <a:latin typeface="Times New Roman" panose="02020603050405020304" pitchFamily="18" charset="0"/>
                <a:cs typeface="Times New Roman" panose="02020603050405020304" pitchFamily="18" charset="0"/>
              </a:rPr>
              <a:t>Nhóm 3,4:</a:t>
            </a:r>
            <a:r>
              <a:rPr lang="en-US" altLang="nl-NL" sz="2000" b="0" i="0" u="none" dirty="0">
                <a:solidFill>
                  <a:srgbClr val="0000CC"/>
                </a:solidFill>
                <a:latin typeface="Times New Roman" panose="02020603050405020304" pitchFamily="18" charset="0"/>
                <a:cs typeface="Times New Roman" panose="02020603050405020304" pitchFamily="18" charset="0"/>
              </a:rPr>
              <a:t> Trạng thái thay đổi của nước trong vòng tuần hoàn:Vòng tuần hoàn nước là sự tồn tại và vận động của nước trên mặt đất, trong lòng đất và trong bầu khí quyển của Trái Đất. Nước Trái Đất luôn vận động và chuyển từ trạng thái này sang trạng thái khác, từ thể lỏng sang thể hơi rồi thể rắn và ngược lại. Vòng tuần hoàn nước đã và đang diễn ra từ hàng tỉ năm và tất cả cuộc sống trên Trái Đất đều phụ thuộc vào nó, Trái Đất chắc hẳn sẽ là một nơi không thể sống được nếu không có nước.</a:t>
            </a:r>
          </a:p>
          <a:p>
            <a:r>
              <a:rPr lang="en-US" altLang="nl-NL" sz="2000" b="0" i="0" u="none" dirty="0">
                <a:solidFill>
                  <a:srgbClr val="0000CC"/>
                </a:solidFill>
                <a:latin typeface="Times New Roman" panose="02020603050405020304" pitchFamily="18" charset="0"/>
                <a:cs typeface="Times New Roman" panose="02020603050405020304" pitchFamily="18" charset="0"/>
              </a:rPr>
              <a:t>- </a:t>
            </a:r>
            <a:r>
              <a:rPr lang="en-US" altLang="nl-NL" sz="2000" b="0" i="0" u="none" dirty="0">
                <a:solidFill>
                  <a:srgbClr val="FF0000"/>
                </a:solidFill>
                <a:latin typeface="Times New Roman" panose="02020603050405020304" pitchFamily="18" charset="0"/>
                <a:cs typeface="Times New Roman" panose="02020603050405020304" pitchFamily="18" charset="0"/>
              </a:rPr>
              <a:t>Nhóm 5,6: </a:t>
            </a:r>
            <a:r>
              <a:rPr lang="en-US" altLang="nl-NL" sz="2000" b="0" i="0" u="none" dirty="0">
                <a:solidFill>
                  <a:srgbClr val="0000CC"/>
                </a:solidFill>
                <a:latin typeface="Times New Roman" panose="02020603050405020304" pitchFamily="18" charset="0"/>
                <a:cs typeface="Times New Roman" panose="02020603050405020304" pitchFamily="18" charset="0"/>
              </a:rPr>
              <a:t>Nước trong khí quyển có nguồn gốc từ: Nước trong khí quyển có nguồn gốc từ biển, sông, hồ,... bốc hơi lên, thực vật thoát hơi. </a:t>
            </a:r>
            <a:r>
              <a:rPr lang="nl-NL" sz="2000" b="0" i="0" u="none" dirty="0">
                <a:solidFill>
                  <a:srgbClr val="0000CC"/>
                </a:solidFill>
                <a:latin typeface="Times New Roman" panose="02020603050405020304" pitchFamily="18" charset="0"/>
                <a:cs typeface="Times New Roman" panose="02020603050405020304" pitchFamily="18" charset="0"/>
              </a:rPr>
              <a:t>.</a:t>
            </a:r>
            <a:endParaRPr lang="en-US" sz="2000" b="0" i="0" u="none" dirty="0">
              <a:solidFill>
                <a:srgbClr val="0000CC"/>
              </a:solidFill>
              <a:latin typeface="Times New Roman" panose="02020603050405020304" pitchFamily="18" charset="0"/>
              <a:cs typeface="Times New Roman" panose="02020603050405020304" pitchFamily="18" charset="0"/>
            </a:endParaRPr>
          </a:p>
        </p:txBody>
      </p:sp>
      <p:sp>
        <p:nvSpPr>
          <p:cNvPr id="13" name="Rectangle 3"/>
          <p:cNvSpPr>
            <a:spLocks noChangeArrowheads="1"/>
          </p:cNvSpPr>
          <p:nvPr/>
        </p:nvSpPr>
        <p:spPr bwMode="auto">
          <a:xfrm>
            <a:off x="545592" y="893802"/>
            <a:ext cx="882700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0" hangingPunct="0">
              <a:spcBef>
                <a:spcPct val="50000"/>
              </a:spcBef>
              <a:defRPr/>
            </a:pPr>
            <a:r>
              <a:rPr lang="nl-NL" sz="3000" b="1" dirty="0">
                <a:solidFill>
                  <a:srgbClr val="C00000"/>
                </a:solidFill>
                <a:latin typeface="Times New Roman" panose="02020603050405020304" pitchFamily="18" charset="0"/>
                <a:cs typeface="Times New Roman" panose="02020603050405020304" pitchFamily="18" charset="0"/>
              </a:rPr>
              <a:t>I. Thủy quyển, thành phần chủ yếu của thủy quyển</a:t>
            </a:r>
            <a:r>
              <a:rPr lang="en-US" sz="3000" cap="all" dirty="0">
                <a:ln w="0"/>
                <a:solidFill>
                  <a:srgbClr val="C0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25" y="1"/>
            <a:ext cx="1196975" cy="1009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1219200" y="17835"/>
            <a:ext cx="78486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i="0" u="none" dirty="0">
                <a:solidFill>
                  <a:srgbClr val="0000CC"/>
                </a:solidFill>
                <a:latin typeface="Tahoma" panose="020B0604030504040204" pitchFamily="34" charset="0"/>
              </a:rPr>
              <a:t>BÀI 16. THỦY QUYỂN. VÒNG TUẦN HOÀN NƯỚC. NƯỚC NGẦM, BĂNG HÀ.</a:t>
            </a:r>
          </a:p>
        </p:txBody>
      </p:sp>
      <p:sp>
        <p:nvSpPr>
          <p:cNvPr id="10" name="Text Box 2"/>
          <p:cNvSpPr txBox="1">
            <a:spLocks noChangeArrowheads="1"/>
          </p:cNvSpPr>
          <p:nvPr/>
        </p:nvSpPr>
        <p:spPr bwMode="auto">
          <a:xfrm>
            <a:off x="457200" y="914400"/>
            <a:ext cx="76962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0" hangingPunct="0">
              <a:spcBef>
                <a:spcPct val="50000"/>
              </a:spcBef>
              <a:defRPr/>
            </a:pPr>
            <a:r>
              <a:rPr lang="en-US" sz="3000" b="1" dirty="0">
                <a:solidFill>
                  <a:srgbClr val="993300"/>
                </a:solidFill>
                <a:cs typeface="Times New Roman" panose="02020603050405020304" pitchFamily="18" charset="0"/>
              </a:rPr>
              <a:t>Nguồn nước ngọt hiện nay bị ô nhiễm nặng nề. Hãy tìm hiểu một số nguyên nhân làm ô nhiễm nguồn nước ngọt ở địa phương 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533400" y="1371600"/>
            <a:ext cx="7696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3000" b="1" dirty="0">
                <a:solidFill>
                  <a:srgbClr val="C00000"/>
                </a:solidFill>
              </a:rPr>
              <a:t>II. </a:t>
            </a:r>
            <a:r>
              <a:rPr lang="en-US" sz="3000" b="1" dirty="0" err="1">
                <a:solidFill>
                  <a:srgbClr val="C00000"/>
                </a:solidFill>
              </a:rPr>
              <a:t>Vòng</a:t>
            </a:r>
            <a:r>
              <a:rPr lang="en-US" sz="3000" b="1" dirty="0">
                <a:solidFill>
                  <a:srgbClr val="C00000"/>
                </a:solidFill>
              </a:rPr>
              <a:t> </a:t>
            </a:r>
            <a:r>
              <a:rPr lang="en-US" sz="3000" b="1" dirty="0" err="1">
                <a:solidFill>
                  <a:srgbClr val="C00000"/>
                </a:solidFill>
              </a:rPr>
              <a:t>tuần</a:t>
            </a:r>
            <a:r>
              <a:rPr lang="en-US" sz="3000" b="1" dirty="0">
                <a:solidFill>
                  <a:srgbClr val="C00000"/>
                </a:solidFill>
              </a:rPr>
              <a:t> </a:t>
            </a:r>
            <a:r>
              <a:rPr lang="en-US" sz="3000" b="1" dirty="0" err="1">
                <a:solidFill>
                  <a:srgbClr val="C00000"/>
                </a:solidFill>
              </a:rPr>
              <a:t>hoàn</a:t>
            </a:r>
            <a:r>
              <a:rPr lang="en-US" sz="3000" b="1" dirty="0">
                <a:solidFill>
                  <a:srgbClr val="C00000"/>
                </a:solidFill>
              </a:rPr>
              <a:t> </a:t>
            </a:r>
            <a:r>
              <a:rPr lang="en-US" sz="3000" b="1" dirty="0" err="1">
                <a:solidFill>
                  <a:srgbClr val="C00000"/>
                </a:solidFill>
              </a:rPr>
              <a:t>nước</a:t>
            </a:r>
            <a:endParaRPr lang="en-US" sz="3000" dirty="0">
              <a:solidFill>
                <a:srgbClr val="C00000"/>
              </a:solidFill>
            </a:endParaRPr>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6" y="-38912"/>
            <a:ext cx="10668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5"/>
          <p:cNvSpPr txBox="1">
            <a:spLocks noChangeArrowheads="1"/>
          </p:cNvSpPr>
          <p:nvPr/>
        </p:nvSpPr>
        <p:spPr bwMode="auto">
          <a:xfrm>
            <a:off x="1295400" y="17835"/>
            <a:ext cx="78486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i="0" u="none" dirty="0">
                <a:solidFill>
                  <a:srgbClr val="0000CC"/>
                </a:solidFill>
                <a:latin typeface="Tahoma" panose="020B0604030504040204" pitchFamily="34" charset="0"/>
              </a:rPr>
              <a:t>BÀI 16. THỦY QUYỂN. VÒNG TUẦN HOÀN NƯỚC. NƯỚC NGẦM, BĂNG HÀ.</a:t>
            </a:r>
          </a:p>
        </p:txBody>
      </p:sp>
      <p:sp>
        <p:nvSpPr>
          <p:cNvPr id="11" name="Text Box 5"/>
          <p:cNvSpPr txBox="1">
            <a:spLocks noChangeArrowheads="1"/>
          </p:cNvSpPr>
          <p:nvPr/>
        </p:nvSpPr>
        <p:spPr bwMode="auto">
          <a:xfrm>
            <a:off x="612839" y="1981200"/>
            <a:ext cx="8150161" cy="120032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r>
              <a:rPr lang="nl-NL" sz="2400" b="0" i="0" u="none" dirty="0">
                <a:solidFill>
                  <a:srgbClr val="0000CC"/>
                </a:solidFill>
                <a:latin typeface="Times New Roman" panose="02020603050405020304" pitchFamily="18" charset="0"/>
                <a:cs typeface="Times New Roman" panose="02020603050405020304" pitchFamily="18" charset="0"/>
              </a:rPr>
              <a:t>- Là sự chuyển động của nước trên Trái Đất theo những chu trình khép kín.</a:t>
            </a:r>
            <a:endParaRPr lang="en-US" sz="2400" b="0" i="0" u="none" dirty="0">
              <a:solidFill>
                <a:srgbClr val="0000CC"/>
              </a:solidFill>
              <a:latin typeface="Times New Roman" panose="02020603050405020304" pitchFamily="18" charset="0"/>
              <a:cs typeface="Times New Roman" panose="02020603050405020304" pitchFamily="18" charset="0"/>
            </a:endParaRPr>
          </a:p>
          <a:p>
            <a:r>
              <a:rPr lang="nl-NL" sz="2400" b="0" i="0" u="none" dirty="0">
                <a:solidFill>
                  <a:srgbClr val="0000CC"/>
                </a:solidFill>
                <a:latin typeface="Times New Roman" panose="02020603050405020304" pitchFamily="18" charset="0"/>
                <a:cs typeface="Times New Roman" panose="02020603050405020304" pitchFamily="18" charset="0"/>
              </a:rPr>
              <a:t>- Gồm 2 giai đoạn: Vòng tuần hoàn nhỏ và vòng tuần hoàn lớn.</a:t>
            </a:r>
            <a:endParaRPr lang="en-US" sz="2400" b="0" i="0" u="none" dirty="0">
              <a:solidFill>
                <a:srgbClr val="0000CC"/>
              </a:solidFill>
              <a:latin typeface="Times New Roman" panose="02020603050405020304" pitchFamily="18" charset="0"/>
              <a:cs typeface="Times New Roman" panose="02020603050405020304" pitchFamily="18" charset="0"/>
            </a:endParaRPr>
          </a:p>
        </p:txBody>
      </p:sp>
      <p:sp>
        <p:nvSpPr>
          <p:cNvPr id="13" name="Rectangle 3"/>
          <p:cNvSpPr>
            <a:spLocks noChangeArrowheads="1"/>
          </p:cNvSpPr>
          <p:nvPr/>
        </p:nvSpPr>
        <p:spPr bwMode="auto">
          <a:xfrm>
            <a:off x="545592" y="893802"/>
            <a:ext cx="882700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0" hangingPunct="0">
              <a:spcBef>
                <a:spcPct val="50000"/>
              </a:spcBef>
              <a:defRPr/>
            </a:pPr>
            <a:r>
              <a:rPr lang="nl-NL" sz="3000" b="1" dirty="0">
                <a:solidFill>
                  <a:srgbClr val="C00000"/>
                </a:solidFill>
                <a:latin typeface="Times New Roman" panose="02020603050405020304" pitchFamily="18" charset="0"/>
                <a:cs typeface="Times New Roman" panose="02020603050405020304" pitchFamily="18" charset="0"/>
              </a:rPr>
              <a:t>I. Thủy quyển, thành phần chủ yếu của thủy quyển</a:t>
            </a:r>
            <a:r>
              <a:rPr lang="en-US" sz="3000" cap="all" dirty="0">
                <a:ln w="0"/>
                <a:solidFill>
                  <a:srgbClr val="C0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a:t>
            </a:r>
          </a:p>
        </p:txBody>
      </p:sp>
      <p:sp>
        <p:nvSpPr>
          <p:cNvPr id="16" name="Rectangle 3"/>
          <p:cNvSpPr>
            <a:spLocks noChangeArrowheads="1"/>
          </p:cNvSpPr>
          <p:nvPr/>
        </p:nvSpPr>
        <p:spPr bwMode="auto">
          <a:xfrm>
            <a:off x="533400" y="3256002"/>
            <a:ext cx="882700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0" hangingPunct="0">
              <a:spcBef>
                <a:spcPct val="50000"/>
              </a:spcBef>
              <a:defRPr/>
            </a:pPr>
            <a:r>
              <a:rPr lang="nl-NL" sz="3000" b="1" dirty="0">
                <a:solidFill>
                  <a:srgbClr val="C00000"/>
                </a:solidFill>
                <a:latin typeface="Times New Roman" panose="02020603050405020304" pitchFamily="18" charset="0"/>
                <a:cs typeface="Times New Roman" panose="02020603050405020304" pitchFamily="18" charset="0"/>
              </a:rPr>
              <a:t>III. </a:t>
            </a:r>
            <a:r>
              <a:rPr lang="en-US" sz="3000" b="1" dirty="0" err="1">
                <a:solidFill>
                  <a:srgbClr val="C00000"/>
                </a:solidFill>
                <a:latin typeface="Times New Roman" panose="02020603050405020304" pitchFamily="18" charset="0"/>
                <a:cs typeface="Times New Roman" panose="02020603050405020304" pitchFamily="18" charset="0"/>
              </a:rPr>
              <a:t>Nước</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ngầm</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và</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băng</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hà</a:t>
            </a:r>
            <a:endParaRPr lang="en-US" sz="3000" cap="all" dirty="0">
              <a:ln w="0"/>
              <a:solidFill>
                <a:srgbClr val="C0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19" name="Text Box 10"/>
          <p:cNvSpPr txBox="1">
            <a:spLocks noChangeArrowheads="1"/>
          </p:cNvSpPr>
          <p:nvPr/>
        </p:nvSpPr>
        <p:spPr bwMode="auto">
          <a:xfrm>
            <a:off x="922506" y="3819525"/>
            <a:ext cx="433529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dirty="0">
                <a:solidFill>
                  <a:srgbClr val="006600"/>
                </a:solidFill>
              </a:rPr>
              <a:t>1. </a:t>
            </a:r>
            <a:r>
              <a:rPr lang="en-US" altLang="en-US" sz="2800" b="1" dirty="0" err="1">
                <a:solidFill>
                  <a:srgbClr val="006600"/>
                </a:solidFill>
              </a:rPr>
              <a:t>Nước</a:t>
            </a:r>
            <a:r>
              <a:rPr lang="en-US" altLang="en-US" sz="2800" b="1" dirty="0">
                <a:solidFill>
                  <a:srgbClr val="006600"/>
                </a:solidFill>
              </a:rPr>
              <a:t> </a:t>
            </a:r>
            <a:r>
              <a:rPr lang="en-US" altLang="en-US" sz="2800" b="1" dirty="0" err="1">
                <a:solidFill>
                  <a:srgbClr val="006600"/>
                </a:solidFill>
              </a:rPr>
              <a:t>ngầm</a:t>
            </a:r>
            <a:r>
              <a:rPr lang="en-US" altLang="en-US" sz="2800" b="1" dirty="0">
                <a:solidFill>
                  <a:srgbClr val="0066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9"/>
                                        </p:tgtEl>
                                        <p:attrNameLst>
                                          <p:attrName>style.visibility</p:attrName>
                                        </p:attrNameLst>
                                      </p:cBhvr>
                                      <p:to>
                                        <p:strVal val="visible"/>
                                      </p:to>
                                    </p:set>
                                    <p:anim calcmode="discrete" valueType="clr">
                                      <p:cBhvr override="childStyle">
                                        <p:cTn id="19"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9"/>
                                        </p:tgtEl>
                                        <p:attrNameLst>
                                          <p:attrName>fillcolor</p:attrName>
                                        </p:attrNameLst>
                                      </p:cBhvr>
                                      <p:tavLst>
                                        <p:tav tm="0">
                                          <p:val>
                                            <p:clrVal>
                                              <a:schemeClr val="accent2"/>
                                            </p:clrVal>
                                          </p:val>
                                        </p:tav>
                                        <p:tav tm="50000">
                                          <p:val>
                                            <p:clrVal>
                                              <a:schemeClr val="hlink"/>
                                            </p:clrVal>
                                          </p:val>
                                        </p:tav>
                                      </p:tavLst>
                                    </p:anim>
                                    <p:set>
                                      <p:cBhvr>
                                        <p:cTn id="21" dur="80"/>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25" y="1"/>
            <a:ext cx="1196975" cy="1009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1219200" y="17835"/>
            <a:ext cx="78486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i="0" u="none" dirty="0">
                <a:solidFill>
                  <a:srgbClr val="0000CC"/>
                </a:solidFill>
                <a:latin typeface="Tahoma" panose="020B0604030504040204" pitchFamily="34" charset="0"/>
              </a:rPr>
              <a:t>BÀI 16. THỦY QUYỂN. VÒNG TUẦN HOÀN NƯỚC. NƯỚC NGẦM, BĂNG HÀ.</a:t>
            </a:r>
          </a:p>
        </p:txBody>
      </p:sp>
      <p:sp>
        <p:nvSpPr>
          <p:cNvPr id="10" name="Text Box 2"/>
          <p:cNvSpPr txBox="1">
            <a:spLocks noChangeArrowheads="1"/>
          </p:cNvSpPr>
          <p:nvPr/>
        </p:nvSpPr>
        <p:spPr bwMode="auto">
          <a:xfrm>
            <a:off x="457200" y="847928"/>
            <a:ext cx="7696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0" hangingPunct="0">
              <a:spcBef>
                <a:spcPct val="50000"/>
              </a:spcBef>
              <a:defRPr/>
            </a:pPr>
            <a:r>
              <a:rPr lang="en-US" sz="3000" b="1" dirty="0">
                <a:solidFill>
                  <a:srgbClr val="993300"/>
                </a:solidFill>
                <a:cs typeface="Times New Roman" panose="02020603050405020304" pitchFamily="18" charset="0"/>
              </a:rPr>
              <a:t>III. </a:t>
            </a:r>
            <a:r>
              <a:rPr lang="en-US" sz="3000" b="1" dirty="0" err="1">
                <a:solidFill>
                  <a:srgbClr val="993300"/>
                </a:solidFill>
                <a:cs typeface="Times New Roman" panose="02020603050405020304" pitchFamily="18" charset="0"/>
              </a:rPr>
              <a:t>Nước</a:t>
            </a:r>
            <a:r>
              <a:rPr lang="en-US" sz="3000" b="1" dirty="0">
                <a:solidFill>
                  <a:srgbClr val="993300"/>
                </a:solidFill>
                <a:cs typeface="Times New Roman" panose="02020603050405020304" pitchFamily="18" charset="0"/>
              </a:rPr>
              <a:t> </a:t>
            </a:r>
            <a:r>
              <a:rPr lang="en-US" sz="3000" b="1" dirty="0" err="1">
                <a:solidFill>
                  <a:srgbClr val="993300"/>
                </a:solidFill>
                <a:cs typeface="Times New Roman" panose="02020603050405020304" pitchFamily="18" charset="0"/>
              </a:rPr>
              <a:t>ngầm</a:t>
            </a:r>
            <a:r>
              <a:rPr lang="en-US" sz="3000" b="1" dirty="0">
                <a:solidFill>
                  <a:srgbClr val="993300"/>
                </a:solidFill>
                <a:cs typeface="Times New Roman" panose="02020603050405020304" pitchFamily="18" charset="0"/>
              </a:rPr>
              <a:t> </a:t>
            </a:r>
            <a:r>
              <a:rPr lang="en-US" sz="3000" b="1" dirty="0" err="1">
                <a:solidFill>
                  <a:srgbClr val="993300"/>
                </a:solidFill>
                <a:cs typeface="Times New Roman" panose="02020603050405020304" pitchFamily="18" charset="0"/>
              </a:rPr>
              <a:t>và</a:t>
            </a:r>
            <a:r>
              <a:rPr lang="en-US" sz="3000" b="1" dirty="0">
                <a:solidFill>
                  <a:srgbClr val="993300"/>
                </a:solidFill>
                <a:cs typeface="Times New Roman" panose="02020603050405020304" pitchFamily="18" charset="0"/>
              </a:rPr>
              <a:t> </a:t>
            </a:r>
            <a:r>
              <a:rPr lang="en-US" sz="3000" b="1" dirty="0" err="1">
                <a:solidFill>
                  <a:srgbClr val="993300"/>
                </a:solidFill>
                <a:cs typeface="Times New Roman" panose="02020603050405020304" pitchFamily="18" charset="0"/>
              </a:rPr>
              <a:t>băng</a:t>
            </a:r>
            <a:r>
              <a:rPr lang="en-US" sz="3000" b="1" dirty="0">
                <a:solidFill>
                  <a:srgbClr val="993300"/>
                </a:solidFill>
                <a:cs typeface="Times New Roman" panose="02020603050405020304" pitchFamily="18" charset="0"/>
              </a:rPr>
              <a:t> </a:t>
            </a:r>
            <a:r>
              <a:rPr lang="en-US" sz="3000" b="1" dirty="0" err="1">
                <a:solidFill>
                  <a:srgbClr val="993300"/>
                </a:solidFill>
                <a:cs typeface="Times New Roman" panose="02020603050405020304" pitchFamily="18" charset="0"/>
              </a:rPr>
              <a:t>hà</a:t>
            </a:r>
            <a:r>
              <a:rPr lang="en-US" sz="3000" b="1" dirty="0">
                <a:solidFill>
                  <a:srgbClr val="993300"/>
                </a:solidFill>
                <a:cs typeface="Times New Roman" panose="02020603050405020304" pitchFamily="18" charset="0"/>
              </a:rPr>
              <a:t>.</a:t>
            </a:r>
          </a:p>
        </p:txBody>
      </p:sp>
      <p:sp>
        <p:nvSpPr>
          <p:cNvPr id="15" name="TextBox 14"/>
          <p:cNvSpPr txBox="1"/>
          <p:nvPr/>
        </p:nvSpPr>
        <p:spPr>
          <a:xfrm>
            <a:off x="152400" y="3248455"/>
            <a:ext cx="3733800" cy="1292662"/>
          </a:xfrm>
          <a:prstGeom prst="rect">
            <a:avLst/>
          </a:prstGeom>
          <a:noFill/>
        </p:spPr>
        <p:txBody>
          <a:bodyPr wrap="square" rtlCol="0">
            <a:spAutoFit/>
          </a:bodyPr>
          <a:lstStyle/>
          <a:p>
            <a:pPr algn="just"/>
            <a:r>
              <a:rPr lang="nl-NL" sz="2600" dirty="0">
                <a:solidFill>
                  <a:srgbClr val="0070C0"/>
                </a:solidFill>
                <a:latin typeface="Times New Roman" panose="02020603050405020304" pitchFamily="18" charset="0"/>
                <a:cs typeface="Times New Roman" panose="02020603050405020304" pitchFamily="18" charset="0"/>
              </a:rPr>
              <a:t>- So sánh tỉ lệ giữa nước mặn và nước ngọt trên Trái Đất.</a:t>
            </a:r>
            <a:endParaRPr lang="en-US" sz="2600" dirty="0">
              <a:solidFill>
                <a:srgbClr val="0070C0"/>
              </a:solidFill>
              <a:latin typeface="Times New Roman" panose="02020603050405020304" pitchFamily="18" charset="0"/>
              <a:cs typeface="Times New Roman" panose="02020603050405020304" pitchFamily="18" charset="0"/>
            </a:endParaRPr>
          </a:p>
        </p:txBody>
      </p:sp>
      <p:pic>
        <p:nvPicPr>
          <p:cNvPr id="16" name="Picture 5" descr="question_pop_up_from_box_rotate_hg_cl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691385"/>
            <a:ext cx="585215" cy="58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https://tech12h.com/sites/default/files/styles/inbody400/public/screenshot_35_59.png?itok=w80raxnM"/>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224241"/>
            <a:ext cx="5257800" cy="3557559"/>
          </a:xfrm>
          <a:prstGeom prst="rect">
            <a:avLst/>
          </a:prstGeom>
          <a:noFill/>
          <a:ln>
            <a:noFill/>
          </a:ln>
        </p:spPr>
      </p:pic>
      <p:sp>
        <p:nvSpPr>
          <p:cNvPr id="19" name="TextBox 18"/>
          <p:cNvSpPr txBox="1"/>
          <p:nvPr/>
        </p:nvSpPr>
        <p:spPr>
          <a:xfrm>
            <a:off x="569876" y="2784157"/>
            <a:ext cx="7962900" cy="492443"/>
          </a:xfrm>
          <a:prstGeom prst="rect">
            <a:avLst/>
          </a:prstGeom>
          <a:noFill/>
          <a:ln>
            <a:noFill/>
          </a:ln>
        </p:spPr>
        <p:txBody>
          <a:bodyPr wrap="square" rtlCol="0">
            <a:spAutoFit/>
          </a:bodyPr>
          <a:lstStyle/>
          <a:p>
            <a:r>
              <a:rPr lang="nl-NL" sz="2600" b="1" i="1" dirty="0">
                <a:solidFill>
                  <a:srgbClr val="006600"/>
                </a:solidFill>
                <a:latin typeface="Times New Roman" panose="02020603050405020304" pitchFamily="18" charset="0"/>
                <a:cs typeface="Times New Roman" panose="02020603050405020304" pitchFamily="18" charset="0"/>
              </a:rPr>
              <a:t>Quan sát hình 16.4 và đọc thông tin trong bài, em hãy:</a:t>
            </a:r>
            <a:endParaRPr lang="en-US" sz="2600" b="1" i="1" dirty="0">
              <a:solidFill>
                <a:srgbClr val="006600"/>
              </a:solidFill>
              <a:latin typeface="Times New Roman" panose="02020603050405020304" pitchFamily="18" charset="0"/>
              <a:cs typeface="Times New Roman" panose="02020603050405020304" pitchFamily="18" charset="0"/>
            </a:endParaRPr>
          </a:p>
        </p:txBody>
      </p:sp>
      <p:sp>
        <p:nvSpPr>
          <p:cNvPr id="20" name="Text Box 10"/>
          <p:cNvSpPr txBox="1">
            <a:spLocks noChangeArrowheads="1"/>
          </p:cNvSpPr>
          <p:nvPr/>
        </p:nvSpPr>
        <p:spPr bwMode="auto">
          <a:xfrm>
            <a:off x="685800" y="1295400"/>
            <a:ext cx="433529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dirty="0">
                <a:solidFill>
                  <a:srgbClr val="006600"/>
                </a:solidFill>
              </a:rPr>
              <a:t>1. </a:t>
            </a:r>
            <a:r>
              <a:rPr lang="en-US" altLang="en-US" sz="2800" b="1" dirty="0" err="1">
                <a:solidFill>
                  <a:srgbClr val="006600"/>
                </a:solidFill>
              </a:rPr>
              <a:t>Nước</a:t>
            </a:r>
            <a:r>
              <a:rPr lang="en-US" altLang="en-US" sz="2800" b="1" dirty="0">
                <a:solidFill>
                  <a:srgbClr val="006600"/>
                </a:solidFill>
              </a:rPr>
              <a:t> </a:t>
            </a:r>
            <a:r>
              <a:rPr lang="en-US" altLang="en-US" sz="2800" b="1" dirty="0" err="1">
                <a:solidFill>
                  <a:srgbClr val="006600"/>
                </a:solidFill>
              </a:rPr>
              <a:t>ngầm</a:t>
            </a:r>
            <a:r>
              <a:rPr lang="en-US" altLang="en-US" sz="2800" b="1" dirty="0">
                <a:solidFill>
                  <a:srgbClr val="006600"/>
                </a:solidFill>
              </a:rPr>
              <a:t>:</a:t>
            </a:r>
          </a:p>
        </p:txBody>
      </p:sp>
      <p:sp>
        <p:nvSpPr>
          <p:cNvPr id="21" name="Text Box 5"/>
          <p:cNvSpPr txBox="1">
            <a:spLocks noChangeArrowheads="1"/>
          </p:cNvSpPr>
          <p:nvPr/>
        </p:nvSpPr>
        <p:spPr bwMode="auto">
          <a:xfrm>
            <a:off x="457200" y="1677439"/>
            <a:ext cx="8686800" cy="12003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r>
              <a:rPr lang="vi-VN" sz="2400" b="0" i="0" u="none" dirty="0">
                <a:solidFill>
                  <a:srgbClr val="0000CC"/>
                </a:solidFill>
                <a:latin typeface="+mj-lt"/>
              </a:rPr>
              <a:t>- </a:t>
            </a:r>
            <a:r>
              <a:rPr lang="en-US" sz="2400" b="0" i="0" u="none" dirty="0" err="1">
                <a:solidFill>
                  <a:srgbClr val="0000CC"/>
                </a:solidFill>
                <a:latin typeface="+mj-lt"/>
              </a:rPr>
              <a:t>Là</a:t>
            </a:r>
            <a:r>
              <a:rPr lang="en-US" sz="2400" b="0" i="0" u="none" dirty="0">
                <a:solidFill>
                  <a:srgbClr val="0000CC"/>
                </a:solidFill>
                <a:latin typeface="+mj-lt"/>
              </a:rPr>
              <a:t> </a:t>
            </a:r>
            <a:r>
              <a:rPr lang="en-US" sz="2400" b="0" i="0" u="none" dirty="0" err="1">
                <a:solidFill>
                  <a:srgbClr val="0000CC"/>
                </a:solidFill>
                <a:latin typeface="+mj-lt"/>
              </a:rPr>
              <a:t>nước</a:t>
            </a:r>
            <a:r>
              <a:rPr lang="en-US" sz="2400" b="0" i="0" u="none" dirty="0">
                <a:solidFill>
                  <a:srgbClr val="0000CC"/>
                </a:solidFill>
                <a:latin typeface="+mj-lt"/>
              </a:rPr>
              <a:t> </a:t>
            </a:r>
            <a:r>
              <a:rPr lang="en-US" sz="2400" b="0" i="0" u="none" dirty="0" err="1">
                <a:solidFill>
                  <a:srgbClr val="0000CC"/>
                </a:solidFill>
                <a:latin typeface="+mj-lt"/>
              </a:rPr>
              <a:t>nằm</a:t>
            </a:r>
            <a:r>
              <a:rPr lang="en-US" sz="2400" b="0" i="0" u="none" dirty="0">
                <a:solidFill>
                  <a:srgbClr val="0000CC"/>
                </a:solidFill>
                <a:latin typeface="+mj-lt"/>
              </a:rPr>
              <a:t> </a:t>
            </a:r>
            <a:r>
              <a:rPr lang="en-US" sz="2400" b="0" i="0" u="none" dirty="0" err="1">
                <a:solidFill>
                  <a:srgbClr val="0000CC"/>
                </a:solidFill>
                <a:latin typeface="+mj-lt"/>
              </a:rPr>
              <a:t>dưới</a:t>
            </a:r>
            <a:r>
              <a:rPr lang="en-US" sz="2400" b="0" i="0" u="none" dirty="0">
                <a:solidFill>
                  <a:srgbClr val="0000CC"/>
                </a:solidFill>
                <a:latin typeface="+mj-lt"/>
              </a:rPr>
              <a:t> </a:t>
            </a:r>
            <a:r>
              <a:rPr lang="en-US" sz="2400" b="0" i="0" u="none" dirty="0" err="1">
                <a:solidFill>
                  <a:srgbClr val="0000CC"/>
                </a:solidFill>
                <a:latin typeface="+mj-lt"/>
              </a:rPr>
              <a:t>bề</a:t>
            </a:r>
            <a:r>
              <a:rPr lang="en-US" sz="2400" b="0" i="0" u="none" dirty="0">
                <a:solidFill>
                  <a:srgbClr val="0000CC"/>
                </a:solidFill>
                <a:latin typeface="+mj-lt"/>
              </a:rPr>
              <a:t> </a:t>
            </a:r>
            <a:r>
              <a:rPr lang="en-US" sz="2400" b="0" i="0" u="none" dirty="0" err="1">
                <a:solidFill>
                  <a:srgbClr val="0000CC"/>
                </a:solidFill>
                <a:latin typeface="+mj-lt"/>
              </a:rPr>
              <a:t>mặt</a:t>
            </a:r>
            <a:r>
              <a:rPr lang="en-US" sz="2400" b="0" i="0" u="none" dirty="0">
                <a:solidFill>
                  <a:srgbClr val="0000CC"/>
                </a:solidFill>
                <a:latin typeface="+mj-lt"/>
              </a:rPr>
              <a:t> </a:t>
            </a:r>
            <a:r>
              <a:rPr lang="en-US" sz="2400" b="0" i="0" u="none" dirty="0" err="1">
                <a:solidFill>
                  <a:srgbClr val="0000CC"/>
                </a:solidFill>
                <a:latin typeface="+mj-lt"/>
              </a:rPr>
              <a:t>đất</a:t>
            </a:r>
            <a:r>
              <a:rPr lang="en-US" sz="2400" b="0" i="0" u="none" dirty="0">
                <a:solidFill>
                  <a:srgbClr val="0000CC"/>
                </a:solidFill>
                <a:latin typeface="+mj-lt"/>
              </a:rPr>
              <a:t> do </a:t>
            </a:r>
            <a:r>
              <a:rPr lang="en-US" sz="2400" b="0" i="0" u="none" dirty="0" err="1">
                <a:solidFill>
                  <a:srgbClr val="0000CC"/>
                </a:solidFill>
                <a:latin typeface="+mj-lt"/>
              </a:rPr>
              <a:t>mưa</a:t>
            </a:r>
            <a:r>
              <a:rPr lang="en-US" sz="2400" b="0" i="0" u="none" dirty="0">
                <a:solidFill>
                  <a:srgbClr val="0000CC"/>
                </a:solidFill>
                <a:latin typeface="+mj-lt"/>
              </a:rPr>
              <a:t>, </a:t>
            </a:r>
            <a:r>
              <a:rPr lang="en-US" sz="2400" b="0" i="0" u="none" dirty="0" err="1">
                <a:solidFill>
                  <a:srgbClr val="0000CC"/>
                </a:solidFill>
                <a:latin typeface="+mj-lt"/>
              </a:rPr>
              <a:t>băng</a:t>
            </a:r>
            <a:r>
              <a:rPr lang="en-US" sz="2400" b="0" i="0" u="none" dirty="0">
                <a:solidFill>
                  <a:srgbClr val="0000CC"/>
                </a:solidFill>
                <a:latin typeface="+mj-lt"/>
              </a:rPr>
              <a:t> </a:t>
            </a:r>
            <a:r>
              <a:rPr lang="en-US" sz="2400" b="0" i="0" u="none" dirty="0" err="1">
                <a:solidFill>
                  <a:srgbClr val="0000CC"/>
                </a:solidFill>
                <a:latin typeface="+mj-lt"/>
              </a:rPr>
              <a:t>tuyết</a:t>
            </a:r>
            <a:r>
              <a:rPr lang="en-US" sz="2400" b="0" i="0" u="none" dirty="0">
                <a:solidFill>
                  <a:srgbClr val="0000CC"/>
                </a:solidFill>
                <a:latin typeface="+mj-lt"/>
              </a:rPr>
              <a:t> tan </a:t>
            </a:r>
            <a:r>
              <a:rPr lang="en-US" sz="2400" b="0" i="0" u="none" dirty="0" err="1">
                <a:solidFill>
                  <a:srgbClr val="0000CC"/>
                </a:solidFill>
                <a:latin typeface="+mj-lt"/>
              </a:rPr>
              <a:t>và</a:t>
            </a:r>
            <a:r>
              <a:rPr lang="en-US" sz="2400" b="0" i="0" u="none" dirty="0">
                <a:solidFill>
                  <a:srgbClr val="0000CC"/>
                </a:solidFill>
                <a:latin typeface="+mj-lt"/>
              </a:rPr>
              <a:t> </a:t>
            </a:r>
            <a:r>
              <a:rPr lang="en-US" sz="2400" b="0" i="0" u="none" dirty="0" err="1">
                <a:solidFill>
                  <a:srgbClr val="0000CC"/>
                </a:solidFill>
                <a:latin typeface="+mj-lt"/>
              </a:rPr>
              <a:t>sông</a:t>
            </a:r>
            <a:r>
              <a:rPr lang="en-US" sz="2400" b="0" i="0" u="none" dirty="0">
                <a:solidFill>
                  <a:srgbClr val="0000CC"/>
                </a:solidFill>
                <a:latin typeface="+mj-lt"/>
              </a:rPr>
              <a:t> </a:t>
            </a:r>
            <a:r>
              <a:rPr lang="en-US" sz="2400" b="0" i="0" u="none" dirty="0" err="1">
                <a:solidFill>
                  <a:srgbClr val="0000CC"/>
                </a:solidFill>
                <a:latin typeface="+mj-lt"/>
              </a:rPr>
              <a:t>hồ</a:t>
            </a:r>
            <a:r>
              <a:rPr lang="en-US" sz="2400" b="0" i="0" u="none" dirty="0">
                <a:solidFill>
                  <a:srgbClr val="0000CC"/>
                </a:solidFill>
                <a:latin typeface="+mj-lt"/>
              </a:rPr>
              <a:t> </a:t>
            </a:r>
            <a:r>
              <a:rPr lang="en-US" sz="2400" b="0" i="0" u="none" dirty="0" err="1">
                <a:solidFill>
                  <a:srgbClr val="0000CC"/>
                </a:solidFill>
                <a:latin typeface="+mj-lt"/>
              </a:rPr>
              <a:t>thấm</a:t>
            </a:r>
            <a:r>
              <a:rPr lang="en-US" sz="2400" b="0" i="0" u="none" dirty="0">
                <a:solidFill>
                  <a:srgbClr val="0000CC"/>
                </a:solidFill>
                <a:latin typeface="+mj-lt"/>
              </a:rPr>
              <a:t> </a:t>
            </a:r>
            <a:r>
              <a:rPr lang="en-US" sz="2400" b="0" i="0" u="none" dirty="0" err="1">
                <a:solidFill>
                  <a:srgbClr val="0000CC"/>
                </a:solidFill>
                <a:latin typeface="+mj-lt"/>
              </a:rPr>
              <a:t>vào</a:t>
            </a:r>
            <a:r>
              <a:rPr lang="en-US" sz="2400" b="0" i="0" u="none" dirty="0">
                <a:solidFill>
                  <a:srgbClr val="0000CC"/>
                </a:solidFill>
                <a:latin typeface="+mj-lt"/>
              </a:rPr>
              <a:t> </a:t>
            </a:r>
            <a:r>
              <a:rPr lang="en-US" sz="2400" b="0" i="0" u="none" dirty="0" err="1">
                <a:solidFill>
                  <a:srgbClr val="0000CC"/>
                </a:solidFill>
                <a:latin typeface="+mj-lt"/>
              </a:rPr>
              <a:t>đất</a:t>
            </a:r>
            <a:r>
              <a:rPr lang="en-US" sz="2400" b="0" i="0" u="none" dirty="0">
                <a:solidFill>
                  <a:srgbClr val="0000CC"/>
                </a:solidFill>
                <a:latin typeface="+mj-lt"/>
              </a:rPr>
              <a:t> </a:t>
            </a:r>
            <a:r>
              <a:rPr lang="en-US" sz="2400" b="0" i="0" u="none" dirty="0" err="1">
                <a:solidFill>
                  <a:srgbClr val="0000CC"/>
                </a:solidFill>
                <a:latin typeface="+mj-lt"/>
              </a:rPr>
              <a:t>mà</a:t>
            </a:r>
            <a:r>
              <a:rPr lang="en-US" sz="2400" b="0" i="0" u="none" dirty="0">
                <a:solidFill>
                  <a:srgbClr val="0000CC"/>
                </a:solidFill>
                <a:latin typeface="+mj-lt"/>
              </a:rPr>
              <a:t> </a:t>
            </a:r>
            <a:r>
              <a:rPr lang="en-US" sz="2400" b="0" i="0" u="none" dirty="0" err="1">
                <a:solidFill>
                  <a:srgbClr val="0000CC"/>
                </a:solidFill>
                <a:latin typeface="+mj-lt"/>
              </a:rPr>
              <a:t>thành</a:t>
            </a:r>
            <a:r>
              <a:rPr lang="en-US" sz="2400" b="0" i="0" u="none" dirty="0">
                <a:solidFill>
                  <a:srgbClr val="0000CC"/>
                </a:solidFill>
                <a:latin typeface="+mj-lt"/>
              </a:rPr>
              <a:t>.</a:t>
            </a:r>
          </a:p>
          <a:p>
            <a:r>
              <a:rPr lang="en-US" sz="2400" b="0" i="0" u="none" dirty="0">
                <a:solidFill>
                  <a:srgbClr val="0000CC"/>
                </a:solidFill>
                <a:latin typeface="+mj-lt"/>
              </a:rPr>
              <a:t>-</a:t>
            </a:r>
            <a:r>
              <a:rPr lang="en-US" sz="2400" b="0" i="0" u="none" dirty="0" err="1">
                <a:solidFill>
                  <a:srgbClr val="0000CC"/>
                </a:solidFill>
                <a:latin typeface="+mj-lt"/>
              </a:rPr>
              <a:t>Vai</a:t>
            </a:r>
            <a:r>
              <a:rPr lang="en-US" sz="2400" b="0" i="0" u="none" dirty="0">
                <a:solidFill>
                  <a:srgbClr val="0000CC"/>
                </a:solidFill>
                <a:latin typeface="+mj-lt"/>
              </a:rPr>
              <a:t> </a:t>
            </a:r>
            <a:r>
              <a:rPr lang="en-US" sz="2400" b="0" i="0" u="none" dirty="0" err="1">
                <a:solidFill>
                  <a:srgbClr val="0000CC"/>
                </a:solidFill>
                <a:latin typeface="+mj-lt"/>
              </a:rPr>
              <a:t>trò</a:t>
            </a:r>
            <a:r>
              <a:rPr lang="en-US" sz="2400" b="0" i="0" u="none" dirty="0">
                <a:solidFill>
                  <a:srgbClr val="0000CC"/>
                </a:solidFill>
                <a:latin typeface="+mj-lt"/>
              </a:rPr>
              <a:t>:  </a:t>
            </a:r>
            <a:r>
              <a:rPr lang="en-US" sz="2400" b="0" i="0" u="none" dirty="0" err="1">
                <a:solidFill>
                  <a:srgbClr val="0000CC"/>
                </a:solidFill>
                <a:latin typeface="+mj-lt"/>
              </a:rPr>
              <a:t>nguồn</a:t>
            </a:r>
            <a:r>
              <a:rPr lang="en-US" sz="2400" b="0" i="0" u="none" dirty="0">
                <a:solidFill>
                  <a:srgbClr val="0000CC"/>
                </a:solidFill>
                <a:latin typeface="+mj-lt"/>
              </a:rPr>
              <a:t> </a:t>
            </a:r>
            <a:r>
              <a:rPr lang="en-US" sz="2400" b="0" i="0" u="none" dirty="0" err="1">
                <a:solidFill>
                  <a:srgbClr val="0000CC"/>
                </a:solidFill>
                <a:latin typeface="+mj-lt"/>
              </a:rPr>
              <a:t>cung</a:t>
            </a:r>
            <a:r>
              <a:rPr lang="en-US" sz="2400" b="0" i="0" u="none" dirty="0">
                <a:solidFill>
                  <a:srgbClr val="0000CC"/>
                </a:solidFill>
                <a:latin typeface="+mj-lt"/>
              </a:rPr>
              <a:t> </a:t>
            </a:r>
            <a:r>
              <a:rPr lang="en-US" sz="2400" b="0" i="0" u="none" dirty="0" err="1">
                <a:solidFill>
                  <a:srgbClr val="0000CC"/>
                </a:solidFill>
                <a:latin typeface="+mj-lt"/>
              </a:rPr>
              <a:t>cấp</a:t>
            </a:r>
            <a:r>
              <a:rPr lang="en-US" sz="2400" b="0" i="0" u="none" dirty="0">
                <a:solidFill>
                  <a:srgbClr val="0000CC"/>
                </a:solidFill>
                <a:latin typeface="+mj-lt"/>
              </a:rPr>
              <a:t> </a:t>
            </a:r>
            <a:r>
              <a:rPr lang="en-US" sz="2400" b="0" i="0" u="none" dirty="0" err="1">
                <a:solidFill>
                  <a:srgbClr val="0000CC"/>
                </a:solidFill>
                <a:latin typeface="+mj-lt"/>
              </a:rPr>
              <a:t>nước</a:t>
            </a:r>
            <a:r>
              <a:rPr lang="en-US" sz="2400" b="0" i="0" u="none" dirty="0">
                <a:solidFill>
                  <a:srgbClr val="0000CC"/>
                </a:solidFill>
                <a:latin typeface="+mj-lt"/>
              </a:rPr>
              <a:t> </a:t>
            </a:r>
            <a:r>
              <a:rPr lang="en-US" sz="2400" b="0" i="0" u="none" dirty="0" err="1">
                <a:solidFill>
                  <a:srgbClr val="0000CC"/>
                </a:solidFill>
                <a:latin typeface="+mj-lt"/>
              </a:rPr>
              <a:t>cho</a:t>
            </a:r>
            <a:r>
              <a:rPr lang="en-US" sz="2400" b="0" i="0" u="none" dirty="0">
                <a:solidFill>
                  <a:srgbClr val="0000CC"/>
                </a:solidFill>
                <a:latin typeface="+mj-lt"/>
              </a:rPr>
              <a:t> </a:t>
            </a:r>
            <a:r>
              <a:rPr lang="en-US" sz="2400" b="0" i="0" u="none" dirty="0" err="1">
                <a:solidFill>
                  <a:srgbClr val="0000CC"/>
                </a:solidFill>
                <a:latin typeface="+mj-lt"/>
              </a:rPr>
              <a:t>sông</a:t>
            </a:r>
            <a:r>
              <a:rPr lang="en-US" sz="2400" b="0" i="0" u="none" dirty="0">
                <a:solidFill>
                  <a:srgbClr val="0000CC"/>
                </a:solidFill>
                <a:latin typeface="+mj-lt"/>
              </a:rPr>
              <a:t> </a:t>
            </a:r>
            <a:r>
              <a:rPr lang="en-US" sz="2400" b="0" i="0" u="none" dirty="0" err="1">
                <a:solidFill>
                  <a:srgbClr val="0000CC"/>
                </a:solidFill>
                <a:latin typeface="+mj-lt"/>
              </a:rPr>
              <a:t>và</a:t>
            </a:r>
            <a:r>
              <a:rPr lang="en-US" sz="2400" b="0" i="0" u="none" dirty="0">
                <a:solidFill>
                  <a:srgbClr val="0000CC"/>
                </a:solidFill>
                <a:latin typeface="+mj-lt"/>
              </a:rPr>
              <a:t> </a:t>
            </a:r>
            <a:r>
              <a:rPr lang="en-US" sz="2400" b="0" i="0" u="none" dirty="0" err="1">
                <a:solidFill>
                  <a:srgbClr val="0000CC"/>
                </a:solidFill>
                <a:latin typeface="+mj-lt"/>
              </a:rPr>
              <a:t>hồ</a:t>
            </a:r>
            <a:r>
              <a:rPr lang="en-US" sz="2400" b="0" i="0" u="none" dirty="0">
                <a:solidFill>
                  <a:srgbClr val="0000CC"/>
                </a:solidFill>
                <a:latin typeface="+mj-lt"/>
              </a:rPr>
              <a:t>. </a:t>
            </a:r>
          </a:p>
        </p:txBody>
      </p:sp>
      <p:sp>
        <p:nvSpPr>
          <p:cNvPr id="3" name="TextBox 2"/>
          <p:cNvSpPr txBox="1"/>
          <p:nvPr/>
        </p:nvSpPr>
        <p:spPr>
          <a:xfrm>
            <a:off x="152400" y="4565010"/>
            <a:ext cx="3733800" cy="1292662"/>
          </a:xfrm>
          <a:prstGeom prst="rect">
            <a:avLst/>
          </a:prstGeom>
          <a:noFill/>
        </p:spPr>
        <p:txBody>
          <a:bodyPr wrap="square" rtlCol="0">
            <a:spAutoFit/>
          </a:bodyPr>
          <a:lstStyle/>
          <a:p>
            <a:r>
              <a:rPr lang="nl-NL" sz="2600" dirty="0">
                <a:solidFill>
                  <a:srgbClr val="C00000"/>
                </a:solidFill>
                <a:latin typeface="Times New Roman" panose="02020603050405020304" pitchFamily="18" charset="0"/>
                <a:cs typeface="Times New Roman" panose="02020603050405020304" pitchFamily="18" charset="0"/>
              </a:rPr>
              <a:t>- Cho biết tỉ lệ nước ngầm trong tổng lượng nước ngọt trên Trái Đất.</a:t>
            </a:r>
            <a:endParaRPr lang="en-US" sz="2600" dirty="0">
              <a:solidFill>
                <a:srgbClr val="C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16407" y="5827693"/>
            <a:ext cx="3669793" cy="954107"/>
          </a:xfrm>
          <a:prstGeom prst="rect">
            <a:avLst/>
          </a:prstGeom>
          <a:noFill/>
        </p:spPr>
        <p:txBody>
          <a:bodyPr wrap="square" rtlCol="0">
            <a:spAutoFit/>
          </a:bodyPr>
          <a:lstStyle/>
          <a:p>
            <a:r>
              <a:rPr lang="nl-NL" sz="2800" dirty="0">
                <a:solidFill>
                  <a:srgbClr val="7030A0"/>
                </a:solidFill>
                <a:latin typeface="Times New Roman" panose="02020603050405020304" pitchFamily="18" charset="0"/>
                <a:cs typeface="Times New Roman" panose="02020603050405020304" pitchFamily="18" charset="0"/>
              </a:rPr>
              <a:t>- Nêu tầm quan trọng của nước ngầm.</a:t>
            </a:r>
            <a:endParaRPr lang="en-US" sz="2800"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47"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anim calcmode="lin" valueType="num">
                                      <p:cBhvr>
                                        <p:cTn id="11" dur="500" fill="hold"/>
                                        <p:tgtEl>
                                          <p:spTgt spid="16"/>
                                        </p:tgtEl>
                                        <p:attrNameLst>
                                          <p:attrName>ppt_x</p:attrName>
                                        </p:attrNameLst>
                                      </p:cBhvr>
                                      <p:tavLst>
                                        <p:tav tm="0">
                                          <p:val>
                                            <p:strVal val="#ppt_x"/>
                                          </p:val>
                                        </p:tav>
                                        <p:tav tm="100000">
                                          <p:val>
                                            <p:strVal val="#ppt_x"/>
                                          </p:val>
                                        </p:tav>
                                      </p:tavLst>
                                    </p:anim>
                                    <p:anim calcmode="lin" valueType="num">
                                      <p:cBhvr>
                                        <p:cTn id="12"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21"/>
                                        </p:tgtEl>
                                        <p:attrNameLst>
                                          <p:attrName>style.visibility</p:attrName>
                                        </p:attrNameLst>
                                      </p:cBhvr>
                                      <p:to>
                                        <p:strVal val="visible"/>
                                      </p:to>
                                    </p:set>
                                    <p:anim calcmode="discrete" valueType="clr">
                                      <p:cBhvr override="childStyle">
                                        <p:cTn id="17"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1"/>
                                        </p:tgtEl>
                                        <p:attrNameLst>
                                          <p:attrName>fillcolor</p:attrName>
                                        </p:attrNameLst>
                                      </p:cBhvr>
                                      <p:tavLst>
                                        <p:tav tm="0">
                                          <p:val>
                                            <p:clrVal>
                                              <a:schemeClr val="accent2"/>
                                            </p:clrVal>
                                          </p:val>
                                        </p:tav>
                                        <p:tav tm="50000">
                                          <p:val>
                                            <p:clrVal>
                                              <a:schemeClr val="hlink"/>
                                            </p:clrVal>
                                          </p:val>
                                        </p:tav>
                                      </p:tavLst>
                                    </p:anim>
                                    <p:set>
                                      <p:cBhvr>
                                        <p:cTn id="19" dur="80"/>
                                        <p:tgtEl>
                                          <p:spTgt spid="21"/>
                                        </p:tgtEl>
                                        <p:attrNameLst>
                                          <p:attrName>fill.type</p:attrName>
                                        </p:attrNameLst>
                                      </p:cBhvr>
                                      <p:to>
                                        <p:strVal val="solid"/>
                                      </p:to>
                                    </p:set>
                                  </p:childTnLst>
                                </p:cTn>
                              </p:par>
                              <p:par>
                                <p:cTn id="20" presetID="10" presetClass="exit" presetSubtype="0" fill="hold" grpId="1" nodeType="with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9"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6" y="-38912"/>
            <a:ext cx="10668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152400" y="3597057"/>
            <a:ext cx="3733800" cy="3108543"/>
          </a:xfrm>
          <a:prstGeom prst="rect">
            <a:avLst/>
          </a:prstGeom>
          <a:noFill/>
        </p:spPr>
        <p:txBody>
          <a:bodyPr wrap="square" rtlCol="0">
            <a:spAutoFit/>
          </a:bodyPr>
          <a:lstStyle/>
          <a:p>
            <a:pPr algn="just"/>
            <a:r>
              <a:rPr lang="nl-NL" sz="2800" i="1" dirty="0">
                <a:solidFill>
                  <a:srgbClr val="006600"/>
                </a:solidFill>
                <a:latin typeface="Times New Roman" panose="02020603050405020304" pitchFamily="18" charset="0"/>
                <a:cs typeface="Times New Roman" panose="02020603050405020304" pitchFamily="18" charset="0"/>
              </a:rPr>
              <a:t>- Kể tên những nơi có băng hà.</a:t>
            </a:r>
            <a:endParaRPr lang="en-US" sz="2800" dirty="0">
              <a:solidFill>
                <a:srgbClr val="006600"/>
              </a:solidFill>
              <a:latin typeface="Times New Roman" panose="02020603050405020304" pitchFamily="18" charset="0"/>
              <a:cs typeface="Times New Roman" panose="02020603050405020304" pitchFamily="18" charset="0"/>
            </a:endParaRPr>
          </a:p>
          <a:p>
            <a:pPr algn="just"/>
            <a:r>
              <a:rPr lang="nl-NL" sz="2800" i="1" dirty="0">
                <a:solidFill>
                  <a:schemeClr val="accent6">
                    <a:lumMod val="50000"/>
                  </a:schemeClr>
                </a:solidFill>
                <a:latin typeface="Times New Roman" panose="02020603050405020304" pitchFamily="18" charset="0"/>
                <a:cs typeface="Times New Roman" panose="02020603050405020304" pitchFamily="18" charset="0"/>
              </a:rPr>
              <a:t>- Xác định tỉ lệ băng hà trong tổng lượng nước ngọt trên Trải Đất.</a:t>
            </a:r>
            <a:endParaRPr lang="en-US" sz="2800" dirty="0">
              <a:solidFill>
                <a:schemeClr val="accent6">
                  <a:lumMod val="50000"/>
                </a:schemeClr>
              </a:solidFill>
              <a:latin typeface="Times New Roman" panose="02020603050405020304" pitchFamily="18" charset="0"/>
              <a:cs typeface="Times New Roman" panose="02020603050405020304" pitchFamily="18" charset="0"/>
            </a:endParaRPr>
          </a:p>
          <a:p>
            <a:pPr algn="just"/>
            <a:r>
              <a:rPr lang="nl-NL" sz="2800" i="1" dirty="0">
                <a:latin typeface="Times New Roman" panose="02020603050405020304" pitchFamily="18" charset="0"/>
                <a:cs typeface="Times New Roman" panose="02020603050405020304" pitchFamily="18" charset="0"/>
              </a:rPr>
              <a:t> </a:t>
            </a:r>
            <a:r>
              <a:rPr lang="nl-NL" sz="2800" i="1" dirty="0">
                <a:solidFill>
                  <a:srgbClr val="7030A0"/>
                </a:solidFill>
                <a:latin typeface="Times New Roman" panose="02020603050405020304" pitchFamily="18" charset="0"/>
                <a:cs typeface="Times New Roman" panose="02020603050405020304" pitchFamily="18" charset="0"/>
              </a:rPr>
              <a:t>- Nêu tầm quan trọng của băng hà?</a:t>
            </a:r>
            <a:endParaRPr lang="en-US" sz="2800" dirty="0">
              <a:solidFill>
                <a:srgbClr val="7030A0"/>
              </a:solidFill>
              <a:latin typeface="Times New Roman" panose="02020603050405020304" pitchFamily="18" charset="0"/>
              <a:cs typeface="Times New Roman" panose="02020603050405020304" pitchFamily="18" charset="0"/>
            </a:endParaRPr>
          </a:p>
        </p:txBody>
      </p:sp>
      <p:pic>
        <p:nvPicPr>
          <p:cNvPr id="18" name="Picture 5" descr="question_pop_up_from_box_rotate_hg_cl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85" y="2996185"/>
            <a:ext cx="585215" cy="58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1295400" y="17835"/>
            <a:ext cx="78486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i="0" u="none" dirty="0">
                <a:solidFill>
                  <a:srgbClr val="0000CC"/>
                </a:solidFill>
                <a:latin typeface="Tahoma" panose="020B0604030504040204" pitchFamily="34" charset="0"/>
              </a:rPr>
              <a:t>BÀI 16. THỦY QUYỂN. VÒNG TUẦN HOÀN NƯỚC. NƯỚC NGẦM, BĂNG HÀ.</a:t>
            </a:r>
          </a:p>
        </p:txBody>
      </p:sp>
      <p:pic>
        <p:nvPicPr>
          <p:cNvPr id="11" name="Picture 10" descr="https://tech12h.com/sites/default/files/styles/inbody400/public/screenshot_36_51.png?itok=aDxMqlKA"/>
          <p:cNvPicPr/>
          <p:nvPr/>
        </p:nvPicPr>
        <p:blipFill>
          <a:blip r:embed="rId4">
            <a:extLst>
              <a:ext uri="{28A0092B-C50C-407E-A947-70E740481C1C}">
                <a14:useLocalDpi xmlns:a14="http://schemas.microsoft.com/office/drawing/2010/main" val="0"/>
              </a:ext>
            </a:extLst>
          </a:blip>
          <a:srcRect/>
          <a:stretch>
            <a:fillRect/>
          </a:stretch>
        </p:blipFill>
        <p:spPr bwMode="auto">
          <a:xfrm>
            <a:off x="4089400" y="3225800"/>
            <a:ext cx="5054600" cy="3784600"/>
          </a:xfrm>
          <a:prstGeom prst="rect">
            <a:avLst/>
          </a:prstGeom>
          <a:noFill/>
          <a:ln>
            <a:noFill/>
          </a:ln>
        </p:spPr>
      </p:pic>
      <p:sp>
        <p:nvSpPr>
          <p:cNvPr id="2" name="TextBox 1"/>
          <p:cNvSpPr txBox="1"/>
          <p:nvPr/>
        </p:nvSpPr>
        <p:spPr>
          <a:xfrm>
            <a:off x="609600" y="2967335"/>
            <a:ext cx="8534400" cy="461665"/>
          </a:xfrm>
          <a:prstGeom prst="rect">
            <a:avLst/>
          </a:prstGeom>
          <a:noFill/>
        </p:spPr>
        <p:txBody>
          <a:bodyPr wrap="square" rtlCol="0">
            <a:spAutoFit/>
          </a:bodyPr>
          <a:lstStyle/>
          <a:p>
            <a:r>
              <a:rPr lang="nl-NL" sz="2400" dirty="0">
                <a:solidFill>
                  <a:srgbClr val="C00000"/>
                </a:solidFill>
                <a:latin typeface="Times New Roman" panose="02020603050405020304" pitchFamily="18" charset="0"/>
                <a:cs typeface="Times New Roman" panose="02020603050405020304" pitchFamily="18" charset="0"/>
              </a:rPr>
              <a:t>Quan sát hình 16.4, hình 16.5 và đọc thông tin trong bài, em hãy: </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13" name="Text Box 10"/>
          <p:cNvSpPr txBox="1">
            <a:spLocks noChangeArrowheads="1"/>
          </p:cNvSpPr>
          <p:nvPr/>
        </p:nvSpPr>
        <p:spPr bwMode="auto">
          <a:xfrm>
            <a:off x="685800" y="885216"/>
            <a:ext cx="433529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dirty="0">
                <a:solidFill>
                  <a:srgbClr val="006600"/>
                </a:solidFill>
              </a:rPr>
              <a:t>1. </a:t>
            </a:r>
            <a:r>
              <a:rPr lang="en-US" altLang="en-US" sz="2800" b="1" dirty="0" err="1">
                <a:solidFill>
                  <a:srgbClr val="006600"/>
                </a:solidFill>
              </a:rPr>
              <a:t>Nước</a:t>
            </a:r>
            <a:r>
              <a:rPr lang="en-US" altLang="en-US" sz="2800" b="1" dirty="0">
                <a:solidFill>
                  <a:srgbClr val="006600"/>
                </a:solidFill>
              </a:rPr>
              <a:t> </a:t>
            </a:r>
            <a:r>
              <a:rPr lang="en-US" altLang="en-US" sz="2800" b="1" dirty="0" err="1">
                <a:solidFill>
                  <a:srgbClr val="006600"/>
                </a:solidFill>
              </a:rPr>
              <a:t>ngầm</a:t>
            </a:r>
            <a:r>
              <a:rPr lang="en-US" altLang="en-US" sz="2800" b="1" dirty="0">
                <a:solidFill>
                  <a:srgbClr val="006600"/>
                </a:solidFill>
              </a:rPr>
              <a:t>:</a:t>
            </a:r>
          </a:p>
        </p:txBody>
      </p:sp>
      <p:sp>
        <p:nvSpPr>
          <p:cNvPr id="15" name="Text Box 10"/>
          <p:cNvSpPr txBox="1">
            <a:spLocks noChangeArrowheads="1"/>
          </p:cNvSpPr>
          <p:nvPr/>
        </p:nvSpPr>
        <p:spPr bwMode="auto">
          <a:xfrm>
            <a:off x="693906" y="2447925"/>
            <a:ext cx="433529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dirty="0">
                <a:solidFill>
                  <a:srgbClr val="006600"/>
                </a:solidFill>
              </a:rPr>
              <a:t>2. </a:t>
            </a:r>
            <a:r>
              <a:rPr lang="en-US" altLang="en-US" sz="2800" b="1" dirty="0" err="1">
                <a:solidFill>
                  <a:srgbClr val="006600"/>
                </a:solidFill>
              </a:rPr>
              <a:t>Băng</a:t>
            </a:r>
            <a:r>
              <a:rPr lang="en-US" altLang="en-US" sz="2800" b="1" dirty="0">
                <a:solidFill>
                  <a:srgbClr val="006600"/>
                </a:solidFill>
              </a:rPr>
              <a:t> </a:t>
            </a:r>
            <a:r>
              <a:rPr lang="en-US" altLang="en-US" sz="2800" b="1" dirty="0" err="1">
                <a:solidFill>
                  <a:srgbClr val="006600"/>
                </a:solidFill>
              </a:rPr>
              <a:t>hà</a:t>
            </a:r>
            <a:r>
              <a:rPr lang="en-US" altLang="en-US" sz="2800" b="1" dirty="0">
                <a:solidFill>
                  <a:srgbClr val="006600"/>
                </a:solidFill>
              </a:rPr>
              <a:t>:</a:t>
            </a:r>
          </a:p>
        </p:txBody>
      </p:sp>
      <p:sp>
        <p:nvSpPr>
          <p:cNvPr id="16" name="Text Box 5"/>
          <p:cNvSpPr txBox="1">
            <a:spLocks noChangeArrowheads="1"/>
          </p:cNvSpPr>
          <p:nvPr/>
        </p:nvSpPr>
        <p:spPr bwMode="auto">
          <a:xfrm>
            <a:off x="765239" y="1313024"/>
            <a:ext cx="8150161" cy="12003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r>
              <a:rPr lang="vi-VN" sz="2400" b="0" i="0" u="none" dirty="0">
                <a:solidFill>
                  <a:srgbClr val="0000CC"/>
                </a:solidFill>
                <a:latin typeface="+mj-lt"/>
              </a:rPr>
              <a:t>- </a:t>
            </a:r>
            <a:r>
              <a:rPr lang="en-US" sz="2400" b="0" i="0" u="none" dirty="0" err="1">
                <a:solidFill>
                  <a:srgbClr val="0000CC"/>
                </a:solidFill>
                <a:latin typeface="+mj-lt"/>
              </a:rPr>
              <a:t>Là</a:t>
            </a:r>
            <a:r>
              <a:rPr lang="en-US" sz="2400" b="0" i="0" u="none" dirty="0">
                <a:solidFill>
                  <a:srgbClr val="0000CC"/>
                </a:solidFill>
                <a:latin typeface="+mj-lt"/>
              </a:rPr>
              <a:t> </a:t>
            </a:r>
            <a:r>
              <a:rPr lang="en-US" sz="2400" b="0" i="0" u="none" dirty="0" err="1">
                <a:solidFill>
                  <a:srgbClr val="0000CC"/>
                </a:solidFill>
                <a:latin typeface="+mj-lt"/>
              </a:rPr>
              <a:t>nước</a:t>
            </a:r>
            <a:r>
              <a:rPr lang="en-US" sz="2400" b="0" i="0" u="none" dirty="0">
                <a:solidFill>
                  <a:srgbClr val="0000CC"/>
                </a:solidFill>
                <a:latin typeface="+mj-lt"/>
              </a:rPr>
              <a:t> </a:t>
            </a:r>
            <a:r>
              <a:rPr lang="en-US" sz="2400" b="0" i="0" u="none" dirty="0" err="1">
                <a:solidFill>
                  <a:srgbClr val="0000CC"/>
                </a:solidFill>
                <a:latin typeface="+mj-lt"/>
              </a:rPr>
              <a:t>nằm</a:t>
            </a:r>
            <a:r>
              <a:rPr lang="en-US" sz="2400" b="0" i="0" u="none" dirty="0">
                <a:solidFill>
                  <a:srgbClr val="0000CC"/>
                </a:solidFill>
                <a:latin typeface="+mj-lt"/>
              </a:rPr>
              <a:t> </a:t>
            </a:r>
            <a:r>
              <a:rPr lang="en-US" sz="2400" b="0" i="0" u="none" dirty="0" err="1">
                <a:solidFill>
                  <a:srgbClr val="0000CC"/>
                </a:solidFill>
                <a:latin typeface="+mj-lt"/>
              </a:rPr>
              <a:t>dưới</a:t>
            </a:r>
            <a:r>
              <a:rPr lang="en-US" sz="2400" b="0" i="0" u="none" dirty="0">
                <a:solidFill>
                  <a:srgbClr val="0000CC"/>
                </a:solidFill>
                <a:latin typeface="+mj-lt"/>
              </a:rPr>
              <a:t> </a:t>
            </a:r>
            <a:r>
              <a:rPr lang="en-US" sz="2400" b="0" i="0" u="none" dirty="0" err="1">
                <a:solidFill>
                  <a:srgbClr val="0000CC"/>
                </a:solidFill>
                <a:latin typeface="+mj-lt"/>
              </a:rPr>
              <a:t>bề</a:t>
            </a:r>
            <a:r>
              <a:rPr lang="en-US" sz="2400" b="0" i="0" u="none" dirty="0">
                <a:solidFill>
                  <a:srgbClr val="0000CC"/>
                </a:solidFill>
                <a:latin typeface="+mj-lt"/>
              </a:rPr>
              <a:t> </a:t>
            </a:r>
            <a:r>
              <a:rPr lang="en-US" sz="2400" b="0" i="0" u="none" dirty="0" err="1">
                <a:solidFill>
                  <a:srgbClr val="0000CC"/>
                </a:solidFill>
                <a:latin typeface="+mj-lt"/>
              </a:rPr>
              <a:t>mặt</a:t>
            </a:r>
            <a:r>
              <a:rPr lang="en-US" sz="2400" b="0" i="0" u="none" dirty="0">
                <a:solidFill>
                  <a:srgbClr val="0000CC"/>
                </a:solidFill>
                <a:latin typeface="+mj-lt"/>
              </a:rPr>
              <a:t> </a:t>
            </a:r>
            <a:r>
              <a:rPr lang="en-US" sz="2400" b="0" i="0" u="none" dirty="0" err="1">
                <a:solidFill>
                  <a:srgbClr val="0000CC"/>
                </a:solidFill>
                <a:latin typeface="+mj-lt"/>
              </a:rPr>
              <a:t>đất</a:t>
            </a:r>
            <a:r>
              <a:rPr lang="en-US" sz="2400" b="0" i="0" u="none" dirty="0">
                <a:solidFill>
                  <a:srgbClr val="0000CC"/>
                </a:solidFill>
                <a:latin typeface="+mj-lt"/>
              </a:rPr>
              <a:t> do </a:t>
            </a:r>
            <a:r>
              <a:rPr lang="en-US" sz="2400" b="0" i="0" u="none" dirty="0" err="1">
                <a:solidFill>
                  <a:srgbClr val="0000CC"/>
                </a:solidFill>
                <a:latin typeface="+mj-lt"/>
              </a:rPr>
              <a:t>mưa</a:t>
            </a:r>
            <a:r>
              <a:rPr lang="en-US" sz="2400" b="0" i="0" u="none" dirty="0">
                <a:solidFill>
                  <a:srgbClr val="0000CC"/>
                </a:solidFill>
                <a:latin typeface="+mj-lt"/>
              </a:rPr>
              <a:t>, </a:t>
            </a:r>
            <a:r>
              <a:rPr lang="en-US" sz="2400" b="0" i="0" u="none" dirty="0" err="1">
                <a:solidFill>
                  <a:srgbClr val="0000CC"/>
                </a:solidFill>
                <a:latin typeface="+mj-lt"/>
              </a:rPr>
              <a:t>băng</a:t>
            </a:r>
            <a:r>
              <a:rPr lang="en-US" sz="2400" b="0" i="0" u="none" dirty="0">
                <a:solidFill>
                  <a:srgbClr val="0000CC"/>
                </a:solidFill>
                <a:latin typeface="+mj-lt"/>
              </a:rPr>
              <a:t> </a:t>
            </a:r>
            <a:r>
              <a:rPr lang="en-US" sz="2400" b="0" i="0" u="none" dirty="0" err="1">
                <a:solidFill>
                  <a:srgbClr val="0000CC"/>
                </a:solidFill>
                <a:latin typeface="+mj-lt"/>
              </a:rPr>
              <a:t>tuyết</a:t>
            </a:r>
            <a:r>
              <a:rPr lang="en-US" sz="2400" b="0" i="0" u="none" dirty="0">
                <a:solidFill>
                  <a:srgbClr val="0000CC"/>
                </a:solidFill>
                <a:latin typeface="+mj-lt"/>
              </a:rPr>
              <a:t> tan </a:t>
            </a:r>
            <a:r>
              <a:rPr lang="en-US" sz="2400" b="0" i="0" u="none" dirty="0" err="1">
                <a:solidFill>
                  <a:srgbClr val="0000CC"/>
                </a:solidFill>
                <a:latin typeface="+mj-lt"/>
              </a:rPr>
              <a:t>và</a:t>
            </a:r>
            <a:r>
              <a:rPr lang="en-US" sz="2400" b="0" i="0" u="none" dirty="0">
                <a:solidFill>
                  <a:srgbClr val="0000CC"/>
                </a:solidFill>
                <a:latin typeface="+mj-lt"/>
              </a:rPr>
              <a:t> </a:t>
            </a:r>
            <a:r>
              <a:rPr lang="en-US" sz="2400" b="0" i="0" u="none" dirty="0" err="1">
                <a:solidFill>
                  <a:srgbClr val="0000CC"/>
                </a:solidFill>
                <a:latin typeface="+mj-lt"/>
              </a:rPr>
              <a:t>sông</a:t>
            </a:r>
            <a:r>
              <a:rPr lang="en-US" sz="2400" b="0" i="0" u="none" dirty="0">
                <a:solidFill>
                  <a:srgbClr val="0000CC"/>
                </a:solidFill>
                <a:latin typeface="+mj-lt"/>
              </a:rPr>
              <a:t> </a:t>
            </a:r>
            <a:r>
              <a:rPr lang="en-US" sz="2400" b="0" i="0" u="none" dirty="0" err="1">
                <a:solidFill>
                  <a:srgbClr val="0000CC"/>
                </a:solidFill>
                <a:latin typeface="+mj-lt"/>
              </a:rPr>
              <a:t>hồ</a:t>
            </a:r>
            <a:r>
              <a:rPr lang="en-US" sz="2400" b="0" i="0" u="none" dirty="0">
                <a:solidFill>
                  <a:srgbClr val="0000CC"/>
                </a:solidFill>
                <a:latin typeface="+mj-lt"/>
              </a:rPr>
              <a:t> </a:t>
            </a:r>
            <a:r>
              <a:rPr lang="en-US" sz="2400" b="0" i="0" u="none" dirty="0" err="1">
                <a:solidFill>
                  <a:srgbClr val="0000CC"/>
                </a:solidFill>
                <a:latin typeface="+mj-lt"/>
              </a:rPr>
              <a:t>thấm</a:t>
            </a:r>
            <a:r>
              <a:rPr lang="en-US" sz="2400" b="0" i="0" u="none" dirty="0">
                <a:solidFill>
                  <a:srgbClr val="0000CC"/>
                </a:solidFill>
                <a:latin typeface="+mj-lt"/>
              </a:rPr>
              <a:t> </a:t>
            </a:r>
            <a:r>
              <a:rPr lang="en-US" sz="2400" b="0" i="0" u="none" dirty="0" err="1">
                <a:solidFill>
                  <a:srgbClr val="0000CC"/>
                </a:solidFill>
                <a:latin typeface="+mj-lt"/>
              </a:rPr>
              <a:t>vào</a:t>
            </a:r>
            <a:r>
              <a:rPr lang="en-US" sz="2400" b="0" i="0" u="none" dirty="0">
                <a:solidFill>
                  <a:srgbClr val="0000CC"/>
                </a:solidFill>
                <a:latin typeface="+mj-lt"/>
              </a:rPr>
              <a:t> </a:t>
            </a:r>
            <a:r>
              <a:rPr lang="en-US" sz="2400" b="0" i="0" u="none" dirty="0" err="1">
                <a:solidFill>
                  <a:srgbClr val="0000CC"/>
                </a:solidFill>
                <a:latin typeface="+mj-lt"/>
              </a:rPr>
              <a:t>đất</a:t>
            </a:r>
            <a:r>
              <a:rPr lang="en-US" sz="2400" b="0" i="0" u="none" dirty="0">
                <a:solidFill>
                  <a:srgbClr val="0000CC"/>
                </a:solidFill>
                <a:latin typeface="+mj-lt"/>
              </a:rPr>
              <a:t> </a:t>
            </a:r>
            <a:r>
              <a:rPr lang="en-US" sz="2400" b="0" i="0" u="none" dirty="0" err="1">
                <a:solidFill>
                  <a:srgbClr val="0000CC"/>
                </a:solidFill>
                <a:latin typeface="+mj-lt"/>
              </a:rPr>
              <a:t>mà</a:t>
            </a:r>
            <a:r>
              <a:rPr lang="en-US" sz="2400" b="0" i="0" u="none" dirty="0">
                <a:solidFill>
                  <a:srgbClr val="0000CC"/>
                </a:solidFill>
                <a:latin typeface="+mj-lt"/>
              </a:rPr>
              <a:t> </a:t>
            </a:r>
            <a:r>
              <a:rPr lang="en-US" sz="2400" b="0" i="0" u="none" dirty="0" err="1">
                <a:solidFill>
                  <a:srgbClr val="0000CC"/>
                </a:solidFill>
                <a:latin typeface="+mj-lt"/>
              </a:rPr>
              <a:t>thành</a:t>
            </a:r>
            <a:r>
              <a:rPr lang="en-US" sz="2400" b="0" i="0" u="none" dirty="0">
                <a:solidFill>
                  <a:srgbClr val="0000CC"/>
                </a:solidFill>
                <a:latin typeface="+mj-lt"/>
              </a:rPr>
              <a:t>.</a:t>
            </a:r>
          </a:p>
          <a:p>
            <a:r>
              <a:rPr lang="en-US" sz="2400" b="0" i="0" u="none" dirty="0">
                <a:solidFill>
                  <a:srgbClr val="0000CC"/>
                </a:solidFill>
                <a:latin typeface="+mj-lt"/>
              </a:rPr>
              <a:t>-</a:t>
            </a:r>
            <a:r>
              <a:rPr lang="en-US" sz="2400" b="0" i="0" u="none" dirty="0" err="1">
                <a:solidFill>
                  <a:srgbClr val="0000CC"/>
                </a:solidFill>
                <a:latin typeface="+mj-lt"/>
              </a:rPr>
              <a:t>Vai</a:t>
            </a:r>
            <a:r>
              <a:rPr lang="en-US" sz="2400" b="0" i="0" u="none" dirty="0">
                <a:solidFill>
                  <a:srgbClr val="0000CC"/>
                </a:solidFill>
                <a:latin typeface="+mj-lt"/>
              </a:rPr>
              <a:t> </a:t>
            </a:r>
            <a:r>
              <a:rPr lang="en-US" sz="2400" b="0" i="0" u="none" dirty="0" err="1">
                <a:solidFill>
                  <a:srgbClr val="0000CC"/>
                </a:solidFill>
                <a:latin typeface="+mj-lt"/>
              </a:rPr>
              <a:t>trò</a:t>
            </a:r>
            <a:r>
              <a:rPr lang="en-US" sz="2400" b="0" i="0" u="none" dirty="0">
                <a:solidFill>
                  <a:srgbClr val="0000CC"/>
                </a:solidFill>
                <a:latin typeface="+mj-lt"/>
              </a:rPr>
              <a:t>:  </a:t>
            </a:r>
            <a:r>
              <a:rPr lang="en-US" sz="2400" b="0" i="0" u="none" dirty="0" err="1">
                <a:solidFill>
                  <a:srgbClr val="0000CC"/>
                </a:solidFill>
                <a:latin typeface="+mj-lt"/>
              </a:rPr>
              <a:t>nguồn</a:t>
            </a:r>
            <a:r>
              <a:rPr lang="en-US" sz="2400" b="0" i="0" u="none" dirty="0">
                <a:solidFill>
                  <a:srgbClr val="0000CC"/>
                </a:solidFill>
                <a:latin typeface="+mj-lt"/>
              </a:rPr>
              <a:t> </a:t>
            </a:r>
            <a:r>
              <a:rPr lang="en-US" sz="2400" b="0" i="0" u="none" dirty="0" err="1">
                <a:solidFill>
                  <a:srgbClr val="0000CC"/>
                </a:solidFill>
                <a:latin typeface="+mj-lt"/>
              </a:rPr>
              <a:t>cung</a:t>
            </a:r>
            <a:r>
              <a:rPr lang="en-US" sz="2400" b="0" i="0" u="none" dirty="0">
                <a:solidFill>
                  <a:srgbClr val="0000CC"/>
                </a:solidFill>
                <a:latin typeface="+mj-lt"/>
              </a:rPr>
              <a:t> </a:t>
            </a:r>
            <a:r>
              <a:rPr lang="en-US" sz="2400" b="0" i="0" u="none" dirty="0" err="1">
                <a:solidFill>
                  <a:srgbClr val="0000CC"/>
                </a:solidFill>
                <a:latin typeface="+mj-lt"/>
              </a:rPr>
              <a:t>cấp</a:t>
            </a:r>
            <a:r>
              <a:rPr lang="en-US" sz="2400" b="0" i="0" u="none" dirty="0">
                <a:solidFill>
                  <a:srgbClr val="0000CC"/>
                </a:solidFill>
                <a:latin typeface="+mj-lt"/>
              </a:rPr>
              <a:t> </a:t>
            </a:r>
            <a:r>
              <a:rPr lang="en-US" sz="2400" b="0" i="0" u="none" dirty="0" err="1">
                <a:solidFill>
                  <a:srgbClr val="0000CC"/>
                </a:solidFill>
                <a:latin typeface="+mj-lt"/>
              </a:rPr>
              <a:t>nước</a:t>
            </a:r>
            <a:r>
              <a:rPr lang="en-US" sz="2400" b="0" i="0" u="none" dirty="0">
                <a:solidFill>
                  <a:srgbClr val="0000CC"/>
                </a:solidFill>
                <a:latin typeface="+mj-lt"/>
              </a:rPr>
              <a:t> </a:t>
            </a:r>
            <a:r>
              <a:rPr lang="en-US" sz="2400" b="0" i="0" u="none" dirty="0" err="1">
                <a:solidFill>
                  <a:srgbClr val="0000CC"/>
                </a:solidFill>
                <a:latin typeface="+mj-lt"/>
              </a:rPr>
              <a:t>cho</a:t>
            </a:r>
            <a:r>
              <a:rPr lang="en-US" sz="2400" b="0" i="0" u="none" dirty="0">
                <a:solidFill>
                  <a:srgbClr val="0000CC"/>
                </a:solidFill>
                <a:latin typeface="+mj-lt"/>
              </a:rPr>
              <a:t> </a:t>
            </a:r>
            <a:r>
              <a:rPr lang="en-US" sz="2400" b="0" i="0" u="none" dirty="0" err="1">
                <a:solidFill>
                  <a:srgbClr val="0000CC"/>
                </a:solidFill>
                <a:latin typeface="+mj-lt"/>
              </a:rPr>
              <a:t>sông</a:t>
            </a:r>
            <a:r>
              <a:rPr lang="en-US" sz="2400" b="0" i="0" u="none" dirty="0">
                <a:solidFill>
                  <a:srgbClr val="0000CC"/>
                </a:solidFill>
                <a:latin typeface="+mj-lt"/>
              </a:rPr>
              <a:t> </a:t>
            </a:r>
            <a:r>
              <a:rPr lang="en-US" sz="2400" b="0" i="0" u="none" dirty="0" err="1">
                <a:solidFill>
                  <a:srgbClr val="0000CC"/>
                </a:solidFill>
                <a:latin typeface="+mj-lt"/>
              </a:rPr>
              <a:t>và</a:t>
            </a:r>
            <a:r>
              <a:rPr lang="en-US" sz="2400" b="0" i="0" u="none" dirty="0">
                <a:solidFill>
                  <a:srgbClr val="0000CC"/>
                </a:solidFill>
                <a:latin typeface="+mj-lt"/>
              </a:rPr>
              <a:t> </a:t>
            </a:r>
            <a:r>
              <a:rPr lang="en-US" sz="2400" b="0" i="0" u="none" dirty="0" err="1">
                <a:solidFill>
                  <a:srgbClr val="0000CC"/>
                </a:solidFill>
                <a:latin typeface="+mj-lt"/>
              </a:rPr>
              <a:t>hồ</a:t>
            </a:r>
            <a:r>
              <a:rPr lang="en-US" sz="2400" b="0" i="0" u="none" dirty="0">
                <a:solidFill>
                  <a:srgbClr val="0000CC"/>
                </a:solidFill>
                <a:latin typeface="+mj-lt"/>
              </a:rPr>
              <a:t>. </a:t>
            </a:r>
          </a:p>
        </p:txBody>
      </p:sp>
      <p:sp>
        <p:nvSpPr>
          <p:cNvPr id="19" name="Text Box 5"/>
          <p:cNvSpPr txBox="1">
            <a:spLocks noChangeArrowheads="1"/>
          </p:cNvSpPr>
          <p:nvPr/>
        </p:nvSpPr>
        <p:spPr bwMode="auto">
          <a:xfrm>
            <a:off x="765239" y="2826603"/>
            <a:ext cx="8150161" cy="8309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Băng</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hà</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chiếm</a:t>
            </a:r>
            <a:r>
              <a:rPr lang="en-US" sz="2400" b="0" i="0" u="none" dirty="0">
                <a:solidFill>
                  <a:srgbClr val="0000CC"/>
                </a:solidFill>
                <a:latin typeface="Times New Roman" panose="02020603050405020304" pitchFamily="18" charset="0"/>
                <a:cs typeface="Times New Roman" panose="02020603050405020304" pitchFamily="18" charset="0"/>
              </a:rPr>
              <a:t> 99% ở </a:t>
            </a:r>
            <a:r>
              <a:rPr lang="en-US" sz="2400" b="0" i="0" u="none" dirty="0" err="1">
                <a:solidFill>
                  <a:srgbClr val="0000CC"/>
                </a:solidFill>
                <a:latin typeface="Times New Roman" panose="02020603050405020304" pitchFamily="18" charset="0"/>
                <a:cs typeface="Times New Roman" panose="02020603050405020304" pitchFamily="18" charset="0"/>
              </a:rPr>
              <a:t>vùng</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cực</a:t>
            </a:r>
            <a:r>
              <a:rPr lang="en-US" sz="2400" b="0" i="0" u="none" dirty="0">
                <a:solidFill>
                  <a:srgbClr val="0000CC"/>
                </a:solidFill>
                <a:latin typeface="Times New Roman" panose="02020603050405020304" pitchFamily="18" charset="0"/>
                <a:cs typeface="Times New Roman" panose="02020603050405020304" pitchFamily="18" charset="0"/>
              </a:rPr>
              <a:t> ( Nam </a:t>
            </a:r>
            <a:r>
              <a:rPr lang="en-US" sz="2400" b="0" i="0" u="none" dirty="0" err="1">
                <a:solidFill>
                  <a:srgbClr val="0000CC"/>
                </a:solidFill>
                <a:latin typeface="Times New Roman" panose="02020603050405020304" pitchFamily="18" charset="0"/>
                <a:cs typeface="Times New Roman" panose="02020603050405020304" pitchFamily="18" charset="0"/>
              </a:rPr>
              <a:t>Cực</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chiếm</a:t>
            </a:r>
            <a:r>
              <a:rPr lang="en-US" sz="2400" b="0" i="0" u="none" dirty="0">
                <a:solidFill>
                  <a:srgbClr val="0000CC"/>
                </a:solidFill>
                <a:latin typeface="Times New Roman" panose="02020603050405020304" pitchFamily="18" charset="0"/>
                <a:cs typeface="Times New Roman" panose="02020603050405020304" pitchFamily="18" charset="0"/>
              </a:rPr>
              <a:t> 90%).</a:t>
            </a:r>
          </a:p>
          <a:p>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Vai</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trò</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là</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nguồn</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dự</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trữ</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nước</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ngọt</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lớn</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nhất</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trên</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Trái</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Đất</a:t>
            </a:r>
            <a:r>
              <a:rPr lang="en-US" sz="2400" b="0" i="0" u="none" dirty="0">
                <a:solidFill>
                  <a:srgbClr val="0000CC"/>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anim calcmode="discrete" valueType="clr">
                                      <p:cBhvr override="childStyle">
                                        <p:cTn id="7"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
                                        </p:tgtEl>
                                        <p:attrNameLst>
                                          <p:attrName>fillcolor</p:attrName>
                                        </p:attrNameLst>
                                      </p:cBhvr>
                                      <p:tavLst>
                                        <p:tav tm="0">
                                          <p:val>
                                            <p:clrVal>
                                              <a:schemeClr val="accent2"/>
                                            </p:clrVal>
                                          </p:val>
                                        </p:tav>
                                        <p:tav tm="50000">
                                          <p:val>
                                            <p:clrVal>
                                              <a:schemeClr val="hlink"/>
                                            </p:clrVal>
                                          </p:val>
                                        </p:tav>
                                      </p:tavLst>
                                    </p:anim>
                                    <p:set>
                                      <p:cBhvr>
                                        <p:cTn id="9" dur="80"/>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2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par>
                          <p:cTn id="23" fill="hold">
                            <p:stCondLst>
                              <p:cond delay="2000"/>
                            </p:stCondLst>
                            <p:childTnLst>
                              <p:par>
                                <p:cTn id="24" presetID="47"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anim calcmode="lin" valueType="num">
                                      <p:cBhvr>
                                        <p:cTn id="27" dur="500" fill="hold"/>
                                        <p:tgtEl>
                                          <p:spTgt spid="18"/>
                                        </p:tgtEl>
                                        <p:attrNameLst>
                                          <p:attrName>ppt_x</p:attrName>
                                        </p:attrNameLst>
                                      </p:cBhvr>
                                      <p:tavLst>
                                        <p:tav tm="0">
                                          <p:val>
                                            <p:strVal val="#ppt_x"/>
                                          </p:val>
                                        </p:tav>
                                        <p:tav tm="100000">
                                          <p:val>
                                            <p:strVal val="#ppt_x"/>
                                          </p:val>
                                        </p:tav>
                                      </p:tavLst>
                                    </p:anim>
                                    <p:anim calcmode="lin" valueType="num">
                                      <p:cBhvr>
                                        <p:cTn id="28"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19"/>
                                        </p:tgtEl>
                                        <p:attrNameLst>
                                          <p:attrName>style.visibility</p:attrName>
                                        </p:attrNameLst>
                                      </p:cBhvr>
                                      <p:to>
                                        <p:strVal val="visible"/>
                                      </p:to>
                                    </p:set>
                                    <p:anim calcmode="discrete" valueType="clr">
                                      <p:cBhvr override="childStyle">
                                        <p:cTn id="38"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9"/>
                                        </p:tgtEl>
                                        <p:attrNameLst>
                                          <p:attrName>fillcolor</p:attrName>
                                        </p:attrNameLst>
                                      </p:cBhvr>
                                      <p:tavLst>
                                        <p:tav tm="0">
                                          <p:val>
                                            <p:clrVal>
                                              <a:schemeClr val="accent2"/>
                                            </p:clrVal>
                                          </p:val>
                                        </p:tav>
                                        <p:tav tm="50000">
                                          <p:val>
                                            <p:clrVal>
                                              <a:schemeClr val="hlink"/>
                                            </p:clrVal>
                                          </p:val>
                                        </p:tav>
                                      </p:tavLst>
                                    </p:anim>
                                    <p:set>
                                      <p:cBhvr>
                                        <p:cTn id="40" dur="80"/>
                                        <p:tgtEl>
                                          <p:spTgt spid="19"/>
                                        </p:tgtEl>
                                        <p:attrNameLst>
                                          <p:attrName>fill.type</p:attrName>
                                        </p:attrNameLst>
                                      </p:cBhvr>
                                      <p:to>
                                        <p:strVal val="solid"/>
                                      </p:to>
                                    </p:set>
                                  </p:childTnLst>
                                </p:cTn>
                              </p:par>
                              <p:par>
                                <p:cTn id="41" presetID="2" presetClass="exit" presetSubtype="4" fill="hold" grpId="1" nodeType="withEffect">
                                  <p:stCondLst>
                                    <p:cond delay="0"/>
                                  </p:stCondLst>
                                  <p:childTnLst>
                                    <p:anim calcmode="lin" valueType="num">
                                      <p:cBhvr additive="base">
                                        <p:cTn id="42" dur="500"/>
                                        <p:tgtEl>
                                          <p:spTgt spid="2"/>
                                        </p:tgtEl>
                                        <p:attrNameLst>
                                          <p:attrName>ppt_x</p:attrName>
                                        </p:attrNameLst>
                                      </p:cBhvr>
                                      <p:tavLst>
                                        <p:tav tm="0">
                                          <p:val>
                                            <p:strVal val="ppt_x"/>
                                          </p:val>
                                        </p:tav>
                                        <p:tav tm="100000">
                                          <p:val>
                                            <p:strVal val="ppt_x"/>
                                          </p:val>
                                        </p:tav>
                                      </p:tavLst>
                                    </p:anim>
                                    <p:anim calcmode="lin" valueType="num">
                                      <p:cBhvr additive="base">
                                        <p:cTn id="43" dur="500"/>
                                        <p:tgtEl>
                                          <p:spTgt spid="2"/>
                                        </p:tgtEl>
                                        <p:attrNameLst>
                                          <p:attrName>ppt_y</p:attrName>
                                        </p:attrNameLst>
                                      </p:cBhvr>
                                      <p:tavLst>
                                        <p:tav tm="0">
                                          <p:val>
                                            <p:strVal val="ppt_y"/>
                                          </p:val>
                                        </p:tav>
                                        <p:tav tm="100000">
                                          <p:val>
                                            <p:strVal val="1+ppt_h/2"/>
                                          </p:val>
                                        </p:tav>
                                      </p:tavLst>
                                    </p:anim>
                                    <p:set>
                                      <p:cBhvr>
                                        <p:cTn id="44" dur="1" fill="hold">
                                          <p:stCondLst>
                                            <p:cond delay="499"/>
                                          </p:stCondLst>
                                        </p:cTn>
                                        <p:tgtEl>
                                          <p:spTgt spid="2"/>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11"/>
                                        </p:tgtEl>
                                        <p:attrNameLst>
                                          <p:attrName>ppt_x</p:attrName>
                                        </p:attrNameLst>
                                      </p:cBhvr>
                                      <p:tavLst>
                                        <p:tav tm="0">
                                          <p:val>
                                            <p:strVal val="ppt_x"/>
                                          </p:val>
                                        </p:tav>
                                        <p:tav tm="100000">
                                          <p:val>
                                            <p:strVal val="ppt_x"/>
                                          </p:val>
                                        </p:tav>
                                      </p:tavLst>
                                    </p:anim>
                                    <p:anim calcmode="lin" valueType="num">
                                      <p:cBhvr additive="base">
                                        <p:cTn id="47" dur="500"/>
                                        <p:tgtEl>
                                          <p:spTgt spid="11"/>
                                        </p:tgtEl>
                                        <p:attrNameLst>
                                          <p:attrName>ppt_y</p:attrName>
                                        </p:attrNameLst>
                                      </p:cBhvr>
                                      <p:tavLst>
                                        <p:tav tm="0">
                                          <p:val>
                                            <p:strVal val="ppt_y"/>
                                          </p:val>
                                        </p:tav>
                                        <p:tav tm="100000">
                                          <p:val>
                                            <p:strVal val="1+ppt_h/2"/>
                                          </p:val>
                                        </p:tav>
                                      </p:tavLst>
                                    </p:anim>
                                    <p:set>
                                      <p:cBhvr>
                                        <p:cTn id="48" dur="1" fill="hold">
                                          <p:stCondLst>
                                            <p:cond delay="499"/>
                                          </p:stCondLst>
                                        </p:cTn>
                                        <p:tgtEl>
                                          <p:spTgt spid="11"/>
                                        </p:tgtEl>
                                        <p:attrNameLst>
                                          <p:attrName>style.visibility</p:attrName>
                                        </p:attrNameLst>
                                      </p:cBhvr>
                                      <p:to>
                                        <p:strVal val="hidden"/>
                                      </p:to>
                                    </p:set>
                                  </p:childTnLst>
                                </p:cTn>
                              </p:par>
                              <p:par>
                                <p:cTn id="49" presetID="2" presetClass="exit" presetSubtype="4" fill="hold" nodeType="withEffect">
                                  <p:stCondLst>
                                    <p:cond delay="0"/>
                                  </p:stCondLst>
                                  <p:childTnLst>
                                    <p:anim calcmode="lin" valueType="num">
                                      <p:cBhvr additive="base">
                                        <p:cTn id="50" dur="500"/>
                                        <p:tgtEl>
                                          <p:spTgt spid="18"/>
                                        </p:tgtEl>
                                        <p:attrNameLst>
                                          <p:attrName>ppt_x</p:attrName>
                                        </p:attrNameLst>
                                      </p:cBhvr>
                                      <p:tavLst>
                                        <p:tav tm="0">
                                          <p:val>
                                            <p:strVal val="ppt_x"/>
                                          </p:val>
                                        </p:tav>
                                        <p:tav tm="100000">
                                          <p:val>
                                            <p:strVal val="ppt_x"/>
                                          </p:val>
                                        </p:tav>
                                      </p:tavLst>
                                    </p:anim>
                                    <p:anim calcmode="lin" valueType="num">
                                      <p:cBhvr additive="base">
                                        <p:cTn id="51" dur="500"/>
                                        <p:tgtEl>
                                          <p:spTgt spid="18"/>
                                        </p:tgtEl>
                                        <p:attrNameLst>
                                          <p:attrName>ppt_y</p:attrName>
                                        </p:attrNameLst>
                                      </p:cBhvr>
                                      <p:tavLst>
                                        <p:tav tm="0">
                                          <p:val>
                                            <p:strVal val="ppt_y"/>
                                          </p:val>
                                        </p:tav>
                                        <p:tav tm="100000">
                                          <p:val>
                                            <p:strVal val="1+ppt_h/2"/>
                                          </p:val>
                                        </p:tav>
                                      </p:tavLst>
                                    </p:anim>
                                    <p:set>
                                      <p:cBhvr>
                                        <p:cTn id="52" dur="1" fill="hold">
                                          <p:stCondLst>
                                            <p:cond delay="499"/>
                                          </p:stCondLst>
                                        </p:cTn>
                                        <p:tgtEl>
                                          <p:spTgt spid="18"/>
                                        </p:tgtEl>
                                        <p:attrNameLst>
                                          <p:attrName>style.visibility</p:attrName>
                                        </p:attrNameLst>
                                      </p:cBhvr>
                                      <p:to>
                                        <p:strVal val="hidden"/>
                                      </p:to>
                                    </p:set>
                                  </p:childTnLst>
                                </p:cTn>
                              </p:par>
                              <p:par>
                                <p:cTn id="53" presetID="2" presetClass="exit" presetSubtype="4" fill="hold" grpId="1" nodeType="withEffect">
                                  <p:stCondLst>
                                    <p:cond delay="0"/>
                                  </p:stCondLst>
                                  <p:childTnLst>
                                    <p:anim calcmode="lin" valueType="num">
                                      <p:cBhvr additive="base">
                                        <p:cTn id="54" dur="500"/>
                                        <p:tgtEl>
                                          <p:spTgt spid="17"/>
                                        </p:tgtEl>
                                        <p:attrNameLst>
                                          <p:attrName>ppt_x</p:attrName>
                                        </p:attrNameLst>
                                      </p:cBhvr>
                                      <p:tavLst>
                                        <p:tav tm="0">
                                          <p:val>
                                            <p:strVal val="ppt_x"/>
                                          </p:val>
                                        </p:tav>
                                        <p:tav tm="100000">
                                          <p:val>
                                            <p:strVal val="ppt_x"/>
                                          </p:val>
                                        </p:tav>
                                      </p:tavLst>
                                    </p:anim>
                                    <p:anim calcmode="lin" valueType="num">
                                      <p:cBhvr additive="base">
                                        <p:cTn id="55" dur="500"/>
                                        <p:tgtEl>
                                          <p:spTgt spid="17"/>
                                        </p:tgtEl>
                                        <p:attrNameLst>
                                          <p:attrName>ppt_y</p:attrName>
                                        </p:attrNameLst>
                                      </p:cBhvr>
                                      <p:tavLst>
                                        <p:tav tm="0">
                                          <p:val>
                                            <p:strVal val="ppt_y"/>
                                          </p:val>
                                        </p:tav>
                                        <p:tav tm="100000">
                                          <p:val>
                                            <p:strVal val="1+ppt_h/2"/>
                                          </p:val>
                                        </p:tav>
                                      </p:tavLst>
                                    </p:anim>
                                    <p:set>
                                      <p:cBhvr>
                                        <p:cTn id="5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 grpId="0"/>
      <p:bldP spid="2" grpId="1"/>
      <p:bldP spid="15" grpId="0"/>
      <p:bldP spid="16"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219200" y="6096000"/>
            <a:ext cx="6934200" cy="523875"/>
          </a:xfrm>
          <a:prstGeom prst="rect">
            <a:avLst/>
          </a:prstGeom>
          <a:noFill/>
          <a:ln>
            <a:noFill/>
          </a:ln>
          <a:effectLst/>
        </p:spPr>
        <p:txBody>
          <a:bodyPr>
            <a:spAutoFit/>
          </a:bodyPr>
          <a:lstStyle/>
          <a:p>
            <a:pPr eaLnBrk="0" fontAlgn="base" hangingPunct="0">
              <a:spcBef>
                <a:spcPct val="50000"/>
              </a:spcBef>
              <a:spcAft>
                <a:spcPct val="0"/>
              </a:spcAft>
              <a:defRPr/>
            </a:pP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Nêu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tầm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quan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trọng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băng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hà</a:t>
            </a:r>
            <a:r>
              <a:rPr lang="en-US" sz="2800" dirty="0">
                <a:solidFill>
                  <a:srgbClr val="FF0000"/>
                </a:solidFill>
                <a:latin typeface="Times New Roman" panose="02020603050405020304" pitchFamily="18" charset="0"/>
                <a:cs typeface="Times New Roman" panose="02020603050405020304" pitchFamily="18" charset="0"/>
              </a:rPr>
              <a:t>.</a:t>
            </a:r>
          </a:p>
        </p:txBody>
      </p:sp>
      <p:pic>
        <p:nvPicPr>
          <p:cNvPr id="5125" name="Picture 5" descr="NHCDROMCS2 0902"/>
          <p:cNvPicPr>
            <a:picLocks noChangeAspect="1" noChangeArrowheads="1"/>
          </p:cNvPicPr>
          <p:nvPr/>
        </p:nvPicPr>
        <p:blipFill>
          <a:blip r:embed="rId2">
            <a:extLst>
              <a:ext uri="{28A0092B-C50C-407E-A947-70E740481C1C}">
                <a14:useLocalDpi xmlns:a14="http://schemas.microsoft.com/office/drawing/2010/main" val="0"/>
              </a:ext>
            </a:extLst>
          </a:blip>
          <a:srcRect l="1492" t="1613" r="3152" b="1613"/>
          <a:stretch>
            <a:fillRect/>
          </a:stretch>
        </p:blipFill>
        <p:spPr bwMode="auto">
          <a:xfrm>
            <a:off x="152400" y="0"/>
            <a:ext cx="8686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AutoShape 5"/>
          <p:cNvSpPr>
            <a:spLocks noChangeArrowheads="1"/>
          </p:cNvSpPr>
          <p:nvPr/>
        </p:nvSpPr>
        <p:spPr bwMode="auto">
          <a:xfrm>
            <a:off x="2971800" y="3505200"/>
            <a:ext cx="2438400" cy="381000"/>
          </a:xfrm>
          <a:prstGeom prst="wedgeRectCallout">
            <a:avLst>
              <a:gd name="adj1" fmla="val 1946"/>
              <a:gd name="adj2" fmla="val 162748"/>
            </a:avLst>
          </a:prstGeom>
          <a:gradFill rotWithShape="1">
            <a:gsLst>
              <a:gs pos="0">
                <a:srgbClr val="00FF00"/>
              </a:gs>
              <a:gs pos="50000">
                <a:schemeClr val="bg1"/>
              </a:gs>
              <a:gs pos="100000">
                <a:srgbClr val="00FF00"/>
              </a:gs>
            </a:gsLst>
            <a:lin ang="5400000" scaled="1"/>
          </a:gradFill>
          <a:ln w="9525">
            <a:solidFill>
              <a:schemeClr val="tx1"/>
            </a:solidFill>
            <a:miter lim="800000"/>
          </a:ln>
          <a:effectLst/>
        </p:spPr>
        <p:txBody>
          <a:bodyPr/>
          <a:lstStyle/>
          <a:p>
            <a:pPr algn="ctr" fontAlgn="base">
              <a:spcBef>
                <a:spcPct val="0"/>
              </a:spcBef>
              <a:spcAft>
                <a:spcPct val="0"/>
              </a:spcAft>
              <a:defRPr/>
            </a:pPr>
            <a:r>
              <a:rPr lang="en-US" sz="2400" dirty="0" err="1">
                <a:solidFill>
                  <a:srgbClr val="000000"/>
                </a:solidFill>
                <a:latin typeface="Times New Roman" panose="02020603050405020304" pitchFamily="18" charset="0"/>
              </a:rPr>
              <a:t>Lục</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địa</a:t>
            </a:r>
            <a:r>
              <a:rPr lang="en-US" sz="2400" dirty="0">
                <a:solidFill>
                  <a:srgbClr val="000000"/>
                </a:solidFill>
                <a:latin typeface="Times New Roman" panose="02020603050405020304" pitchFamily="18" charset="0"/>
              </a:rPr>
              <a:t> Nam </a:t>
            </a:r>
            <a:r>
              <a:rPr lang="en-US" sz="2400" dirty="0" err="1">
                <a:solidFill>
                  <a:srgbClr val="000000"/>
                </a:solidFill>
                <a:latin typeface="Times New Roman" panose="02020603050405020304" pitchFamily="18" charset="0"/>
              </a:rPr>
              <a:t>Cực</a:t>
            </a:r>
            <a:endParaRPr lang="en-US" dirty="0">
              <a:solidFill>
                <a:srgbClr val="000000"/>
              </a:solidFill>
              <a:latin typeface="Times New Roman" panose="02020603050405020304" pitchFamily="18" charset="0"/>
            </a:endParaRPr>
          </a:p>
        </p:txBody>
      </p:sp>
      <p:sp>
        <p:nvSpPr>
          <p:cNvPr id="10247" name="AutoShape 7"/>
          <p:cNvSpPr>
            <a:spLocks noChangeArrowheads="1"/>
          </p:cNvSpPr>
          <p:nvPr/>
        </p:nvSpPr>
        <p:spPr bwMode="auto">
          <a:xfrm>
            <a:off x="6477000" y="457200"/>
            <a:ext cx="2438400" cy="762000"/>
          </a:xfrm>
          <a:prstGeom prst="wedgeRectCallout">
            <a:avLst>
              <a:gd name="adj1" fmla="val -131516"/>
              <a:gd name="adj2" fmla="val -72380"/>
            </a:avLst>
          </a:prstGeom>
          <a:gradFill rotWithShape="1">
            <a:gsLst>
              <a:gs pos="0">
                <a:srgbClr val="00FF00"/>
              </a:gs>
              <a:gs pos="100000">
                <a:srgbClr val="FFFF00"/>
              </a:gs>
            </a:gsLst>
            <a:path path="rect">
              <a:fillToRect l="50000" t="50000" r="50000" b="50000"/>
            </a:path>
          </a:gradFill>
          <a:ln w="9525">
            <a:solidFill>
              <a:schemeClr val="tx1"/>
            </a:solidFill>
            <a:miter lim="800000"/>
          </a:ln>
        </p:spPr>
        <p:txBody>
          <a:bodyPr/>
          <a:lstStyle/>
          <a:p>
            <a:pPr algn="ctr" fontAlgn="base">
              <a:spcBef>
                <a:spcPct val="0"/>
              </a:spcBef>
              <a:spcAft>
                <a:spcPct val="0"/>
              </a:spcAft>
            </a:pPr>
            <a:r>
              <a:rPr lang="en-US" altLang="en-US" sz="2400" dirty="0" err="1">
                <a:solidFill>
                  <a:srgbClr val="000000"/>
                </a:solidFill>
                <a:latin typeface="Times New Roman" panose="02020603050405020304" pitchFamily="18" charset="0"/>
              </a:rPr>
              <a:t>Bắc</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Băng</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Dương</a:t>
            </a:r>
            <a:endParaRPr lang="en-US" altLang="en-US" b="1" dirty="0">
              <a:solidFill>
                <a:srgbClr val="0000FF"/>
              </a:solidFill>
              <a:latin typeface="Times New Roman" panose="02020603050405020304" pitchFamily="18" charset="0"/>
              <a:cs typeface="Times New Roman" panose="02020603050405020304" pitchFamily="18" charset="0"/>
            </a:endParaRPr>
          </a:p>
        </p:txBody>
      </p:sp>
      <p:sp>
        <p:nvSpPr>
          <p:cNvPr id="2" name="AutoShape 5"/>
          <p:cNvSpPr>
            <a:spLocks noChangeArrowheads="1"/>
          </p:cNvSpPr>
          <p:nvPr/>
        </p:nvSpPr>
        <p:spPr bwMode="auto">
          <a:xfrm>
            <a:off x="4074268" y="2076855"/>
            <a:ext cx="3429000" cy="685800"/>
          </a:xfrm>
          <a:prstGeom prst="wedgeRectCallout">
            <a:avLst>
              <a:gd name="adj1" fmla="val -20297"/>
              <a:gd name="adj2" fmla="val -117115"/>
            </a:avLst>
          </a:prstGeom>
          <a:gradFill rotWithShape="1">
            <a:gsLst>
              <a:gs pos="0">
                <a:srgbClr val="00FF00"/>
              </a:gs>
              <a:gs pos="50000">
                <a:schemeClr val="bg1"/>
              </a:gs>
              <a:gs pos="100000">
                <a:srgbClr val="00FF00"/>
              </a:gs>
            </a:gsLst>
            <a:lin ang="5400000" scaled="1"/>
          </a:gradFill>
          <a:ln w="9525">
            <a:solidFill>
              <a:schemeClr val="tx1"/>
            </a:solidFill>
            <a:miter lim="800000"/>
          </a:ln>
          <a:effectLst/>
        </p:spPr>
        <p:txBody>
          <a:bodyPr/>
          <a:lstStyle/>
          <a:p>
            <a:pPr algn="ctr" fontAlgn="base">
              <a:spcBef>
                <a:spcPct val="0"/>
              </a:spcBef>
              <a:spcAft>
                <a:spcPct val="0"/>
              </a:spcAft>
              <a:defRPr/>
            </a:pPr>
            <a:r>
              <a:rPr lang="en-US" sz="2400" dirty="0" err="1">
                <a:solidFill>
                  <a:srgbClr val="000000"/>
                </a:solidFill>
                <a:latin typeface="Times New Roman" panose="02020603050405020304" pitchFamily="18" charset="0"/>
              </a:rPr>
              <a:t>Sông</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băng</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Gan</a:t>
            </a:r>
            <a:r>
              <a:rPr lang="en-US" sz="2400" dirty="0">
                <a:solidFill>
                  <a:srgbClr val="000000"/>
                </a:solidFill>
                <a:latin typeface="Times New Roman" panose="02020603050405020304" pitchFamily="18" charset="0"/>
              </a:rPr>
              <a:t>-</a:t>
            </a:r>
            <a:r>
              <a:rPr lang="en-US" sz="2400" dirty="0" err="1">
                <a:solidFill>
                  <a:srgbClr val="000000"/>
                </a:solidFill>
                <a:latin typeface="Times New Roman" panose="02020603050405020304" pitchFamily="18" charset="0"/>
              </a:rPr>
              <a:t>gô</a:t>
            </a:r>
            <a:r>
              <a:rPr lang="en-US" sz="2400" dirty="0">
                <a:solidFill>
                  <a:srgbClr val="000000"/>
                </a:solidFill>
                <a:latin typeface="Times New Roman" panose="02020603050405020304" pitchFamily="18" charset="0"/>
              </a:rPr>
              <a:t>-tri</a:t>
            </a:r>
            <a:endParaRPr lang="en-US" dirty="0">
              <a:solidFill>
                <a:srgbClr val="000000"/>
              </a:solidFill>
              <a:latin typeface="Times New Roman" panose="02020603050405020304" pitchFamily="18" charset="0"/>
            </a:endParaRPr>
          </a:p>
        </p:txBody>
      </p:sp>
      <p:sp>
        <p:nvSpPr>
          <p:cNvPr id="3" name="TextBox 2"/>
          <p:cNvSpPr txBox="1"/>
          <p:nvPr/>
        </p:nvSpPr>
        <p:spPr>
          <a:xfrm>
            <a:off x="89170" y="5895000"/>
            <a:ext cx="8991600" cy="461665"/>
          </a:xfrm>
          <a:prstGeom prst="rect">
            <a:avLst/>
          </a:prstGeom>
          <a:noFill/>
        </p:spPr>
        <p:txBody>
          <a:bodyPr wrap="square" rtlCol="0">
            <a:spAutoFit/>
          </a:bodyPr>
          <a:lstStyle/>
          <a:p>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Kể</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những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nơi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bố</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băng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thế</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giới</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6200" y="6248400"/>
            <a:ext cx="8991600" cy="461665"/>
          </a:xfrm>
          <a:prstGeom prst="rect">
            <a:avLst/>
          </a:prstGeom>
          <a:noFill/>
        </p:spPr>
        <p:txBody>
          <a:bodyPr wrap="square" rtlCol="0">
            <a:spAutoFit/>
          </a:bodyPr>
          <a:lstStyle/>
          <a:p>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Xác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định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tỉ</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lệ</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băng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trong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tổng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lượng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nước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ngọt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Trái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Đất</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6" y="-38912"/>
            <a:ext cx="10668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5125"/>
                                        </p:tgtEl>
                                        <p:attrNameLst>
                                          <p:attrName>style.visibility</p:attrName>
                                        </p:attrNameLst>
                                      </p:cBhvr>
                                      <p:to>
                                        <p:strVal val="visible"/>
                                      </p:to>
                                    </p:set>
                                    <p:animEffect transition="in" filter="box(in)">
                                      <p:cBhvr>
                                        <p:cTn id="11" dur="500"/>
                                        <p:tgtEl>
                                          <p:spTgt spid="5125"/>
                                        </p:tgtEl>
                                      </p:cBhvr>
                                    </p:animEffect>
                                  </p:childTnLst>
                                </p:cTn>
                              </p:par>
                            </p:childTnLst>
                          </p:cTn>
                        </p:par>
                      </p:childTnLst>
                    </p:cTn>
                  </p:par>
                  <p:par>
                    <p:cTn id="12" fill="hold">
                      <p:stCondLst>
                        <p:cond delay="indefinite"/>
                      </p:stCondLst>
                      <p:childTnLst>
                        <p:par>
                          <p:cTn id="13" fill="hold">
                            <p:stCondLst>
                              <p:cond delay="0"/>
                            </p:stCondLst>
                            <p:childTnLst>
                              <p:par>
                                <p:cTn id="14" presetID="50" presetClass="entr" presetSubtype="0" decel="100000" fill="hold" grpId="0" nodeType="clickEffect">
                                  <p:stCondLst>
                                    <p:cond delay="0"/>
                                  </p:stCondLst>
                                  <p:childTnLst>
                                    <p:set>
                                      <p:cBhvr>
                                        <p:cTn id="15" dur="1" fill="hold">
                                          <p:stCondLst>
                                            <p:cond delay="0"/>
                                          </p:stCondLst>
                                        </p:cTn>
                                        <p:tgtEl>
                                          <p:spTgt spid="10245"/>
                                        </p:tgtEl>
                                        <p:attrNameLst>
                                          <p:attrName>style.visibility</p:attrName>
                                        </p:attrNameLst>
                                      </p:cBhvr>
                                      <p:to>
                                        <p:strVal val="visible"/>
                                      </p:to>
                                    </p:set>
                                    <p:anim calcmode="lin" valueType="num">
                                      <p:cBhvr>
                                        <p:cTn id="16" dur="1000" fill="hold"/>
                                        <p:tgtEl>
                                          <p:spTgt spid="10245"/>
                                        </p:tgtEl>
                                        <p:attrNameLst>
                                          <p:attrName>ppt_w</p:attrName>
                                        </p:attrNameLst>
                                      </p:cBhvr>
                                      <p:tavLst>
                                        <p:tav tm="0">
                                          <p:val>
                                            <p:strVal val="#ppt_w+.3"/>
                                          </p:val>
                                        </p:tav>
                                        <p:tav tm="100000">
                                          <p:val>
                                            <p:strVal val="#ppt_w"/>
                                          </p:val>
                                        </p:tav>
                                      </p:tavLst>
                                    </p:anim>
                                    <p:anim calcmode="lin" valueType="num">
                                      <p:cBhvr>
                                        <p:cTn id="17" dur="1000" fill="hold"/>
                                        <p:tgtEl>
                                          <p:spTgt spid="10245"/>
                                        </p:tgtEl>
                                        <p:attrNameLst>
                                          <p:attrName>ppt_h</p:attrName>
                                        </p:attrNameLst>
                                      </p:cBhvr>
                                      <p:tavLst>
                                        <p:tav tm="0">
                                          <p:val>
                                            <p:strVal val="#ppt_h"/>
                                          </p:val>
                                        </p:tav>
                                        <p:tav tm="100000">
                                          <p:val>
                                            <p:strVal val="#ppt_h"/>
                                          </p:val>
                                        </p:tav>
                                      </p:tavLst>
                                    </p:anim>
                                    <p:animEffect transition="in" filter="fade">
                                      <p:cBhvr>
                                        <p:cTn id="18" dur="1000"/>
                                        <p:tgtEl>
                                          <p:spTgt spid="10245"/>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10247"/>
                                        </p:tgtEl>
                                        <p:attrNameLst>
                                          <p:attrName>style.visibility</p:attrName>
                                        </p:attrNameLst>
                                      </p:cBhvr>
                                      <p:to>
                                        <p:strVal val="visible"/>
                                      </p:to>
                                    </p:set>
                                    <p:anim calcmode="lin" valueType="num">
                                      <p:cBhvr>
                                        <p:cTn id="23" dur="500" fill="hold"/>
                                        <p:tgtEl>
                                          <p:spTgt spid="10247"/>
                                        </p:tgtEl>
                                        <p:attrNameLst>
                                          <p:attrName>ppt_w</p:attrName>
                                        </p:attrNameLst>
                                      </p:cBhvr>
                                      <p:tavLst>
                                        <p:tav tm="0">
                                          <p:val>
                                            <p:strVal val="#ppt_w+.3"/>
                                          </p:val>
                                        </p:tav>
                                        <p:tav tm="100000">
                                          <p:val>
                                            <p:strVal val="#ppt_w"/>
                                          </p:val>
                                        </p:tav>
                                      </p:tavLst>
                                    </p:anim>
                                    <p:anim calcmode="lin" valueType="num">
                                      <p:cBhvr>
                                        <p:cTn id="24" dur="500" fill="hold"/>
                                        <p:tgtEl>
                                          <p:spTgt spid="10247"/>
                                        </p:tgtEl>
                                        <p:attrNameLst>
                                          <p:attrName>ppt_h</p:attrName>
                                        </p:attrNameLst>
                                      </p:cBhvr>
                                      <p:tavLst>
                                        <p:tav tm="0">
                                          <p:val>
                                            <p:strVal val="#ppt_h"/>
                                          </p:val>
                                        </p:tav>
                                        <p:tav tm="100000">
                                          <p:val>
                                            <p:strVal val="#ppt_h"/>
                                          </p:val>
                                        </p:tav>
                                      </p:tavLst>
                                    </p:anim>
                                    <p:animEffect transition="in" filter="fade">
                                      <p:cBhvr>
                                        <p:cTn id="25" dur="500"/>
                                        <p:tgtEl>
                                          <p:spTgt spid="10247"/>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1000" fill="hold"/>
                                        <p:tgtEl>
                                          <p:spTgt spid="2"/>
                                        </p:tgtEl>
                                        <p:attrNameLst>
                                          <p:attrName>ppt_w</p:attrName>
                                        </p:attrNameLst>
                                      </p:cBhvr>
                                      <p:tavLst>
                                        <p:tav tm="0">
                                          <p:val>
                                            <p:strVal val="#ppt_w+.3"/>
                                          </p:val>
                                        </p:tav>
                                        <p:tav tm="100000">
                                          <p:val>
                                            <p:strVal val="#ppt_w"/>
                                          </p:val>
                                        </p:tav>
                                      </p:tavLst>
                                    </p:anim>
                                    <p:anim calcmode="lin" valueType="num">
                                      <p:cBhvr>
                                        <p:cTn id="31" dur="1000" fill="hold"/>
                                        <p:tgtEl>
                                          <p:spTgt spid="2"/>
                                        </p:tgtEl>
                                        <p:attrNameLst>
                                          <p:attrName>ppt_h</p:attrName>
                                        </p:attrNameLst>
                                      </p:cBhvr>
                                      <p:tavLst>
                                        <p:tav tm="0">
                                          <p:val>
                                            <p:strVal val="#ppt_h"/>
                                          </p:val>
                                        </p:tav>
                                        <p:tav tm="100000">
                                          <p:val>
                                            <p:strVal val="#ppt_h"/>
                                          </p:val>
                                        </p:tav>
                                      </p:tavLst>
                                    </p:anim>
                                    <p:animEffect transition="in" filter="fade">
                                      <p:cBhvr>
                                        <p:cTn id="32" dur="1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randombar(horizontal)">
                                      <p:cBhvr>
                                        <p:cTn id="37" dur="500"/>
                                        <p:tgtEl>
                                          <p:spTgt spid="4"/>
                                        </p:tgtEl>
                                      </p:cBhvr>
                                    </p:animEffect>
                                  </p:childTnLst>
                                </p:cTn>
                              </p:par>
                              <p:par>
                                <p:cTn id="38" presetID="42" presetClass="exit" presetSubtype="0" fill="hold" grpId="1" nodeType="withEffect">
                                  <p:stCondLst>
                                    <p:cond delay="0"/>
                                  </p:stCondLst>
                                  <p:childTnLst>
                                    <p:animEffect transition="out" filter="fade">
                                      <p:cBhvr>
                                        <p:cTn id="39" dur="1000"/>
                                        <p:tgtEl>
                                          <p:spTgt spid="3"/>
                                        </p:tgtEl>
                                      </p:cBhvr>
                                    </p:animEffect>
                                    <p:anim calcmode="lin" valueType="num">
                                      <p:cBhvr>
                                        <p:cTn id="40" dur="1000"/>
                                        <p:tgtEl>
                                          <p:spTgt spid="3"/>
                                        </p:tgtEl>
                                        <p:attrNameLst>
                                          <p:attrName>ppt_x</p:attrName>
                                        </p:attrNameLst>
                                      </p:cBhvr>
                                      <p:tavLst>
                                        <p:tav tm="0">
                                          <p:val>
                                            <p:strVal val="ppt_x"/>
                                          </p:val>
                                        </p:tav>
                                        <p:tav tm="100000">
                                          <p:val>
                                            <p:strVal val="ppt_x"/>
                                          </p:val>
                                        </p:tav>
                                      </p:tavLst>
                                    </p:anim>
                                    <p:anim calcmode="lin" valueType="num">
                                      <p:cBhvr>
                                        <p:cTn id="41" dur="1000"/>
                                        <p:tgtEl>
                                          <p:spTgt spid="3"/>
                                        </p:tgtEl>
                                        <p:attrNameLst>
                                          <p:attrName>ppt_y</p:attrName>
                                        </p:attrNameLst>
                                      </p:cBhvr>
                                      <p:tavLst>
                                        <p:tav tm="0">
                                          <p:val>
                                            <p:strVal val="ppt_y"/>
                                          </p:val>
                                        </p:tav>
                                        <p:tav tm="100000">
                                          <p:val>
                                            <p:strVal val="ppt_y+.1"/>
                                          </p:val>
                                        </p:tav>
                                      </p:tavLst>
                                    </p:anim>
                                    <p:set>
                                      <p:cBhvr>
                                        <p:cTn id="42" dur="1" fill="hold">
                                          <p:stCondLst>
                                            <p:cond delay="999"/>
                                          </p:stCondLst>
                                        </p:cTn>
                                        <p:tgtEl>
                                          <p:spTgt spid="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0242"/>
                                        </p:tgtEl>
                                        <p:attrNameLst>
                                          <p:attrName>style.visibility</p:attrName>
                                        </p:attrNameLst>
                                      </p:cBhvr>
                                      <p:to>
                                        <p:strVal val="visible"/>
                                      </p:to>
                                    </p:set>
                                    <p:animEffect transition="in" filter="fade">
                                      <p:cBhvr>
                                        <p:cTn id="47" dur="500"/>
                                        <p:tgtEl>
                                          <p:spTgt spid="10242"/>
                                        </p:tgtEl>
                                      </p:cBhvr>
                                    </p:animEffect>
                                    <p:anim calcmode="lin" valueType="num">
                                      <p:cBhvr>
                                        <p:cTn id="48" dur="500" fill="hold"/>
                                        <p:tgtEl>
                                          <p:spTgt spid="10242"/>
                                        </p:tgtEl>
                                        <p:attrNameLst>
                                          <p:attrName>ppt_x</p:attrName>
                                        </p:attrNameLst>
                                      </p:cBhvr>
                                      <p:tavLst>
                                        <p:tav tm="0">
                                          <p:val>
                                            <p:strVal val="#ppt_x"/>
                                          </p:val>
                                        </p:tav>
                                        <p:tav tm="100000">
                                          <p:val>
                                            <p:strVal val="#ppt_x"/>
                                          </p:val>
                                        </p:tav>
                                      </p:tavLst>
                                    </p:anim>
                                    <p:anim calcmode="lin" valueType="num">
                                      <p:cBhvr>
                                        <p:cTn id="49" dur="500" fill="hold"/>
                                        <p:tgtEl>
                                          <p:spTgt spid="10242"/>
                                        </p:tgtEl>
                                        <p:attrNameLst>
                                          <p:attrName>ppt_y</p:attrName>
                                        </p:attrNameLst>
                                      </p:cBhvr>
                                      <p:tavLst>
                                        <p:tav tm="0">
                                          <p:val>
                                            <p:strVal val="#ppt_y-.1"/>
                                          </p:val>
                                        </p:tav>
                                        <p:tav tm="100000">
                                          <p:val>
                                            <p:strVal val="#ppt_y"/>
                                          </p:val>
                                        </p:tav>
                                      </p:tavLst>
                                    </p:anim>
                                  </p:childTnLst>
                                </p:cTn>
                              </p:par>
                              <p:par>
                                <p:cTn id="50" presetID="10" presetClass="exit" presetSubtype="0" fill="hold" grpId="1" nodeType="withEffect">
                                  <p:stCondLst>
                                    <p:cond delay="0"/>
                                  </p:stCondLst>
                                  <p:childTnLst>
                                    <p:animEffect transition="out" filter="fade">
                                      <p:cBhvr>
                                        <p:cTn id="51" dur="500"/>
                                        <p:tgtEl>
                                          <p:spTgt spid="4"/>
                                        </p:tgtEl>
                                      </p:cBhvr>
                                    </p:animEffect>
                                    <p:set>
                                      <p:cBhvr>
                                        <p:cTn id="5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5" grpId="0" animBg="1"/>
      <p:bldP spid="10247" grpId="0" animBg="1"/>
      <p:bldP spid="2" grpId="0" animBg="1"/>
      <p:bldP spid="3" grpId="0"/>
      <p:bldP spid="3" grpId="1"/>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89040"/>
            <a:ext cx="8991600" cy="523220"/>
          </a:xfrm>
          <a:prstGeom prst="rect">
            <a:avLst/>
          </a:prstGeom>
          <a:noFill/>
        </p:spPr>
        <p:txBody>
          <a:bodyPr wrap="square" rtlCol="0">
            <a:spAutoFit/>
          </a:bodyPr>
          <a:lstStyle/>
          <a:p>
            <a:pPr algn="ctr"/>
            <a:r>
              <a:rPr lang="en-US" sz="2800" dirty="0" err="1">
                <a:solidFill>
                  <a:srgbClr val="C00000"/>
                </a:solidFill>
                <a:latin typeface="Times New Roman" panose="02020603050405020304" pitchFamily="18" charset="0"/>
                <a:cs typeface="Times New Roman" panose="02020603050405020304" pitchFamily="18" charset="0"/>
              </a:rPr>
              <a:t>Hiện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tượng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băng</a:t>
            </a:r>
            <a:r>
              <a:rPr lang="en-US" sz="2800" dirty="0">
                <a:solidFill>
                  <a:srgbClr val="C00000"/>
                </a:solidFill>
                <a:latin typeface="Times New Roman" panose="02020603050405020304" pitchFamily="18" charset="0"/>
                <a:cs typeface="Times New Roman" panose="02020603050405020304" pitchFamily="18" charset="0"/>
              </a:rPr>
              <a:t> tan </a:t>
            </a:r>
            <a:r>
              <a:rPr lang="en-US" sz="2800" dirty="0" err="1">
                <a:solidFill>
                  <a:srgbClr val="C00000"/>
                </a:solidFill>
                <a:latin typeface="Times New Roman" panose="02020603050405020304" pitchFamily="18" charset="0"/>
                <a:cs typeface="Times New Roman" panose="02020603050405020304" pitchFamily="18" charset="0"/>
              </a:rPr>
              <a:t>có</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tác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động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đến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Trái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Đất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như</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thế</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nào</a:t>
            </a:r>
            <a:r>
              <a:rPr lang="en-US" sz="2800" dirty="0">
                <a:solidFill>
                  <a:srgbClr val="C00000"/>
                </a:solidFill>
                <a:latin typeface="Times New Roman" panose="02020603050405020304" pitchFamily="18" charset="0"/>
                <a:cs typeface="Times New Roman" panose="02020603050405020304" pitchFamily="18" charset="0"/>
              </a:rPr>
              <a:t> ?</a:t>
            </a:r>
          </a:p>
        </p:txBody>
      </p:sp>
      <p:grpSp>
        <p:nvGrpSpPr>
          <p:cNvPr id="6" name="Group 5"/>
          <p:cNvGrpSpPr/>
          <p:nvPr/>
        </p:nvGrpSpPr>
        <p:grpSpPr>
          <a:xfrm>
            <a:off x="228600" y="838200"/>
            <a:ext cx="8839200" cy="5715000"/>
            <a:chOff x="304800" y="838200"/>
            <a:chExt cx="8991600" cy="571500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8382000" cy="530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04800" y="6029980"/>
              <a:ext cx="8991600" cy="523220"/>
            </a:xfrm>
            <a:prstGeom prst="rect">
              <a:avLst/>
            </a:prstGeom>
            <a:noFill/>
          </p:spPr>
          <p:txBody>
            <a:bodyPr wrap="square" rtlCol="0">
              <a:spAutoFit/>
            </a:bodyPr>
            <a:lstStyle/>
            <a:p>
              <a:pPr algn="ctr"/>
              <a:r>
                <a:rPr lang="en-US" sz="2800" b="1" dirty="0" err="1">
                  <a:solidFill>
                    <a:srgbClr val="006600"/>
                  </a:solidFill>
                  <a:latin typeface="Times New Roman" panose="02020603050405020304" pitchFamily="18" charset="0"/>
                  <a:cs typeface="Times New Roman" panose="02020603050405020304" pitchFamily="18" charset="0"/>
                </a:rPr>
                <a:t>Hiện</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tượng</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băng</a:t>
              </a:r>
              <a:r>
                <a:rPr lang="en-US" sz="2800" b="1" dirty="0">
                  <a:solidFill>
                    <a:srgbClr val="006600"/>
                  </a:solidFill>
                  <a:latin typeface="Times New Roman" panose="02020603050405020304" pitchFamily="18" charset="0"/>
                  <a:cs typeface="Times New Roman" panose="02020603050405020304" pitchFamily="18" charset="0"/>
                </a:rPr>
                <a:t> tan ở </a:t>
              </a:r>
              <a:r>
                <a:rPr lang="en-US" sz="2800" b="1" dirty="0" err="1">
                  <a:solidFill>
                    <a:srgbClr val="006600"/>
                  </a:solidFill>
                  <a:latin typeface="Times New Roman" panose="02020603050405020304" pitchFamily="18" charset="0"/>
                  <a:cs typeface="Times New Roman" panose="02020603050405020304" pitchFamily="18" charset="0"/>
                </a:rPr>
                <a:t>hai</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cực</a:t>
              </a:r>
              <a:endParaRPr lang="en-US" sz="2800" b="1" dirty="0">
                <a:solidFill>
                  <a:srgbClr val="006600"/>
                </a:solidFill>
                <a:latin typeface="Times New Roman" panose="02020603050405020304" pitchFamily="18" charset="0"/>
                <a:cs typeface="Times New Roman" panose="02020603050405020304" pitchFamily="18"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579" y="2583865"/>
              <a:ext cx="277269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5"/>
          <p:cNvSpPr txBox="1">
            <a:spLocks noChangeArrowheads="1"/>
          </p:cNvSpPr>
          <p:nvPr/>
        </p:nvSpPr>
        <p:spPr bwMode="auto">
          <a:xfrm>
            <a:off x="609600" y="5867400"/>
            <a:ext cx="8077200" cy="52197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endParaRPr lang="en-US" b="0" i="0" u="none" dirty="0">
              <a:solidFill>
                <a:srgbClr val="0000CC"/>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775335" y="488315"/>
            <a:ext cx="7911465" cy="5128895"/>
            <a:chOff x="715926" y="947843"/>
            <a:chExt cx="7970874" cy="4978036"/>
          </a:xfrm>
        </p:grpSpPr>
        <p:grpSp>
          <p:nvGrpSpPr>
            <p:cNvPr id="6" name="Group 5"/>
            <p:cNvGrpSpPr/>
            <p:nvPr/>
          </p:nvGrpSpPr>
          <p:grpSpPr>
            <a:xfrm>
              <a:off x="715926" y="947843"/>
              <a:ext cx="7970874" cy="4978036"/>
              <a:chOff x="715926" y="1117964"/>
              <a:chExt cx="7970874" cy="4978036"/>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926" y="1117964"/>
                <a:ext cx="7970874" cy="497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eform 4"/>
              <p:cNvSpPr/>
              <p:nvPr/>
            </p:nvSpPr>
            <p:spPr>
              <a:xfrm>
                <a:off x="1752600" y="5486400"/>
                <a:ext cx="2057242" cy="592600"/>
              </a:xfrm>
              <a:custGeom>
                <a:avLst/>
                <a:gdLst>
                  <a:gd name="connsiteX0" fmla="*/ 95693 w 2254103"/>
                  <a:gd name="connsiteY0" fmla="*/ 388950 h 569703"/>
                  <a:gd name="connsiteX1" fmla="*/ 202019 w 2254103"/>
                  <a:gd name="connsiteY1" fmla="*/ 367685 h 569703"/>
                  <a:gd name="connsiteX2" fmla="*/ 265814 w 2254103"/>
                  <a:gd name="connsiteY2" fmla="*/ 357052 h 569703"/>
                  <a:gd name="connsiteX3" fmla="*/ 297712 w 2254103"/>
                  <a:gd name="connsiteY3" fmla="*/ 346420 h 569703"/>
                  <a:gd name="connsiteX4" fmla="*/ 393405 w 2254103"/>
                  <a:gd name="connsiteY4" fmla="*/ 325155 h 569703"/>
                  <a:gd name="connsiteX5" fmla="*/ 425303 w 2254103"/>
                  <a:gd name="connsiteY5" fmla="*/ 314522 h 569703"/>
                  <a:gd name="connsiteX6" fmla="*/ 531628 w 2254103"/>
                  <a:gd name="connsiteY6" fmla="*/ 303889 h 569703"/>
                  <a:gd name="connsiteX7" fmla="*/ 637954 w 2254103"/>
                  <a:gd name="connsiteY7" fmla="*/ 271992 h 569703"/>
                  <a:gd name="connsiteX8" fmla="*/ 691117 w 2254103"/>
                  <a:gd name="connsiteY8" fmla="*/ 261359 h 569703"/>
                  <a:gd name="connsiteX9" fmla="*/ 754912 w 2254103"/>
                  <a:gd name="connsiteY9" fmla="*/ 240094 h 569703"/>
                  <a:gd name="connsiteX10" fmla="*/ 786810 w 2254103"/>
                  <a:gd name="connsiteY10" fmla="*/ 229462 h 569703"/>
                  <a:gd name="connsiteX11" fmla="*/ 829340 w 2254103"/>
                  <a:gd name="connsiteY11" fmla="*/ 218829 h 569703"/>
                  <a:gd name="connsiteX12" fmla="*/ 956931 w 2254103"/>
                  <a:gd name="connsiteY12" fmla="*/ 176299 h 569703"/>
                  <a:gd name="connsiteX13" fmla="*/ 1041991 w 2254103"/>
                  <a:gd name="connsiteY13" fmla="*/ 144401 h 569703"/>
                  <a:gd name="connsiteX14" fmla="*/ 1127052 w 2254103"/>
                  <a:gd name="connsiteY14" fmla="*/ 123136 h 569703"/>
                  <a:gd name="connsiteX15" fmla="*/ 1180214 w 2254103"/>
                  <a:gd name="connsiteY15" fmla="*/ 101871 h 569703"/>
                  <a:gd name="connsiteX16" fmla="*/ 1244010 w 2254103"/>
                  <a:gd name="connsiteY16" fmla="*/ 80606 h 569703"/>
                  <a:gd name="connsiteX17" fmla="*/ 1329070 w 2254103"/>
                  <a:gd name="connsiteY17" fmla="*/ 48708 h 569703"/>
                  <a:gd name="connsiteX18" fmla="*/ 1360968 w 2254103"/>
                  <a:gd name="connsiteY18" fmla="*/ 38076 h 569703"/>
                  <a:gd name="connsiteX19" fmla="*/ 1467293 w 2254103"/>
                  <a:gd name="connsiteY19" fmla="*/ 27443 h 569703"/>
                  <a:gd name="connsiteX20" fmla="*/ 1807535 w 2254103"/>
                  <a:gd name="connsiteY20" fmla="*/ 27443 h 569703"/>
                  <a:gd name="connsiteX21" fmla="*/ 1839433 w 2254103"/>
                  <a:gd name="connsiteY21" fmla="*/ 59341 h 569703"/>
                  <a:gd name="connsiteX22" fmla="*/ 1871331 w 2254103"/>
                  <a:gd name="connsiteY22" fmla="*/ 69973 h 569703"/>
                  <a:gd name="connsiteX23" fmla="*/ 1913861 w 2254103"/>
                  <a:gd name="connsiteY23" fmla="*/ 123136 h 569703"/>
                  <a:gd name="connsiteX24" fmla="*/ 1945759 w 2254103"/>
                  <a:gd name="connsiteY24" fmla="*/ 144401 h 569703"/>
                  <a:gd name="connsiteX25" fmla="*/ 2009554 w 2254103"/>
                  <a:gd name="connsiteY25" fmla="*/ 165666 h 569703"/>
                  <a:gd name="connsiteX26" fmla="*/ 2211573 w 2254103"/>
                  <a:gd name="connsiteY26" fmla="*/ 186931 h 569703"/>
                  <a:gd name="connsiteX27" fmla="*/ 2243470 w 2254103"/>
                  <a:gd name="connsiteY27" fmla="*/ 197564 h 569703"/>
                  <a:gd name="connsiteX28" fmla="*/ 2254103 w 2254103"/>
                  <a:gd name="connsiteY28" fmla="*/ 229462 h 569703"/>
                  <a:gd name="connsiteX29" fmla="*/ 2243470 w 2254103"/>
                  <a:gd name="connsiteY29" fmla="*/ 335787 h 569703"/>
                  <a:gd name="connsiteX30" fmla="*/ 2232838 w 2254103"/>
                  <a:gd name="connsiteY30" fmla="*/ 367685 h 569703"/>
                  <a:gd name="connsiteX31" fmla="*/ 2200940 w 2254103"/>
                  <a:gd name="connsiteY31" fmla="*/ 388950 h 569703"/>
                  <a:gd name="connsiteX32" fmla="*/ 2094614 w 2254103"/>
                  <a:gd name="connsiteY32" fmla="*/ 410215 h 569703"/>
                  <a:gd name="connsiteX33" fmla="*/ 2030819 w 2254103"/>
                  <a:gd name="connsiteY33" fmla="*/ 420848 h 569703"/>
                  <a:gd name="connsiteX34" fmla="*/ 1998921 w 2254103"/>
                  <a:gd name="connsiteY34" fmla="*/ 431480 h 569703"/>
                  <a:gd name="connsiteX35" fmla="*/ 1573619 w 2254103"/>
                  <a:gd name="connsiteY35" fmla="*/ 442113 h 569703"/>
                  <a:gd name="connsiteX36" fmla="*/ 1435396 w 2254103"/>
                  <a:gd name="connsiteY36" fmla="*/ 452745 h 569703"/>
                  <a:gd name="connsiteX37" fmla="*/ 1360968 w 2254103"/>
                  <a:gd name="connsiteY37" fmla="*/ 474010 h 569703"/>
                  <a:gd name="connsiteX38" fmla="*/ 1275907 w 2254103"/>
                  <a:gd name="connsiteY38" fmla="*/ 495276 h 569703"/>
                  <a:gd name="connsiteX39" fmla="*/ 1233377 w 2254103"/>
                  <a:gd name="connsiteY39" fmla="*/ 505908 h 569703"/>
                  <a:gd name="connsiteX40" fmla="*/ 1169582 w 2254103"/>
                  <a:gd name="connsiteY40" fmla="*/ 527173 h 569703"/>
                  <a:gd name="connsiteX41" fmla="*/ 1137684 w 2254103"/>
                  <a:gd name="connsiteY41" fmla="*/ 537806 h 569703"/>
                  <a:gd name="connsiteX42" fmla="*/ 1095154 w 2254103"/>
                  <a:gd name="connsiteY42" fmla="*/ 548438 h 569703"/>
                  <a:gd name="connsiteX43" fmla="*/ 1063256 w 2254103"/>
                  <a:gd name="connsiteY43" fmla="*/ 559071 h 569703"/>
                  <a:gd name="connsiteX44" fmla="*/ 946298 w 2254103"/>
                  <a:gd name="connsiteY44" fmla="*/ 569703 h 569703"/>
                  <a:gd name="connsiteX45" fmla="*/ 669852 w 2254103"/>
                  <a:gd name="connsiteY45" fmla="*/ 559071 h 569703"/>
                  <a:gd name="connsiteX46" fmla="*/ 574159 w 2254103"/>
                  <a:gd name="connsiteY46" fmla="*/ 537806 h 569703"/>
                  <a:gd name="connsiteX47" fmla="*/ 510363 w 2254103"/>
                  <a:gd name="connsiteY47" fmla="*/ 516541 h 569703"/>
                  <a:gd name="connsiteX48" fmla="*/ 329610 w 2254103"/>
                  <a:gd name="connsiteY48" fmla="*/ 484643 h 569703"/>
                  <a:gd name="connsiteX49" fmla="*/ 212652 w 2254103"/>
                  <a:gd name="connsiteY49" fmla="*/ 452745 h 569703"/>
                  <a:gd name="connsiteX50" fmla="*/ 42531 w 2254103"/>
                  <a:gd name="connsiteY50" fmla="*/ 431480 h 569703"/>
                  <a:gd name="connsiteX51" fmla="*/ 0 w 2254103"/>
                  <a:gd name="connsiteY51" fmla="*/ 388950 h 56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254103" h="569703">
                    <a:moveTo>
                      <a:pt x="95693" y="388950"/>
                    </a:moveTo>
                    <a:cubicBezTo>
                      <a:pt x="131135" y="381862"/>
                      <a:pt x="166367" y="373627"/>
                      <a:pt x="202019" y="367685"/>
                    </a:cubicBezTo>
                    <a:cubicBezTo>
                      <a:pt x="223284" y="364141"/>
                      <a:pt x="244769" y="361729"/>
                      <a:pt x="265814" y="357052"/>
                    </a:cubicBezTo>
                    <a:cubicBezTo>
                      <a:pt x="276755" y="354621"/>
                      <a:pt x="286935" y="349499"/>
                      <a:pt x="297712" y="346420"/>
                    </a:cubicBezTo>
                    <a:cubicBezTo>
                      <a:pt x="374152" y="324580"/>
                      <a:pt x="305659" y="347091"/>
                      <a:pt x="393405" y="325155"/>
                    </a:cubicBezTo>
                    <a:cubicBezTo>
                      <a:pt x="404278" y="322437"/>
                      <a:pt x="414225" y="316226"/>
                      <a:pt x="425303" y="314522"/>
                    </a:cubicBezTo>
                    <a:cubicBezTo>
                      <a:pt x="460507" y="309106"/>
                      <a:pt x="496186" y="307433"/>
                      <a:pt x="531628" y="303889"/>
                    </a:cubicBezTo>
                    <a:cubicBezTo>
                      <a:pt x="584646" y="286217"/>
                      <a:pt x="589741" y="282706"/>
                      <a:pt x="637954" y="271992"/>
                    </a:cubicBezTo>
                    <a:cubicBezTo>
                      <a:pt x="655596" y="268072"/>
                      <a:pt x="673682" y="266114"/>
                      <a:pt x="691117" y="261359"/>
                    </a:cubicBezTo>
                    <a:cubicBezTo>
                      <a:pt x="712742" y="255461"/>
                      <a:pt x="733647" y="247182"/>
                      <a:pt x="754912" y="240094"/>
                    </a:cubicBezTo>
                    <a:cubicBezTo>
                      <a:pt x="765545" y="236550"/>
                      <a:pt x="775937" y="232180"/>
                      <a:pt x="786810" y="229462"/>
                    </a:cubicBezTo>
                    <a:cubicBezTo>
                      <a:pt x="800987" y="225918"/>
                      <a:pt x="815607" y="223823"/>
                      <a:pt x="829340" y="218829"/>
                    </a:cubicBezTo>
                    <a:cubicBezTo>
                      <a:pt x="956499" y="172588"/>
                      <a:pt x="853116" y="197061"/>
                      <a:pt x="956931" y="176299"/>
                    </a:cubicBezTo>
                    <a:cubicBezTo>
                      <a:pt x="979945" y="167093"/>
                      <a:pt x="1015802" y="151544"/>
                      <a:pt x="1041991" y="144401"/>
                    </a:cubicBezTo>
                    <a:cubicBezTo>
                      <a:pt x="1070187" y="136711"/>
                      <a:pt x="1099916" y="133990"/>
                      <a:pt x="1127052" y="123136"/>
                    </a:cubicBezTo>
                    <a:cubicBezTo>
                      <a:pt x="1144773" y="116048"/>
                      <a:pt x="1162277" y="108393"/>
                      <a:pt x="1180214" y="101871"/>
                    </a:cubicBezTo>
                    <a:cubicBezTo>
                      <a:pt x="1201280" y="94211"/>
                      <a:pt x="1223961" y="90631"/>
                      <a:pt x="1244010" y="80606"/>
                    </a:cubicBezTo>
                    <a:cubicBezTo>
                      <a:pt x="1310074" y="47574"/>
                      <a:pt x="1261516" y="68009"/>
                      <a:pt x="1329070" y="48708"/>
                    </a:cubicBezTo>
                    <a:cubicBezTo>
                      <a:pt x="1339847" y="45629"/>
                      <a:pt x="1349891" y="39780"/>
                      <a:pt x="1360968" y="38076"/>
                    </a:cubicBezTo>
                    <a:cubicBezTo>
                      <a:pt x="1396172" y="32660"/>
                      <a:pt x="1431851" y="30987"/>
                      <a:pt x="1467293" y="27443"/>
                    </a:cubicBezTo>
                    <a:cubicBezTo>
                      <a:pt x="1589878" y="-13420"/>
                      <a:pt x="1551096" y="-4612"/>
                      <a:pt x="1807535" y="27443"/>
                    </a:cubicBezTo>
                    <a:cubicBezTo>
                      <a:pt x="1822456" y="29308"/>
                      <a:pt x="1826922" y="51000"/>
                      <a:pt x="1839433" y="59341"/>
                    </a:cubicBezTo>
                    <a:cubicBezTo>
                      <a:pt x="1848758" y="65558"/>
                      <a:pt x="1860698" y="66429"/>
                      <a:pt x="1871331" y="69973"/>
                    </a:cubicBezTo>
                    <a:cubicBezTo>
                      <a:pt x="1962745" y="130917"/>
                      <a:pt x="1855165" y="49767"/>
                      <a:pt x="1913861" y="123136"/>
                    </a:cubicBezTo>
                    <a:cubicBezTo>
                      <a:pt x="1921844" y="133115"/>
                      <a:pt x="1934082" y="139211"/>
                      <a:pt x="1945759" y="144401"/>
                    </a:cubicBezTo>
                    <a:cubicBezTo>
                      <a:pt x="1966242" y="153505"/>
                      <a:pt x="1988289" y="158578"/>
                      <a:pt x="2009554" y="165666"/>
                    </a:cubicBezTo>
                    <a:cubicBezTo>
                      <a:pt x="2095356" y="194267"/>
                      <a:pt x="2030255" y="175599"/>
                      <a:pt x="2211573" y="186931"/>
                    </a:cubicBezTo>
                    <a:cubicBezTo>
                      <a:pt x="2222205" y="190475"/>
                      <a:pt x="2235545" y="189639"/>
                      <a:pt x="2243470" y="197564"/>
                    </a:cubicBezTo>
                    <a:cubicBezTo>
                      <a:pt x="2251395" y="205489"/>
                      <a:pt x="2254103" y="218254"/>
                      <a:pt x="2254103" y="229462"/>
                    </a:cubicBezTo>
                    <a:cubicBezTo>
                      <a:pt x="2254103" y="265080"/>
                      <a:pt x="2248886" y="300583"/>
                      <a:pt x="2243470" y="335787"/>
                    </a:cubicBezTo>
                    <a:cubicBezTo>
                      <a:pt x="2241766" y="346864"/>
                      <a:pt x="2239839" y="358933"/>
                      <a:pt x="2232838" y="367685"/>
                    </a:cubicBezTo>
                    <a:cubicBezTo>
                      <a:pt x="2224855" y="377664"/>
                      <a:pt x="2213154" y="385192"/>
                      <a:pt x="2200940" y="388950"/>
                    </a:cubicBezTo>
                    <a:cubicBezTo>
                      <a:pt x="2166394" y="399579"/>
                      <a:pt x="2130266" y="404273"/>
                      <a:pt x="2094614" y="410215"/>
                    </a:cubicBezTo>
                    <a:cubicBezTo>
                      <a:pt x="2073349" y="413759"/>
                      <a:pt x="2051864" y="416171"/>
                      <a:pt x="2030819" y="420848"/>
                    </a:cubicBezTo>
                    <a:cubicBezTo>
                      <a:pt x="2019878" y="423279"/>
                      <a:pt x="2010117" y="430959"/>
                      <a:pt x="1998921" y="431480"/>
                    </a:cubicBezTo>
                    <a:cubicBezTo>
                      <a:pt x="1857263" y="438069"/>
                      <a:pt x="1715386" y="438569"/>
                      <a:pt x="1573619" y="442113"/>
                    </a:cubicBezTo>
                    <a:cubicBezTo>
                      <a:pt x="1527545" y="445657"/>
                      <a:pt x="1481290" y="447346"/>
                      <a:pt x="1435396" y="452745"/>
                    </a:cubicBezTo>
                    <a:cubicBezTo>
                      <a:pt x="1404265" y="456407"/>
                      <a:pt x="1389647" y="466188"/>
                      <a:pt x="1360968" y="474010"/>
                    </a:cubicBezTo>
                    <a:cubicBezTo>
                      <a:pt x="1332771" y="481700"/>
                      <a:pt x="1304261" y="488188"/>
                      <a:pt x="1275907" y="495276"/>
                    </a:cubicBezTo>
                    <a:cubicBezTo>
                      <a:pt x="1261730" y="498820"/>
                      <a:pt x="1247240" y="501287"/>
                      <a:pt x="1233377" y="505908"/>
                    </a:cubicBezTo>
                    <a:lnTo>
                      <a:pt x="1169582" y="527173"/>
                    </a:lnTo>
                    <a:cubicBezTo>
                      <a:pt x="1158949" y="530717"/>
                      <a:pt x="1148557" y="535088"/>
                      <a:pt x="1137684" y="537806"/>
                    </a:cubicBezTo>
                    <a:cubicBezTo>
                      <a:pt x="1123507" y="541350"/>
                      <a:pt x="1109205" y="544424"/>
                      <a:pt x="1095154" y="548438"/>
                    </a:cubicBezTo>
                    <a:cubicBezTo>
                      <a:pt x="1084377" y="551517"/>
                      <a:pt x="1074351" y="557486"/>
                      <a:pt x="1063256" y="559071"/>
                    </a:cubicBezTo>
                    <a:cubicBezTo>
                      <a:pt x="1024503" y="564607"/>
                      <a:pt x="985284" y="566159"/>
                      <a:pt x="946298" y="569703"/>
                    </a:cubicBezTo>
                    <a:cubicBezTo>
                      <a:pt x="854149" y="566159"/>
                      <a:pt x="761877" y="565008"/>
                      <a:pt x="669852" y="559071"/>
                    </a:cubicBezTo>
                    <a:cubicBezTo>
                      <a:pt x="656968" y="558240"/>
                      <a:pt x="590066" y="542578"/>
                      <a:pt x="574159" y="537806"/>
                    </a:cubicBezTo>
                    <a:cubicBezTo>
                      <a:pt x="552689" y="531365"/>
                      <a:pt x="532343" y="520937"/>
                      <a:pt x="510363" y="516541"/>
                    </a:cubicBezTo>
                    <a:cubicBezTo>
                      <a:pt x="379463" y="490361"/>
                      <a:pt x="439818" y="500388"/>
                      <a:pt x="329610" y="484643"/>
                    </a:cubicBezTo>
                    <a:cubicBezTo>
                      <a:pt x="276637" y="466986"/>
                      <a:pt x="265247" y="460259"/>
                      <a:pt x="212652" y="452745"/>
                    </a:cubicBezTo>
                    <a:cubicBezTo>
                      <a:pt x="156078" y="444663"/>
                      <a:pt x="42531" y="431480"/>
                      <a:pt x="42531" y="431480"/>
                    </a:cubicBezTo>
                    <a:cubicBezTo>
                      <a:pt x="29319" y="378635"/>
                      <a:pt x="46511" y="388950"/>
                      <a:pt x="0" y="388950"/>
                    </a:cubicBezTo>
                  </a:path>
                </a:pathLst>
              </a:custGeom>
              <a:solidFill>
                <a:srgbClr val="66CCFF"/>
              </a:solidFill>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 name="TextBox 6"/>
            <p:cNvSpPr txBox="1"/>
            <p:nvPr/>
          </p:nvSpPr>
          <p:spPr>
            <a:xfrm>
              <a:off x="3048000" y="964447"/>
              <a:ext cx="3810000" cy="566400"/>
            </a:xfrm>
            <a:prstGeom prst="rect">
              <a:avLst/>
            </a:prstGeom>
            <a:noFill/>
          </p:spPr>
          <p:txBody>
            <a:bodyPr wrap="square" rtlCol="0">
              <a:spAutoFit/>
            </a:bodyPr>
            <a:lstStyle/>
            <a:p>
              <a:r>
                <a:rPr lang="en-US" sz="3200" b="1" dirty="0">
                  <a:solidFill>
                    <a:srgbClr val="0000CC"/>
                  </a:solidFill>
                  <a:latin typeface="Times New Roman" panose="02020603050405020304" pitchFamily="18" charset="0"/>
                  <a:cs typeface="Times New Roman" panose="02020603050405020304" pitchFamily="18" charset="0"/>
                </a:rPr>
                <a:t>THỦY QUYỂN</a:t>
              </a:r>
            </a:p>
          </p:txBody>
        </p:sp>
      </p:grpSp>
      <p:sp>
        <p:nvSpPr>
          <p:cNvPr id="18" name="TextBox 17"/>
          <p:cNvSpPr txBox="1"/>
          <p:nvPr/>
        </p:nvSpPr>
        <p:spPr>
          <a:xfrm>
            <a:off x="533400" y="5801380"/>
            <a:ext cx="8686800" cy="953135"/>
          </a:xfrm>
          <a:prstGeom prst="rect">
            <a:avLst/>
          </a:prstGeom>
          <a:noFill/>
        </p:spPr>
        <p:txBody>
          <a:bodyPr wrap="square" rtlCol="0">
            <a:spAutoFit/>
          </a:bodyPr>
          <a:lstStyle/>
          <a:p>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Hằng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ngày</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em</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đã</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sử</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dụng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nước</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như</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thế</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nào</a:t>
            </a:r>
            <a:r>
              <a:rPr lang="en-US" sz="2800" i="1" dirty="0">
                <a:solidFill>
                  <a:srgbClr val="FF0000"/>
                </a:solidFill>
                <a:latin typeface="Times New Roman" panose="02020603050405020304" pitchFamily="18" charset="0"/>
                <a:cs typeface="Times New Roman" panose="02020603050405020304" pitchFamily="18" charset="0"/>
              </a:rPr>
              <a:t>?</a:t>
            </a:r>
          </a:p>
          <a:p>
            <a:r>
              <a:rPr lang="en-US" sz="2800" dirty="0">
                <a:solidFill>
                  <a:srgbClr val="FF0000"/>
                </a:solidFill>
                <a:latin typeface="Times New Roman" panose="02020603050405020304" pitchFamily="18" charset="0"/>
                <a:cs typeface="Times New Roman" panose="02020603050405020304" pitchFamily="18" charset="0"/>
              </a:rPr>
              <a:t>- Nước bắt nguồn từ đâu? </a:t>
            </a: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0668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2" presetClass="exit" presetSubtype="4" fill="hold" grpId="1" nodeType="withEffect">
                                  <p:stCondLst>
                                    <p:cond delay="0"/>
                                  </p:stCondLst>
                                  <p:childTnLst>
                                    <p:anim calcmode="lin" valueType="num">
                                      <p:cBhvr additive="base">
                                        <p:cTn id="16" dur="500"/>
                                        <p:tgtEl>
                                          <p:spTgt spid="18"/>
                                        </p:tgtEl>
                                        <p:attrNameLst>
                                          <p:attrName>ppt_x</p:attrName>
                                        </p:attrNameLst>
                                      </p:cBhvr>
                                      <p:tavLst>
                                        <p:tav tm="0">
                                          <p:val>
                                            <p:strVal val="ppt_x"/>
                                          </p:val>
                                        </p:tav>
                                        <p:tav tm="100000">
                                          <p:val>
                                            <p:strVal val="ppt_x"/>
                                          </p:val>
                                        </p:tav>
                                      </p:tavLst>
                                    </p:anim>
                                    <p:anim calcmode="lin" valueType="num">
                                      <p:cBhvr additive="base">
                                        <p:cTn id="17" dur="500"/>
                                        <p:tgtEl>
                                          <p:spTgt spid="18"/>
                                        </p:tgtEl>
                                        <p:attrNameLst>
                                          <p:attrName>ppt_y</p:attrName>
                                        </p:attrNameLst>
                                      </p:cBhvr>
                                      <p:tavLst>
                                        <p:tav tm="0">
                                          <p:val>
                                            <p:strVal val="ppt_y"/>
                                          </p:val>
                                        </p:tav>
                                        <p:tav tm="100000">
                                          <p:val>
                                            <p:strVal val="1+ppt_h/2"/>
                                          </p:val>
                                        </p:tav>
                                      </p:tavLst>
                                    </p:anim>
                                    <p:set>
                                      <p:cBhvr>
                                        <p:cTn id="18" dur="1" fill="hold">
                                          <p:stCondLst>
                                            <p:cond delay="499"/>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stCondLst>
                                    <p:cond delay="0"/>
                                  </p:stCondLst>
                                  <p:iterate type="lt">
                                    <p:tmPct val="22283"/>
                                  </p:iterate>
                                  <p:childTnLst>
                                    <p:set>
                                      <p:cBhvr>
                                        <p:cTn id="22" dur="1" fill="hold">
                                          <p:stCondLst>
                                            <p:cond delay="0"/>
                                          </p:stCondLst>
                                        </p:cTn>
                                        <p:tgtEl>
                                          <p:spTgt spid="13"/>
                                        </p:tgtEl>
                                        <p:attrNameLst>
                                          <p:attrName>style.visibility</p:attrName>
                                        </p:attrNameLst>
                                      </p:cBhvr>
                                      <p:to>
                                        <p:strVal val="visible"/>
                                      </p:to>
                                    </p:set>
                                    <p:anim calcmode="discrete" valueType="clr">
                                      <p:cBhvr override="childStyle">
                                        <p:cTn id="23"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3"/>
                                        </p:tgtEl>
                                        <p:attrNameLst>
                                          <p:attrName>fillcolor</p:attrName>
                                        </p:attrNameLst>
                                      </p:cBhvr>
                                      <p:tavLst>
                                        <p:tav tm="0">
                                          <p:val>
                                            <p:clrVal>
                                              <a:schemeClr val="accent2"/>
                                            </p:clrVal>
                                          </p:val>
                                        </p:tav>
                                        <p:tav tm="50000">
                                          <p:val>
                                            <p:clrVal>
                                              <a:schemeClr val="hlink"/>
                                            </p:clrVal>
                                          </p:val>
                                        </p:tav>
                                      </p:tavLst>
                                    </p:anim>
                                    <p:set>
                                      <p:cBhvr>
                                        <p:cTn id="25"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1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mua lut H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275"/>
            <a:ext cx="9144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4"/>
          <p:cNvSpPr txBox="1">
            <a:spLocks noChangeArrowheads="1"/>
          </p:cNvSpPr>
          <p:nvPr/>
        </p:nvSpPr>
        <p:spPr bwMode="auto">
          <a:xfrm>
            <a:off x="2819400" y="0"/>
            <a:ext cx="3505200" cy="461665"/>
          </a:xfrm>
          <a:prstGeom prst="rect">
            <a:avLst/>
          </a:prstGeom>
          <a:solidFill>
            <a:schemeClr val="bg1"/>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2400" b="1" dirty="0" err="1">
                <a:solidFill>
                  <a:srgbClr val="CC0066"/>
                </a:solidFill>
                <a:cs typeface="Arial" panose="020B0604020202020204" pitchFamily="34" charset="0"/>
              </a:rPr>
              <a:t>Hiện</a:t>
            </a:r>
            <a:r>
              <a:rPr lang="en-US" altLang="en-US" sz="2400" b="1" dirty="0">
                <a:solidFill>
                  <a:srgbClr val="CC0066"/>
                </a:solidFill>
                <a:cs typeface="Arial" panose="020B0604020202020204" pitchFamily="34" charset="0"/>
              </a:rPr>
              <a:t> </a:t>
            </a:r>
            <a:r>
              <a:rPr lang="en-US" altLang="en-US" sz="2400" b="1" dirty="0" err="1">
                <a:solidFill>
                  <a:srgbClr val="CC0066"/>
                </a:solidFill>
                <a:cs typeface="Arial" panose="020B0604020202020204" pitchFamily="34" charset="0"/>
              </a:rPr>
              <a:t>tượng</a:t>
            </a:r>
            <a:r>
              <a:rPr lang="en-US" altLang="en-US" sz="2400" b="1" dirty="0">
                <a:solidFill>
                  <a:srgbClr val="CC0066"/>
                </a:solidFill>
                <a:cs typeface="Arial" panose="020B0604020202020204" pitchFamily="34" charset="0"/>
              </a:rPr>
              <a:t> </a:t>
            </a:r>
            <a:r>
              <a:rPr lang="en-US" altLang="en-US" sz="2400" b="1" dirty="0" err="1">
                <a:solidFill>
                  <a:srgbClr val="CC0066"/>
                </a:solidFill>
                <a:cs typeface="Arial" panose="020B0604020202020204" pitchFamily="34" charset="0"/>
              </a:rPr>
              <a:t>nước</a:t>
            </a:r>
            <a:r>
              <a:rPr lang="en-US" altLang="en-US" sz="2400" b="1" dirty="0">
                <a:solidFill>
                  <a:srgbClr val="CC0066"/>
                </a:solidFill>
                <a:cs typeface="Arial" panose="020B0604020202020204" pitchFamily="34" charset="0"/>
              </a:rPr>
              <a:t> </a:t>
            </a:r>
            <a:r>
              <a:rPr lang="en-US" altLang="en-US" sz="2400" b="1" dirty="0" err="1">
                <a:solidFill>
                  <a:srgbClr val="CC0066"/>
                </a:solidFill>
                <a:cs typeface="Arial" panose="020B0604020202020204" pitchFamily="34" charset="0"/>
              </a:rPr>
              <a:t>dâng</a:t>
            </a:r>
            <a:endParaRPr lang="en-US" altLang="en-US" dirty="0">
              <a:latin typeface="Tahoma" panose="020B0604030504040204" pitchFamily="34" charset="0"/>
              <a:cs typeface="Arial" panose="020B0604020202020204" pitchFamily="34" charset="0"/>
            </a:endParaRPr>
          </a:p>
        </p:txBody>
      </p:sp>
      <p:pic>
        <p:nvPicPr>
          <p:cNvPr id="27652" name="Picture 5" descr="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520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descr="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0520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chimes.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7" name="Text Box 27"/>
          <p:cNvSpPr txBox="1">
            <a:spLocks noChangeArrowheads="1"/>
          </p:cNvSpPr>
          <p:nvPr/>
        </p:nvSpPr>
        <p:spPr bwMode="auto">
          <a:xfrm>
            <a:off x="1524000" y="266700"/>
            <a:ext cx="624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3600" i="0" u="none" dirty="0">
                <a:solidFill>
                  <a:srgbClr val="FFFF00"/>
                </a:solidFill>
                <a:latin typeface="Times New Roman" panose="02020603050405020304" pitchFamily="18" charset="0"/>
              </a:rPr>
              <a:t>LUYỆN TẬP</a:t>
            </a:r>
          </a:p>
        </p:txBody>
      </p:sp>
      <p:sp>
        <p:nvSpPr>
          <p:cNvPr id="51231" name="Text Box 31"/>
          <p:cNvSpPr txBox="1">
            <a:spLocks noChangeArrowheads="1"/>
          </p:cNvSpPr>
          <p:nvPr/>
        </p:nvSpPr>
        <p:spPr bwMode="auto">
          <a:xfrm>
            <a:off x="95250" y="853588"/>
            <a:ext cx="8972550" cy="461665"/>
          </a:xfrm>
          <a:prstGeom prst="rect">
            <a:avLst/>
          </a:prstGeom>
          <a:noFill/>
          <a:ln>
            <a:noFill/>
          </a:ln>
          <a:effectLst/>
          <a:extLst>
            <a:ext uri="{909E8E84-426E-40DD-AFC4-6F175D3DCCD1}">
              <a14:hiddenFill xmlns:a14="http://schemas.microsoft.com/office/drawing/2010/main">
                <a:solidFill>
                  <a:srgbClr val="58F917"/>
                </a:solidFill>
              </a14:hiddenFill>
            </a:ext>
            <a:ext uri="{91240B29-F687-4F45-9708-019B960494DF}">
              <a14:hiddenLine xmlns:a14="http://schemas.microsoft.com/office/drawing/2010/main" w="5715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u="none" dirty="0" err="1">
                <a:solidFill>
                  <a:srgbClr val="FFFF00"/>
                </a:solidFill>
                <a:latin typeface="Times New Roman" panose="02020603050405020304" pitchFamily="18" charset="0"/>
                <a:cs typeface="Times New Roman" panose="02020603050405020304" pitchFamily="18" charset="0"/>
              </a:rPr>
              <a:t>Dựa</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vào</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kiến</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thức</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đã</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học</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em</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hãy</a:t>
            </a:r>
            <a:r>
              <a:rPr lang="en-US" sz="2400" u="none" dirty="0">
                <a:solidFill>
                  <a:srgbClr val="FFFF00"/>
                </a:solidFill>
                <a:latin typeface="Times New Roman" panose="02020603050405020304" pitchFamily="18" charset="0"/>
                <a:cs typeface="Times New Roman" panose="02020603050405020304" pitchFamily="18" charset="0"/>
              </a:rPr>
              <a:t> :</a:t>
            </a:r>
          </a:p>
        </p:txBody>
      </p:sp>
      <p:sp>
        <p:nvSpPr>
          <p:cNvPr id="9" name="Text Box 31"/>
          <p:cNvSpPr txBox="1">
            <a:spLocks noChangeArrowheads="1"/>
          </p:cNvSpPr>
          <p:nvPr/>
        </p:nvSpPr>
        <p:spPr bwMode="auto">
          <a:xfrm>
            <a:off x="533400" y="5943600"/>
            <a:ext cx="8305800" cy="830997"/>
          </a:xfrm>
          <a:prstGeom prst="rect">
            <a:avLst/>
          </a:prstGeom>
          <a:noFill/>
          <a:ln>
            <a:noFill/>
          </a:ln>
          <a:effectLst/>
          <a:extLst>
            <a:ext uri="{909E8E84-426E-40DD-AFC4-6F175D3DCCD1}">
              <a14:hiddenFill xmlns:a14="http://schemas.microsoft.com/office/drawing/2010/main">
                <a:solidFill>
                  <a:srgbClr val="58F917"/>
                </a:solidFill>
              </a14:hiddenFill>
            </a:ext>
            <a:ext uri="{91240B29-F687-4F45-9708-019B960494DF}">
              <a14:hiddenLine xmlns:a14="http://schemas.microsoft.com/office/drawing/2010/main" w="5715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u="none" dirty="0" err="1">
                <a:solidFill>
                  <a:srgbClr val="FFFF00"/>
                </a:solidFill>
                <a:latin typeface="Times New Roman" panose="02020603050405020304" pitchFamily="18" charset="0"/>
                <a:cs typeface="Times New Roman" panose="02020603050405020304" pitchFamily="18" charset="0"/>
              </a:rPr>
              <a:t>Các</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nhóm</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thảo</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luận</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rồi</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trình</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bày</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vào</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phiếu</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học</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tập</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và</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giấy</a:t>
            </a:r>
            <a:r>
              <a:rPr lang="en-US" sz="2400" u="none" dirty="0">
                <a:solidFill>
                  <a:srgbClr val="FFFF00"/>
                </a:solidFill>
                <a:latin typeface="Times New Roman" panose="02020603050405020304" pitchFamily="18" charset="0"/>
                <a:cs typeface="Times New Roman" panose="02020603050405020304" pitchFamily="18" charset="0"/>
              </a:rPr>
              <a:t> A0, </a:t>
            </a:r>
            <a:r>
              <a:rPr lang="en-US" sz="2400" u="none" dirty="0" err="1">
                <a:solidFill>
                  <a:srgbClr val="FFFF00"/>
                </a:solidFill>
                <a:latin typeface="Times New Roman" panose="02020603050405020304" pitchFamily="18" charset="0"/>
                <a:cs typeface="Times New Roman" panose="02020603050405020304" pitchFamily="18" charset="0"/>
              </a:rPr>
              <a:t>cử</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đại</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diện</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lên</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trình</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bày</a:t>
            </a:r>
            <a:r>
              <a:rPr lang="en-US" sz="2400" u="none" dirty="0">
                <a:solidFill>
                  <a:srgbClr val="FFFF00"/>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914400" y="1676399"/>
            <a:ext cx="7315200" cy="1077218"/>
          </a:xfrm>
          <a:prstGeom prst="rect">
            <a:avLst/>
          </a:prstGeom>
          <a:solidFill>
            <a:schemeClr val="accent6">
              <a:lumMod val="50000"/>
            </a:schemeClr>
          </a:solidFill>
          <a:ln w="57150">
            <a:solidFill>
              <a:srgbClr val="FFFF00"/>
            </a:solidFill>
            <a:prstDash val="sysDot"/>
          </a:ln>
        </p:spPr>
        <p:txBody>
          <a:bodyPr wrap="square" rtlCol="0">
            <a:spAutoFit/>
          </a:bodyPr>
          <a:lstStyle/>
          <a:p>
            <a:r>
              <a:rPr lang="en-US" sz="2600" i="1" dirty="0">
                <a:solidFill>
                  <a:srgbClr val="FF0000"/>
                </a:solidFill>
                <a:latin typeface="Times New Roman" panose="02020603050405020304" pitchFamily="18" charset="0"/>
                <a:cs typeface="Times New Roman" panose="02020603050405020304" pitchFamily="18" charset="0"/>
              </a:rPr>
              <a:t>   </a:t>
            </a:r>
            <a:r>
              <a:rPr lang="en-US" sz="3200" i="1" dirty="0">
                <a:solidFill>
                  <a:srgbClr val="FF0000"/>
                </a:solidFill>
                <a:latin typeface="Times New Roman" panose="02020603050405020304" pitchFamily="18" charset="0"/>
                <a:cs typeface="Times New Roman" panose="02020603050405020304" pitchFamily="18" charset="0"/>
              </a:rPr>
              <a:t>1</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Hãy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thành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chủ</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yếu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thuỷ</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quyển</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8" y="15198"/>
            <a:ext cx="1039539" cy="877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19100" y="3200400"/>
            <a:ext cx="8534400" cy="1384995"/>
          </a:xfrm>
          <a:prstGeom prst="rect">
            <a:avLst/>
          </a:prstGeom>
          <a:noFill/>
        </p:spPr>
        <p:txBody>
          <a:bodyPr wrap="square" rtlCol="0">
            <a:spAutoFit/>
          </a:bodyPr>
          <a:lstStyle/>
          <a:p>
            <a:pPr marL="457200" indent="-457200" algn="just">
              <a:buFont typeface="Wingdings" panose="05000000000000000000" pitchFamily="2" charset="2"/>
              <a:buChar char="Ø"/>
            </a:pP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Các</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thành</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phần</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chủ</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yếu</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của</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thủy</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quyển</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nước</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trong</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các</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biển</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đại</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dương</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trên</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lục</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địa</a:t>
            </a:r>
            <a:r>
              <a:rPr lang="en-US" sz="2800" i="1" dirty="0">
                <a:solidFill>
                  <a:srgbClr val="FFFF00"/>
                </a:solidFill>
                <a:latin typeface="Times New Roman" panose="02020603050405020304" pitchFamily="18" charset="0"/>
                <a:cs typeface="Times New Roman" panose="02020603050405020304" pitchFamily="18" charset="0"/>
              </a:rPr>
              <a:t> ( </a:t>
            </a:r>
            <a:r>
              <a:rPr lang="en-US" sz="2800" i="1" dirty="0" err="1">
                <a:solidFill>
                  <a:srgbClr val="FFFF00"/>
                </a:solidFill>
                <a:latin typeface="Times New Roman" panose="02020603050405020304" pitchFamily="18" charset="0"/>
                <a:cs typeface="Times New Roman" panose="02020603050405020304" pitchFamily="18" charset="0"/>
              </a:rPr>
              <a:t>sông</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hồ</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băng</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tuyết</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nước</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ngầm</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và</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hơi</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nước</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trong</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khí</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quyển</a:t>
            </a:r>
            <a:endParaRPr lang="en-US" sz="2800"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1227"/>
                                        </p:tgtEl>
                                        <p:attrNameLst>
                                          <p:attrName>style.visibility</p:attrName>
                                        </p:attrNameLst>
                                      </p:cBhvr>
                                      <p:to>
                                        <p:strVal val="visible"/>
                                      </p:to>
                                    </p:set>
                                    <p:animEffect transition="in" filter="wheel(4)">
                                      <p:cBhvr>
                                        <p:cTn id="7" dur="2000"/>
                                        <p:tgtEl>
                                          <p:spTgt spid="51227"/>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1231"/>
                                        </p:tgtEl>
                                        <p:attrNameLst>
                                          <p:attrName>style.visibility</p:attrName>
                                        </p:attrNameLst>
                                      </p:cBhvr>
                                      <p:to>
                                        <p:strVal val="visible"/>
                                      </p:to>
                                    </p:set>
                                    <p:anim calcmode="lin" valueType="num">
                                      <p:cBhvr>
                                        <p:cTn id="12" dur="1000" fill="hold"/>
                                        <p:tgtEl>
                                          <p:spTgt spid="51231"/>
                                        </p:tgtEl>
                                        <p:attrNameLst>
                                          <p:attrName>ppt_x</p:attrName>
                                        </p:attrNameLst>
                                      </p:cBhvr>
                                      <p:tavLst>
                                        <p:tav tm="0">
                                          <p:val>
                                            <p:strVal val="#ppt_x-.2"/>
                                          </p:val>
                                        </p:tav>
                                        <p:tav tm="100000">
                                          <p:val>
                                            <p:strVal val="#ppt_x"/>
                                          </p:val>
                                        </p:tav>
                                      </p:tavLst>
                                    </p:anim>
                                    <p:anim calcmode="lin" valueType="num">
                                      <p:cBhvr>
                                        <p:cTn id="13" dur="1000" fill="hold"/>
                                        <p:tgtEl>
                                          <p:spTgt spid="5123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1231"/>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ppt_x</p:attrName>
                                        </p:attrNameLst>
                                      </p:cBhvr>
                                      <p:tavLst>
                                        <p:tav tm="0">
                                          <p:val>
                                            <p:strVal val="#ppt_x-.2"/>
                                          </p:val>
                                        </p:tav>
                                        <p:tav tm="100000">
                                          <p:val>
                                            <p:strVal val="#ppt_x"/>
                                          </p:val>
                                        </p:tav>
                                      </p:tavLst>
                                    </p:anim>
                                    <p:anim calcmode="lin" valueType="num">
                                      <p:cBhvr>
                                        <p:cTn id="2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7" grpId="0"/>
      <p:bldP spid="51231"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6566" y="1635441"/>
            <a:ext cx="7315200" cy="954107"/>
          </a:xfrm>
          <a:prstGeom prst="rect">
            <a:avLst/>
          </a:prstGeom>
          <a:solidFill>
            <a:schemeClr val="accent6">
              <a:lumMod val="50000"/>
            </a:schemeClr>
          </a:solidFill>
          <a:ln w="57150">
            <a:solidFill>
              <a:srgbClr val="FFFF00"/>
            </a:solidFill>
            <a:prstDash val="sysDot"/>
          </a:ln>
        </p:spPr>
        <p:txBody>
          <a:bodyPr wrap="square" rtlCol="0">
            <a:spAutoFit/>
          </a:bodyPr>
          <a:lstStyle/>
          <a:p>
            <a:r>
              <a:rPr lang="en-US" sz="2800" i="1" dirty="0">
                <a:solidFill>
                  <a:srgbClr val="FFFF00"/>
                </a:solidFill>
                <a:latin typeface="Times New Roman" panose="02020603050405020304" pitchFamily="18" charset="0"/>
                <a:cs typeface="Times New Roman" panose="02020603050405020304" pitchFamily="18" charset="0"/>
              </a:rPr>
              <a:t>2. </a:t>
            </a:r>
            <a:r>
              <a:rPr lang="en-US" sz="2800" i="1" dirty="0" err="1">
                <a:solidFill>
                  <a:srgbClr val="FFFF00"/>
                </a:solidFill>
                <a:latin typeface="Times New Roman" panose="02020603050405020304" pitchFamily="18" charset="0"/>
                <a:cs typeface="Times New Roman" panose="02020603050405020304" pitchFamily="18" charset="0"/>
              </a:rPr>
              <a:t>Hãy</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tìm</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ví</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dụ</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cho</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thấy</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nước</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ngầm</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có</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tham</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gia</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vào</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vòng</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tuần</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hoàn</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lớn</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của</a:t>
            </a:r>
            <a:r>
              <a:rPr lang="en-US" sz="2800" i="1" dirty="0">
                <a:solidFill>
                  <a:srgbClr val="FFFF00"/>
                </a:solidFill>
                <a:latin typeface="Times New Roman" panose="02020603050405020304" pitchFamily="18" charset="0"/>
                <a:cs typeface="Times New Roman" panose="02020603050405020304" pitchFamily="18" charset="0"/>
              </a:rPr>
              <a:t> </a:t>
            </a:r>
            <a:r>
              <a:rPr lang="en-US" sz="2800" i="1" dirty="0" err="1">
                <a:solidFill>
                  <a:srgbClr val="FFFF00"/>
                </a:solidFill>
                <a:latin typeface="Times New Roman" panose="02020603050405020304" pitchFamily="18" charset="0"/>
                <a:cs typeface="Times New Roman" panose="02020603050405020304" pitchFamily="18" charset="0"/>
              </a:rPr>
              <a:t>nước</a:t>
            </a:r>
            <a:r>
              <a:rPr lang="en-US" sz="2800" i="1" dirty="0">
                <a:solidFill>
                  <a:srgbClr val="FFFF00"/>
                </a:solidFill>
                <a:latin typeface="Times New Roman" panose="02020603050405020304" pitchFamily="18" charset="0"/>
                <a:cs typeface="Times New Roman" panose="02020603050405020304" pitchFamily="18" charset="0"/>
              </a:rPr>
              <a:t>.</a:t>
            </a:r>
            <a:endParaRPr lang="en-US" sz="2800" dirty="0">
              <a:solidFill>
                <a:srgbClr val="FFFF00"/>
              </a:solidFill>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8" y="15198"/>
            <a:ext cx="1039539" cy="877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6966" y="2819400"/>
            <a:ext cx="8534400" cy="2677656"/>
          </a:xfrm>
          <a:prstGeom prst="rect">
            <a:avLst/>
          </a:prstGeom>
          <a:noFill/>
        </p:spPr>
        <p:txBody>
          <a:bodyPr wrap="square" rtlCol="0">
            <a:spAutoFit/>
          </a:bodyPr>
          <a:lstStyle/>
          <a:p>
            <a:pPr marL="457200" indent="-457200" algn="just">
              <a:buFont typeface="Wingdings" panose="05000000000000000000" pitchFamily="2" charset="2"/>
              <a:buChar char="Ø"/>
            </a:pP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ngầm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tham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vòng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hoàn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lớn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cs typeface="Times New Roman" panose="02020603050405020304" pitchFamily="18" charset="0"/>
              </a:rPr>
              <a:t>chỗ</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ngầm</a:t>
            </a:r>
            <a:r>
              <a:rPr lang="en-US" sz="2800" i="1" dirty="0">
                <a:latin typeface="Times New Roman" panose="02020603050405020304" pitchFamily="18" charset="0"/>
                <a:cs typeface="Times New Roman" panose="02020603050405020304" pitchFamily="18" charset="0"/>
              </a:rPr>
              <a:t> do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bền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mặt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mưa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băng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tuyết</a:t>
            </a:r>
            <a:r>
              <a:rPr lang="en-US" sz="2800" i="1" dirty="0">
                <a:latin typeface="Times New Roman" panose="02020603050405020304" pitchFamily="18" charset="0"/>
                <a:cs typeface="Times New Roman" panose="02020603050405020304" pitchFamily="18" charset="0"/>
              </a:rPr>
              <a:t> tan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hồ</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thấm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xuống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ngầm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theo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dòng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chảy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hồ</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dưới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mặt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bốc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tụ</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cs typeface="Times New Roman" panose="02020603050405020304" pitchFamily="18" charset="0"/>
              </a:rPr>
              <a:t>.</a:t>
            </a:r>
          </a:p>
        </p:txBody>
      </p:sp>
      <p:sp>
        <p:nvSpPr>
          <p:cNvPr id="6" name="Text Box 27"/>
          <p:cNvSpPr txBox="1">
            <a:spLocks noChangeArrowheads="1"/>
          </p:cNvSpPr>
          <p:nvPr/>
        </p:nvSpPr>
        <p:spPr bwMode="auto">
          <a:xfrm>
            <a:off x="1524000" y="266700"/>
            <a:ext cx="624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3600" i="0" u="none" dirty="0">
                <a:solidFill>
                  <a:srgbClr val="FFFF00"/>
                </a:solidFill>
                <a:latin typeface="Times New Roman" panose="02020603050405020304" pitchFamily="18" charset="0"/>
              </a:rPr>
              <a:t>LUYỆN TẬP</a:t>
            </a:r>
          </a:p>
        </p:txBody>
      </p:sp>
      <p:sp>
        <p:nvSpPr>
          <p:cNvPr id="8" name="Text Box 31"/>
          <p:cNvSpPr txBox="1">
            <a:spLocks noChangeArrowheads="1"/>
          </p:cNvSpPr>
          <p:nvPr/>
        </p:nvSpPr>
        <p:spPr bwMode="auto">
          <a:xfrm>
            <a:off x="95250" y="853588"/>
            <a:ext cx="8972550" cy="461665"/>
          </a:xfrm>
          <a:prstGeom prst="rect">
            <a:avLst/>
          </a:prstGeom>
          <a:noFill/>
          <a:ln>
            <a:noFill/>
          </a:ln>
          <a:effectLst/>
          <a:extLst>
            <a:ext uri="{909E8E84-426E-40DD-AFC4-6F175D3DCCD1}">
              <a14:hiddenFill xmlns:a14="http://schemas.microsoft.com/office/drawing/2010/main">
                <a:solidFill>
                  <a:srgbClr val="58F917"/>
                </a:solidFill>
              </a14:hiddenFill>
            </a:ext>
            <a:ext uri="{91240B29-F687-4F45-9708-019B960494DF}">
              <a14:hiddenLine xmlns:a14="http://schemas.microsoft.com/office/drawing/2010/main" w="5715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u="none" dirty="0" err="1">
                <a:solidFill>
                  <a:srgbClr val="FFFF00"/>
                </a:solidFill>
                <a:latin typeface="Times New Roman" panose="02020603050405020304" pitchFamily="18" charset="0"/>
                <a:cs typeface="Times New Roman" panose="02020603050405020304" pitchFamily="18" charset="0"/>
              </a:rPr>
              <a:t>Dựa</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vào</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kiến</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thức</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đã</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học</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em</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hãy</a:t>
            </a:r>
            <a:r>
              <a:rPr lang="en-US" sz="2400" u="none" dirty="0">
                <a:solidFill>
                  <a:srgbClr val="FFFF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7" name="Text Box 27"/>
          <p:cNvSpPr txBox="1">
            <a:spLocks noChangeArrowheads="1"/>
          </p:cNvSpPr>
          <p:nvPr/>
        </p:nvSpPr>
        <p:spPr bwMode="auto">
          <a:xfrm>
            <a:off x="1524000" y="266700"/>
            <a:ext cx="624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3600" i="0" u="none" dirty="0">
                <a:solidFill>
                  <a:srgbClr val="FFFF00"/>
                </a:solidFill>
                <a:latin typeface="Times New Roman" panose="02020603050405020304" pitchFamily="18" charset="0"/>
              </a:rPr>
              <a:t>VẬN DỤNG – MỞ RỘNG</a:t>
            </a:r>
          </a:p>
        </p:txBody>
      </p:sp>
      <p:sp>
        <p:nvSpPr>
          <p:cNvPr id="51231" name="Text Box 31"/>
          <p:cNvSpPr txBox="1">
            <a:spLocks noChangeArrowheads="1"/>
          </p:cNvSpPr>
          <p:nvPr/>
        </p:nvSpPr>
        <p:spPr bwMode="auto">
          <a:xfrm>
            <a:off x="95250" y="853588"/>
            <a:ext cx="8972550" cy="461665"/>
          </a:xfrm>
          <a:prstGeom prst="rect">
            <a:avLst/>
          </a:prstGeom>
          <a:noFill/>
          <a:ln>
            <a:noFill/>
          </a:ln>
          <a:effectLst/>
          <a:extLst>
            <a:ext uri="{909E8E84-426E-40DD-AFC4-6F175D3DCCD1}">
              <a14:hiddenFill xmlns:a14="http://schemas.microsoft.com/office/drawing/2010/main">
                <a:solidFill>
                  <a:srgbClr val="58F917"/>
                </a:solidFill>
              </a14:hiddenFill>
            </a:ext>
            <a:ext uri="{91240B29-F687-4F45-9708-019B960494DF}">
              <a14:hiddenLine xmlns:a14="http://schemas.microsoft.com/office/drawing/2010/main" w="5715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u="none" dirty="0" err="1">
                <a:solidFill>
                  <a:srgbClr val="FFFF00"/>
                </a:solidFill>
                <a:latin typeface="Times New Roman" panose="02020603050405020304" pitchFamily="18" charset="0"/>
                <a:cs typeface="Times New Roman" panose="02020603050405020304" pitchFamily="18" charset="0"/>
              </a:rPr>
              <a:t>Dựa</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vào</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nội</a:t>
            </a:r>
            <a:r>
              <a:rPr lang="en-US" sz="2400" u="none" dirty="0">
                <a:solidFill>
                  <a:srgbClr val="FFFF00"/>
                </a:solidFill>
                <a:latin typeface="Times New Roman" panose="02020603050405020304" pitchFamily="18" charset="0"/>
                <a:cs typeface="Times New Roman" panose="02020603050405020304" pitchFamily="18" charset="0"/>
              </a:rPr>
              <a:t> dung SGK, </a:t>
            </a:r>
            <a:r>
              <a:rPr lang="en-US" sz="2400" u="none" dirty="0" err="1">
                <a:solidFill>
                  <a:srgbClr val="FFFF00"/>
                </a:solidFill>
                <a:latin typeface="Times New Roman" panose="02020603050405020304" pitchFamily="18" charset="0"/>
                <a:cs typeface="Times New Roman" panose="02020603050405020304" pitchFamily="18" charset="0"/>
              </a:rPr>
              <a:t>hình</a:t>
            </a:r>
            <a:r>
              <a:rPr lang="en-US" sz="2400" u="none" dirty="0">
                <a:solidFill>
                  <a:srgbClr val="FFFF00"/>
                </a:solidFill>
                <a:latin typeface="Times New Roman" panose="02020603050405020304" pitchFamily="18" charset="0"/>
                <a:cs typeface="Times New Roman" panose="02020603050405020304" pitchFamily="18" charset="0"/>
              </a:rPr>
              <a:t> 19.2 </a:t>
            </a:r>
            <a:r>
              <a:rPr lang="en-US" sz="2400" u="none" dirty="0" err="1">
                <a:solidFill>
                  <a:srgbClr val="FFFF00"/>
                </a:solidFill>
                <a:latin typeface="Times New Roman" panose="02020603050405020304" pitchFamily="18" charset="0"/>
                <a:cs typeface="Times New Roman" panose="02020603050405020304" pitchFamily="18" charset="0"/>
              </a:rPr>
              <a:t>và</a:t>
            </a:r>
            <a:r>
              <a:rPr lang="en-US" sz="2400" u="none" dirty="0">
                <a:solidFill>
                  <a:srgbClr val="FFFF00"/>
                </a:solidFill>
                <a:latin typeface="Times New Roman" panose="02020603050405020304" pitchFamily="18" charset="0"/>
                <a:cs typeface="Times New Roman" panose="02020603050405020304" pitchFamily="18" charset="0"/>
              </a:rPr>
              <a:t> 19.3, </a:t>
            </a:r>
            <a:r>
              <a:rPr lang="en-US" sz="2400" u="none" dirty="0" err="1">
                <a:solidFill>
                  <a:srgbClr val="FFFF00"/>
                </a:solidFill>
                <a:latin typeface="Times New Roman" panose="02020603050405020304" pitchFamily="18" charset="0"/>
                <a:cs typeface="Times New Roman" panose="02020603050405020304" pitchFamily="18" charset="0"/>
              </a:rPr>
              <a:t>em</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hãy</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cho</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biết</a:t>
            </a:r>
            <a:r>
              <a:rPr lang="en-US" sz="2400" u="none" dirty="0">
                <a:solidFill>
                  <a:srgbClr val="FFFF00"/>
                </a:solidFill>
                <a:latin typeface="Times New Roman" panose="02020603050405020304" pitchFamily="18" charset="0"/>
                <a:cs typeface="Times New Roman" panose="02020603050405020304" pitchFamily="18" charset="0"/>
              </a:rPr>
              <a:t>:</a:t>
            </a:r>
          </a:p>
        </p:txBody>
      </p:sp>
      <p:sp>
        <p:nvSpPr>
          <p:cNvPr id="9" name="Text Box 31"/>
          <p:cNvSpPr txBox="1">
            <a:spLocks noChangeArrowheads="1"/>
          </p:cNvSpPr>
          <p:nvPr/>
        </p:nvSpPr>
        <p:spPr bwMode="auto">
          <a:xfrm>
            <a:off x="533400" y="5943600"/>
            <a:ext cx="8305800" cy="830997"/>
          </a:xfrm>
          <a:prstGeom prst="rect">
            <a:avLst/>
          </a:prstGeom>
          <a:noFill/>
          <a:ln>
            <a:noFill/>
          </a:ln>
          <a:effectLst/>
          <a:extLst>
            <a:ext uri="{909E8E84-426E-40DD-AFC4-6F175D3DCCD1}">
              <a14:hiddenFill xmlns:a14="http://schemas.microsoft.com/office/drawing/2010/main">
                <a:solidFill>
                  <a:srgbClr val="58F917"/>
                </a:solidFill>
              </a14:hiddenFill>
            </a:ext>
            <a:ext uri="{91240B29-F687-4F45-9708-019B960494DF}">
              <a14:hiddenLine xmlns:a14="http://schemas.microsoft.com/office/drawing/2010/main" w="57150">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u="none" dirty="0" err="1">
                <a:solidFill>
                  <a:srgbClr val="FFFF00"/>
                </a:solidFill>
                <a:latin typeface="Times New Roman" panose="02020603050405020304" pitchFamily="18" charset="0"/>
                <a:cs typeface="Times New Roman" panose="02020603050405020304" pitchFamily="18" charset="0"/>
              </a:rPr>
              <a:t>Các</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nhóm</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thảo</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luận</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rồi</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trình</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bày</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vào</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phiếu</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học</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tập</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và</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giấy</a:t>
            </a:r>
            <a:r>
              <a:rPr lang="en-US" sz="2400" u="none" dirty="0">
                <a:solidFill>
                  <a:srgbClr val="FFFF00"/>
                </a:solidFill>
                <a:latin typeface="Times New Roman" panose="02020603050405020304" pitchFamily="18" charset="0"/>
                <a:cs typeface="Times New Roman" panose="02020603050405020304" pitchFamily="18" charset="0"/>
              </a:rPr>
              <a:t> A0, </a:t>
            </a:r>
            <a:r>
              <a:rPr lang="en-US" sz="2400" u="none" dirty="0" err="1">
                <a:solidFill>
                  <a:srgbClr val="FFFF00"/>
                </a:solidFill>
                <a:latin typeface="Times New Roman" panose="02020603050405020304" pitchFamily="18" charset="0"/>
                <a:cs typeface="Times New Roman" panose="02020603050405020304" pitchFamily="18" charset="0"/>
              </a:rPr>
              <a:t>cử</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đại</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diện</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lên</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trình</a:t>
            </a:r>
            <a:r>
              <a:rPr lang="en-US" sz="2400" u="none" dirty="0">
                <a:solidFill>
                  <a:srgbClr val="FFFF00"/>
                </a:solidFill>
                <a:latin typeface="Times New Roman" panose="02020603050405020304" pitchFamily="18" charset="0"/>
                <a:cs typeface="Times New Roman" panose="02020603050405020304" pitchFamily="18" charset="0"/>
              </a:rPr>
              <a:t> </a:t>
            </a:r>
            <a:r>
              <a:rPr lang="en-US" sz="2400" u="none" dirty="0" err="1">
                <a:solidFill>
                  <a:srgbClr val="FFFF00"/>
                </a:solidFill>
                <a:latin typeface="Times New Roman" panose="02020603050405020304" pitchFamily="18" charset="0"/>
                <a:cs typeface="Times New Roman" panose="02020603050405020304" pitchFamily="18" charset="0"/>
              </a:rPr>
              <a:t>bày</a:t>
            </a:r>
            <a:r>
              <a:rPr lang="en-US" sz="2400" u="none" dirty="0">
                <a:solidFill>
                  <a:srgbClr val="FFFF00"/>
                </a:solidFill>
                <a:latin typeface="Times New Roman" panose="02020603050405020304" pitchFamily="18" charset="0"/>
                <a:cs typeface="Times New Roman" panose="02020603050405020304" pitchFamily="18" charset="0"/>
              </a:rPr>
              <a:t>.</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8" y="15198"/>
            <a:ext cx="1039539" cy="877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80071" y="1600200"/>
            <a:ext cx="7315200" cy="1384995"/>
          </a:xfrm>
          <a:prstGeom prst="rect">
            <a:avLst/>
          </a:prstGeom>
          <a:solidFill>
            <a:schemeClr val="bg2">
              <a:lumMod val="10000"/>
              <a:lumOff val="90000"/>
            </a:schemeClr>
          </a:solidFill>
          <a:ln>
            <a:solidFill>
              <a:srgbClr val="FFFF00"/>
            </a:solidFill>
          </a:ln>
        </p:spPr>
        <p:txBody>
          <a:bodyPr wrap="square" rtlCol="0">
            <a:spAutoFit/>
          </a:bodyPr>
          <a:lstStyle/>
          <a:p>
            <a:pPr algn="ctr"/>
            <a:r>
              <a:rPr lang="en-US" sz="2800" dirty="0" err="1">
                <a:solidFill>
                  <a:srgbClr val="C00000"/>
                </a:solidFill>
                <a:latin typeface="Times New Roman" panose="02020603050405020304" pitchFamily="18" charset="0"/>
                <a:cs typeface="Times New Roman" panose="02020603050405020304" pitchFamily="18" charset="0"/>
              </a:rPr>
              <a:t>Nguồn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nước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ngọt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hiện</a:t>
            </a:r>
            <a:r>
              <a:rPr lang="en-US" sz="2800" dirty="0">
                <a:solidFill>
                  <a:srgbClr val="C00000"/>
                </a:solidFill>
                <a:latin typeface="Times New Roman" panose="02020603050405020304" pitchFamily="18" charset="0"/>
                <a:cs typeface="Times New Roman" panose="02020603050405020304" pitchFamily="18" charset="0"/>
              </a:rPr>
              <a:t> nay </a:t>
            </a:r>
            <a:r>
              <a:rPr lang="en-US" sz="2800" dirty="0" err="1">
                <a:solidFill>
                  <a:srgbClr val="C00000"/>
                </a:solidFill>
                <a:latin typeface="Times New Roman" panose="02020603050405020304" pitchFamily="18" charset="0"/>
                <a:cs typeface="Times New Roman" panose="02020603050405020304" pitchFamily="18" charset="0"/>
              </a:rPr>
              <a:t>bị</a:t>
            </a:r>
            <a:r>
              <a:rPr lang="en-US" sz="2800" dirty="0">
                <a:solidFill>
                  <a:srgbClr val="C00000"/>
                </a:solidFill>
                <a:latin typeface="Times New Roman" panose="02020603050405020304" pitchFamily="18" charset="0"/>
                <a:cs typeface="Times New Roman" panose="02020603050405020304" pitchFamily="18" charset="0"/>
              </a:rPr>
              <a:t> ô </a:t>
            </a:r>
            <a:r>
              <a:rPr lang="en-US" sz="2800" dirty="0" err="1">
                <a:solidFill>
                  <a:srgbClr val="C00000"/>
                </a:solidFill>
                <a:latin typeface="Times New Roman" panose="02020603050405020304" pitchFamily="18" charset="0"/>
                <a:cs typeface="Times New Roman" panose="02020603050405020304" pitchFamily="18" charset="0"/>
              </a:rPr>
              <a:t>nhiễm</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nặng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nề</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Hãy</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tìm</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hiểu</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một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số</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nguyên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nhân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làm</a:t>
            </a:r>
            <a:r>
              <a:rPr lang="en-US" sz="2800" dirty="0">
                <a:solidFill>
                  <a:srgbClr val="C00000"/>
                </a:solidFill>
                <a:latin typeface="Times New Roman" panose="02020603050405020304" pitchFamily="18" charset="0"/>
                <a:cs typeface="Times New Roman" panose="02020603050405020304" pitchFamily="18" charset="0"/>
              </a:rPr>
              <a:t> ô </a:t>
            </a:r>
            <a:r>
              <a:rPr lang="en-US" sz="2800" dirty="0" err="1">
                <a:solidFill>
                  <a:srgbClr val="C00000"/>
                </a:solidFill>
                <a:latin typeface="Times New Roman" panose="02020603050405020304" pitchFamily="18" charset="0"/>
                <a:cs typeface="Times New Roman" panose="02020603050405020304" pitchFamily="18" charset="0"/>
              </a:rPr>
              <a:t>nhiễm</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nguồn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nước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ngọt</a:t>
            </a:r>
            <a:r>
              <a:rPr lang="en-US" sz="2800" dirty="0">
                <a:solidFill>
                  <a:srgbClr val="C00000"/>
                </a:solidFill>
                <a:latin typeface="Times New Roman" panose="02020603050405020304" pitchFamily="18" charset="0"/>
                <a:cs typeface="Times New Roman" panose="02020603050405020304" pitchFamily="18" charset="0"/>
              </a:rPr>
              <a:t> ở </a:t>
            </a:r>
            <a:r>
              <a:rPr lang="en-US" sz="2800" dirty="0" err="1">
                <a:solidFill>
                  <a:srgbClr val="C00000"/>
                </a:solidFill>
                <a:latin typeface="Times New Roman" panose="02020603050405020304" pitchFamily="18" charset="0"/>
                <a:cs typeface="Times New Roman" panose="02020603050405020304" pitchFamily="18" charset="0"/>
              </a:rPr>
              <a:t>địa</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phương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em</a:t>
            </a:r>
            <a:r>
              <a:rPr lang="en-US" sz="2800" dirty="0">
                <a:solidFill>
                  <a:srgbClr val="C00000"/>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762000" y="3383340"/>
            <a:ext cx="7637533" cy="2554545"/>
          </a:xfrm>
          <a:prstGeom prst="rect">
            <a:avLst/>
          </a:prstGeom>
          <a:noFill/>
        </p:spPr>
        <p:txBody>
          <a:bodyPr wrap="square" rtlCol="0">
            <a:spAutoFit/>
          </a:bodyPr>
          <a:lstStyle/>
          <a:p>
            <a:pPr algn="just"/>
            <a:r>
              <a:rPr lang="en-US" sz="3200" dirty="0">
                <a:solidFill>
                  <a:srgbClr val="FFFF00"/>
                </a:solidFill>
                <a:latin typeface="Times New Roman" panose="02020603050405020304" pitchFamily="18" charset="0"/>
                <a:cs typeface="Times New Roman" panose="02020603050405020304" pitchFamily="18" charset="0"/>
              </a:rPr>
              <a:t>  Ở </a:t>
            </a:r>
            <a:r>
              <a:rPr lang="en-US" sz="3200" dirty="0" err="1">
                <a:solidFill>
                  <a:srgbClr val="FFFF00"/>
                </a:solidFill>
                <a:latin typeface="Times New Roman" panose="02020603050405020304" pitchFamily="18" charset="0"/>
                <a:cs typeface="Times New Roman" panose="02020603050405020304" pitchFamily="18" charset="0"/>
              </a:rPr>
              <a:t>địa</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phương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em</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nguồn</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nước</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ngọt</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hiện</a:t>
            </a:r>
            <a:r>
              <a:rPr lang="en-US" sz="3200" dirty="0">
                <a:solidFill>
                  <a:srgbClr val="FFFF00"/>
                </a:solidFill>
                <a:latin typeface="Times New Roman" panose="02020603050405020304" pitchFamily="18" charset="0"/>
                <a:cs typeface="Times New Roman" panose="02020603050405020304" pitchFamily="18" charset="0"/>
              </a:rPr>
              <a:t> nay </a:t>
            </a:r>
            <a:r>
              <a:rPr lang="en-US" sz="3200" dirty="0" err="1">
                <a:solidFill>
                  <a:srgbClr val="FFFF00"/>
                </a:solidFill>
                <a:latin typeface="Times New Roman" panose="02020603050405020304" pitchFamily="18" charset="0"/>
                <a:cs typeface="Times New Roman" panose="02020603050405020304" pitchFamily="18" charset="0"/>
              </a:rPr>
              <a:t>bị</a:t>
            </a:r>
            <a:r>
              <a:rPr lang="en-US" sz="3200" dirty="0">
                <a:solidFill>
                  <a:srgbClr val="FFFF00"/>
                </a:solidFill>
                <a:latin typeface="Times New Roman" panose="02020603050405020304" pitchFamily="18" charset="0"/>
                <a:cs typeface="Times New Roman" panose="02020603050405020304" pitchFamily="18" charset="0"/>
              </a:rPr>
              <a:t> ô </a:t>
            </a:r>
            <a:r>
              <a:rPr lang="en-US" sz="3200" dirty="0" err="1">
                <a:solidFill>
                  <a:srgbClr val="FFFF00"/>
                </a:solidFill>
                <a:latin typeface="Times New Roman" panose="02020603050405020304" pitchFamily="18" charset="0"/>
                <a:cs typeface="Times New Roman" panose="02020603050405020304" pitchFamily="18" charset="0"/>
              </a:rPr>
              <a:t>nhiễm</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nặng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nề</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là</a:t>
            </a:r>
            <a:r>
              <a:rPr lang="en-US" sz="3200" dirty="0">
                <a:solidFill>
                  <a:srgbClr val="FFFF00"/>
                </a:solidFill>
                <a:latin typeface="Times New Roman" panose="02020603050405020304" pitchFamily="18" charset="0"/>
                <a:cs typeface="Times New Roman" panose="02020603050405020304" pitchFamily="18" charset="0"/>
              </a:rPr>
              <a:t> do:</a:t>
            </a:r>
          </a:p>
          <a:p>
            <a:pPr marL="457200" indent="-457200" algn="just">
              <a:buFont typeface="Symbol" panose="05050102010706020507"/>
              <a:buChar char="Þ"/>
            </a:pP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chất</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thải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trong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sinh</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hoạt</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trong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nông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nghiệp</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và</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công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nghiệp</a:t>
            </a:r>
            <a:r>
              <a:rPr lang="en-US" sz="3200" dirty="0">
                <a:solidFill>
                  <a:srgbClr val="FFFF00"/>
                </a:solidFill>
                <a:latin typeface="Times New Roman" panose="02020603050405020304" pitchFamily="18" charset="0"/>
                <a:cs typeface="Times New Roman" panose="02020603050405020304" pitchFamily="18" charset="0"/>
              </a:rPr>
              <a:t>.</a:t>
            </a:r>
          </a:p>
          <a:p>
            <a:pPr marL="457200" indent="-457200" algn="just">
              <a:buFont typeface="Symbol" panose="05050102010706020507"/>
              <a:buChar char="Þ"/>
            </a:pP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lũ</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bão</a:t>
            </a:r>
            <a:r>
              <a:rPr lang="en-US" sz="3200" dirty="0">
                <a:solidFill>
                  <a:srgbClr val="FFFF00"/>
                </a:solidFill>
                <a:latin typeface="Times New Roman" panose="02020603050405020304" pitchFamily="18" charset="0"/>
                <a:cs typeface="Times New Roman" panose="02020603050405020304" pitchFamily="18" charset="0"/>
              </a:rPr>
              <a:t>,…. </a:t>
            </a:r>
            <a:r>
              <a:rPr lang="vi-VN" sz="3200" dirty="0">
                <a:solidFill>
                  <a:srgbClr val="FFFF00"/>
                </a:solidFill>
              </a:rPr>
              <a:t>           </a:t>
            </a:r>
            <a:endParaRPr lang="en-US" sz="32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1227"/>
                                        </p:tgtEl>
                                        <p:attrNameLst>
                                          <p:attrName>style.visibility</p:attrName>
                                        </p:attrNameLst>
                                      </p:cBhvr>
                                      <p:to>
                                        <p:strVal val="visible"/>
                                      </p:to>
                                    </p:set>
                                    <p:animEffect transition="in" filter="wheel(4)">
                                      <p:cBhvr>
                                        <p:cTn id="7" dur="2000"/>
                                        <p:tgtEl>
                                          <p:spTgt spid="51227"/>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1231"/>
                                        </p:tgtEl>
                                        <p:attrNameLst>
                                          <p:attrName>style.visibility</p:attrName>
                                        </p:attrNameLst>
                                      </p:cBhvr>
                                      <p:to>
                                        <p:strVal val="visible"/>
                                      </p:to>
                                    </p:set>
                                    <p:anim calcmode="lin" valueType="num">
                                      <p:cBhvr>
                                        <p:cTn id="12" dur="1000" fill="hold"/>
                                        <p:tgtEl>
                                          <p:spTgt spid="51231"/>
                                        </p:tgtEl>
                                        <p:attrNameLst>
                                          <p:attrName>ppt_x</p:attrName>
                                        </p:attrNameLst>
                                      </p:cBhvr>
                                      <p:tavLst>
                                        <p:tav tm="0">
                                          <p:val>
                                            <p:strVal val="#ppt_x-.2"/>
                                          </p:val>
                                        </p:tav>
                                        <p:tav tm="100000">
                                          <p:val>
                                            <p:strVal val="#ppt_x"/>
                                          </p:val>
                                        </p:tav>
                                      </p:tavLst>
                                    </p:anim>
                                    <p:anim calcmode="lin" valueType="num">
                                      <p:cBhvr>
                                        <p:cTn id="13" dur="1000" fill="hold"/>
                                        <p:tgtEl>
                                          <p:spTgt spid="5123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1231"/>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ppt_x</p:attrName>
                                        </p:attrNameLst>
                                      </p:cBhvr>
                                      <p:tavLst>
                                        <p:tav tm="0">
                                          <p:val>
                                            <p:strVal val="#ppt_x-.2"/>
                                          </p:val>
                                        </p:tav>
                                        <p:tav tm="100000">
                                          <p:val>
                                            <p:strVal val="#ppt_x"/>
                                          </p:val>
                                        </p:tav>
                                      </p:tavLst>
                                    </p:anim>
                                    <p:anim calcmode="lin" valueType="num">
                                      <p:cBhvr>
                                        <p:cTn id="2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7" grpId="0"/>
      <p:bldP spid="51231"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76" y="533400"/>
            <a:ext cx="8967624"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87" y="152400"/>
            <a:ext cx="9038617" cy="649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876228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83" y="1624519"/>
            <a:ext cx="9146910" cy="5233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6"/>
          <p:cNvSpPr txBox="1">
            <a:spLocks noChangeArrowheads="1"/>
          </p:cNvSpPr>
          <p:nvPr/>
        </p:nvSpPr>
        <p:spPr bwMode="auto">
          <a:xfrm>
            <a:off x="-1" y="76200"/>
            <a:ext cx="9117727" cy="156966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a:spcBef>
                <a:spcPct val="50000"/>
              </a:spcBef>
            </a:pPr>
            <a:r>
              <a:rPr lang="en-US" sz="3200" b="0" dirty="0">
                <a:solidFill>
                  <a:srgbClr val="FFFF00"/>
                </a:solidFill>
              </a:rPr>
              <a:t>    </a:t>
            </a:r>
            <a:r>
              <a:rPr lang="en-US" sz="3200" b="1" dirty="0" err="1">
                <a:solidFill>
                  <a:srgbClr val="FFFF00"/>
                </a:solidFill>
                <a:latin typeface="Times New Roman" panose="02020603050405020304" pitchFamily="18" charset="0"/>
                <a:cs typeface="Times New Roman" panose="02020603050405020304" pitchFamily="18" charset="0"/>
              </a:rPr>
              <a:t>Là</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học</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sinh</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em</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có</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những</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hành</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động</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thiết</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thực</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nào</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để</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góp</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phần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giữ</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gìn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bảo</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vệ</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môi</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trường</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nước</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của</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chúng</a:t>
            </a:r>
            <a:r>
              <a:rPr lang="en-US" sz="3200" b="1" dirty="0">
                <a:solidFill>
                  <a:srgbClr val="FFFF00"/>
                </a:solidFill>
                <a:latin typeface="Times New Roman" panose="02020603050405020304" pitchFamily="18" charset="0"/>
                <a:cs typeface="Times New Roman" panose="02020603050405020304" pitchFamily="18" charset="0"/>
              </a:rPr>
              <a:t> 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images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45720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199" y="2049902"/>
            <a:ext cx="4876801" cy="4046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7"/>
          <p:cNvSpPr txBox="1">
            <a:spLocks noChangeArrowheads="1"/>
          </p:cNvSpPr>
          <p:nvPr/>
        </p:nvSpPr>
        <p:spPr bwMode="auto">
          <a:xfrm>
            <a:off x="266700" y="152400"/>
            <a:ext cx="8610600" cy="1708160"/>
          </a:xfrm>
          <a:prstGeom prst="rect">
            <a:avLst/>
          </a:prstGeom>
          <a:solidFill>
            <a:schemeClr val="accent3">
              <a:lumMod val="20000"/>
              <a:lumOff val="80000"/>
            </a:schemeClr>
          </a:solidFill>
          <a:ln>
            <a:solidFill>
              <a:schemeClr val="tx2">
                <a:lumMod val="50000"/>
              </a:schemeClr>
            </a:solidFill>
            <a:prstDash val="sysDot"/>
          </a:ln>
        </p:spPr>
        <p:style>
          <a:lnRef idx="2">
            <a:schemeClr val="accent1"/>
          </a:lnRef>
          <a:fillRef idx="1">
            <a:schemeClr val="lt1"/>
          </a:fillRef>
          <a:effectRef idx="0">
            <a:schemeClr val="accent1"/>
          </a:effectRef>
          <a:fontRef idx="minor">
            <a:schemeClr val="dk1"/>
          </a:fontRef>
        </p:style>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50000"/>
              </a:spcBef>
              <a:defRPr/>
            </a:pPr>
            <a:r>
              <a:rPr lang="en-US" sz="3000" cap="all" dirty="0">
                <a:ln w="0"/>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THÔNG ĐIỆP BẢO VỆ NGUỒN NƯỚC</a:t>
            </a:r>
          </a:p>
          <a:p>
            <a:pPr algn="ctr" eaLnBrk="0" hangingPunct="0">
              <a:spcBef>
                <a:spcPct val="50000"/>
              </a:spcBef>
              <a:defRPr/>
            </a:pPr>
            <a:r>
              <a:rPr lang="nl-NL" sz="3000" b="1" dirty="0">
                <a:solidFill>
                  <a:srgbClr val="993300"/>
                </a:solidFill>
                <a:latin typeface="Times New Roman" panose="02020603050405020304" pitchFamily="18" charset="0"/>
                <a:cs typeface="Times New Roman" panose="02020603050405020304" pitchFamily="18" charset="0"/>
              </a:rPr>
              <a:t>BẢO VỆ NGUỒN NƯỚC LÀ BẢO VỆ CHÍNH CUỘC SỐNG CỦA CHÚNG TA</a:t>
            </a:r>
            <a:endParaRPr lang="en-US" sz="3000" dirty="0">
              <a:solidFill>
                <a:srgbClr val="9933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图片 38915"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32" y="4069532"/>
            <a:ext cx="9202832" cy="2788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图片 38917" descr="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8052" y="250469"/>
            <a:ext cx="5730032" cy="620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图片 38918" descr="1-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4329" y="2282936"/>
            <a:ext cx="2119671" cy="419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图片 38916" descr="1-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562" y="1516597"/>
            <a:ext cx="2554852" cy="540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7"/>
          <p:cNvSpPr txBox="1">
            <a:spLocks noChangeArrowheads="1"/>
          </p:cNvSpPr>
          <p:nvPr/>
        </p:nvSpPr>
        <p:spPr bwMode="auto">
          <a:xfrm>
            <a:off x="2837121" y="980888"/>
            <a:ext cx="3733800" cy="33327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lIns="55730" tIns="27865" rIns="55730" bIns="27865">
            <a:spAutoFit/>
          </a:bodyPr>
          <a:lstStyle/>
          <a:p>
            <a:pPr algn="ctr" fontAlgn="base">
              <a:spcBef>
                <a:spcPct val="0"/>
              </a:spcBef>
              <a:spcAft>
                <a:spcPct val="0"/>
              </a:spcAft>
              <a:defRPr/>
            </a:pPr>
            <a:r>
              <a:rPr lang="en-US" altLang="en-US" b="1" dirty="0">
                <a:solidFill>
                  <a:srgbClr val="C00000"/>
                </a:solidFill>
                <a:latin typeface="Times New Roman" panose="02020603050405020304" pitchFamily="18" charset="0"/>
              </a:rPr>
              <a:t>CHUẨN BỊ CHO TIẾT HỌC SAU</a:t>
            </a:r>
            <a:endParaRPr lang="en-US" altLang="en-US" sz="1300" b="1" dirty="0">
              <a:solidFill>
                <a:srgbClr val="C00000"/>
              </a:solidFill>
              <a:latin typeface="Times New Roman" panose="02020603050405020304" pitchFamily="18" charset="0"/>
            </a:endParaRPr>
          </a:p>
        </p:txBody>
      </p:sp>
      <p:sp>
        <p:nvSpPr>
          <p:cNvPr id="9" name="TextBox 8"/>
          <p:cNvSpPr txBox="1">
            <a:spLocks noChangeArrowheads="1"/>
          </p:cNvSpPr>
          <p:nvPr/>
        </p:nvSpPr>
        <p:spPr bwMode="auto">
          <a:xfrm>
            <a:off x="2133600" y="1560271"/>
            <a:ext cx="4648200" cy="374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5730" tIns="27865" rIns="55730" bIns="27865">
            <a:spAutoFit/>
          </a:bodyPr>
          <a:lstStyle>
            <a:lvl1pPr marL="457200" indent="-457200">
              <a:defRPr sz="3000">
                <a:solidFill>
                  <a:schemeClr val="tx1"/>
                </a:solidFill>
                <a:latin typeface="Arial" panose="020B0604020202020204" pitchFamily="34" charset="0"/>
                <a:ea typeface="SimSun" panose="02010600030101010101" pitchFamily="2" charset="-122"/>
              </a:defRPr>
            </a:lvl1pPr>
            <a:lvl2pPr marL="742950" indent="-285750">
              <a:defRPr sz="3000">
                <a:solidFill>
                  <a:schemeClr val="tx1"/>
                </a:solidFill>
                <a:latin typeface="Arial" panose="020B0604020202020204" pitchFamily="34" charset="0"/>
                <a:ea typeface="SimSun" panose="02010600030101010101" pitchFamily="2" charset="-122"/>
              </a:defRPr>
            </a:lvl2pPr>
            <a:lvl3pPr marL="1143000" indent="-228600">
              <a:defRPr sz="3000">
                <a:solidFill>
                  <a:schemeClr val="tx1"/>
                </a:solidFill>
                <a:latin typeface="Arial" panose="020B0604020202020204" pitchFamily="34" charset="0"/>
                <a:ea typeface="SimSun" panose="02010600030101010101" pitchFamily="2" charset="-122"/>
              </a:defRPr>
            </a:lvl3pPr>
            <a:lvl4pPr marL="1600200" indent="-228600">
              <a:defRPr sz="3000">
                <a:solidFill>
                  <a:schemeClr val="tx1"/>
                </a:solidFill>
                <a:latin typeface="Arial" panose="020B0604020202020204" pitchFamily="34" charset="0"/>
                <a:ea typeface="SimSun" panose="02010600030101010101" pitchFamily="2" charset="-122"/>
              </a:defRPr>
            </a:lvl4pPr>
            <a:lvl5pPr marL="2057400" indent="-228600">
              <a:defRPr sz="3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SimSun" panose="02010600030101010101" pitchFamily="2" charset="-122"/>
              </a:defRPr>
            </a:lvl9pPr>
          </a:lstStyle>
          <a:p>
            <a:pPr lvl="0" algn="just"/>
            <a:endParaRPr lang="en-US" sz="2400" i="1" dirty="0">
              <a:solidFill>
                <a:srgbClr val="0000CC"/>
              </a:solidFill>
              <a:latin typeface="Times New Roman" panose="02020603050405020304" pitchFamily="18" charset="0"/>
              <a:cs typeface="Times New Roman" panose="02020603050405020304" pitchFamily="18" charset="0"/>
            </a:endParaRPr>
          </a:p>
          <a:p>
            <a:pPr lvl="0" algn="just"/>
            <a:r>
              <a:rPr lang="en-US" sz="2400" i="1" dirty="0">
                <a:solidFill>
                  <a:srgbClr val="0000CC"/>
                </a:solidFill>
                <a:latin typeface="Times New Roman" panose="02020603050405020304" pitchFamily="18" charset="0"/>
                <a:cs typeface="Times New Roman" panose="02020603050405020304" pitchFamily="18" charset="0"/>
              </a:rPr>
              <a:t>1/ </a:t>
            </a:r>
            <a:r>
              <a:rPr lang="vi-VN" sz="2400" i="1" dirty="0">
                <a:solidFill>
                  <a:srgbClr val="0000CC"/>
                </a:solidFill>
                <a:latin typeface="Times New Roman" panose="02020603050405020304" pitchFamily="18" charset="0"/>
                <a:cs typeface="Times New Roman" panose="02020603050405020304" pitchFamily="18" charset="0"/>
              </a:rPr>
              <a:t>Nghiên cứu </a:t>
            </a:r>
            <a:r>
              <a:rPr lang="en-US" sz="2400" i="1" dirty="0" err="1">
                <a:solidFill>
                  <a:srgbClr val="0000CC"/>
                </a:solidFill>
                <a:latin typeface="Times New Roman" panose="02020603050405020304" pitchFamily="18" charset="0"/>
                <a:cs typeface="Times New Roman" panose="02020603050405020304" pitchFamily="18" charset="0"/>
              </a:rPr>
              <a:t>trước</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Bài</a:t>
            </a:r>
            <a:r>
              <a:rPr lang="en-US" sz="2400" i="1" dirty="0">
                <a:solidFill>
                  <a:srgbClr val="0000CC"/>
                </a:solidFill>
                <a:latin typeface="Times New Roman" panose="02020603050405020304" pitchFamily="18" charset="0"/>
                <a:cs typeface="Times New Roman" panose="02020603050405020304" pitchFamily="18" charset="0"/>
              </a:rPr>
              <a:t> 17. </a:t>
            </a:r>
            <a:r>
              <a:rPr lang="en-US" sz="2400" i="1" dirty="0" err="1">
                <a:solidFill>
                  <a:srgbClr val="0000CC"/>
                </a:solidFill>
                <a:latin typeface="Times New Roman" panose="02020603050405020304" pitchFamily="18" charset="0"/>
                <a:cs typeface="Times New Roman" panose="02020603050405020304" pitchFamily="18" charset="0"/>
              </a:rPr>
              <a:t>Sông</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và</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hồ</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sách</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giáo</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khoa</a:t>
            </a:r>
            <a:r>
              <a:rPr lang="en-US" sz="2400" i="1" dirty="0">
                <a:solidFill>
                  <a:srgbClr val="0000CC"/>
                </a:solidFill>
                <a:latin typeface="Times New Roman" panose="02020603050405020304" pitchFamily="18" charset="0"/>
                <a:cs typeface="Times New Roman" panose="02020603050405020304" pitchFamily="18" charset="0"/>
              </a:rPr>
              <a:t> </a:t>
            </a:r>
            <a:r>
              <a:rPr lang="en-US" sz="2400" i="1" dirty="0" err="1">
                <a:solidFill>
                  <a:srgbClr val="0000CC"/>
                </a:solidFill>
                <a:latin typeface="Times New Roman" panose="02020603050405020304" pitchFamily="18" charset="0"/>
                <a:cs typeface="Times New Roman" panose="02020603050405020304" pitchFamily="18" charset="0"/>
              </a:rPr>
              <a:t>trang</a:t>
            </a:r>
            <a:r>
              <a:rPr lang="en-US" sz="2400" i="1" dirty="0">
                <a:solidFill>
                  <a:srgbClr val="0000CC"/>
                </a:solidFill>
                <a:latin typeface="Times New Roman" panose="02020603050405020304" pitchFamily="18" charset="0"/>
                <a:cs typeface="Times New Roman" panose="02020603050405020304" pitchFamily="18" charset="0"/>
              </a:rPr>
              <a:t> 170.</a:t>
            </a:r>
          </a:p>
          <a:p>
            <a:pPr lvl="0" algn="just"/>
            <a:endParaRPr lang="en-US" sz="2400" i="1" dirty="0">
              <a:solidFill>
                <a:srgbClr val="006600"/>
              </a:solidFill>
              <a:latin typeface="Times New Roman" panose="02020603050405020304" pitchFamily="18" charset="0"/>
              <a:cs typeface="Times New Roman" panose="02020603050405020304" pitchFamily="18" charset="0"/>
            </a:endParaRPr>
          </a:p>
          <a:p>
            <a:pPr lvl="0" algn="just"/>
            <a:r>
              <a:rPr lang="en-US" sz="2400" i="1" dirty="0">
                <a:solidFill>
                  <a:srgbClr val="006600"/>
                </a:solidFill>
                <a:latin typeface="Times New Roman" panose="02020603050405020304" pitchFamily="18" charset="0"/>
                <a:cs typeface="Times New Roman" panose="02020603050405020304" pitchFamily="18" charset="0"/>
              </a:rPr>
              <a:t>2/ </a:t>
            </a:r>
            <a:r>
              <a:rPr lang="en-US" sz="2400" i="1" dirty="0" err="1">
                <a:solidFill>
                  <a:srgbClr val="006600"/>
                </a:solidFill>
                <a:latin typeface="Times New Roman" panose="02020603050405020304" pitchFamily="18" charset="0"/>
                <a:cs typeface="Times New Roman" panose="02020603050405020304" pitchFamily="18" charset="0"/>
              </a:rPr>
              <a:t>Nguồn</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nước</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ngọt</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hiện</a:t>
            </a:r>
            <a:r>
              <a:rPr lang="en-US" sz="2400" i="1" dirty="0">
                <a:solidFill>
                  <a:srgbClr val="006600"/>
                </a:solidFill>
                <a:latin typeface="Times New Roman" panose="02020603050405020304" pitchFamily="18" charset="0"/>
                <a:cs typeface="Times New Roman" panose="02020603050405020304" pitchFamily="18" charset="0"/>
              </a:rPr>
              <a:t> nay </a:t>
            </a:r>
            <a:r>
              <a:rPr lang="en-US" sz="2400" i="1" dirty="0" err="1">
                <a:solidFill>
                  <a:srgbClr val="006600"/>
                </a:solidFill>
                <a:latin typeface="Times New Roman" panose="02020603050405020304" pitchFamily="18" charset="0"/>
                <a:cs typeface="Times New Roman" panose="02020603050405020304" pitchFamily="18" charset="0"/>
              </a:rPr>
              <a:t>bị</a:t>
            </a:r>
            <a:r>
              <a:rPr lang="en-US" sz="2400" i="1" dirty="0">
                <a:solidFill>
                  <a:srgbClr val="006600"/>
                </a:solidFill>
                <a:latin typeface="Times New Roman" panose="02020603050405020304" pitchFamily="18" charset="0"/>
                <a:cs typeface="Times New Roman" panose="02020603050405020304" pitchFamily="18" charset="0"/>
              </a:rPr>
              <a:t> ô </a:t>
            </a:r>
            <a:r>
              <a:rPr lang="en-US" sz="2400" i="1" dirty="0" err="1">
                <a:solidFill>
                  <a:srgbClr val="006600"/>
                </a:solidFill>
                <a:latin typeface="Times New Roman" panose="02020603050405020304" pitchFamily="18" charset="0"/>
                <a:cs typeface="Times New Roman" panose="02020603050405020304" pitchFamily="18" charset="0"/>
              </a:rPr>
              <a:t>nhiễm</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nặng</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nề</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Hãy</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tìm</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hiểu</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một</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số</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nguyên</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nhân</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làm</a:t>
            </a:r>
            <a:r>
              <a:rPr lang="en-US" sz="2400" i="1" dirty="0">
                <a:solidFill>
                  <a:srgbClr val="006600"/>
                </a:solidFill>
                <a:latin typeface="Times New Roman" panose="02020603050405020304" pitchFamily="18" charset="0"/>
                <a:cs typeface="Times New Roman" panose="02020603050405020304" pitchFamily="18" charset="0"/>
              </a:rPr>
              <a:t> ô </a:t>
            </a:r>
            <a:r>
              <a:rPr lang="en-US" sz="2400" i="1" dirty="0" err="1">
                <a:solidFill>
                  <a:srgbClr val="006600"/>
                </a:solidFill>
                <a:latin typeface="Times New Roman" panose="02020603050405020304" pitchFamily="18" charset="0"/>
                <a:cs typeface="Times New Roman" panose="02020603050405020304" pitchFamily="18" charset="0"/>
              </a:rPr>
              <a:t>nhiễm</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nguồn</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nước</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ngọt</a:t>
            </a:r>
            <a:r>
              <a:rPr lang="en-US" sz="2400" i="1" dirty="0">
                <a:solidFill>
                  <a:srgbClr val="006600"/>
                </a:solidFill>
                <a:latin typeface="Times New Roman" panose="02020603050405020304" pitchFamily="18" charset="0"/>
                <a:cs typeface="Times New Roman" panose="02020603050405020304" pitchFamily="18" charset="0"/>
              </a:rPr>
              <a:t> ở </a:t>
            </a:r>
            <a:r>
              <a:rPr lang="en-US" sz="2400" i="1" dirty="0" err="1">
                <a:solidFill>
                  <a:srgbClr val="006600"/>
                </a:solidFill>
                <a:latin typeface="Times New Roman" panose="02020603050405020304" pitchFamily="18" charset="0"/>
                <a:cs typeface="Times New Roman" panose="02020603050405020304" pitchFamily="18" charset="0"/>
              </a:rPr>
              <a:t>địa</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phương</a:t>
            </a:r>
            <a:r>
              <a:rPr lang="en-US" sz="2400" i="1" dirty="0">
                <a:solidFill>
                  <a:srgbClr val="006600"/>
                </a:solidFill>
                <a:latin typeface="Times New Roman" panose="02020603050405020304" pitchFamily="18" charset="0"/>
                <a:cs typeface="Times New Roman" panose="02020603050405020304" pitchFamily="18" charset="0"/>
              </a:rPr>
              <a:t> </a:t>
            </a:r>
            <a:r>
              <a:rPr lang="en-US" sz="2400" i="1" dirty="0" err="1">
                <a:solidFill>
                  <a:srgbClr val="006600"/>
                </a:solidFill>
                <a:latin typeface="Times New Roman" panose="02020603050405020304" pitchFamily="18" charset="0"/>
                <a:cs typeface="Times New Roman" panose="02020603050405020304" pitchFamily="18" charset="0"/>
              </a:rPr>
              <a:t>em</a:t>
            </a:r>
            <a:r>
              <a:rPr lang="en-US" sz="2400" i="1" dirty="0">
                <a:solidFill>
                  <a:srgbClr val="006600"/>
                </a:solidFill>
                <a:latin typeface="Times New Roman" panose="02020603050405020304" pitchFamily="18" charset="0"/>
                <a:cs typeface="Times New Roman" panose="02020603050405020304" pitchFamily="18" charset="0"/>
              </a:rPr>
              <a:t>.</a:t>
            </a:r>
          </a:p>
          <a:p>
            <a:pPr lvl="0" algn="just"/>
            <a:r>
              <a:rPr lang="en-US" sz="2400" i="1" dirty="0">
                <a:solidFill>
                  <a:srgbClr val="7030A0"/>
                </a:solidFill>
                <a:latin typeface="Times New Roman" panose="02020603050405020304" pitchFamily="18" charset="0"/>
                <a:cs typeface="Times New Roman" panose="02020603050405020304" pitchFamily="18" charset="0"/>
              </a:rPr>
              <a:t>3/ </a:t>
            </a:r>
            <a:r>
              <a:rPr lang="en-US" sz="2400" i="1" dirty="0" err="1">
                <a:solidFill>
                  <a:srgbClr val="7030A0"/>
                </a:solidFill>
                <a:latin typeface="Times New Roman" panose="02020603050405020304" pitchFamily="18" charset="0"/>
                <a:cs typeface="Times New Roman" panose="02020603050405020304" pitchFamily="18" charset="0"/>
              </a:rPr>
              <a:t>Làm</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bài</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tập</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trong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Sách</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bài</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tập</a:t>
            </a:r>
            <a:r>
              <a:rPr lang="en-US" sz="2400" i="1" dirty="0">
                <a:solidFill>
                  <a:srgbClr val="7030A0"/>
                </a:solidFill>
                <a:latin typeface="Times New Roman" panose="02020603050405020304" pitchFamily="18" charset="0"/>
                <a:cs typeface="Times New Roman" panose="02020603050405020304" pitchFamily="18" charset="0"/>
              </a:rPr>
              <a:t>.</a:t>
            </a:r>
          </a:p>
        </p:txBody>
      </p:sp>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28" y="15198"/>
            <a:ext cx="1039539" cy="877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ChangeArrowheads="1"/>
          </p:cNvSpPr>
          <p:nvPr/>
        </p:nvSpPr>
        <p:spPr bwMode="auto">
          <a:xfrm>
            <a:off x="304800" y="3200400"/>
            <a:ext cx="8575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nl-NL">
                <a:solidFill>
                  <a:prstClr val="black"/>
                </a:solidFill>
              </a:rPr>
              <a:t> </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23122" cy="103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095" y="516255"/>
            <a:ext cx="5378450" cy="434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5"/>
          <p:cNvSpPr txBox="1">
            <a:spLocks noChangeArrowheads="1"/>
          </p:cNvSpPr>
          <p:nvPr/>
        </p:nvSpPr>
        <p:spPr bwMode="auto">
          <a:xfrm>
            <a:off x="162128" y="4857344"/>
            <a:ext cx="8839200" cy="193899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just"/>
            <a:r>
              <a:rPr lang="en-US" sz="2400" b="0" i="0" u="none" dirty="0" err="1">
                <a:solidFill>
                  <a:srgbClr val="0000CC"/>
                </a:solidFill>
                <a:latin typeface="Times New Roman" panose="02020603050405020304" pitchFamily="18" charset="0"/>
                <a:cs typeface="Times New Roman" panose="02020603050405020304" pitchFamily="18" charset="0"/>
              </a:rPr>
              <a:t>Trái</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Đất</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không</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giống</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với</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bất</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kì</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một</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hành</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tinh</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nào</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trong</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hệ</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Mặt</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Trời</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vì</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Trái</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Đất</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có</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nước</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Nhờ</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có</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nước</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Trái</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Đất</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trở</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thành</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một</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hành</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tinh</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có</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sự</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sống</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Nước</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trên</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Trái</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Đất</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gồm</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những</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thành</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phần</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nào</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Các</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thành</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phần</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ấy</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liên</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quan</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với</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nhau</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ra</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sao</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Nước</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bao</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bọc</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khắp</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hành</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tinh</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vì</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sao</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nhân</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loại</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vẫn</a:t>
            </a:r>
            <a:r>
              <a:rPr lang="en-US" sz="2400" b="0" i="0" u="none" dirty="0">
                <a:solidFill>
                  <a:srgbClr val="0000CC"/>
                </a:solidFill>
                <a:latin typeface="Times New Roman" panose="02020603050405020304" pitchFamily="18" charset="0"/>
                <a:cs typeface="Times New Roman" panose="02020603050405020304" pitchFamily="18" charset="0"/>
              </a:rPr>
              <a:t> lo </a:t>
            </a:r>
            <a:r>
              <a:rPr lang="en-US" sz="2400" b="0" i="0" u="none" dirty="0" err="1">
                <a:solidFill>
                  <a:srgbClr val="0000CC"/>
                </a:solidFill>
                <a:latin typeface="Times New Roman" panose="02020603050405020304" pitchFamily="18" charset="0"/>
                <a:cs typeface="Times New Roman" panose="02020603050405020304" pitchFamily="18" charset="0"/>
              </a:rPr>
              <a:t>thiếu</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nước</a:t>
            </a:r>
            <a:r>
              <a:rPr lang="en-US" sz="2400" b="0" i="0" u="none" dirty="0">
                <a:solidFill>
                  <a:srgbClr val="0000CC"/>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6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18" descr="snews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143" y="6092825"/>
            <a:ext cx="8001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AutoShape 18">
            <a:hlinkClick r:id="rId3" action="ppaction://hlinkfile" highlightClick="1"/>
          </p:cNvPr>
          <p:cNvSpPr>
            <a:spLocks noChangeArrowheads="1"/>
          </p:cNvSpPr>
          <p:nvPr/>
        </p:nvSpPr>
        <p:spPr bwMode="auto">
          <a:xfrm>
            <a:off x="8534400" y="6324600"/>
            <a:ext cx="381000" cy="304800"/>
          </a:xfrm>
          <a:prstGeom prst="actionButtonMovi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TextBox 2"/>
          <p:cNvSpPr txBox="1"/>
          <p:nvPr/>
        </p:nvSpPr>
        <p:spPr>
          <a:xfrm>
            <a:off x="2876550" y="6198513"/>
            <a:ext cx="4648200" cy="430887"/>
          </a:xfrm>
          <a:prstGeom prst="rect">
            <a:avLst/>
          </a:prstGeom>
          <a:noFill/>
        </p:spPr>
        <p:txBody>
          <a:bodyPr wrap="square" rtlCol="0">
            <a:spAutoFit/>
          </a:bodyPr>
          <a:lstStyle/>
          <a:p>
            <a:r>
              <a:rPr lang="en-US" sz="2200" b="1" i="1" dirty="0" err="1">
                <a:solidFill>
                  <a:srgbClr val="0000CC"/>
                </a:solidFill>
                <a:latin typeface="Times New Roman" panose="02020603050405020304" pitchFamily="18" charset="0"/>
                <a:cs typeface="Times New Roman" panose="02020603050405020304" pitchFamily="18" charset="0"/>
              </a:rPr>
              <a:t>Nội</a:t>
            </a:r>
            <a:r>
              <a:rPr lang="en-US" sz="2200" b="1" i="1" dirty="0">
                <a:solidFill>
                  <a:srgbClr val="0000CC"/>
                </a:solidFill>
                <a:latin typeface="Times New Roman" panose="02020603050405020304" pitchFamily="18" charset="0"/>
                <a:cs typeface="Times New Roman" panose="02020603050405020304" pitchFamily="18" charset="0"/>
              </a:rPr>
              <a:t> dung </a:t>
            </a:r>
            <a:r>
              <a:rPr lang="en-US" sz="2200" b="1" i="1" dirty="0" err="1">
                <a:solidFill>
                  <a:srgbClr val="0000CC"/>
                </a:solidFill>
                <a:latin typeface="Times New Roman" panose="02020603050405020304" pitchFamily="18" charset="0"/>
                <a:cs typeface="Times New Roman" panose="02020603050405020304" pitchFamily="18" charset="0"/>
              </a:rPr>
              <a:t>ghi</a:t>
            </a:r>
            <a:r>
              <a:rPr lang="en-US" sz="2200" b="1" i="1" dirty="0">
                <a:solidFill>
                  <a:srgbClr val="0000CC"/>
                </a:solidFill>
                <a:latin typeface="Times New Roman" panose="02020603050405020304" pitchFamily="18" charset="0"/>
                <a:cs typeface="Times New Roman" panose="02020603050405020304" pitchFamily="18" charset="0"/>
              </a:rPr>
              <a:t> </a:t>
            </a:r>
            <a:r>
              <a:rPr lang="en-US" sz="2200" b="1" i="1" dirty="0" err="1">
                <a:solidFill>
                  <a:srgbClr val="0000CC"/>
                </a:solidFill>
                <a:latin typeface="Times New Roman" panose="02020603050405020304" pitchFamily="18" charset="0"/>
                <a:cs typeface="Times New Roman" panose="02020603050405020304" pitchFamily="18" charset="0"/>
              </a:rPr>
              <a:t>bài</a:t>
            </a:r>
            <a:r>
              <a:rPr lang="en-US" sz="2200" b="1" i="1" dirty="0">
                <a:solidFill>
                  <a:srgbClr val="0000CC"/>
                </a:solidFill>
                <a:latin typeface="Times New Roman" panose="02020603050405020304" pitchFamily="18" charset="0"/>
                <a:cs typeface="Times New Roman" panose="02020603050405020304" pitchFamily="18" charset="0"/>
              </a:rPr>
              <a:t> </a:t>
            </a:r>
            <a:r>
              <a:rPr lang="en-US" sz="2200" b="1" i="1" dirty="0" err="1">
                <a:solidFill>
                  <a:srgbClr val="0000CC"/>
                </a:solidFill>
                <a:latin typeface="Times New Roman" panose="02020603050405020304" pitchFamily="18" charset="0"/>
                <a:cs typeface="Times New Roman" panose="02020603050405020304" pitchFamily="18" charset="0"/>
              </a:rPr>
              <a:t>vào</a:t>
            </a:r>
            <a:r>
              <a:rPr lang="en-US" sz="2200" b="1" i="1" dirty="0">
                <a:solidFill>
                  <a:srgbClr val="0000CC"/>
                </a:solidFill>
                <a:latin typeface="Times New Roman" panose="02020603050405020304" pitchFamily="18" charset="0"/>
                <a:cs typeface="Times New Roman" panose="02020603050405020304" pitchFamily="18" charset="0"/>
              </a:rPr>
              <a:t> </a:t>
            </a:r>
            <a:r>
              <a:rPr lang="en-US" sz="2200" b="1" i="1" dirty="0" err="1">
                <a:solidFill>
                  <a:srgbClr val="0000CC"/>
                </a:solidFill>
                <a:latin typeface="Times New Roman" panose="02020603050405020304" pitchFamily="18" charset="0"/>
                <a:cs typeface="Times New Roman" panose="02020603050405020304" pitchFamily="18" charset="0"/>
              </a:rPr>
              <a:t>vở</a:t>
            </a:r>
            <a:r>
              <a:rPr lang="en-US" sz="2200" dirty="0">
                <a:solidFill>
                  <a:srgbClr val="0000CC"/>
                </a:solidFill>
                <a:latin typeface="Times New Roman" panose="02020603050405020304" pitchFamily="18" charset="0"/>
                <a:cs typeface="Times New Roman" panose="02020603050405020304" pitchFamily="18" charset="0"/>
              </a:rPr>
              <a:t>.</a:t>
            </a: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23122" cy="103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7"/>
          <p:cNvSpPr txBox="1">
            <a:spLocks noChangeArrowheads="1"/>
          </p:cNvSpPr>
          <p:nvPr/>
        </p:nvSpPr>
        <p:spPr bwMode="auto">
          <a:xfrm>
            <a:off x="381000" y="3315329"/>
            <a:ext cx="8610600" cy="2631490"/>
          </a:xfrm>
          <a:prstGeom prst="rect">
            <a:avLst/>
          </a:prstGeom>
          <a:solidFill>
            <a:schemeClr val="accent3">
              <a:lumMod val="20000"/>
              <a:lumOff val="80000"/>
            </a:schemeClr>
          </a:solidFill>
          <a:ln>
            <a:solidFill>
              <a:schemeClr val="tx1"/>
            </a:solidFill>
            <a:prstDash val="sysDot"/>
          </a:ln>
        </p:spPr>
        <p:style>
          <a:lnRef idx="2">
            <a:schemeClr val="accent1"/>
          </a:lnRef>
          <a:fillRef idx="1">
            <a:schemeClr val="lt1"/>
          </a:fillRef>
          <a:effectRef idx="0">
            <a:schemeClr val="accent1"/>
          </a:effectRef>
          <a:fontRef idx="minor">
            <a:schemeClr val="dk1"/>
          </a:fontRef>
        </p:style>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50000"/>
              </a:spcBef>
              <a:defRPr/>
            </a:pPr>
            <a:r>
              <a:rPr lang="en-US" sz="3000" cap="all" dirty="0" err="1">
                <a:ln w="0"/>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Nội</a:t>
            </a:r>
            <a:r>
              <a:rPr lang="en-US" sz="3000" cap="all" dirty="0">
                <a:ln w="0"/>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DUNG </a:t>
            </a:r>
            <a:r>
              <a:rPr lang="en-US" sz="3000" cap="all" dirty="0" err="1">
                <a:ln w="0"/>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bài</a:t>
            </a:r>
            <a:r>
              <a:rPr lang="en-US" sz="3000" cap="all" dirty="0">
                <a:ln w="0"/>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000" cap="all" dirty="0" err="1">
                <a:ln w="0"/>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học</a:t>
            </a:r>
            <a:endParaRPr lang="en-US" sz="3000" cap="all" dirty="0">
              <a:ln w="0"/>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just" eaLnBrk="0" hangingPunct="0">
              <a:spcBef>
                <a:spcPct val="50000"/>
              </a:spcBef>
              <a:defRPr/>
            </a:pPr>
            <a:r>
              <a:rPr lang="nl-NL" sz="3000" b="1" dirty="0">
                <a:solidFill>
                  <a:srgbClr val="993300"/>
                </a:solidFill>
                <a:latin typeface="Times New Roman" panose="02020603050405020304" pitchFamily="18" charset="0"/>
                <a:cs typeface="Times New Roman" panose="02020603050405020304" pitchFamily="18" charset="0"/>
              </a:rPr>
              <a:t>I. Thủy quyển, thành phần chủ yếu của thủy quyển</a:t>
            </a:r>
            <a:r>
              <a:rPr lang="en-US" sz="3000" cap="all" dirty="0">
                <a:ln w="0"/>
                <a:solidFill>
                  <a:srgbClr val="9933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a:t>
            </a:r>
          </a:p>
          <a:p>
            <a:pPr algn="just" eaLnBrk="0" hangingPunct="0">
              <a:spcBef>
                <a:spcPct val="50000"/>
              </a:spcBef>
              <a:defRPr/>
            </a:pPr>
            <a:r>
              <a:rPr lang="en-US" sz="3000" b="1" dirty="0">
                <a:solidFill>
                  <a:srgbClr val="993300"/>
                </a:solidFill>
                <a:latin typeface="Times New Roman" panose="02020603050405020304" pitchFamily="18" charset="0"/>
                <a:cs typeface="Times New Roman" panose="02020603050405020304" pitchFamily="18" charset="0"/>
              </a:rPr>
              <a:t>II. </a:t>
            </a:r>
            <a:r>
              <a:rPr lang="en-US" sz="3000" b="1" dirty="0" err="1">
                <a:solidFill>
                  <a:srgbClr val="993300"/>
                </a:solidFill>
                <a:latin typeface="Times New Roman" panose="02020603050405020304" pitchFamily="18" charset="0"/>
                <a:cs typeface="Times New Roman" panose="02020603050405020304" pitchFamily="18" charset="0"/>
              </a:rPr>
              <a:t>Vòng</a:t>
            </a:r>
            <a:r>
              <a:rPr lang="en-US" sz="3000" b="1" dirty="0">
                <a:solidFill>
                  <a:srgbClr val="993300"/>
                </a:solidFill>
                <a:latin typeface="Times New Roman" panose="02020603050405020304" pitchFamily="18" charset="0"/>
                <a:cs typeface="Times New Roman" panose="02020603050405020304" pitchFamily="18" charset="0"/>
              </a:rPr>
              <a:t> </a:t>
            </a:r>
            <a:r>
              <a:rPr lang="en-US" sz="3000" b="1" dirty="0" err="1">
                <a:solidFill>
                  <a:srgbClr val="993300"/>
                </a:solidFill>
                <a:latin typeface="Times New Roman" panose="02020603050405020304" pitchFamily="18" charset="0"/>
                <a:cs typeface="Times New Roman" panose="02020603050405020304" pitchFamily="18" charset="0"/>
              </a:rPr>
              <a:t>tuần</a:t>
            </a:r>
            <a:r>
              <a:rPr lang="en-US" sz="3000" b="1" dirty="0">
                <a:solidFill>
                  <a:srgbClr val="993300"/>
                </a:solidFill>
                <a:latin typeface="Times New Roman" panose="02020603050405020304" pitchFamily="18" charset="0"/>
                <a:cs typeface="Times New Roman" panose="02020603050405020304" pitchFamily="18" charset="0"/>
              </a:rPr>
              <a:t> </a:t>
            </a:r>
            <a:r>
              <a:rPr lang="en-US" sz="3000" b="1" dirty="0" err="1">
                <a:solidFill>
                  <a:srgbClr val="993300"/>
                </a:solidFill>
                <a:latin typeface="Times New Roman" panose="02020603050405020304" pitchFamily="18" charset="0"/>
                <a:cs typeface="Times New Roman" panose="02020603050405020304" pitchFamily="18" charset="0"/>
              </a:rPr>
              <a:t>hoàn</a:t>
            </a:r>
            <a:r>
              <a:rPr lang="en-US" sz="3000" b="1" dirty="0">
                <a:solidFill>
                  <a:srgbClr val="993300"/>
                </a:solidFill>
                <a:latin typeface="Times New Roman" panose="02020603050405020304" pitchFamily="18" charset="0"/>
                <a:cs typeface="Times New Roman" panose="02020603050405020304" pitchFamily="18" charset="0"/>
              </a:rPr>
              <a:t> </a:t>
            </a:r>
            <a:r>
              <a:rPr lang="en-US" sz="3000" b="1" dirty="0" err="1">
                <a:solidFill>
                  <a:srgbClr val="993300"/>
                </a:solidFill>
                <a:latin typeface="Times New Roman" panose="02020603050405020304" pitchFamily="18" charset="0"/>
                <a:cs typeface="Times New Roman" panose="02020603050405020304" pitchFamily="18" charset="0"/>
              </a:rPr>
              <a:t>nước</a:t>
            </a:r>
            <a:r>
              <a:rPr lang="en-US" sz="3000" b="1" dirty="0">
                <a:solidFill>
                  <a:srgbClr val="993300"/>
                </a:solidFill>
                <a:latin typeface="Times New Roman" panose="02020603050405020304" pitchFamily="18" charset="0"/>
                <a:cs typeface="Times New Roman" panose="02020603050405020304" pitchFamily="18" charset="0"/>
              </a:rPr>
              <a:t>.</a:t>
            </a:r>
          </a:p>
          <a:p>
            <a:pPr algn="just" eaLnBrk="0" hangingPunct="0">
              <a:spcBef>
                <a:spcPct val="50000"/>
              </a:spcBef>
              <a:defRPr/>
            </a:pPr>
            <a:r>
              <a:rPr lang="en-US" sz="3000" b="1" dirty="0">
                <a:solidFill>
                  <a:srgbClr val="993300"/>
                </a:solidFill>
                <a:latin typeface="Times New Roman" panose="02020603050405020304" pitchFamily="18" charset="0"/>
                <a:cs typeface="Times New Roman" panose="02020603050405020304" pitchFamily="18" charset="0"/>
              </a:rPr>
              <a:t>III. </a:t>
            </a:r>
            <a:r>
              <a:rPr lang="en-US" sz="3000" b="1" dirty="0" err="1">
                <a:solidFill>
                  <a:srgbClr val="993300"/>
                </a:solidFill>
                <a:latin typeface="Times New Roman" panose="02020603050405020304" pitchFamily="18" charset="0"/>
                <a:cs typeface="Times New Roman" panose="02020603050405020304" pitchFamily="18" charset="0"/>
              </a:rPr>
              <a:t>Nước</a:t>
            </a:r>
            <a:r>
              <a:rPr lang="en-US" sz="3000" b="1" dirty="0">
                <a:solidFill>
                  <a:srgbClr val="993300"/>
                </a:solidFill>
                <a:latin typeface="Times New Roman" panose="02020603050405020304" pitchFamily="18" charset="0"/>
                <a:cs typeface="Times New Roman" panose="02020603050405020304" pitchFamily="18" charset="0"/>
              </a:rPr>
              <a:t> </a:t>
            </a:r>
            <a:r>
              <a:rPr lang="en-US" sz="3000" b="1" dirty="0" err="1">
                <a:solidFill>
                  <a:srgbClr val="993300"/>
                </a:solidFill>
                <a:latin typeface="Times New Roman" panose="02020603050405020304" pitchFamily="18" charset="0"/>
                <a:cs typeface="Times New Roman" panose="02020603050405020304" pitchFamily="18" charset="0"/>
              </a:rPr>
              <a:t>ngầm</a:t>
            </a:r>
            <a:r>
              <a:rPr lang="en-US" sz="3000" b="1" dirty="0">
                <a:solidFill>
                  <a:srgbClr val="993300"/>
                </a:solidFill>
                <a:latin typeface="Times New Roman" panose="02020603050405020304" pitchFamily="18" charset="0"/>
                <a:cs typeface="Times New Roman" panose="02020603050405020304" pitchFamily="18" charset="0"/>
              </a:rPr>
              <a:t> </a:t>
            </a:r>
            <a:r>
              <a:rPr lang="en-US" sz="3000" b="1" dirty="0" err="1">
                <a:solidFill>
                  <a:srgbClr val="993300"/>
                </a:solidFill>
                <a:latin typeface="Times New Roman" panose="02020603050405020304" pitchFamily="18" charset="0"/>
                <a:cs typeface="Times New Roman" panose="02020603050405020304" pitchFamily="18" charset="0"/>
              </a:rPr>
              <a:t>và</a:t>
            </a:r>
            <a:r>
              <a:rPr lang="en-US" sz="3000" b="1" dirty="0">
                <a:solidFill>
                  <a:srgbClr val="993300"/>
                </a:solidFill>
                <a:latin typeface="Times New Roman" panose="02020603050405020304" pitchFamily="18" charset="0"/>
                <a:cs typeface="Times New Roman" panose="02020603050405020304" pitchFamily="18" charset="0"/>
              </a:rPr>
              <a:t> </a:t>
            </a:r>
            <a:r>
              <a:rPr lang="en-US" sz="3000" b="1" dirty="0" err="1">
                <a:solidFill>
                  <a:srgbClr val="993300"/>
                </a:solidFill>
                <a:latin typeface="Times New Roman" panose="02020603050405020304" pitchFamily="18" charset="0"/>
                <a:cs typeface="Times New Roman" panose="02020603050405020304" pitchFamily="18" charset="0"/>
              </a:rPr>
              <a:t>băng</a:t>
            </a:r>
            <a:r>
              <a:rPr lang="en-US" sz="3000" b="1" dirty="0">
                <a:solidFill>
                  <a:srgbClr val="993300"/>
                </a:solidFill>
                <a:latin typeface="Times New Roman" panose="02020603050405020304" pitchFamily="18" charset="0"/>
                <a:cs typeface="Times New Roman" panose="02020603050405020304" pitchFamily="18" charset="0"/>
              </a:rPr>
              <a:t> </a:t>
            </a:r>
            <a:r>
              <a:rPr lang="en-US" sz="3000" b="1" dirty="0" err="1">
                <a:solidFill>
                  <a:srgbClr val="993300"/>
                </a:solidFill>
                <a:latin typeface="Times New Roman" panose="02020603050405020304" pitchFamily="18" charset="0"/>
                <a:cs typeface="Times New Roman" panose="02020603050405020304" pitchFamily="18" charset="0"/>
              </a:rPr>
              <a:t>hà</a:t>
            </a:r>
            <a:r>
              <a:rPr lang="en-US" sz="3000" b="1" dirty="0">
                <a:solidFill>
                  <a:srgbClr val="993300"/>
                </a:solidFill>
                <a:latin typeface="Times New Roman" panose="02020603050405020304" pitchFamily="18" charset="0"/>
                <a:cs typeface="Times New Roman" panose="02020603050405020304" pitchFamily="18" charset="0"/>
              </a:rPr>
              <a:t>. </a:t>
            </a:r>
            <a:endParaRPr lang="en-US" sz="3000" dirty="0">
              <a:solidFill>
                <a:srgbClr val="993300"/>
              </a:solidFill>
              <a:latin typeface="Times New Roman" panose="02020603050405020304" pitchFamily="18" charset="0"/>
              <a:cs typeface="Times New Roman" panose="02020603050405020304" pitchFamily="18" charset="0"/>
            </a:endParaRPr>
          </a:p>
        </p:txBody>
      </p:sp>
      <p:sp>
        <p:nvSpPr>
          <p:cNvPr id="13" name="Text Box 5"/>
          <p:cNvSpPr txBox="1">
            <a:spLocks noChangeArrowheads="1"/>
          </p:cNvSpPr>
          <p:nvPr/>
        </p:nvSpPr>
        <p:spPr bwMode="auto">
          <a:xfrm>
            <a:off x="76200" y="1724561"/>
            <a:ext cx="8915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r>
              <a:rPr lang="en-US" sz="4000" i="0" u="none" dirty="0">
                <a:solidFill>
                  <a:srgbClr val="FF0000"/>
                </a:solidFill>
                <a:latin typeface="Tahoma" panose="020B0604030504040204" pitchFamily="34" charset="0"/>
              </a:rPr>
              <a:t>THỦY QUYỂN. VÒNG TUẦN HOÀN NƯỚC. NƯỚC NGẦM, BĂNG HÀ.</a:t>
            </a:r>
          </a:p>
        </p:txBody>
      </p:sp>
      <p:sp>
        <p:nvSpPr>
          <p:cNvPr id="4" name="TextBox 3"/>
          <p:cNvSpPr txBox="1"/>
          <p:nvPr/>
        </p:nvSpPr>
        <p:spPr>
          <a:xfrm>
            <a:off x="685800" y="1015425"/>
            <a:ext cx="2661403" cy="553085"/>
          </a:xfrm>
          <a:prstGeom prst="rect">
            <a:avLst/>
          </a:prstGeom>
          <a:noFill/>
        </p:spPr>
        <p:txBody>
          <a:bodyPr wrap="square" rtlCol="0">
            <a:spAutoFit/>
          </a:bodyPr>
          <a:lstStyle/>
          <a:p>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Bài</a:t>
            </a:r>
            <a:r>
              <a:rPr lang="en-US" sz="3000" b="1" i="1" dirty="0">
                <a:solidFill>
                  <a:srgbClr val="7030A0"/>
                </a:solidFill>
                <a:latin typeface="Times New Roman" panose="02020603050405020304" pitchFamily="18" charset="0"/>
                <a:cs typeface="Times New Roman" panose="02020603050405020304" pitchFamily="18" charset="0"/>
              </a:rPr>
              <a:t> 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3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3"/>
                                        </p:tgtEl>
                                        <p:attrNameLst>
                                          <p:attrName>style.visibility</p:attrName>
                                        </p:attrNameLst>
                                      </p:cBhvr>
                                      <p:to>
                                        <p:strVal val="visible"/>
                                      </p:to>
                                    </p:set>
                                    <p:anim calcmode="discrete" valueType="clr">
                                      <p:cBhvr override="childStyle">
                                        <p:cTn id="12"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
                                        </p:tgtEl>
                                        <p:attrNameLst>
                                          <p:attrName>fillcolor</p:attrName>
                                        </p:attrNameLst>
                                      </p:cBhvr>
                                      <p:tavLst>
                                        <p:tav tm="0">
                                          <p:val>
                                            <p:clrVal>
                                              <a:schemeClr val="accent2"/>
                                            </p:clrVal>
                                          </p:val>
                                        </p:tav>
                                        <p:tav tm="50000">
                                          <p:val>
                                            <p:clrVal>
                                              <a:schemeClr val="hlink"/>
                                            </p:clrVal>
                                          </p:val>
                                        </p:tav>
                                      </p:tavLst>
                                    </p:anim>
                                    <p:set>
                                      <p:cBhvr>
                                        <p:cTn id="14"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18" descr="snews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143" y="6092825"/>
            <a:ext cx="8001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AutoShape 18">
            <a:hlinkClick r:id="rId3" action="ppaction://hlinkfile" highlightClick="1"/>
          </p:cNvPr>
          <p:cNvSpPr>
            <a:spLocks noChangeArrowheads="1"/>
          </p:cNvSpPr>
          <p:nvPr/>
        </p:nvSpPr>
        <p:spPr bwMode="auto">
          <a:xfrm>
            <a:off x="8534400" y="6324600"/>
            <a:ext cx="381000" cy="304800"/>
          </a:xfrm>
          <a:prstGeom prst="actionButtonMovi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TextBox 2"/>
          <p:cNvSpPr txBox="1"/>
          <p:nvPr/>
        </p:nvSpPr>
        <p:spPr>
          <a:xfrm>
            <a:off x="2876550" y="6198513"/>
            <a:ext cx="4648200" cy="430887"/>
          </a:xfrm>
          <a:prstGeom prst="rect">
            <a:avLst/>
          </a:prstGeom>
          <a:noFill/>
        </p:spPr>
        <p:txBody>
          <a:bodyPr wrap="square" rtlCol="0">
            <a:spAutoFit/>
          </a:bodyPr>
          <a:lstStyle/>
          <a:p>
            <a:r>
              <a:rPr lang="en-US" sz="2200" b="1" i="1" dirty="0" err="1">
                <a:solidFill>
                  <a:srgbClr val="0000CC"/>
                </a:solidFill>
                <a:latin typeface="Times New Roman" panose="02020603050405020304" pitchFamily="18" charset="0"/>
                <a:cs typeface="Times New Roman" panose="02020603050405020304" pitchFamily="18" charset="0"/>
              </a:rPr>
              <a:t>Nội</a:t>
            </a:r>
            <a:r>
              <a:rPr lang="en-US" sz="2200" b="1" i="1" dirty="0">
                <a:solidFill>
                  <a:srgbClr val="0000CC"/>
                </a:solidFill>
                <a:latin typeface="Times New Roman" panose="02020603050405020304" pitchFamily="18" charset="0"/>
                <a:cs typeface="Times New Roman" panose="02020603050405020304" pitchFamily="18" charset="0"/>
              </a:rPr>
              <a:t> dung </a:t>
            </a:r>
            <a:r>
              <a:rPr lang="en-US" sz="2200" b="1" i="1" dirty="0" err="1">
                <a:solidFill>
                  <a:srgbClr val="0000CC"/>
                </a:solidFill>
                <a:latin typeface="Times New Roman" panose="02020603050405020304" pitchFamily="18" charset="0"/>
                <a:cs typeface="Times New Roman" panose="02020603050405020304" pitchFamily="18" charset="0"/>
              </a:rPr>
              <a:t>ghi</a:t>
            </a:r>
            <a:r>
              <a:rPr lang="en-US" sz="2200" b="1" i="1" dirty="0">
                <a:solidFill>
                  <a:srgbClr val="0000CC"/>
                </a:solidFill>
                <a:latin typeface="Times New Roman" panose="02020603050405020304" pitchFamily="18" charset="0"/>
                <a:cs typeface="Times New Roman" panose="02020603050405020304" pitchFamily="18" charset="0"/>
              </a:rPr>
              <a:t> </a:t>
            </a:r>
            <a:r>
              <a:rPr lang="en-US" sz="2200" b="1" i="1" dirty="0" err="1">
                <a:solidFill>
                  <a:srgbClr val="0000CC"/>
                </a:solidFill>
                <a:latin typeface="Times New Roman" panose="02020603050405020304" pitchFamily="18" charset="0"/>
                <a:cs typeface="Times New Roman" panose="02020603050405020304" pitchFamily="18" charset="0"/>
              </a:rPr>
              <a:t>bài</a:t>
            </a:r>
            <a:r>
              <a:rPr lang="en-US" sz="2200" b="1" i="1" dirty="0">
                <a:solidFill>
                  <a:srgbClr val="0000CC"/>
                </a:solidFill>
                <a:latin typeface="Times New Roman" panose="02020603050405020304" pitchFamily="18" charset="0"/>
                <a:cs typeface="Times New Roman" panose="02020603050405020304" pitchFamily="18" charset="0"/>
              </a:rPr>
              <a:t> </a:t>
            </a:r>
            <a:r>
              <a:rPr lang="en-US" sz="2200" b="1" i="1" dirty="0" err="1">
                <a:solidFill>
                  <a:srgbClr val="0000CC"/>
                </a:solidFill>
                <a:latin typeface="Times New Roman" panose="02020603050405020304" pitchFamily="18" charset="0"/>
                <a:cs typeface="Times New Roman" panose="02020603050405020304" pitchFamily="18" charset="0"/>
              </a:rPr>
              <a:t>vào</a:t>
            </a:r>
            <a:r>
              <a:rPr lang="en-US" sz="2200" b="1" i="1" dirty="0">
                <a:solidFill>
                  <a:srgbClr val="0000CC"/>
                </a:solidFill>
                <a:latin typeface="Times New Roman" panose="02020603050405020304" pitchFamily="18" charset="0"/>
                <a:cs typeface="Times New Roman" panose="02020603050405020304" pitchFamily="18" charset="0"/>
              </a:rPr>
              <a:t> </a:t>
            </a:r>
            <a:r>
              <a:rPr lang="en-US" sz="2200" b="1" i="1" dirty="0" err="1">
                <a:solidFill>
                  <a:srgbClr val="0000CC"/>
                </a:solidFill>
                <a:latin typeface="Times New Roman" panose="02020603050405020304" pitchFamily="18" charset="0"/>
                <a:cs typeface="Times New Roman" panose="02020603050405020304" pitchFamily="18" charset="0"/>
              </a:rPr>
              <a:t>vở</a:t>
            </a:r>
            <a:r>
              <a:rPr lang="en-US" sz="2200" dirty="0">
                <a:solidFill>
                  <a:srgbClr val="0000CC"/>
                </a:solidFill>
                <a:latin typeface="Times New Roman" panose="02020603050405020304" pitchFamily="18" charset="0"/>
                <a:cs typeface="Times New Roman" panose="02020603050405020304" pitchFamily="18" charset="0"/>
              </a:rPr>
              <a:t>.</a:t>
            </a: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23122" cy="103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7"/>
          <p:cNvSpPr txBox="1">
            <a:spLocks noChangeArrowheads="1"/>
          </p:cNvSpPr>
          <p:nvPr/>
        </p:nvSpPr>
        <p:spPr bwMode="auto">
          <a:xfrm>
            <a:off x="381000" y="3315329"/>
            <a:ext cx="8610600" cy="1245235"/>
          </a:xfrm>
          <a:prstGeom prst="rect">
            <a:avLst/>
          </a:prstGeom>
          <a:solidFill>
            <a:schemeClr val="accent3">
              <a:lumMod val="20000"/>
              <a:lumOff val="80000"/>
            </a:schemeClr>
          </a:solidFill>
          <a:ln>
            <a:solidFill>
              <a:schemeClr val="tx1"/>
            </a:solidFill>
            <a:prstDash val="sysDot"/>
          </a:ln>
        </p:spPr>
        <p:style>
          <a:lnRef idx="2">
            <a:schemeClr val="accent1"/>
          </a:lnRef>
          <a:fillRef idx="1">
            <a:schemeClr val="lt1"/>
          </a:fillRef>
          <a:effectRef idx="0">
            <a:schemeClr val="accent1"/>
          </a:effectRef>
          <a:fontRef idx="minor">
            <a:schemeClr val="dk1"/>
          </a:fontRef>
        </p:style>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50000"/>
              </a:spcBef>
              <a:defRPr/>
            </a:pPr>
            <a:r>
              <a:rPr lang="en-US" sz="3000" cap="all" dirty="0" err="1">
                <a:ln w="0"/>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Nội</a:t>
            </a:r>
            <a:r>
              <a:rPr lang="en-US" sz="3000" cap="all" dirty="0">
                <a:ln w="0"/>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DUNG </a:t>
            </a:r>
            <a:r>
              <a:rPr lang="en-US" sz="3000" cap="all" dirty="0" err="1">
                <a:ln w="0"/>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bài</a:t>
            </a:r>
            <a:r>
              <a:rPr lang="en-US" sz="3000" cap="all" dirty="0">
                <a:ln w="0"/>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3000" cap="all" dirty="0" err="1">
                <a:ln w="0"/>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học</a:t>
            </a:r>
            <a:endParaRPr lang="en-US" sz="3000" cap="all" dirty="0">
              <a:ln w="0"/>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just" eaLnBrk="0" hangingPunct="0">
              <a:spcBef>
                <a:spcPct val="50000"/>
              </a:spcBef>
              <a:defRPr/>
            </a:pPr>
            <a:r>
              <a:rPr lang="nl-NL" sz="3000" b="1" dirty="0">
                <a:solidFill>
                  <a:srgbClr val="993300"/>
                </a:solidFill>
                <a:latin typeface="Times New Roman" panose="02020603050405020304" pitchFamily="18" charset="0"/>
                <a:cs typeface="Times New Roman" panose="02020603050405020304" pitchFamily="18" charset="0"/>
              </a:rPr>
              <a:t>I. Thủy quyển, thành phần chủ yếu của thủy quyển</a:t>
            </a:r>
            <a:endParaRPr lang="en-US" sz="3000" dirty="0">
              <a:solidFill>
                <a:srgbClr val="993300"/>
              </a:solidFill>
              <a:latin typeface="Times New Roman" panose="02020603050405020304" pitchFamily="18" charset="0"/>
              <a:cs typeface="Times New Roman" panose="02020603050405020304" pitchFamily="18" charset="0"/>
            </a:endParaRPr>
          </a:p>
        </p:txBody>
      </p:sp>
      <p:sp>
        <p:nvSpPr>
          <p:cNvPr id="13" name="Text Box 5"/>
          <p:cNvSpPr txBox="1">
            <a:spLocks noChangeArrowheads="1"/>
          </p:cNvSpPr>
          <p:nvPr/>
        </p:nvSpPr>
        <p:spPr bwMode="auto">
          <a:xfrm>
            <a:off x="76200" y="1724561"/>
            <a:ext cx="8915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r>
              <a:rPr lang="en-US" sz="4000" i="0" u="none" dirty="0">
                <a:solidFill>
                  <a:srgbClr val="FF0000"/>
                </a:solidFill>
                <a:latin typeface="Tahoma" panose="020B0604030504040204" pitchFamily="34" charset="0"/>
              </a:rPr>
              <a:t>THỦY QUYỂN. VÒNG TUẦN HOÀN NƯỚC. NƯỚC NGẦM, BĂNG HÀ.</a:t>
            </a:r>
          </a:p>
        </p:txBody>
      </p:sp>
      <p:sp>
        <p:nvSpPr>
          <p:cNvPr id="4" name="TextBox 3"/>
          <p:cNvSpPr txBox="1"/>
          <p:nvPr/>
        </p:nvSpPr>
        <p:spPr>
          <a:xfrm>
            <a:off x="685800" y="1015425"/>
            <a:ext cx="2661403" cy="553085"/>
          </a:xfrm>
          <a:prstGeom prst="rect">
            <a:avLst/>
          </a:prstGeom>
          <a:noFill/>
        </p:spPr>
        <p:txBody>
          <a:bodyPr wrap="square" rtlCol="0">
            <a:spAutoFit/>
          </a:bodyPr>
          <a:lstStyle/>
          <a:p>
            <a:r>
              <a:rPr lang="en-US" sz="3000" b="1" i="1" dirty="0">
                <a:solidFill>
                  <a:srgbClr val="7030A0"/>
                </a:solidFill>
                <a:latin typeface="Times New Roman" panose="02020603050405020304" pitchFamily="18" charset="0"/>
                <a:cs typeface="Times New Roman" panose="02020603050405020304" pitchFamily="18" charset="0"/>
              </a:rPr>
              <a:t> </a:t>
            </a:r>
            <a:r>
              <a:rPr lang="en-US" sz="3000" b="1" i="1" dirty="0" err="1">
                <a:solidFill>
                  <a:srgbClr val="7030A0"/>
                </a:solidFill>
                <a:latin typeface="Times New Roman" panose="02020603050405020304" pitchFamily="18" charset="0"/>
                <a:cs typeface="Times New Roman" panose="02020603050405020304" pitchFamily="18" charset="0"/>
              </a:rPr>
              <a:t>Bài</a:t>
            </a:r>
            <a:r>
              <a:rPr lang="en-US" sz="3000" b="1" i="1" dirty="0">
                <a:solidFill>
                  <a:srgbClr val="7030A0"/>
                </a:solidFill>
                <a:latin typeface="Times New Roman" panose="02020603050405020304" pitchFamily="18" charset="0"/>
                <a:cs typeface="Times New Roman" panose="02020603050405020304" pitchFamily="18" charset="0"/>
              </a:rPr>
              <a:t> 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3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3"/>
                                        </p:tgtEl>
                                        <p:attrNameLst>
                                          <p:attrName>style.visibility</p:attrName>
                                        </p:attrNameLst>
                                      </p:cBhvr>
                                      <p:to>
                                        <p:strVal val="visible"/>
                                      </p:to>
                                    </p:set>
                                    <p:anim calcmode="discrete" valueType="clr">
                                      <p:cBhvr override="childStyle">
                                        <p:cTn id="12"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
                                        </p:tgtEl>
                                        <p:attrNameLst>
                                          <p:attrName>fillcolor</p:attrName>
                                        </p:attrNameLst>
                                      </p:cBhvr>
                                      <p:tavLst>
                                        <p:tav tm="0">
                                          <p:val>
                                            <p:clrVal>
                                              <a:schemeClr val="accent2"/>
                                            </p:clrVal>
                                          </p:val>
                                        </p:tav>
                                        <p:tav tm="50000">
                                          <p:val>
                                            <p:clrVal>
                                              <a:schemeClr val="hlink"/>
                                            </p:clrVal>
                                          </p:val>
                                        </p:tav>
                                      </p:tavLst>
                                    </p:anim>
                                    <p:set>
                                      <p:cBhvr>
                                        <p:cTn id="14"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ChangeArrowheads="1"/>
          </p:cNvSpPr>
          <p:nvPr/>
        </p:nvSpPr>
        <p:spPr bwMode="auto">
          <a:xfrm>
            <a:off x="152400" y="1752600"/>
            <a:ext cx="4353534" cy="830997"/>
          </a:xfrm>
          <a:prstGeom prst="rect">
            <a:avLst/>
          </a:prstGeom>
          <a:solidFill>
            <a:schemeClr val="bg1"/>
          </a:solidFill>
          <a:ln>
            <a:solidFill>
              <a:schemeClr val="bg1"/>
            </a:solidFill>
          </a:ln>
          <a:effectLst/>
        </p:spPr>
        <p:txBody>
          <a:bodyPr wrap="square" anchor="ctr">
            <a:spAutoFit/>
          </a:bodyPr>
          <a:lstStyle/>
          <a:p>
            <a:pPr algn="ctr" eaLnBrk="0" hangingPunct="0"/>
            <a:r>
              <a:rPr lang="nl-NL" sz="2400" b="1" dirty="0">
                <a:solidFill>
                  <a:srgbClr val="006600"/>
                </a:solidFill>
                <a:latin typeface="Times New Roman" panose="02020603050405020304" pitchFamily="18" charset="0"/>
                <a:cs typeface="Times New Roman" panose="02020603050405020304" pitchFamily="18" charset="0"/>
              </a:rPr>
              <a:t>Dựa vào hình 16.1, em hãy nêu và so sánh:</a:t>
            </a:r>
          </a:p>
        </p:txBody>
      </p:sp>
      <p:sp>
        <p:nvSpPr>
          <p:cNvPr id="62468" name="Rectangle 4"/>
          <p:cNvSpPr>
            <a:spLocks noChangeArrowheads="1"/>
          </p:cNvSpPr>
          <p:nvPr/>
        </p:nvSpPr>
        <p:spPr bwMode="auto">
          <a:xfrm>
            <a:off x="304800" y="3200400"/>
            <a:ext cx="8575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nl-NL" b="0"/>
              <a:t> </a:t>
            </a:r>
          </a:p>
        </p:txBody>
      </p:sp>
      <p:sp>
        <p:nvSpPr>
          <p:cNvPr id="3" name="TextBox 2"/>
          <p:cNvSpPr txBox="1"/>
          <p:nvPr/>
        </p:nvSpPr>
        <p:spPr>
          <a:xfrm>
            <a:off x="152400" y="2549501"/>
            <a:ext cx="4267200" cy="954107"/>
          </a:xfrm>
          <a:prstGeom prst="rect">
            <a:avLst/>
          </a:prstGeom>
          <a:noFill/>
        </p:spPr>
        <p:txBody>
          <a:bodyPr wrap="square" rtlCol="0">
            <a:spAutoFit/>
          </a:bodyPr>
          <a:lstStyle/>
          <a:p>
            <a:pPr algn="just"/>
            <a:r>
              <a:rPr lang="en-US" sz="2800" dirty="0">
                <a:solidFill>
                  <a:srgbClr val="C00000"/>
                </a:solidFill>
                <a:latin typeface="Times New Roman" panose="02020603050405020304" pitchFamily="18" charset="0"/>
                <a:cs typeface="Times New Roman" panose="02020603050405020304" pitchFamily="18" charset="0"/>
              </a:rPr>
              <a:t>- </a:t>
            </a:r>
            <a:r>
              <a:rPr lang="nl-NL" sz="2800" i="1" dirty="0">
                <a:solidFill>
                  <a:srgbClr val="C00000"/>
                </a:solidFill>
                <a:latin typeface="Times New Roman" panose="02020603050405020304" pitchFamily="18" charset="0"/>
                <a:cs typeface="Times New Roman" panose="02020603050405020304" pitchFamily="18" charset="0"/>
              </a:rPr>
              <a:t>Tỉ lệ và diện tích lục địa và đại dương ở bán cầu Bắc?</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15111" y="3465869"/>
            <a:ext cx="4228289" cy="1384995"/>
          </a:xfrm>
          <a:prstGeom prst="rect">
            <a:avLst/>
          </a:prstGeom>
          <a:noFill/>
        </p:spPr>
        <p:txBody>
          <a:bodyPr wrap="square" rtlCol="0">
            <a:spAutoFit/>
          </a:bodyPr>
          <a:lstStyle/>
          <a:p>
            <a:pPr algn="just"/>
            <a:r>
              <a:rPr lang="nl-NL" sz="2800" i="1" dirty="0">
                <a:solidFill>
                  <a:srgbClr val="C00000"/>
                </a:solidFill>
                <a:latin typeface="Times New Roman" panose="02020603050405020304" pitchFamily="18" charset="0"/>
                <a:cs typeface="Times New Roman" panose="02020603050405020304" pitchFamily="18" charset="0"/>
              </a:rPr>
              <a:t>- Tỉ lệ và diện tích lục địa và đại dương ở bán cầu Nam?</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28600" y="5751493"/>
            <a:ext cx="3733800" cy="954107"/>
          </a:xfrm>
          <a:prstGeom prst="rect">
            <a:avLst/>
          </a:prstGeom>
          <a:noFill/>
        </p:spPr>
        <p:txBody>
          <a:bodyPr wrap="square" rtlCol="0">
            <a:spAutoFit/>
          </a:bodyPr>
          <a:lstStyle/>
          <a:p>
            <a:pPr algn="just"/>
            <a:r>
              <a:rPr lang="nl-NL" sz="2800" i="1" dirty="0">
                <a:solidFill>
                  <a:srgbClr val="C00000"/>
                </a:solidFill>
                <a:latin typeface="Times New Roman" panose="02020603050405020304" pitchFamily="18" charset="0"/>
                <a:cs typeface="Times New Roman" panose="02020603050405020304" pitchFamily="18" charset="0"/>
              </a:rPr>
              <a:t>- Nước có ở những nơi nào trên Trái Đất?</a:t>
            </a: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6" y="-38912"/>
            <a:ext cx="10668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43400" y="4419600"/>
            <a:ext cx="4191000" cy="369332"/>
          </a:xfrm>
          <a:prstGeom prst="rect">
            <a:avLst/>
          </a:prstGeom>
          <a:solidFill>
            <a:schemeClr val="bg1"/>
          </a:solidFill>
          <a:ln>
            <a:solidFill>
              <a:schemeClr val="bg1"/>
            </a:solidFill>
          </a:ln>
        </p:spPr>
        <p:txBody>
          <a:bodyPr wrap="square" rtlCol="0">
            <a:spAutoFit/>
          </a:bodyPr>
          <a:lstStyle/>
          <a:p>
            <a:endParaRPr lang="en-US" dirty="0"/>
          </a:p>
        </p:txBody>
      </p:sp>
      <p:sp>
        <p:nvSpPr>
          <p:cNvPr id="22" name="Text Box 5"/>
          <p:cNvSpPr txBox="1">
            <a:spLocks noChangeArrowheads="1"/>
          </p:cNvSpPr>
          <p:nvPr/>
        </p:nvSpPr>
        <p:spPr bwMode="auto">
          <a:xfrm>
            <a:off x="1295400" y="17835"/>
            <a:ext cx="78486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i="0" u="none" dirty="0">
                <a:solidFill>
                  <a:srgbClr val="0000CC"/>
                </a:solidFill>
                <a:latin typeface="Tahoma" panose="020B0604030504040204" pitchFamily="34" charset="0"/>
              </a:rPr>
              <a:t>BÀI 16. THỦY QUYỂN. VÒNG TUẦN HOÀN NƯỚC. NƯỚC NGẦM, BĂNG HÀ.</a:t>
            </a:r>
          </a:p>
        </p:txBody>
      </p:sp>
      <p:sp>
        <p:nvSpPr>
          <p:cNvPr id="5" name="TextBox 4"/>
          <p:cNvSpPr txBox="1"/>
          <p:nvPr/>
        </p:nvSpPr>
        <p:spPr>
          <a:xfrm>
            <a:off x="152400" y="4819261"/>
            <a:ext cx="4191000" cy="954107"/>
          </a:xfrm>
          <a:prstGeom prst="rect">
            <a:avLst/>
          </a:prstGeom>
          <a:noFill/>
        </p:spPr>
        <p:txBody>
          <a:bodyPr wrap="square" rtlCol="0">
            <a:spAutoFit/>
          </a:bodyPr>
          <a:lstStyle/>
          <a:p>
            <a:r>
              <a:rPr lang="nl-NL" sz="2800" i="1" dirty="0">
                <a:solidFill>
                  <a:srgbClr val="C00000"/>
                </a:solidFill>
                <a:latin typeface="Times New Roman" panose="02020603050405020304" pitchFamily="18" charset="0"/>
                <a:cs typeface="Times New Roman" panose="02020603050405020304" pitchFamily="18" charset="0"/>
              </a:rPr>
              <a:t>- So sánh tỉ lệ lục địa và đại dương trên Trái Đất.</a:t>
            </a:r>
            <a:endParaRPr lang="en-US" sz="2800" dirty="0">
              <a:solidFill>
                <a:srgbClr val="C00000"/>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4343400" y="2168098"/>
            <a:ext cx="4724400" cy="4689902"/>
            <a:chOff x="4239613" y="2174621"/>
            <a:chExt cx="4826540" cy="4332435"/>
          </a:xfrm>
        </p:grpSpPr>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4239613" y="2174621"/>
              <a:ext cx="4826540" cy="3615955"/>
            </a:xfrm>
            <a:prstGeom prst="rect">
              <a:avLst/>
            </a:prstGeom>
            <a:noFill/>
            <a:ln>
              <a:noFill/>
            </a:ln>
          </p:spPr>
        </p:pic>
        <p:sp>
          <p:nvSpPr>
            <p:cNvPr id="6" name="TextBox 5"/>
            <p:cNvSpPr txBox="1"/>
            <p:nvPr/>
          </p:nvSpPr>
          <p:spPr>
            <a:xfrm>
              <a:off x="4724400" y="5860725"/>
              <a:ext cx="4164249" cy="646331"/>
            </a:xfrm>
            <a:prstGeom prst="rect">
              <a:avLst/>
            </a:prstGeom>
            <a:noFill/>
          </p:spPr>
          <p:txBody>
            <a:bodyPr wrap="square" rtlCol="0">
              <a:spAutoFit/>
            </a:bodyPr>
            <a:lstStyle/>
            <a:p>
              <a:pPr algn="ct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16.1. </a:t>
              </a:r>
              <a:r>
                <a:rPr lang="en-US" dirty="0" err="1">
                  <a:latin typeface="Times New Roman" panose="02020603050405020304" pitchFamily="18" charset="0"/>
                  <a:cs typeface="Times New Roman" panose="02020603050405020304" pitchFamily="18" charset="0"/>
                </a:rPr>
                <a:t>Tỉ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bán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Nam.</a:t>
              </a:r>
            </a:p>
          </p:txBody>
        </p:sp>
      </p:grpSp>
      <p:pic>
        <p:nvPicPr>
          <p:cNvPr id="15" name="Picture 5" descr="question_pop_up_from_box_rotate_hg_cl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133600"/>
            <a:ext cx="585215" cy="58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5"/>
          <p:cNvSpPr txBox="1">
            <a:spLocks noChangeArrowheads="1"/>
          </p:cNvSpPr>
          <p:nvPr/>
        </p:nvSpPr>
        <p:spPr bwMode="auto">
          <a:xfrm>
            <a:off x="152400" y="914400"/>
            <a:ext cx="8839200" cy="120032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just"/>
            <a:r>
              <a:rPr lang="en-US" sz="2400" b="0" i="0" u="none" dirty="0" err="1">
                <a:solidFill>
                  <a:srgbClr val="0000CC"/>
                </a:solidFill>
                <a:latin typeface="Times New Roman" panose="02020603050405020304" pitchFamily="18" charset="0"/>
                <a:cs typeface="Times New Roman" panose="02020603050405020304" pitchFamily="18" charset="0"/>
              </a:rPr>
              <a:t>Trên</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bề</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mặt</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Trái</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Đất</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đại</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dương</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chiếm</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gần</a:t>
            </a:r>
            <a:r>
              <a:rPr lang="en-US" sz="2400" b="0" i="0" u="none" dirty="0">
                <a:solidFill>
                  <a:srgbClr val="0000CC"/>
                </a:solidFill>
                <a:latin typeface="Times New Roman" panose="02020603050405020304" pitchFamily="18" charset="0"/>
                <a:cs typeface="Times New Roman" panose="02020603050405020304" pitchFamily="18" charset="0"/>
              </a:rPr>
              <a:t> ¾ </a:t>
            </a:r>
            <a:r>
              <a:rPr lang="en-US" sz="2400" b="0" i="0" u="none" dirty="0" err="1">
                <a:solidFill>
                  <a:srgbClr val="0000CC"/>
                </a:solidFill>
                <a:latin typeface="Times New Roman" panose="02020603050405020304" pitchFamily="18" charset="0"/>
                <a:cs typeface="Times New Roman" panose="02020603050405020304" pitchFamily="18" charset="0"/>
              </a:rPr>
              <a:t>diện</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tích</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trong</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khi</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đó</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lục</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địa</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chỉ</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chiếm</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trên</a:t>
            </a:r>
            <a:r>
              <a:rPr lang="en-US" sz="2400" b="0" i="0" u="none" dirty="0">
                <a:solidFill>
                  <a:srgbClr val="0000CC"/>
                </a:solidFill>
                <a:latin typeface="Times New Roman" panose="02020603050405020304" pitchFamily="18" charset="0"/>
                <a:cs typeface="Times New Roman" panose="02020603050405020304" pitchFamily="18" charset="0"/>
              </a:rPr>
              <a:t> ¼ </a:t>
            </a:r>
            <a:r>
              <a:rPr lang="en-US" sz="2400" b="0" i="0" u="none" dirty="0" err="1">
                <a:solidFill>
                  <a:srgbClr val="0000CC"/>
                </a:solidFill>
                <a:latin typeface="Times New Roman" panose="02020603050405020304" pitchFamily="18" charset="0"/>
                <a:cs typeface="Times New Roman" panose="02020603050405020304" pitchFamily="18" charset="0"/>
              </a:rPr>
              <a:t>diện</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tích</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Nước</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trên</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Trái</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Đất</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không</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chỉ</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có</a:t>
            </a:r>
            <a:r>
              <a:rPr lang="en-US" sz="2400" b="0" i="0" u="none" dirty="0">
                <a:solidFill>
                  <a:srgbClr val="0000CC"/>
                </a:solidFill>
                <a:latin typeface="Times New Roman" panose="02020603050405020304" pitchFamily="18" charset="0"/>
                <a:cs typeface="Times New Roman" panose="02020603050405020304" pitchFamily="18" charset="0"/>
              </a:rPr>
              <a:t> ở </a:t>
            </a:r>
            <a:r>
              <a:rPr lang="en-US" sz="2400" b="0" i="0" u="none" dirty="0" err="1">
                <a:solidFill>
                  <a:srgbClr val="0000CC"/>
                </a:solidFill>
                <a:latin typeface="Times New Roman" panose="02020603050405020304" pitchFamily="18" charset="0"/>
                <a:cs typeface="Times New Roman" panose="02020603050405020304" pitchFamily="18" charset="0"/>
              </a:rPr>
              <a:t>đại</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dương</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Nước</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có</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khắp</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nơi</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tạo</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thành</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một</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lớp</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bao</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quanh</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Trái</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Đất</a:t>
            </a:r>
            <a:r>
              <a:rPr lang="en-US" sz="2400" b="0" i="0" u="none" dirty="0">
                <a:solidFill>
                  <a:srgbClr val="0000CC"/>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randombar(horizontal)">
                                      <p:cBhvr>
                                        <p:cTn id="7" dur="500"/>
                                        <p:tgtEl>
                                          <p:spTgt spid="6246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par>
                                <p:cTn id="14" presetID="19"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0" fill="hold"/>
                                        <p:tgtEl>
                                          <p:spTgt spid="15"/>
                                        </p:tgtEl>
                                        <p:attrNameLst>
                                          <p:attrName>ppt_w</p:attrName>
                                        </p:attrNameLst>
                                      </p:cBhvr>
                                      <p:tavLst>
                                        <p:tav tm="0" fmla="#ppt_w*sin(2.5*pi*$)">
                                          <p:val>
                                            <p:fltVal val="0"/>
                                          </p:val>
                                        </p:tav>
                                        <p:tav tm="100000">
                                          <p:val>
                                            <p:fltVal val="1"/>
                                          </p:val>
                                        </p:tav>
                                      </p:tavLst>
                                    </p:anim>
                                    <p:anim calcmode="lin" valueType="num">
                                      <p:cBhvr>
                                        <p:cTn id="17" dur="5000" fill="hold"/>
                                        <p:tgtEl>
                                          <p:spTgt spid="15"/>
                                        </p:tgtEl>
                                        <p:attrNameLst>
                                          <p:attrName>ppt_h</p:attrName>
                                        </p:attrNameLst>
                                      </p:cBhvr>
                                      <p:tavLst>
                                        <p:tav tm="0">
                                          <p:val>
                                            <p:strVal val="#ppt_h"/>
                                          </p:val>
                                        </p:tav>
                                        <p:tav tm="100000">
                                          <p:val>
                                            <p:strVal val="#ppt_h"/>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2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16"/>
                                        </p:tgtEl>
                                        <p:attrNameLst>
                                          <p:attrName>style.visibility</p:attrName>
                                        </p:attrNameLst>
                                      </p:cBhvr>
                                      <p:to>
                                        <p:strVal val="visible"/>
                                      </p:to>
                                    </p:set>
                                    <p:anim calcmode="discrete" valueType="clr">
                                      <p:cBhvr override="childStyle">
                                        <p:cTn id="46"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6"/>
                                        </p:tgtEl>
                                        <p:attrNameLst>
                                          <p:attrName>fillcolor</p:attrName>
                                        </p:attrNameLst>
                                      </p:cBhvr>
                                      <p:tavLst>
                                        <p:tav tm="0">
                                          <p:val>
                                            <p:clrVal>
                                              <a:schemeClr val="accent2"/>
                                            </p:clrVal>
                                          </p:val>
                                        </p:tav>
                                        <p:tav tm="50000">
                                          <p:val>
                                            <p:clrVal>
                                              <a:schemeClr val="hlink"/>
                                            </p:clrVal>
                                          </p:val>
                                        </p:tav>
                                      </p:tavLst>
                                    </p:anim>
                                    <p:set>
                                      <p:cBhvr>
                                        <p:cTn id="48" dur="80"/>
                                        <p:tgtEl>
                                          <p:spTgt spid="16"/>
                                        </p:tgtEl>
                                        <p:attrNameLst>
                                          <p:attrName>fill.type</p:attrName>
                                        </p:attrNameLst>
                                      </p:cBhvr>
                                      <p:to>
                                        <p:strVal val="solid"/>
                                      </p:to>
                                    </p:set>
                                  </p:childTnLst>
                                </p:cTn>
                              </p:par>
                              <p:par>
                                <p:cTn id="49" presetID="10" presetClass="exit" presetSubtype="0" fill="hold" grpId="1" nodeType="withEffect">
                                  <p:stCondLst>
                                    <p:cond delay="0"/>
                                  </p:stCondLst>
                                  <p:childTnLst>
                                    <p:animEffect transition="out" filter="fade">
                                      <p:cBhvr>
                                        <p:cTn id="50" dur="500"/>
                                        <p:tgtEl>
                                          <p:spTgt spid="62467"/>
                                        </p:tgtEl>
                                      </p:cBhvr>
                                    </p:animEffect>
                                    <p:set>
                                      <p:cBhvr>
                                        <p:cTn id="51" dur="1" fill="hold">
                                          <p:stCondLst>
                                            <p:cond delay="499"/>
                                          </p:stCondLst>
                                        </p:cTn>
                                        <p:tgtEl>
                                          <p:spTgt spid="6246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3"/>
                                        </p:tgtEl>
                                      </p:cBhvr>
                                    </p:animEffect>
                                    <p:set>
                                      <p:cBhvr>
                                        <p:cTn id="57" dur="1" fill="hold">
                                          <p:stCondLst>
                                            <p:cond delay="499"/>
                                          </p:stCondLst>
                                        </p:cTn>
                                        <p:tgtEl>
                                          <p:spTgt spid="3"/>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5"/>
                                        </p:tgtEl>
                                      </p:cBhvr>
                                    </p:animEffect>
                                    <p:set>
                                      <p:cBhvr>
                                        <p:cTn id="63" dur="1" fill="hold">
                                          <p:stCondLst>
                                            <p:cond delay="499"/>
                                          </p:stCondLst>
                                        </p:cTn>
                                        <p:tgtEl>
                                          <p:spTgt spid="5"/>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2"/>
                                        </p:tgtEl>
                                      </p:cBhvr>
                                    </p:animEffect>
                                    <p:set>
                                      <p:cBhvr>
                                        <p:cTn id="6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nimBg="1"/>
      <p:bldP spid="62467" grpId="1" animBg="1"/>
      <p:bldP spid="3" grpId="0"/>
      <p:bldP spid="3" grpId="1"/>
      <p:bldP spid="11" grpId="0"/>
      <p:bldP spid="11" grpId="1"/>
      <p:bldP spid="12" grpId="0"/>
      <p:bldP spid="12" grpId="1"/>
      <p:bldP spid="5" grpId="0"/>
      <p:bldP spid="5" grpId="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ChangeArrowheads="1"/>
          </p:cNvSpPr>
          <p:nvPr/>
        </p:nvSpPr>
        <p:spPr bwMode="auto">
          <a:xfrm>
            <a:off x="746766" y="2233581"/>
            <a:ext cx="824483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eaLnBrk="0" hangingPunct="0"/>
            <a:r>
              <a:rPr lang="nl-NL" sz="2400" b="1" dirty="0">
                <a:solidFill>
                  <a:srgbClr val="C00000"/>
                </a:solidFill>
                <a:latin typeface="Times New Roman" panose="02020603050405020304" pitchFamily="18" charset="0"/>
                <a:cs typeface="Times New Roman" panose="02020603050405020304" pitchFamily="18" charset="0"/>
              </a:rPr>
              <a:t>Quan sát lược đồ hình 16.2 và đọc thông tin trong bài, em hãy cho biết nước có ở những nơi đâu trên Trái Đất?</a:t>
            </a:r>
          </a:p>
        </p:txBody>
      </p:sp>
      <p:sp>
        <p:nvSpPr>
          <p:cNvPr id="62468" name="Rectangle 4"/>
          <p:cNvSpPr>
            <a:spLocks noChangeArrowheads="1"/>
          </p:cNvSpPr>
          <p:nvPr/>
        </p:nvSpPr>
        <p:spPr bwMode="auto">
          <a:xfrm>
            <a:off x="304800" y="3200400"/>
            <a:ext cx="8575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nl-NL" b="0"/>
              <a:t> </a:t>
            </a:r>
          </a:p>
        </p:txBody>
      </p:sp>
      <p:sp>
        <p:nvSpPr>
          <p:cNvPr id="3" name="TextBox 2"/>
          <p:cNvSpPr txBox="1"/>
          <p:nvPr/>
        </p:nvSpPr>
        <p:spPr>
          <a:xfrm>
            <a:off x="935037" y="6096000"/>
            <a:ext cx="7315200" cy="523220"/>
          </a:xfrm>
          <a:prstGeom prst="rect">
            <a:avLst/>
          </a:prstGeom>
          <a:noFill/>
        </p:spPr>
        <p:txBody>
          <a:bodyPr wrap="square" rtlCol="0">
            <a:spAutoFit/>
          </a:bodyPr>
          <a:lstStyle/>
          <a:p>
            <a:r>
              <a:rPr lang="en-US" sz="2800" dirty="0">
                <a:solidFill>
                  <a:srgbClr val="C00000"/>
                </a:solidFill>
                <a:latin typeface="Times New Roman" panose="02020603050405020304" pitchFamily="18" charset="0"/>
                <a:cs typeface="Times New Roman" panose="02020603050405020304" pitchFamily="18" charset="0"/>
              </a:rPr>
              <a:t>- </a:t>
            </a:r>
            <a:r>
              <a:rPr lang="nl-NL" sz="2800" i="1" dirty="0">
                <a:solidFill>
                  <a:srgbClr val="C00000"/>
                </a:solidFill>
                <a:latin typeface="Times New Roman" panose="02020603050405020304" pitchFamily="18" charset="0"/>
                <a:cs typeface="Times New Roman" panose="02020603050405020304" pitchFamily="18" charset="0"/>
              </a:rPr>
              <a:t>Kể tên các thành phần chủ yếu của thuỷ quyển?</a:t>
            </a: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6" y="-38912"/>
            <a:ext cx="10668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43400" y="4419600"/>
            <a:ext cx="4191000" cy="369332"/>
          </a:xfrm>
          <a:prstGeom prst="rect">
            <a:avLst/>
          </a:prstGeom>
          <a:solidFill>
            <a:schemeClr val="bg1"/>
          </a:solidFill>
          <a:ln>
            <a:solidFill>
              <a:schemeClr val="bg1"/>
            </a:solidFill>
          </a:ln>
        </p:spPr>
        <p:txBody>
          <a:bodyPr wrap="square" rtlCol="0">
            <a:spAutoFit/>
          </a:bodyPr>
          <a:lstStyle/>
          <a:p>
            <a:endParaRPr lang="en-US" dirty="0"/>
          </a:p>
        </p:txBody>
      </p:sp>
      <p:sp>
        <p:nvSpPr>
          <p:cNvPr id="25" name="AutoShape 4"/>
          <p:cNvSpPr>
            <a:spLocks noChangeArrowheads="1"/>
          </p:cNvSpPr>
          <p:nvPr/>
        </p:nvSpPr>
        <p:spPr bwMode="auto">
          <a:xfrm>
            <a:off x="9117249" y="868196"/>
            <a:ext cx="1940668" cy="287777"/>
          </a:xfrm>
          <a:prstGeom prst="wedgeRectCallout">
            <a:avLst>
              <a:gd name="adj1" fmla="val 23166"/>
              <a:gd name="adj2" fmla="val 159735"/>
            </a:avLst>
          </a:prstGeom>
          <a:gradFill rotWithShape="1">
            <a:gsLst>
              <a:gs pos="0">
                <a:srgbClr val="00FF00"/>
              </a:gs>
              <a:gs pos="50000">
                <a:schemeClr val="bg1"/>
              </a:gs>
              <a:gs pos="100000">
                <a:srgbClr val="00FF00"/>
              </a:gs>
            </a:gsLst>
            <a:lin ang="5400000" scaled="1"/>
          </a:gradFill>
          <a:ln w="9525">
            <a:solidFill>
              <a:schemeClr val="tx1"/>
            </a:solidFill>
            <a:miter lim="800000"/>
          </a:ln>
          <a:effectLst/>
        </p:spPr>
        <p:txBody>
          <a:bodyPr/>
          <a:lstStyle/>
          <a:p>
            <a:pPr algn="ctr" eaLnBrk="1" hangingPunct="1">
              <a:defRPr/>
            </a:pPr>
            <a:r>
              <a:rPr lang="en-US" dirty="0" err="1">
                <a:latin typeface="Times New Roman" panose="02020603050405020304" pitchFamily="18" charset="0"/>
                <a:cs typeface="Times New Roman" panose="02020603050405020304" pitchFamily="18" charset="0"/>
              </a:rPr>
              <a:t>Bắc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endParaRPr lang="en-US" b="1" dirty="0">
              <a:solidFill>
                <a:srgbClr val="0000FF"/>
              </a:solidFill>
              <a:latin typeface="Times New Roman" panose="02020603050405020304" pitchFamily="18" charset="0"/>
              <a:cs typeface="Times New Roman" panose="02020603050405020304" pitchFamily="18" charset="0"/>
            </a:endParaRPr>
          </a:p>
          <a:p>
            <a:pPr algn="ctr" eaLnBrk="1" hangingPunct="1">
              <a:defRPr/>
            </a:pPr>
            <a:endParaRPr lang="en-US" sz="2400" dirty="0"/>
          </a:p>
          <a:p>
            <a:pPr algn="ctr" eaLnBrk="1" hangingPunct="1">
              <a:defRPr/>
            </a:pPr>
            <a:endParaRPr lang="en-US" sz="2400" dirty="0">
              <a:cs typeface="Times New Roman" panose="02020603050405020304" pitchFamily="18" charset="0"/>
            </a:endParaRPr>
          </a:p>
        </p:txBody>
      </p:sp>
      <p:sp>
        <p:nvSpPr>
          <p:cNvPr id="26" name="AutoShape 5"/>
          <p:cNvSpPr>
            <a:spLocks noChangeArrowheads="1"/>
          </p:cNvSpPr>
          <p:nvPr/>
        </p:nvSpPr>
        <p:spPr bwMode="auto">
          <a:xfrm>
            <a:off x="9254652" y="3832824"/>
            <a:ext cx="1752600" cy="342900"/>
          </a:xfrm>
          <a:prstGeom prst="wedgeRectCallout">
            <a:avLst>
              <a:gd name="adj1" fmla="val -4056"/>
              <a:gd name="adj2" fmla="val -211882"/>
            </a:avLst>
          </a:prstGeom>
          <a:gradFill rotWithShape="1">
            <a:gsLst>
              <a:gs pos="0">
                <a:srgbClr val="00FF00"/>
              </a:gs>
              <a:gs pos="50000">
                <a:schemeClr val="bg1"/>
              </a:gs>
              <a:gs pos="100000">
                <a:srgbClr val="00FF00"/>
              </a:gs>
            </a:gsLst>
            <a:lin ang="5400000" scaled="1"/>
          </a:gradFill>
          <a:ln w="9525">
            <a:solidFill>
              <a:schemeClr val="tx1"/>
            </a:solidFill>
            <a:miter lim="800000"/>
          </a:ln>
          <a:effectLst/>
        </p:spPr>
        <p:txBody>
          <a:bodyPr/>
          <a:lstStyle/>
          <a:p>
            <a:pPr algn="ctr" eaLnBrk="1" hangingPunct="1">
              <a:defRPr/>
            </a:pP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endParaRPr lang="en-US" dirty="0">
              <a:latin typeface="Times New Roman" panose="02020603050405020304" pitchFamily="18" charset="0"/>
              <a:cs typeface="Times New Roman" panose="02020603050405020304" pitchFamily="18" charset="0"/>
            </a:endParaRPr>
          </a:p>
        </p:txBody>
      </p:sp>
      <p:sp>
        <p:nvSpPr>
          <p:cNvPr id="27" name="AutoShape 7"/>
          <p:cNvSpPr>
            <a:spLocks noChangeArrowheads="1"/>
          </p:cNvSpPr>
          <p:nvPr/>
        </p:nvSpPr>
        <p:spPr bwMode="auto">
          <a:xfrm>
            <a:off x="9152917" y="1681803"/>
            <a:ext cx="1905000" cy="352022"/>
          </a:xfrm>
          <a:prstGeom prst="wedgeRectCallout">
            <a:avLst>
              <a:gd name="adj1" fmla="val 11208"/>
              <a:gd name="adj2" fmla="val 135376"/>
            </a:avLst>
          </a:prstGeom>
          <a:gradFill rotWithShape="1">
            <a:gsLst>
              <a:gs pos="0">
                <a:srgbClr val="00FF00"/>
              </a:gs>
              <a:gs pos="100000">
                <a:srgbClr val="FFFF00"/>
              </a:gs>
            </a:gsLst>
            <a:path path="rect">
              <a:fillToRect l="50000" t="50000" r="50000" b="50000"/>
            </a:path>
          </a:gradFill>
          <a:ln w="9525">
            <a:solidFill>
              <a:schemeClr val="tx1"/>
            </a:solidFill>
            <a:miter lim="800000"/>
          </a:ln>
        </p:spPr>
        <p:txBody>
          <a:bodyPr/>
          <a:lstStyle/>
          <a:p>
            <a:pPr algn="ctr" eaLnBrk="1" hangingPunct="1"/>
            <a:r>
              <a:rPr lang="en-US" altLang="en-US" dirty="0" err="1">
                <a:latin typeface="Times New Roman" panose="02020603050405020304" pitchFamily="18" charset="0"/>
                <a:cs typeface="Times New Roman" panose="02020603050405020304" pitchFamily="18" charset="0"/>
              </a:rPr>
              <a:t>Thái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Bình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Dương</a:t>
            </a:r>
            <a:endParaRPr lang="en-US" altLang="en-US" b="1" dirty="0">
              <a:solidFill>
                <a:srgbClr val="0000FF"/>
              </a:solidFill>
              <a:latin typeface="Times New Roman" panose="02020603050405020304" pitchFamily="18" charset="0"/>
              <a:cs typeface="Times New Roman" panose="02020603050405020304" pitchFamily="18" charset="0"/>
            </a:endParaRPr>
          </a:p>
        </p:txBody>
      </p:sp>
      <p:sp>
        <p:nvSpPr>
          <p:cNvPr id="28" name="AutoShape 5"/>
          <p:cNvSpPr>
            <a:spLocks noChangeArrowheads="1"/>
          </p:cNvSpPr>
          <p:nvPr/>
        </p:nvSpPr>
        <p:spPr bwMode="auto">
          <a:xfrm>
            <a:off x="9278566" y="2886429"/>
            <a:ext cx="1524000" cy="342900"/>
          </a:xfrm>
          <a:prstGeom prst="wedgeRectCallout">
            <a:avLst>
              <a:gd name="adj1" fmla="val -35782"/>
              <a:gd name="adj2" fmla="val -230820"/>
            </a:avLst>
          </a:prstGeom>
          <a:gradFill rotWithShape="1">
            <a:gsLst>
              <a:gs pos="0">
                <a:srgbClr val="00FF00"/>
              </a:gs>
              <a:gs pos="50000">
                <a:schemeClr val="bg1"/>
              </a:gs>
              <a:gs pos="100000">
                <a:srgbClr val="00FF00"/>
              </a:gs>
            </a:gsLst>
            <a:lin ang="5400000" scaled="1"/>
          </a:gradFill>
          <a:ln w="9525">
            <a:solidFill>
              <a:schemeClr val="tx1"/>
            </a:solidFill>
            <a:miter lim="800000"/>
          </a:ln>
          <a:effectLst/>
        </p:spPr>
        <p:txBody>
          <a:bodyPr/>
          <a:lstStyle/>
          <a:p>
            <a:pPr algn="ctr" eaLnBrk="1" hangingPunct="1">
              <a:defRPr/>
            </a:pPr>
            <a:r>
              <a:rPr lang="en-US" dirty="0" err="1">
                <a:latin typeface="Times New Roman" panose="02020603050405020304" pitchFamily="18" charset="0"/>
                <a:cs typeface="Times New Roman" panose="02020603050405020304" pitchFamily="18" charset="0"/>
              </a:rPr>
              <a:t>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endParaRPr lang="en-US" dirty="0">
              <a:latin typeface="Times New Roman" panose="02020603050405020304" pitchFamily="18" charset="0"/>
              <a:cs typeface="Times New Roman" panose="02020603050405020304" pitchFamily="18" charset="0"/>
            </a:endParaRPr>
          </a:p>
        </p:txBody>
      </p:sp>
      <p:sp>
        <p:nvSpPr>
          <p:cNvPr id="22" name="Text Box 5"/>
          <p:cNvSpPr txBox="1">
            <a:spLocks noChangeArrowheads="1"/>
          </p:cNvSpPr>
          <p:nvPr/>
        </p:nvSpPr>
        <p:spPr bwMode="auto">
          <a:xfrm>
            <a:off x="1295400" y="17835"/>
            <a:ext cx="78486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i="0" u="none" dirty="0">
                <a:solidFill>
                  <a:srgbClr val="0000CC"/>
                </a:solidFill>
                <a:latin typeface="Tahoma" panose="020B0604030504040204" pitchFamily="34" charset="0"/>
              </a:rPr>
              <a:t>BÀI 16. THỦY QUYỂN. VÒNG TUẦN HOÀN NƯỚC. NƯỚC NGẦM, BĂNG HÀ.</a:t>
            </a:r>
          </a:p>
        </p:txBody>
      </p:sp>
      <p:pic>
        <p:nvPicPr>
          <p:cNvPr id="30" name="Picture 29" descr="[Chân trời sáng tạo] Giải địa lí 6 bài 16"/>
          <p:cNvPicPr/>
          <p:nvPr/>
        </p:nvPicPr>
        <p:blipFill>
          <a:blip r:embed="rId3">
            <a:extLst>
              <a:ext uri="{28A0092B-C50C-407E-A947-70E740481C1C}">
                <a14:useLocalDpi xmlns:a14="http://schemas.microsoft.com/office/drawing/2010/main" val="0"/>
              </a:ext>
            </a:extLst>
          </a:blip>
          <a:srcRect/>
          <a:stretch>
            <a:fillRect/>
          </a:stretch>
        </p:blipFill>
        <p:spPr bwMode="auto">
          <a:xfrm>
            <a:off x="746766" y="2971801"/>
            <a:ext cx="7406633" cy="3047999"/>
          </a:xfrm>
          <a:prstGeom prst="rect">
            <a:avLst/>
          </a:prstGeom>
          <a:noFill/>
          <a:ln>
            <a:noFill/>
          </a:ln>
        </p:spPr>
      </p:pic>
      <p:sp>
        <p:nvSpPr>
          <p:cNvPr id="14" name="Rectangle 3"/>
          <p:cNvSpPr>
            <a:spLocks noChangeArrowheads="1"/>
          </p:cNvSpPr>
          <p:nvPr/>
        </p:nvSpPr>
        <p:spPr bwMode="auto">
          <a:xfrm>
            <a:off x="353000" y="828152"/>
            <a:ext cx="882700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0" hangingPunct="0">
              <a:spcBef>
                <a:spcPct val="50000"/>
              </a:spcBef>
              <a:defRPr/>
            </a:pPr>
            <a:r>
              <a:rPr lang="nl-NL" sz="3000" b="1" dirty="0">
                <a:solidFill>
                  <a:srgbClr val="993300"/>
                </a:solidFill>
                <a:latin typeface="Times New Roman" panose="02020603050405020304" pitchFamily="18" charset="0"/>
                <a:cs typeface="Times New Roman" panose="02020603050405020304" pitchFamily="18" charset="0"/>
              </a:rPr>
              <a:t>I. Thủy quyển, thành phần chủ yếu của thủy quyển</a:t>
            </a:r>
            <a:r>
              <a:rPr lang="en-US" sz="3000" cap="all" dirty="0">
                <a:ln w="0"/>
                <a:solidFill>
                  <a:srgbClr val="9933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a:t>
            </a:r>
          </a:p>
        </p:txBody>
      </p:sp>
      <p:sp>
        <p:nvSpPr>
          <p:cNvPr id="15" name="Text Box 5"/>
          <p:cNvSpPr txBox="1">
            <a:spLocks noChangeArrowheads="1"/>
          </p:cNvSpPr>
          <p:nvPr/>
        </p:nvSpPr>
        <p:spPr bwMode="auto">
          <a:xfrm>
            <a:off x="496447" y="1295400"/>
            <a:ext cx="8150161"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just"/>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Thủy</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quyển</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là</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lớp</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nước</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bao</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phủ</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trên</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Trái</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Đất</a:t>
            </a:r>
            <a:r>
              <a:rPr lang="en-US" sz="2400" b="0" i="0" u="none" dirty="0">
                <a:solidFill>
                  <a:srgbClr val="0000CC"/>
                </a:solidFill>
                <a:latin typeface="Times New Roman" panose="02020603050405020304" pitchFamily="18" charset="0"/>
                <a:cs typeface="Times New Roman" panose="02020603050405020304" pitchFamily="18" charset="0"/>
              </a:rPr>
              <a:t>.</a:t>
            </a:r>
          </a:p>
        </p:txBody>
      </p:sp>
      <p:pic>
        <p:nvPicPr>
          <p:cNvPr id="16" name="Picture 5" descr="question_pop_up_from_box_rotate_hg_cl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286000"/>
            <a:ext cx="813815" cy="58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5"/>
          <p:cNvSpPr txBox="1">
            <a:spLocks noChangeArrowheads="1"/>
          </p:cNvSpPr>
          <p:nvPr/>
        </p:nvSpPr>
        <p:spPr bwMode="auto">
          <a:xfrm>
            <a:off x="460439" y="1755934"/>
            <a:ext cx="8150161" cy="120032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just"/>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Bao</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gồm</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nước</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trong</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các</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biển</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đại</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dương</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nước</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trên</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lục</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địa</a:t>
            </a:r>
            <a:r>
              <a:rPr lang="en-US" sz="2400" b="0" i="0" u="none" dirty="0">
                <a:solidFill>
                  <a:srgbClr val="0000CC"/>
                </a:solidFill>
                <a:latin typeface="Times New Roman" panose="02020603050405020304" pitchFamily="18" charset="0"/>
                <a:cs typeface="Times New Roman" panose="02020603050405020304" pitchFamily="18" charset="0"/>
              </a:rPr>
              <a:t> ( </a:t>
            </a:r>
            <a:r>
              <a:rPr lang="en-US" sz="2400" b="0" i="0" u="none" dirty="0" err="1">
                <a:solidFill>
                  <a:srgbClr val="0000CC"/>
                </a:solidFill>
                <a:latin typeface="Times New Roman" panose="02020603050405020304" pitchFamily="18" charset="0"/>
                <a:cs typeface="Times New Roman" panose="02020603050405020304" pitchFamily="18" charset="0"/>
              </a:rPr>
              <a:t>sông</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hồ</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băng</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tuyết</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nước</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ngầm</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và</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hơi</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nước</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trong</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khí</a:t>
            </a:r>
            <a:r>
              <a:rPr lang="en-US" sz="2400" b="0" i="0" u="none" dirty="0">
                <a:solidFill>
                  <a:srgbClr val="0000CC"/>
                </a:solidFill>
                <a:latin typeface="Times New Roman" panose="02020603050405020304" pitchFamily="18" charset="0"/>
                <a:cs typeface="Times New Roman" panose="02020603050405020304" pitchFamily="18" charset="0"/>
              </a:rPr>
              <a:t> </a:t>
            </a:r>
            <a:r>
              <a:rPr lang="en-US" sz="2400" b="0" i="0" u="none" dirty="0" err="1">
                <a:solidFill>
                  <a:srgbClr val="0000CC"/>
                </a:solidFill>
                <a:latin typeface="Times New Roman" panose="02020603050405020304" pitchFamily="18" charset="0"/>
                <a:cs typeface="Times New Roman" panose="02020603050405020304" pitchFamily="18" charset="0"/>
              </a:rPr>
              <a:t>quyển</a:t>
            </a:r>
            <a:r>
              <a:rPr lang="en-US" sz="2400" b="0" i="0" u="none" dirty="0">
                <a:solidFill>
                  <a:srgbClr val="0000CC"/>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2467"/>
                                        </p:tgtEl>
                                        <p:attrNameLst>
                                          <p:attrName>style.visibility</p:attrName>
                                        </p:attrNameLst>
                                      </p:cBhvr>
                                      <p:to>
                                        <p:strVal val="visible"/>
                                      </p:to>
                                    </p:set>
                                    <p:animEffect transition="in" filter="randombar(horizontal)">
                                      <p:cBhvr>
                                        <p:cTn id="12" dur="500"/>
                                        <p:tgtEl>
                                          <p:spTgt spid="62467"/>
                                        </p:tgtEl>
                                      </p:cBhvr>
                                    </p:animEffect>
                                  </p:childTnLst>
                                </p:cTn>
                              </p:par>
                              <p:par>
                                <p:cTn id="13" presetID="45"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6" presetClass="entr" presetSubtype="16"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circle(in)">
                                      <p:cBhvr>
                                        <p:cTn id="20" dur="20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strVal val="#ppt_w+.3"/>
                                          </p:val>
                                        </p:tav>
                                        <p:tav tm="100000">
                                          <p:val>
                                            <p:strVal val="#ppt_w"/>
                                          </p:val>
                                        </p:tav>
                                      </p:tavLst>
                                    </p:anim>
                                    <p:anim calcmode="lin" valueType="num">
                                      <p:cBhvr>
                                        <p:cTn id="33" dur="500" fill="hold"/>
                                        <p:tgtEl>
                                          <p:spTgt spid="27"/>
                                        </p:tgtEl>
                                        <p:attrNameLst>
                                          <p:attrName>ppt_h</p:attrName>
                                        </p:attrNameLst>
                                      </p:cBhvr>
                                      <p:tavLst>
                                        <p:tav tm="0">
                                          <p:val>
                                            <p:strVal val="#ppt_h"/>
                                          </p:val>
                                        </p:tav>
                                        <p:tav tm="100000">
                                          <p:val>
                                            <p:strVal val="#ppt_h"/>
                                          </p:val>
                                        </p:tav>
                                      </p:tavLst>
                                    </p:anim>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1000" fill="hold"/>
                                        <p:tgtEl>
                                          <p:spTgt spid="26"/>
                                        </p:tgtEl>
                                        <p:attrNameLst>
                                          <p:attrName>ppt_w</p:attrName>
                                        </p:attrNameLst>
                                      </p:cBhvr>
                                      <p:tavLst>
                                        <p:tav tm="0">
                                          <p:val>
                                            <p:strVal val="#ppt_w+.3"/>
                                          </p:val>
                                        </p:tav>
                                        <p:tav tm="100000">
                                          <p:val>
                                            <p:strVal val="#ppt_w"/>
                                          </p:val>
                                        </p:tav>
                                      </p:tavLst>
                                    </p:anim>
                                    <p:anim calcmode="lin" valueType="num">
                                      <p:cBhvr>
                                        <p:cTn id="40" dur="1000" fill="hold"/>
                                        <p:tgtEl>
                                          <p:spTgt spid="26"/>
                                        </p:tgtEl>
                                        <p:attrNameLst>
                                          <p:attrName>ppt_h</p:attrName>
                                        </p:attrNameLst>
                                      </p:cBhvr>
                                      <p:tavLst>
                                        <p:tav tm="0">
                                          <p:val>
                                            <p:strVal val="#ppt_h"/>
                                          </p:val>
                                        </p:tav>
                                        <p:tav tm="100000">
                                          <p:val>
                                            <p:strVal val="#ppt_h"/>
                                          </p:val>
                                        </p:tav>
                                      </p:tavLst>
                                    </p:anim>
                                    <p:animEffect transition="in" filter="fade">
                                      <p:cBhvr>
                                        <p:cTn id="41" dur="10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50" presetClass="entr" presetSubtype="0" decel="10000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1000" fill="hold"/>
                                        <p:tgtEl>
                                          <p:spTgt spid="28"/>
                                        </p:tgtEl>
                                        <p:attrNameLst>
                                          <p:attrName>ppt_w</p:attrName>
                                        </p:attrNameLst>
                                      </p:cBhvr>
                                      <p:tavLst>
                                        <p:tav tm="0">
                                          <p:val>
                                            <p:strVal val="#ppt_w+.3"/>
                                          </p:val>
                                        </p:tav>
                                        <p:tav tm="100000">
                                          <p:val>
                                            <p:strVal val="#ppt_w"/>
                                          </p:val>
                                        </p:tav>
                                      </p:tavLst>
                                    </p:anim>
                                    <p:anim calcmode="lin" valueType="num">
                                      <p:cBhvr>
                                        <p:cTn id="47" dur="1000" fill="hold"/>
                                        <p:tgtEl>
                                          <p:spTgt spid="28"/>
                                        </p:tgtEl>
                                        <p:attrNameLst>
                                          <p:attrName>ppt_h</p:attrName>
                                        </p:attrNameLst>
                                      </p:cBhvr>
                                      <p:tavLst>
                                        <p:tav tm="0">
                                          <p:val>
                                            <p:strVal val="#ppt_h"/>
                                          </p:val>
                                        </p:tav>
                                        <p:tav tm="100000">
                                          <p:val>
                                            <p:strVal val="#ppt_h"/>
                                          </p:val>
                                        </p:tav>
                                      </p:tavLst>
                                    </p:anim>
                                    <p:animEffect transition="in" filter="fade">
                                      <p:cBhvr>
                                        <p:cTn id="48" dur="10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50" presetClass="entr" presetSubtype="0" decel="10000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1000" fill="hold"/>
                                        <p:tgtEl>
                                          <p:spTgt spid="25"/>
                                        </p:tgtEl>
                                        <p:attrNameLst>
                                          <p:attrName>ppt_w</p:attrName>
                                        </p:attrNameLst>
                                      </p:cBhvr>
                                      <p:tavLst>
                                        <p:tav tm="0">
                                          <p:val>
                                            <p:strVal val="#ppt_w+.3"/>
                                          </p:val>
                                        </p:tav>
                                        <p:tav tm="100000">
                                          <p:val>
                                            <p:strVal val="#ppt_w"/>
                                          </p:val>
                                        </p:tav>
                                      </p:tavLst>
                                    </p:anim>
                                    <p:anim calcmode="lin" valueType="num">
                                      <p:cBhvr>
                                        <p:cTn id="54" dur="1000" fill="hold"/>
                                        <p:tgtEl>
                                          <p:spTgt spid="25"/>
                                        </p:tgtEl>
                                        <p:attrNameLst>
                                          <p:attrName>ppt_h</p:attrName>
                                        </p:attrNameLst>
                                      </p:cBhvr>
                                      <p:tavLst>
                                        <p:tav tm="0">
                                          <p:val>
                                            <p:strVal val="#ppt_h"/>
                                          </p:val>
                                        </p:tav>
                                        <p:tav tm="100000">
                                          <p:val>
                                            <p:strVal val="#ppt_h"/>
                                          </p:val>
                                        </p:tav>
                                      </p:tavLst>
                                    </p:anim>
                                    <p:animEffect transition="in" filter="fade">
                                      <p:cBhvr>
                                        <p:cTn id="55" dur="10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grpId="0" nodeType="clickEffect">
                                  <p:stCondLst>
                                    <p:cond delay="0"/>
                                  </p:stCondLst>
                                  <p:iterate type="lt">
                                    <p:tmPct val="50000"/>
                                  </p:iterate>
                                  <p:childTnLst>
                                    <p:set>
                                      <p:cBhvr>
                                        <p:cTn id="59" dur="1" fill="hold">
                                          <p:stCondLst>
                                            <p:cond delay="0"/>
                                          </p:stCondLst>
                                        </p:cTn>
                                        <p:tgtEl>
                                          <p:spTgt spid="15"/>
                                        </p:tgtEl>
                                        <p:attrNameLst>
                                          <p:attrName>style.visibility</p:attrName>
                                        </p:attrNameLst>
                                      </p:cBhvr>
                                      <p:to>
                                        <p:strVal val="visible"/>
                                      </p:to>
                                    </p:set>
                                    <p:anim calcmode="discrete" valueType="clr">
                                      <p:cBhvr override="childStyle">
                                        <p:cTn id="60"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15"/>
                                        </p:tgtEl>
                                        <p:attrNameLst>
                                          <p:attrName>fillcolor</p:attrName>
                                        </p:attrNameLst>
                                      </p:cBhvr>
                                      <p:tavLst>
                                        <p:tav tm="0">
                                          <p:val>
                                            <p:clrVal>
                                              <a:schemeClr val="accent2"/>
                                            </p:clrVal>
                                          </p:val>
                                        </p:tav>
                                        <p:tav tm="50000">
                                          <p:val>
                                            <p:clrVal>
                                              <a:schemeClr val="hlink"/>
                                            </p:clrVal>
                                          </p:val>
                                        </p:tav>
                                      </p:tavLst>
                                    </p:anim>
                                    <p:set>
                                      <p:cBhvr>
                                        <p:cTn id="62" dur="80"/>
                                        <p:tgtEl>
                                          <p:spTgt spid="15"/>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27" presetClass="entr" presetSubtype="0" fill="hold" grpId="0" nodeType="clickEffect">
                                  <p:stCondLst>
                                    <p:cond delay="0"/>
                                  </p:stCondLst>
                                  <p:iterate type="lt">
                                    <p:tmPct val="50000"/>
                                  </p:iterate>
                                  <p:childTnLst>
                                    <p:set>
                                      <p:cBhvr>
                                        <p:cTn id="66" dur="1" fill="hold">
                                          <p:stCondLst>
                                            <p:cond delay="0"/>
                                          </p:stCondLst>
                                        </p:cTn>
                                        <p:tgtEl>
                                          <p:spTgt spid="17"/>
                                        </p:tgtEl>
                                        <p:attrNameLst>
                                          <p:attrName>style.visibility</p:attrName>
                                        </p:attrNameLst>
                                      </p:cBhvr>
                                      <p:to>
                                        <p:strVal val="visible"/>
                                      </p:to>
                                    </p:set>
                                    <p:anim calcmode="discrete" valueType="clr">
                                      <p:cBhvr override="childStyle">
                                        <p:cTn id="6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17"/>
                                        </p:tgtEl>
                                        <p:attrNameLst>
                                          <p:attrName>fillcolor</p:attrName>
                                        </p:attrNameLst>
                                      </p:cBhvr>
                                      <p:tavLst>
                                        <p:tav tm="0">
                                          <p:val>
                                            <p:clrVal>
                                              <a:schemeClr val="accent2"/>
                                            </p:clrVal>
                                          </p:val>
                                        </p:tav>
                                        <p:tav tm="50000">
                                          <p:val>
                                            <p:clrVal>
                                              <a:schemeClr val="hlink"/>
                                            </p:clrVal>
                                          </p:val>
                                        </p:tav>
                                      </p:tavLst>
                                    </p:anim>
                                    <p:set>
                                      <p:cBhvr>
                                        <p:cTn id="69" dur="80"/>
                                        <p:tgtEl>
                                          <p:spTgt spid="17"/>
                                        </p:tgtEl>
                                        <p:attrNameLst>
                                          <p:attrName>fill.type</p:attrName>
                                        </p:attrNameLst>
                                      </p:cBhvr>
                                      <p:to>
                                        <p:strVal val="solid"/>
                                      </p:to>
                                    </p:set>
                                  </p:childTnLst>
                                </p:cTn>
                              </p:par>
                              <p:par>
                                <p:cTn id="70" presetID="42" presetClass="exit" presetSubtype="0" fill="hold" grpId="1" nodeType="withEffect">
                                  <p:stCondLst>
                                    <p:cond delay="0"/>
                                  </p:stCondLst>
                                  <p:childTnLst>
                                    <p:animEffect transition="out" filter="fade">
                                      <p:cBhvr>
                                        <p:cTn id="71" dur="1000"/>
                                        <p:tgtEl>
                                          <p:spTgt spid="62467"/>
                                        </p:tgtEl>
                                      </p:cBhvr>
                                    </p:animEffect>
                                    <p:anim calcmode="lin" valueType="num">
                                      <p:cBhvr>
                                        <p:cTn id="72" dur="1000"/>
                                        <p:tgtEl>
                                          <p:spTgt spid="62467"/>
                                        </p:tgtEl>
                                        <p:attrNameLst>
                                          <p:attrName>ppt_x</p:attrName>
                                        </p:attrNameLst>
                                      </p:cBhvr>
                                      <p:tavLst>
                                        <p:tav tm="0">
                                          <p:val>
                                            <p:strVal val="ppt_x"/>
                                          </p:val>
                                        </p:tav>
                                        <p:tav tm="100000">
                                          <p:val>
                                            <p:strVal val="ppt_x"/>
                                          </p:val>
                                        </p:tav>
                                      </p:tavLst>
                                    </p:anim>
                                    <p:anim calcmode="lin" valueType="num">
                                      <p:cBhvr>
                                        <p:cTn id="73" dur="1000"/>
                                        <p:tgtEl>
                                          <p:spTgt spid="62467"/>
                                        </p:tgtEl>
                                        <p:attrNameLst>
                                          <p:attrName>ppt_y</p:attrName>
                                        </p:attrNameLst>
                                      </p:cBhvr>
                                      <p:tavLst>
                                        <p:tav tm="0">
                                          <p:val>
                                            <p:strVal val="ppt_y"/>
                                          </p:val>
                                        </p:tav>
                                        <p:tav tm="100000">
                                          <p:val>
                                            <p:strVal val="ppt_y+.1"/>
                                          </p:val>
                                        </p:tav>
                                      </p:tavLst>
                                    </p:anim>
                                    <p:set>
                                      <p:cBhvr>
                                        <p:cTn id="74" dur="1" fill="hold">
                                          <p:stCondLst>
                                            <p:cond delay="999"/>
                                          </p:stCondLst>
                                        </p:cTn>
                                        <p:tgtEl>
                                          <p:spTgt spid="62467"/>
                                        </p:tgtEl>
                                        <p:attrNameLst>
                                          <p:attrName>style.visibility</p:attrName>
                                        </p:attrNameLst>
                                      </p:cBhvr>
                                      <p:to>
                                        <p:strVal val="hidden"/>
                                      </p:to>
                                    </p:set>
                                  </p:childTnLst>
                                </p:cTn>
                              </p:par>
                              <p:par>
                                <p:cTn id="75" presetID="42" presetClass="exit" presetSubtype="0" fill="hold" grpId="1" nodeType="withEffect">
                                  <p:stCondLst>
                                    <p:cond delay="0"/>
                                  </p:stCondLst>
                                  <p:childTnLst>
                                    <p:animEffect transition="out" filter="fade">
                                      <p:cBhvr>
                                        <p:cTn id="76" dur="1000"/>
                                        <p:tgtEl>
                                          <p:spTgt spid="3"/>
                                        </p:tgtEl>
                                      </p:cBhvr>
                                    </p:animEffect>
                                    <p:anim calcmode="lin" valueType="num">
                                      <p:cBhvr>
                                        <p:cTn id="77" dur="1000"/>
                                        <p:tgtEl>
                                          <p:spTgt spid="3"/>
                                        </p:tgtEl>
                                        <p:attrNameLst>
                                          <p:attrName>ppt_x</p:attrName>
                                        </p:attrNameLst>
                                      </p:cBhvr>
                                      <p:tavLst>
                                        <p:tav tm="0">
                                          <p:val>
                                            <p:strVal val="ppt_x"/>
                                          </p:val>
                                        </p:tav>
                                        <p:tav tm="100000">
                                          <p:val>
                                            <p:strVal val="ppt_x"/>
                                          </p:val>
                                        </p:tav>
                                      </p:tavLst>
                                    </p:anim>
                                    <p:anim calcmode="lin" valueType="num">
                                      <p:cBhvr>
                                        <p:cTn id="78" dur="1000"/>
                                        <p:tgtEl>
                                          <p:spTgt spid="3"/>
                                        </p:tgtEl>
                                        <p:attrNameLst>
                                          <p:attrName>ppt_y</p:attrName>
                                        </p:attrNameLst>
                                      </p:cBhvr>
                                      <p:tavLst>
                                        <p:tav tm="0">
                                          <p:val>
                                            <p:strVal val="ppt_y"/>
                                          </p:val>
                                        </p:tav>
                                        <p:tav tm="100000">
                                          <p:val>
                                            <p:strVal val="ppt_y+.1"/>
                                          </p:val>
                                        </p:tav>
                                      </p:tavLst>
                                    </p:anim>
                                    <p:set>
                                      <p:cBhvr>
                                        <p:cTn id="79" dur="1" fill="hold">
                                          <p:stCondLst>
                                            <p:cond delay="999"/>
                                          </p:stCondLst>
                                        </p:cTn>
                                        <p:tgtEl>
                                          <p:spTgt spid="3"/>
                                        </p:tgtEl>
                                        <p:attrNameLst>
                                          <p:attrName>style.visibility</p:attrName>
                                        </p:attrNameLst>
                                      </p:cBhvr>
                                      <p:to>
                                        <p:strVal val="hidden"/>
                                      </p:to>
                                    </p:set>
                                  </p:childTnLst>
                                </p:cTn>
                              </p:par>
                              <p:par>
                                <p:cTn id="80" presetID="42" presetClass="exit" presetSubtype="0" fill="hold" nodeType="withEffect">
                                  <p:stCondLst>
                                    <p:cond delay="0"/>
                                  </p:stCondLst>
                                  <p:childTnLst>
                                    <p:animEffect transition="out" filter="fade">
                                      <p:cBhvr>
                                        <p:cTn id="81" dur="1000"/>
                                        <p:tgtEl>
                                          <p:spTgt spid="16"/>
                                        </p:tgtEl>
                                      </p:cBhvr>
                                    </p:animEffect>
                                    <p:anim calcmode="lin" valueType="num">
                                      <p:cBhvr>
                                        <p:cTn id="82" dur="1000"/>
                                        <p:tgtEl>
                                          <p:spTgt spid="16"/>
                                        </p:tgtEl>
                                        <p:attrNameLst>
                                          <p:attrName>ppt_x</p:attrName>
                                        </p:attrNameLst>
                                      </p:cBhvr>
                                      <p:tavLst>
                                        <p:tav tm="0">
                                          <p:val>
                                            <p:strVal val="ppt_x"/>
                                          </p:val>
                                        </p:tav>
                                        <p:tav tm="100000">
                                          <p:val>
                                            <p:strVal val="ppt_x"/>
                                          </p:val>
                                        </p:tav>
                                      </p:tavLst>
                                    </p:anim>
                                    <p:anim calcmode="lin" valueType="num">
                                      <p:cBhvr>
                                        <p:cTn id="83" dur="1000"/>
                                        <p:tgtEl>
                                          <p:spTgt spid="16"/>
                                        </p:tgtEl>
                                        <p:attrNameLst>
                                          <p:attrName>ppt_y</p:attrName>
                                        </p:attrNameLst>
                                      </p:cBhvr>
                                      <p:tavLst>
                                        <p:tav tm="0">
                                          <p:val>
                                            <p:strVal val="ppt_y"/>
                                          </p:val>
                                        </p:tav>
                                        <p:tav tm="100000">
                                          <p:val>
                                            <p:strVal val="ppt_y+.1"/>
                                          </p:val>
                                        </p:tav>
                                      </p:tavLst>
                                    </p:anim>
                                    <p:set>
                                      <p:cBhvr>
                                        <p:cTn id="84"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62467" grpId="1"/>
      <p:bldP spid="3" grpId="0"/>
      <p:bldP spid="3" grpId="1"/>
      <p:bldP spid="25" grpId="0" animBg="1"/>
      <p:bldP spid="26" grpId="0" animBg="1"/>
      <p:bldP spid="27" grpId="0" animBg="1"/>
      <p:bldP spid="28" grpId="0" animBg="1"/>
      <p:bldP spid="14" grpId="0"/>
      <p:bldP spid="15"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6" y="-38912"/>
            <a:ext cx="10668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5"/>
          <p:cNvSpPr txBox="1">
            <a:spLocks noChangeArrowheads="1"/>
          </p:cNvSpPr>
          <p:nvPr/>
        </p:nvSpPr>
        <p:spPr bwMode="auto">
          <a:xfrm>
            <a:off x="1295400" y="17835"/>
            <a:ext cx="78486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i="0" u="none" dirty="0">
                <a:solidFill>
                  <a:srgbClr val="0000CC"/>
                </a:solidFill>
                <a:latin typeface="Tahoma" panose="020B0604030504040204" pitchFamily="34" charset="0"/>
              </a:rPr>
              <a:t>BÀI 16. THỦY QUYỂN. VÒNG TUẦN HOÀN NƯỚC. NƯỚC NGẦM, BĂNG HÀ.</a:t>
            </a:r>
          </a:p>
        </p:txBody>
      </p:sp>
      <p:sp>
        <p:nvSpPr>
          <p:cNvPr id="11" name="Text Box 5"/>
          <p:cNvSpPr txBox="1">
            <a:spLocks noChangeArrowheads="1"/>
          </p:cNvSpPr>
          <p:nvPr/>
        </p:nvSpPr>
        <p:spPr bwMode="auto">
          <a:xfrm>
            <a:off x="545465" y="1621790"/>
            <a:ext cx="8217535" cy="19380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r>
              <a:rPr lang="nl-NL" sz="2400" b="0" i="0" u="none" dirty="0">
                <a:solidFill>
                  <a:srgbClr val="0000CC"/>
                </a:solidFill>
                <a:latin typeface="Times New Roman" panose="02020603050405020304" pitchFamily="18" charset="0"/>
                <a:cs typeface="Times New Roman" panose="02020603050405020304" pitchFamily="18" charset="0"/>
              </a:rPr>
              <a:t> </a:t>
            </a:r>
            <a:r>
              <a:rPr lang="en-US" altLang="nl-NL" sz="2400" b="0" i="0" u="none" dirty="0">
                <a:solidFill>
                  <a:srgbClr val="0000CC"/>
                </a:solidFill>
                <a:latin typeface="Times New Roman" panose="02020603050405020304" pitchFamily="18" charset="0"/>
                <a:cs typeface="Times New Roman" panose="02020603050405020304" pitchFamily="18" charset="0"/>
              </a:rPr>
              <a:t>- </a:t>
            </a:r>
            <a:r>
              <a:rPr lang="nl-NL" sz="2400" b="0" i="0" u="none" dirty="0">
                <a:solidFill>
                  <a:srgbClr val="0000CC"/>
                </a:solidFill>
                <a:latin typeface="Times New Roman" panose="02020603050405020304" pitchFamily="18" charset="0"/>
                <a:cs typeface="Times New Roman" panose="02020603050405020304" pitchFamily="18" charset="0"/>
              </a:rPr>
              <a:t>K</a:t>
            </a:r>
            <a:r>
              <a:rPr lang="en-US" altLang="nl-NL" sz="2400" b="0" i="0" u="none" dirty="0">
                <a:solidFill>
                  <a:srgbClr val="0000CC"/>
                </a:solidFill>
                <a:latin typeface="Times New Roman" panose="02020603050405020304" pitchFamily="18" charset="0"/>
                <a:cs typeface="Times New Roman" panose="02020603050405020304" pitchFamily="18" charset="0"/>
              </a:rPr>
              <a:t>hái niệm</a:t>
            </a:r>
            <a:r>
              <a:rPr lang="nl-NL" sz="2400" b="0" i="0" u="none" dirty="0">
                <a:solidFill>
                  <a:srgbClr val="0000CC"/>
                </a:solidFill>
                <a:latin typeface="Times New Roman" panose="02020603050405020304" pitchFamily="18" charset="0"/>
                <a:cs typeface="Times New Roman" panose="02020603050405020304" pitchFamily="18" charset="0"/>
              </a:rPr>
              <a:t>: Thuỷ quyển là toàn bộ lớp nước bao </a:t>
            </a:r>
            <a:r>
              <a:rPr lang="en-US" altLang="nl-NL" sz="2400" b="0" i="0" u="none" dirty="0">
                <a:solidFill>
                  <a:srgbClr val="0000CC"/>
                </a:solidFill>
                <a:latin typeface="Times New Roman" panose="02020603050405020304" pitchFamily="18" charset="0"/>
                <a:cs typeface="Times New Roman" panose="02020603050405020304" pitchFamily="18" charset="0"/>
              </a:rPr>
              <a:t>phủ trên Trái Đất</a:t>
            </a:r>
            <a:r>
              <a:rPr lang="nl-NL" sz="2400" b="0" i="0" u="none" dirty="0">
                <a:solidFill>
                  <a:srgbClr val="0000CC"/>
                </a:solidFill>
                <a:latin typeface="Times New Roman" panose="02020603050405020304" pitchFamily="18" charset="0"/>
                <a:cs typeface="Times New Roman" panose="02020603050405020304" pitchFamily="18" charset="0"/>
              </a:rPr>
              <a:t> </a:t>
            </a:r>
          </a:p>
          <a:p>
            <a:endParaRPr lang="nl-NL" sz="2400" b="0" i="0" u="none" dirty="0">
              <a:solidFill>
                <a:srgbClr val="0000CC"/>
              </a:solidFill>
              <a:latin typeface="Times New Roman" panose="02020603050405020304" pitchFamily="18" charset="0"/>
              <a:cs typeface="Times New Roman" panose="02020603050405020304" pitchFamily="18" charset="0"/>
            </a:endParaRPr>
          </a:p>
          <a:p>
            <a:r>
              <a:rPr lang="nl-NL" sz="2400" b="0" i="0" u="none" dirty="0">
                <a:solidFill>
                  <a:srgbClr val="0000CC"/>
                </a:solidFill>
                <a:latin typeface="Times New Roman" panose="02020603050405020304" pitchFamily="18" charset="0"/>
                <a:cs typeface="Times New Roman" panose="02020603050405020304" pitchFamily="18" charset="0"/>
              </a:rPr>
              <a:t>- Gồm nước ở các đại dương, biển, sông, hồ, đầm lầy, nước dưới đất (nước ngầm), tuyết, băng và hơi nước trong khí quyền</a:t>
            </a:r>
            <a:endParaRPr lang="en-US" sz="2400" b="0" i="0" u="none" dirty="0">
              <a:solidFill>
                <a:srgbClr val="0000CC"/>
              </a:solidFill>
              <a:latin typeface="Times New Roman" panose="02020603050405020304" pitchFamily="18" charset="0"/>
              <a:cs typeface="Times New Roman" panose="02020603050405020304" pitchFamily="18" charset="0"/>
            </a:endParaRPr>
          </a:p>
        </p:txBody>
      </p:sp>
      <p:sp>
        <p:nvSpPr>
          <p:cNvPr id="13" name="Rectangle 3"/>
          <p:cNvSpPr>
            <a:spLocks noChangeArrowheads="1"/>
          </p:cNvSpPr>
          <p:nvPr/>
        </p:nvSpPr>
        <p:spPr bwMode="auto">
          <a:xfrm>
            <a:off x="545592" y="893802"/>
            <a:ext cx="882700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0" hangingPunct="0">
              <a:spcBef>
                <a:spcPct val="50000"/>
              </a:spcBef>
              <a:defRPr/>
            </a:pPr>
            <a:r>
              <a:rPr lang="nl-NL" sz="3000" b="1" dirty="0">
                <a:solidFill>
                  <a:srgbClr val="C00000"/>
                </a:solidFill>
                <a:latin typeface="Times New Roman" panose="02020603050405020304" pitchFamily="18" charset="0"/>
                <a:cs typeface="Times New Roman" panose="02020603050405020304" pitchFamily="18" charset="0"/>
              </a:rPr>
              <a:t>I. Thủy quyển, thành phần chủ yếu của thủy quyển</a:t>
            </a:r>
            <a:r>
              <a:rPr lang="en-US" sz="3000" cap="all" dirty="0">
                <a:ln w="0"/>
                <a:solidFill>
                  <a:srgbClr val="C0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25" y="1"/>
            <a:ext cx="1196975" cy="1009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
          <p:cNvSpPr txBox="1">
            <a:spLocks noChangeArrowheads="1"/>
          </p:cNvSpPr>
          <p:nvPr/>
        </p:nvSpPr>
        <p:spPr bwMode="auto">
          <a:xfrm>
            <a:off x="1219200" y="17835"/>
            <a:ext cx="78486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a:defRPr sz="2800" b="1" i="1" u="sng">
                <a:solidFill>
                  <a:srgbClr val="090703"/>
                </a:solidFill>
                <a:latin typeface="VNI-Times" pitchFamily="2" charset="0"/>
              </a:defRPr>
            </a:lvl1pPr>
            <a:lvl2pPr marL="742950" indent="-285750">
              <a:defRPr sz="2800" b="1" i="1" u="sng">
                <a:solidFill>
                  <a:srgbClr val="090703"/>
                </a:solidFill>
                <a:latin typeface="VNI-Times" pitchFamily="2" charset="0"/>
              </a:defRPr>
            </a:lvl2pPr>
            <a:lvl3pPr marL="1143000" indent="-228600">
              <a:defRPr sz="2800" b="1" i="1" u="sng">
                <a:solidFill>
                  <a:srgbClr val="090703"/>
                </a:solidFill>
                <a:latin typeface="VNI-Times" pitchFamily="2" charset="0"/>
              </a:defRPr>
            </a:lvl3pPr>
            <a:lvl4pPr marL="1600200" indent="-228600">
              <a:defRPr sz="2800" b="1" i="1" u="sng">
                <a:solidFill>
                  <a:srgbClr val="090703"/>
                </a:solidFill>
                <a:latin typeface="VNI-Times" pitchFamily="2" charset="0"/>
              </a:defRPr>
            </a:lvl4pPr>
            <a:lvl5pPr marL="2057400" indent="-228600">
              <a:defRPr sz="2800" b="1" i="1" u="sng">
                <a:solidFill>
                  <a:srgbClr val="090703"/>
                </a:solidFill>
                <a:latin typeface="VNI-Times" pitchFamily="2" charset="0"/>
              </a:defRPr>
            </a:lvl5pPr>
            <a:lvl6pPr marL="2514600" indent="-228600" eaLnBrk="0" fontAlgn="base" hangingPunct="0">
              <a:spcBef>
                <a:spcPct val="0"/>
              </a:spcBef>
              <a:spcAft>
                <a:spcPct val="0"/>
              </a:spcAft>
              <a:defRPr sz="2800" b="1" i="1" u="sng">
                <a:solidFill>
                  <a:srgbClr val="090703"/>
                </a:solidFill>
                <a:latin typeface="VNI-Times" pitchFamily="2" charset="0"/>
              </a:defRPr>
            </a:lvl6pPr>
            <a:lvl7pPr marL="2971800" indent="-228600" eaLnBrk="0" fontAlgn="base" hangingPunct="0">
              <a:spcBef>
                <a:spcPct val="0"/>
              </a:spcBef>
              <a:spcAft>
                <a:spcPct val="0"/>
              </a:spcAft>
              <a:defRPr sz="2800" b="1" i="1" u="sng">
                <a:solidFill>
                  <a:srgbClr val="090703"/>
                </a:solidFill>
                <a:latin typeface="VNI-Times" pitchFamily="2" charset="0"/>
              </a:defRPr>
            </a:lvl7pPr>
            <a:lvl8pPr marL="3429000" indent="-228600" eaLnBrk="0" fontAlgn="base" hangingPunct="0">
              <a:spcBef>
                <a:spcPct val="0"/>
              </a:spcBef>
              <a:spcAft>
                <a:spcPct val="0"/>
              </a:spcAft>
              <a:defRPr sz="2800" b="1" i="1" u="sng">
                <a:solidFill>
                  <a:srgbClr val="090703"/>
                </a:solidFill>
                <a:latin typeface="VNI-Times" pitchFamily="2" charset="0"/>
              </a:defRPr>
            </a:lvl8pPr>
            <a:lvl9pPr marL="3886200" indent="-228600" eaLnBrk="0" fontAlgn="base" hangingPunct="0">
              <a:spcBef>
                <a:spcPct val="0"/>
              </a:spcBef>
              <a:spcAft>
                <a:spcPct val="0"/>
              </a:spcAft>
              <a:defRPr sz="2800" b="1" i="1" u="sng">
                <a:solidFill>
                  <a:srgbClr val="090703"/>
                </a:solidFill>
                <a:latin typeface="VNI-Times" pitchFamily="2" charset="0"/>
              </a:defRPr>
            </a:lvl9pPr>
          </a:lstStyle>
          <a:p>
            <a:pPr algn="ctr">
              <a:spcBef>
                <a:spcPct val="50000"/>
              </a:spcBef>
            </a:pPr>
            <a:r>
              <a:rPr lang="en-US" sz="2400" i="0" u="none" dirty="0">
                <a:solidFill>
                  <a:srgbClr val="0000CC"/>
                </a:solidFill>
                <a:latin typeface="Tahoma" panose="020B0604030504040204" pitchFamily="34" charset="0"/>
              </a:rPr>
              <a:t>BÀI 16. THỦY QUYỂN. VÒNG TUẦN HOÀN NƯỚC. NƯỚC NGẦM, BĂNG HÀ.</a:t>
            </a:r>
          </a:p>
        </p:txBody>
      </p:sp>
      <p:sp>
        <p:nvSpPr>
          <p:cNvPr id="10" name="Text Box 2"/>
          <p:cNvSpPr txBox="1">
            <a:spLocks noChangeArrowheads="1"/>
          </p:cNvSpPr>
          <p:nvPr/>
        </p:nvSpPr>
        <p:spPr bwMode="auto">
          <a:xfrm>
            <a:off x="457200" y="914400"/>
            <a:ext cx="7696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0" hangingPunct="0">
              <a:spcBef>
                <a:spcPct val="50000"/>
              </a:spcBef>
              <a:defRPr/>
            </a:pPr>
            <a:r>
              <a:rPr lang="en-US" sz="3000" b="1" dirty="0">
                <a:solidFill>
                  <a:srgbClr val="993300"/>
                </a:solidFill>
                <a:cs typeface="Times New Roman" panose="02020603050405020304" pitchFamily="18" charset="0"/>
              </a:rPr>
              <a:t>II. </a:t>
            </a:r>
            <a:r>
              <a:rPr lang="en-US" sz="3000" b="1" dirty="0" err="1">
                <a:solidFill>
                  <a:srgbClr val="993300"/>
                </a:solidFill>
                <a:cs typeface="Times New Roman" panose="02020603050405020304" pitchFamily="18" charset="0"/>
              </a:rPr>
              <a:t>Vòng</a:t>
            </a:r>
            <a:r>
              <a:rPr lang="en-US" sz="3000" b="1" dirty="0">
                <a:solidFill>
                  <a:srgbClr val="993300"/>
                </a:solidFill>
                <a:cs typeface="Times New Roman" panose="02020603050405020304" pitchFamily="18" charset="0"/>
              </a:rPr>
              <a:t> </a:t>
            </a:r>
            <a:r>
              <a:rPr lang="en-US" sz="3000" b="1" dirty="0" err="1">
                <a:solidFill>
                  <a:srgbClr val="993300"/>
                </a:solidFill>
                <a:cs typeface="Times New Roman" panose="02020603050405020304" pitchFamily="18" charset="0"/>
              </a:rPr>
              <a:t>tuần</a:t>
            </a:r>
            <a:r>
              <a:rPr lang="en-US" sz="3000" b="1" dirty="0">
                <a:solidFill>
                  <a:srgbClr val="993300"/>
                </a:solidFill>
                <a:cs typeface="Times New Roman" panose="02020603050405020304" pitchFamily="18" charset="0"/>
              </a:rPr>
              <a:t> </a:t>
            </a:r>
            <a:r>
              <a:rPr lang="en-US" sz="3000" b="1" dirty="0" err="1">
                <a:solidFill>
                  <a:srgbClr val="993300"/>
                </a:solidFill>
                <a:cs typeface="Times New Roman" panose="02020603050405020304" pitchFamily="18" charset="0"/>
              </a:rPr>
              <a:t>hoàn</a:t>
            </a:r>
            <a:r>
              <a:rPr lang="en-US" sz="3000" b="1" dirty="0">
                <a:solidFill>
                  <a:srgbClr val="993300"/>
                </a:solidFill>
                <a:cs typeface="Times New Roman" panose="02020603050405020304" pitchFamily="18" charset="0"/>
              </a:rPr>
              <a:t> </a:t>
            </a:r>
            <a:r>
              <a:rPr lang="en-US" sz="3000" b="1" dirty="0" err="1">
                <a:solidFill>
                  <a:srgbClr val="993300"/>
                </a:solidFill>
                <a:cs typeface="Times New Roman" panose="02020603050405020304" pitchFamily="18" charset="0"/>
              </a:rPr>
              <a:t>nước</a:t>
            </a:r>
            <a:r>
              <a:rPr lang="en-US" sz="3000" b="1" dirty="0">
                <a:solidFill>
                  <a:srgbClr val="993300"/>
                </a:solidFill>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0" fontAlgn="base" latinLnBrk="0" hangingPunct="0">
          <a:lnSpc>
            <a:spcPct val="100000"/>
          </a:lnSpc>
          <a:spcBef>
            <a:spcPct val="0"/>
          </a:spcBef>
          <a:spcAft>
            <a:spcPct val="0"/>
          </a:spcAft>
          <a:buClrTx/>
          <a:buSzTx/>
          <a:buFontTx/>
          <a:buNone/>
          <a:defRPr kumimoji="0" lang="en-US" sz="2800" b="1" i="1" u="sng" strike="noStrike" cap="none" normalizeH="0" baseline="0" smtClean="0">
            <a:ln>
              <a:noFill/>
            </a:ln>
            <a:solidFill>
              <a:srgbClr val="090703"/>
            </a:solidFill>
            <a:effectLst/>
            <a:latin typeface="VNI-Times" pitchFamily="2" charset="0"/>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0" fontAlgn="base" latinLnBrk="0" hangingPunct="0">
          <a:lnSpc>
            <a:spcPct val="100000"/>
          </a:lnSpc>
          <a:spcBef>
            <a:spcPct val="0"/>
          </a:spcBef>
          <a:spcAft>
            <a:spcPct val="0"/>
          </a:spcAft>
          <a:buClrTx/>
          <a:buSzTx/>
          <a:buFontTx/>
          <a:buNone/>
          <a:defRPr kumimoji="0" lang="en-US" sz="2800" b="1" i="1" u="sng" strike="noStrike" cap="none" normalizeH="0" baseline="0" smtClean="0">
            <a:ln>
              <a:noFill/>
            </a:ln>
            <a:solidFill>
              <a:srgbClr val="090703"/>
            </a:solidFill>
            <a:effectLst/>
            <a:latin typeface="VNI-Times" pitchFamily="2"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1911</Words>
  <Application>Microsoft Office PowerPoint</Application>
  <PresentationFormat>On-screen Show (4:3)</PresentationFormat>
  <Paragraphs>135</Paragraphs>
  <Slides>29</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Calibri</vt:lpstr>
      <vt:lpstr>Symbol</vt:lpstr>
      <vt:lpstr>Tahoma</vt:lpstr>
      <vt:lpstr>Times New Roman</vt:lpstr>
      <vt:lpstr>VNI-Times</vt:lpstr>
      <vt:lpstr>Wingdings</vt:lpstr>
      <vt:lpstr>Office Theme</vt:lpstr>
      <vt:lpstr>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dc:creator>
  <cp:lastModifiedBy>admin</cp:lastModifiedBy>
  <cp:revision>144</cp:revision>
  <dcterms:created xsi:type="dcterms:W3CDTF">2021-07-18T20:32:00Z</dcterms:created>
  <dcterms:modified xsi:type="dcterms:W3CDTF">2025-01-22T16:26:16Z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B4E36974F9504F36986086AF783093D3</vt:lpwstr>
  </property>
  <property fmtid="{D5CDD505-2E9C-101B-9397-08002B2CF9AE}" pid="3" name="KSOProductBuildVer">
    <vt:lpwstr>1033-11.2.0.11042</vt:lpwstr>
  </property>
</Properties>
</file>