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29"/>
  </p:notesMasterIdLst>
  <p:sldIdLst>
    <p:sldId id="468" r:id="rId4"/>
    <p:sldId id="260" r:id="rId5"/>
    <p:sldId id="489" r:id="rId6"/>
    <p:sldId id="483" r:id="rId7"/>
    <p:sldId id="488" r:id="rId8"/>
    <p:sldId id="486" r:id="rId9"/>
    <p:sldId id="477" r:id="rId10"/>
    <p:sldId id="487" r:id="rId11"/>
    <p:sldId id="490" r:id="rId12"/>
    <p:sldId id="491" r:id="rId13"/>
    <p:sldId id="492" r:id="rId14"/>
    <p:sldId id="493" r:id="rId15"/>
    <p:sldId id="496" r:id="rId16"/>
    <p:sldId id="497" r:id="rId17"/>
    <p:sldId id="469" r:id="rId18"/>
    <p:sldId id="470" r:id="rId19"/>
    <p:sldId id="471" r:id="rId20"/>
    <p:sldId id="472" r:id="rId21"/>
    <p:sldId id="264" r:id="rId22"/>
    <p:sldId id="265" r:id="rId23"/>
    <p:sldId id="274" r:id="rId24"/>
    <p:sldId id="494" r:id="rId25"/>
    <p:sldId id="275" r:id="rId26"/>
    <p:sldId id="478" r:id="rId27"/>
    <p:sldId id="273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3BE24-D1F0-4ABA-9B15-122CA4A7D3E5}" v="218" dt="2024-03-08T03:29:07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1" d="100"/>
          <a:sy n="61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ích Hợp Xã Hội Lịch Sử - Địa Lí Đại học" userId="3af8c7282a4ac312" providerId="LiveId" clId="{2983BE24-D1F0-4ABA-9B15-122CA4A7D3E5}"/>
    <pc:docChg chg="undo custSel addSld delSld modSld sldOrd delMainMaster">
      <pc:chgData name="Tích Hợp Xã Hội Lịch Sử - Địa Lí Đại học" userId="3af8c7282a4ac312" providerId="LiveId" clId="{2983BE24-D1F0-4ABA-9B15-122CA4A7D3E5}" dt="2024-03-08T03:29:07.706" v="451"/>
      <pc:docMkLst>
        <pc:docMk/>
      </pc:docMkLst>
      <pc:sldChg chg="delSp modSp mod delAnim">
        <pc:chgData name="Tích Hợp Xã Hội Lịch Sử - Địa Lí Đại học" userId="3af8c7282a4ac312" providerId="LiveId" clId="{2983BE24-D1F0-4ABA-9B15-122CA4A7D3E5}" dt="2024-03-08T03:29:07.706" v="451"/>
        <pc:sldMkLst>
          <pc:docMk/>
          <pc:sldMk cId="1660956121" sldId="264"/>
        </pc:sldMkLst>
        <pc:spChg chg="del">
          <ac:chgData name="Tích Hợp Xã Hội Lịch Sử - Địa Lí Đại học" userId="3af8c7282a4ac312" providerId="LiveId" clId="{2983BE24-D1F0-4ABA-9B15-122CA4A7D3E5}" dt="2024-03-04T02:31:42.024" v="369" actId="478"/>
          <ac:spMkLst>
            <pc:docMk/>
            <pc:sldMk cId="1660956121" sldId="264"/>
            <ac:spMk id="3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6T03:40:34.265" v="436" actId="1076"/>
          <ac:spMkLst>
            <pc:docMk/>
            <pc:sldMk cId="1660956121" sldId="264"/>
            <ac:spMk id="5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8T03:29:07.706" v="451"/>
          <ac:spMkLst>
            <pc:docMk/>
            <pc:sldMk cId="1660956121" sldId="264"/>
            <ac:spMk id="11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6T03:40:30.771" v="435" actId="403"/>
          <ac:spMkLst>
            <pc:docMk/>
            <pc:sldMk cId="1660956121" sldId="264"/>
            <ac:spMk id="13" creationId="{00000000-0000-0000-0000-000000000000}"/>
          </ac:spMkLst>
        </pc:spChg>
        <pc:graphicFrameChg chg="del">
          <ac:chgData name="Tích Hợp Xã Hội Lịch Sử - Địa Lí Đại học" userId="3af8c7282a4ac312" providerId="LiveId" clId="{2983BE24-D1F0-4ABA-9B15-122CA4A7D3E5}" dt="2024-03-04T02:31:44.037" v="370" actId="478"/>
          <ac:graphicFrameMkLst>
            <pc:docMk/>
            <pc:sldMk cId="1660956121" sldId="264"/>
            <ac:graphicFrameMk id="2" creationId="{00000000-0000-0000-0000-000000000000}"/>
          </ac:graphicFrameMkLst>
        </pc:graphicFrameChg>
        <pc:picChg chg="del">
          <ac:chgData name="Tích Hợp Xã Hội Lịch Sử - Địa Lí Đại học" userId="3af8c7282a4ac312" providerId="LiveId" clId="{2983BE24-D1F0-4ABA-9B15-122CA4A7D3E5}" dt="2024-03-04T02:31:40.530" v="368" actId="478"/>
          <ac:picMkLst>
            <pc:docMk/>
            <pc:sldMk cId="1660956121" sldId="264"/>
            <ac:picMk id="12" creationId="{00000000-0000-0000-0000-000000000000}"/>
          </ac:picMkLst>
        </pc:picChg>
        <pc:cxnChg chg="del">
          <ac:chgData name="Tích Hợp Xã Hội Lịch Sử - Địa Lí Đại học" userId="3af8c7282a4ac312" providerId="LiveId" clId="{2983BE24-D1F0-4ABA-9B15-122CA4A7D3E5}" dt="2024-03-04T02:31:47.333" v="371" actId="478"/>
          <ac:cxnSpMkLst>
            <pc:docMk/>
            <pc:sldMk cId="1660956121" sldId="264"/>
            <ac:cxnSpMk id="6" creationId="{00000000-0000-0000-0000-000000000000}"/>
          </ac:cxnSpMkLst>
        </pc:cxnChg>
      </pc:sldChg>
      <pc:sldChg chg="delSp modSp mod delAnim">
        <pc:chgData name="Tích Hợp Xã Hội Lịch Sử - Địa Lí Đại học" userId="3af8c7282a4ac312" providerId="LiveId" clId="{2983BE24-D1F0-4ABA-9B15-122CA4A7D3E5}" dt="2024-03-06T03:49:12.323" v="443"/>
        <pc:sldMkLst>
          <pc:docMk/>
          <pc:sldMk cId="756383407" sldId="265"/>
        </pc:sldMkLst>
        <pc:spChg chg="mod">
          <ac:chgData name="Tích Hợp Xã Hội Lịch Sử - Địa Lí Đại học" userId="3af8c7282a4ac312" providerId="LiveId" clId="{2983BE24-D1F0-4ABA-9B15-122CA4A7D3E5}" dt="2024-03-06T03:49:12.323" v="443"/>
          <ac:spMkLst>
            <pc:docMk/>
            <pc:sldMk cId="756383407" sldId="265"/>
            <ac:spMk id="2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6T03:49:05.045" v="437" actId="403"/>
          <ac:spMkLst>
            <pc:docMk/>
            <pc:sldMk cId="756383407" sldId="265"/>
            <ac:spMk id="3" creationId="{00000000-0000-0000-0000-000000000000}"/>
          </ac:spMkLst>
        </pc:spChg>
        <pc:spChg chg="del">
          <ac:chgData name="Tích Hợp Xã Hội Lịch Sử - Địa Lí Đại học" userId="3af8c7282a4ac312" providerId="LiveId" clId="{2983BE24-D1F0-4ABA-9B15-122CA4A7D3E5}" dt="2024-03-04T02:48:58.345" v="387" actId="478"/>
          <ac:spMkLst>
            <pc:docMk/>
            <pc:sldMk cId="756383407" sldId="265"/>
            <ac:spMk id="21" creationId="{00000000-0000-0000-0000-000000000000}"/>
          </ac:spMkLst>
        </pc:spChg>
        <pc:spChg chg="del">
          <ac:chgData name="Tích Hợp Xã Hội Lịch Sử - Địa Lí Đại học" userId="3af8c7282a4ac312" providerId="LiveId" clId="{2983BE24-D1F0-4ABA-9B15-122CA4A7D3E5}" dt="2024-03-04T02:48:57.058" v="386" actId="478"/>
          <ac:spMkLst>
            <pc:docMk/>
            <pc:sldMk cId="756383407" sldId="265"/>
            <ac:spMk id="23" creationId="{00000000-0000-0000-0000-000000000000}"/>
          </ac:spMkLst>
        </pc:spChg>
        <pc:spChg chg="del">
          <ac:chgData name="Tích Hợp Xã Hội Lịch Sử - Địa Lí Đại học" userId="3af8c7282a4ac312" providerId="LiveId" clId="{2983BE24-D1F0-4ABA-9B15-122CA4A7D3E5}" dt="2024-03-04T02:48:56.282" v="385" actId="478"/>
          <ac:spMkLst>
            <pc:docMk/>
            <pc:sldMk cId="756383407" sldId="265"/>
            <ac:spMk id="24" creationId="{00000000-0000-0000-0000-000000000000}"/>
          </ac:spMkLst>
        </pc:spChg>
        <pc:spChg chg="del">
          <ac:chgData name="Tích Hợp Xã Hội Lịch Sử - Địa Lí Đại học" userId="3af8c7282a4ac312" providerId="LiveId" clId="{2983BE24-D1F0-4ABA-9B15-122CA4A7D3E5}" dt="2024-03-04T02:48:56.282" v="385" actId="478"/>
          <ac:spMkLst>
            <pc:docMk/>
            <pc:sldMk cId="756383407" sldId="265"/>
            <ac:spMk id="25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6T03:49:07.494" v="438" actId="1076"/>
          <ac:spMkLst>
            <pc:docMk/>
            <pc:sldMk cId="756383407" sldId="265"/>
            <ac:spMk id="26" creationId="{00000000-0000-0000-0000-000000000000}"/>
          </ac:spMkLst>
        </pc:spChg>
        <pc:picChg chg="del">
          <ac:chgData name="Tích Hợp Xã Hội Lịch Sử - Địa Lí Đại học" userId="3af8c7282a4ac312" providerId="LiveId" clId="{2983BE24-D1F0-4ABA-9B15-122CA4A7D3E5}" dt="2024-03-04T02:48:59.716" v="389" actId="478"/>
          <ac:picMkLst>
            <pc:docMk/>
            <pc:sldMk cId="756383407" sldId="265"/>
            <ac:picMk id="19" creationId="{00000000-0000-0000-0000-000000000000}"/>
          </ac:picMkLst>
        </pc:picChg>
        <pc:picChg chg="del">
          <ac:chgData name="Tích Hợp Xã Hội Lịch Sử - Địa Lí Đại học" userId="3af8c7282a4ac312" providerId="LiveId" clId="{2983BE24-D1F0-4ABA-9B15-122CA4A7D3E5}" dt="2024-03-04T02:48:59.096" v="388" actId="478"/>
          <ac:picMkLst>
            <pc:docMk/>
            <pc:sldMk cId="756383407" sldId="265"/>
            <ac:picMk id="22" creationId="{00000000-0000-0000-0000-000000000000}"/>
          </ac:picMkLst>
        </pc:picChg>
        <pc:cxnChg chg="del">
          <ac:chgData name="Tích Hợp Xã Hội Lịch Sử - Địa Lí Đại học" userId="3af8c7282a4ac312" providerId="LiveId" clId="{2983BE24-D1F0-4ABA-9B15-122CA4A7D3E5}" dt="2024-03-04T02:49:01.289" v="390" actId="478"/>
          <ac:cxnSpMkLst>
            <pc:docMk/>
            <pc:sldMk cId="756383407" sldId="265"/>
            <ac:cxnSpMk id="6" creationId="{00000000-0000-0000-0000-000000000000}"/>
          </ac:cxnSpMkLst>
        </pc:cxnChg>
      </pc:sldChg>
      <pc:sldChg chg="addSp delSp modSp mod setBg delAnim modAnim">
        <pc:chgData name="Tích Hợp Xã Hội Lịch Sử - Địa Lí Đại học" userId="3af8c7282a4ac312" providerId="LiveId" clId="{2983BE24-D1F0-4ABA-9B15-122CA4A7D3E5}" dt="2024-02-21T06:52:14.295" v="88"/>
        <pc:sldMkLst>
          <pc:docMk/>
          <pc:sldMk cId="1213160045" sldId="274"/>
        </pc:sldMkLst>
        <pc:spChg chg="mod">
          <ac:chgData name="Tích Hợp Xã Hội Lịch Sử - Địa Lí Đại học" userId="3af8c7282a4ac312" providerId="LiveId" clId="{2983BE24-D1F0-4ABA-9B15-122CA4A7D3E5}" dt="2024-02-21T06:51:54.154" v="85" actId="26606"/>
          <ac:spMkLst>
            <pc:docMk/>
            <pc:sldMk cId="1213160045" sldId="274"/>
            <ac:spMk id="4" creationId="{00000000-0000-0000-0000-000000000000}"/>
          </ac:spMkLst>
        </pc:spChg>
        <pc:spChg chg="add">
          <ac:chgData name="Tích Hợp Xã Hội Lịch Sử - Địa Lí Đại học" userId="3af8c7282a4ac312" providerId="LiveId" clId="{2983BE24-D1F0-4ABA-9B15-122CA4A7D3E5}" dt="2024-02-21T06:51:54.154" v="85" actId="26606"/>
          <ac:spMkLst>
            <pc:docMk/>
            <pc:sldMk cId="1213160045" sldId="274"/>
            <ac:spMk id="6" creationId="{AC477752-ACCA-41C1-9B1D-D0CED1F9CBDD}"/>
          </ac:spMkLst>
        </pc:spChg>
        <pc:spChg chg="add del">
          <ac:chgData name="Tích Hợp Xã Hội Lịch Sử - Địa Lí Đại học" userId="3af8c7282a4ac312" providerId="LiveId" clId="{2983BE24-D1F0-4ABA-9B15-122CA4A7D3E5}" dt="2024-02-21T06:51:50.342" v="84" actId="26606"/>
          <ac:spMkLst>
            <pc:docMk/>
            <pc:sldMk cId="1213160045" sldId="274"/>
            <ac:spMk id="9" creationId="{D4771268-CB57-404A-9271-370EB28F6090}"/>
          </ac:spMkLst>
        </pc:spChg>
        <pc:picChg chg="add mod">
          <ac:chgData name="Tích Hợp Xã Hội Lịch Sử - Địa Lí Đại học" userId="3af8c7282a4ac312" providerId="LiveId" clId="{2983BE24-D1F0-4ABA-9B15-122CA4A7D3E5}" dt="2024-02-21T06:52:09.810" v="87" actId="27614"/>
          <ac:picMkLst>
            <pc:docMk/>
            <pc:sldMk cId="1213160045" sldId="274"/>
            <ac:picMk id="3" creationId="{E7F1C297-ED33-45DD-DB93-B45CB99D1FEA}"/>
          </ac:picMkLst>
        </pc:picChg>
        <pc:picChg chg="del">
          <ac:chgData name="Tích Hợp Xã Hội Lịch Sử - Địa Lí Đại học" userId="3af8c7282a4ac312" providerId="LiveId" clId="{2983BE24-D1F0-4ABA-9B15-122CA4A7D3E5}" dt="2024-02-21T06:51:41.654" v="81" actId="478"/>
          <ac:picMkLst>
            <pc:docMk/>
            <pc:sldMk cId="1213160045" sldId="274"/>
            <ac:picMk id="7" creationId="{00000000-0000-0000-0000-000000000000}"/>
          </ac:picMkLst>
        </pc:picChg>
      </pc:sldChg>
      <pc:sldChg chg="del">
        <pc:chgData name="Tích Hợp Xã Hội Lịch Sử - Địa Lí Đại học" userId="3af8c7282a4ac312" providerId="LiveId" clId="{2983BE24-D1F0-4ABA-9B15-122CA4A7D3E5}" dt="2024-02-21T06:54:41.376" v="204" actId="47"/>
        <pc:sldMkLst>
          <pc:docMk/>
          <pc:sldMk cId="1429283405" sldId="276"/>
        </pc:sldMkLst>
      </pc:sldChg>
      <pc:sldChg chg="ord">
        <pc:chgData name="Tích Hợp Xã Hội Lịch Sử - Địa Lí Đại học" userId="3af8c7282a4ac312" providerId="LiveId" clId="{2983BE24-D1F0-4ABA-9B15-122CA4A7D3E5}" dt="2024-02-21T06:55:21.879" v="207"/>
        <pc:sldMkLst>
          <pc:docMk/>
          <pc:sldMk cId="1912679490" sldId="478"/>
        </pc:sldMkLst>
      </pc:sldChg>
      <pc:sldChg chg="del">
        <pc:chgData name="Tích Hợp Xã Hội Lịch Sử - Địa Lí Đại học" userId="3af8c7282a4ac312" providerId="LiveId" clId="{2983BE24-D1F0-4ABA-9B15-122CA4A7D3E5}" dt="2024-02-21T06:55:09.235" v="205" actId="47"/>
        <pc:sldMkLst>
          <pc:docMk/>
          <pc:sldMk cId="873366577" sldId="479"/>
        </pc:sldMkLst>
      </pc:sldChg>
      <pc:sldChg chg="del">
        <pc:chgData name="Tích Hợp Xã Hội Lịch Sử - Địa Lí Đại học" userId="3af8c7282a4ac312" providerId="LiveId" clId="{2983BE24-D1F0-4ABA-9B15-122CA4A7D3E5}" dt="2024-02-21T06:55:09.235" v="205" actId="47"/>
        <pc:sldMkLst>
          <pc:docMk/>
          <pc:sldMk cId="4257722295" sldId="480"/>
        </pc:sldMkLst>
      </pc:sldChg>
      <pc:sldChg chg="del">
        <pc:chgData name="Tích Hợp Xã Hội Lịch Sử - Địa Lí Đại học" userId="3af8c7282a4ac312" providerId="LiveId" clId="{2983BE24-D1F0-4ABA-9B15-122CA4A7D3E5}" dt="2024-02-21T06:55:09.235" v="205" actId="47"/>
        <pc:sldMkLst>
          <pc:docMk/>
          <pc:sldMk cId="915431057" sldId="481"/>
        </pc:sldMkLst>
      </pc:sldChg>
      <pc:sldChg chg="ord">
        <pc:chgData name="Tích Hợp Xã Hội Lịch Sử - Địa Lí Đại học" userId="3af8c7282a4ac312" providerId="LiveId" clId="{2983BE24-D1F0-4ABA-9B15-122CA4A7D3E5}" dt="2024-02-21T06:58:28.170" v="213"/>
        <pc:sldMkLst>
          <pc:docMk/>
          <pc:sldMk cId="3392460951" sldId="483"/>
        </pc:sldMkLst>
      </pc:sldChg>
      <pc:sldChg chg="del">
        <pc:chgData name="Tích Hợp Xã Hội Lịch Sử - Địa Lí Đại học" userId="3af8c7282a4ac312" providerId="LiveId" clId="{2983BE24-D1F0-4ABA-9B15-122CA4A7D3E5}" dt="2024-02-21T06:57:52.106" v="209" actId="2696"/>
        <pc:sldMkLst>
          <pc:docMk/>
          <pc:sldMk cId="237516766" sldId="484"/>
        </pc:sldMkLst>
      </pc:sldChg>
      <pc:sldChg chg="modSp">
        <pc:chgData name="Tích Hợp Xã Hội Lịch Sử - Địa Lí Đại học" userId="3af8c7282a4ac312" providerId="LiveId" clId="{2983BE24-D1F0-4ABA-9B15-122CA4A7D3E5}" dt="2024-03-06T03:21:17.414" v="421" actId="1076"/>
        <pc:sldMkLst>
          <pc:docMk/>
          <pc:sldMk cId="3803486028" sldId="487"/>
        </pc:sldMkLst>
        <pc:spChg chg="mod">
          <ac:chgData name="Tích Hợp Xã Hội Lịch Sử - Địa Lí Đại học" userId="3af8c7282a4ac312" providerId="LiveId" clId="{2983BE24-D1F0-4ABA-9B15-122CA4A7D3E5}" dt="2024-03-06T03:21:14.107" v="420" actId="1076"/>
          <ac:spMkLst>
            <pc:docMk/>
            <pc:sldMk cId="3803486028" sldId="487"/>
            <ac:spMk id="5" creationId="{AA83B8A0-EF3F-8C82-0608-9C7931E64C7C}"/>
          </ac:spMkLst>
        </pc:spChg>
        <pc:spChg chg="mod">
          <ac:chgData name="Tích Hợp Xã Hội Lịch Sử - Địa Lí Đại học" userId="3af8c7282a4ac312" providerId="LiveId" clId="{2983BE24-D1F0-4ABA-9B15-122CA4A7D3E5}" dt="2024-03-06T03:21:11.020" v="419" actId="403"/>
          <ac:spMkLst>
            <pc:docMk/>
            <pc:sldMk cId="3803486028" sldId="487"/>
            <ac:spMk id="6" creationId="{15846952-5A7A-AF9E-28D9-5B37AE18730F}"/>
          </ac:spMkLst>
        </pc:spChg>
        <pc:spChg chg="mod">
          <ac:chgData name="Tích Hợp Xã Hội Lịch Sử - Địa Lí Đại học" userId="3af8c7282a4ac312" providerId="LiveId" clId="{2983BE24-D1F0-4ABA-9B15-122CA4A7D3E5}" dt="2024-03-06T03:21:17.414" v="421" actId="1076"/>
          <ac:spMkLst>
            <pc:docMk/>
            <pc:sldMk cId="3803486028" sldId="487"/>
            <ac:spMk id="7" creationId="{46982380-F268-616F-9FBC-963B65A0E6C3}"/>
          </ac:spMkLst>
        </pc:spChg>
      </pc:sldChg>
      <pc:sldChg chg="modSp">
        <pc:chgData name="Tích Hợp Xã Hội Lịch Sử - Địa Lí Đại học" userId="3af8c7282a4ac312" providerId="LiveId" clId="{2983BE24-D1F0-4ABA-9B15-122CA4A7D3E5}" dt="2024-03-06T03:28:19.698" v="425" actId="1076"/>
        <pc:sldMkLst>
          <pc:docMk/>
          <pc:sldMk cId="2768185154" sldId="492"/>
        </pc:sldMkLst>
        <pc:spChg chg="mod">
          <ac:chgData name="Tích Hợp Xã Hội Lịch Sử - Địa Lí Đại học" userId="3af8c7282a4ac312" providerId="LiveId" clId="{2983BE24-D1F0-4ABA-9B15-122CA4A7D3E5}" dt="2024-03-06T03:28:15.345" v="423" actId="403"/>
          <ac:spMkLst>
            <pc:docMk/>
            <pc:sldMk cId="2768185154" sldId="492"/>
            <ac:spMk id="3" creationId="{B9EC8C82-355B-E06B-35B5-80C2AAFCE12C}"/>
          </ac:spMkLst>
        </pc:spChg>
        <pc:spChg chg="mod">
          <ac:chgData name="Tích Hợp Xã Hội Lịch Sử - Địa Lí Đại học" userId="3af8c7282a4ac312" providerId="LiveId" clId="{2983BE24-D1F0-4ABA-9B15-122CA4A7D3E5}" dt="2024-03-06T03:28:19.698" v="425" actId="1076"/>
          <ac:spMkLst>
            <pc:docMk/>
            <pc:sldMk cId="2768185154" sldId="492"/>
            <ac:spMk id="5" creationId="{5F1E90E0-5003-44D4-F819-52AEA48F9F85}"/>
          </ac:spMkLst>
        </pc:spChg>
        <pc:spChg chg="mod">
          <ac:chgData name="Tích Hợp Xã Hội Lịch Sử - Địa Lí Đại học" userId="3af8c7282a4ac312" providerId="LiveId" clId="{2983BE24-D1F0-4ABA-9B15-122CA4A7D3E5}" dt="2024-03-06T03:28:17.990" v="424" actId="1076"/>
          <ac:spMkLst>
            <pc:docMk/>
            <pc:sldMk cId="2768185154" sldId="492"/>
            <ac:spMk id="6" creationId="{DC441B1A-02E7-CBF9-44FF-300200CA924F}"/>
          </ac:spMkLst>
        </pc:spChg>
      </pc:sldChg>
      <pc:sldChg chg="addSp modSp mod modAnim">
        <pc:chgData name="Tích Hợp Xã Hội Lịch Sử - Địa Lí Đại học" userId="3af8c7282a4ac312" providerId="LiveId" clId="{2983BE24-D1F0-4ABA-9B15-122CA4A7D3E5}" dt="2024-02-21T06:46:35.423" v="36" actId="20577"/>
        <pc:sldMkLst>
          <pc:docMk/>
          <pc:sldMk cId="252207628" sldId="493"/>
        </pc:sldMkLst>
        <pc:spChg chg="add mod">
          <ac:chgData name="Tích Hợp Xã Hội Lịch Sử - Địa Lí Đại học" userId="3af8c7282a4ac312" providerId="LiveId" clId="{2983BE24-D1F0-4ABA-9B15-122CA4A7D3E5}" dt="2024-02-21T06:46:30.912" v="35" actId="207"/>
          <ac:spMkLst>
            <pc:docMk/>
            <pc:sldMk cId="252207628" sldId="493"/>
            <ac:spMk id="2" creationId="{E0CFAFC6-4F7C-77A5-A2A0-1B4B7D9B44FB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46:30.912" v="35" actId="207"/>
          <ac:spMkLst>
            <pc:docMk/>
            <pc:sldMk cId="252207628" sldId="493"/>
            <ac:spMk id="3" creationId="{6CDF1E9F-8216-2DE4-30B4-6DD4A2D3B771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46:35.423" v="36" actId="20577"/>
          <ac:spMkLst>
            <pc:docMk/>
            <pc:sldMk cId="252207628" sldId="493"/>
            <ac:spMk id="5" creationId="{03146C3F-0180-5F4C-7A70-3986DE2558A3}"/>
          </ac:spMkLst>
        </pc:spChg>
      </pc:sldChg>
      <pc:sldChg chg="addSp modSp mod ord modAnim">
        <pc:chgData name="Tích Hợp Xã Hội Lịch Sử - Địa Lí Đại học" userId="3af8c7282a4ac312" providerId="LiveId" clId="{2983BE24-D1F0-4ABA-9B15-122CA4A7D3E5}" dt="2024-02-21T06:54:39.853" v="203"/>
        <pc:sldMkLst>
          <pc:docMk/>
          <pc:sldMk cId="3510728391" sldId="494"/>
        </pc:sldMkLst>
        <pc:spChg chg="add mod">
          <ac:chgData name="Tích Hợp Xã Hội Lịch Sử - Địa Lí Đại học" userId="3af8c7282a4ac312" providerId="LiveId" clId="{2983BE24-D1F0-4ABA-9B15-122CA4A7D3E5}" dt="2024-02-21T06:53:07.280" v="154" actId="1037"/>
          <ac:spMkLst>
            <pc:docMk/>
            <pc:sldMk cId="3510728391" sldId="494"/>
            <ac:spMk id="2" creationId="{6E99ABB0-5F5D-7051-3495-7BF2BD2BA49C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3:07.280" v="154" actId="1037"/>
          <ac:spMkLst>
            <pc:docMk/>
            <pc:sldMk cId="3510728391" sldId="494"/>
            <ac:spMk id="5" creationId="{8B0B6CF1-F8EF-79C2-8798-3DE2557ABA19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3:07.280" v="154" actId="1037"/>
          <ac:spMkLst>
            <pc:docMk/>
            <pc:sldMk cId="3510728391" sldId="494"/>
            <ac:spMk id="7" creationId="{4DB4871A-C13E-4A20-1B35-EA599D1C2F2E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3:07.280" v="154" actId="1037"/>
          <ac:spMkLst>
            <pc:docMk/>
            <pc:sldMk cId="3510728391" sldId="494"/>
            <ac:spMk id="9" creationId="{58929775-4315-E7FF-FE9B-BFB05197F0A3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05.759" v="160" actId="14100"/>
          <ac:spMkLst>
            <pc:docMk/>
            <pc:sldMk cId="3510728391" sldId="494"/>
            <ac:spMk id="11" creationId="{40871D07-CC7F-A57B-5F18-F7A474CFAE08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25.542" v="201" actId="1036"/>
          <ac:spMkLst>
            <pc:docMk/>
            <pc:sldMk cId="3510728391" sldId="494"/>
            <ac:spMk id="13" creationId="{3AC02C6E-8D7F-84D0-7F0A-430F9B53C442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21.450" v="192" actId="1036"/>
          <ac:spMkLst>
            <pc:docMk/>
            <pc:sldMk cId="3510728391" sldId="494"/>
            <ac:spMk id="15" creationId="{FEB41401-BE00-E800-1F5F-392547B5F7EA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17.745" v="190" actId="1036"/>
          <ac:spMkLst>
            <pc:docMk/>
            <pc:sldMk cId="3510728391" sldId="494"/>
            <ac:spMk id="17" creationId="{707C7DE5-FA72-A922-4B5B-BB1434532D9A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12.088" v="176" actId="1035"/>
          <ac:spMkLst>
            <pc:docMk/>
            <pc:sldMk cId="3510728391" sldId="494"/>
            <ac:spMk id="19" creationId="{9E8DED95-43E9-F869-C7C1-E8BF6FA5448E}"/>
          </ac:spMkLst>
        </pc:spChg>
        <pc:cxnChg chg="add mod">
          <ac:chgData name="Tích Hợp Xã Hội Lịch Sử - Địa Lí Đại học" userId="3af8c7282a4ac312" providerId="LiveId" clId="{2983BE24-D1F0-4ABA-9B15-122CA4A7D3E5}" dt="2024-02-21T06:53:07.280" v="154" actId="1037"/>
          <ac:cxnSpMkLst>
            <pc:docMk/>
            <pc:sldMk cId="3510728391" sldId="494"/>
            <ac:cxnSpMk id="3" creationId="{B85E55F4-5F8E-DB98-987F-C0DCBCB19997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3:07.280" v="154" actId="1037"/>
          <ac:cxnSpMkLst>
            <pc:docMk/>
            <pc:sldMk cId="3510728391" sldId="494"/>
            <ac:cxnSpMk id="6" creationId="{9B05B2B9-7C3F-D237-5312-97B9030EF10B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3:07.280" v="154" actId="1037"/>
          <ac:cxnSpMkLst>
            <pc:docMk/>
            <pc:sldMk cId="3510728391" sldId="494"/>
            <ac:cxnSpMk id="8" creationId="{19C0FF03-57C0-9D80-B233-8DEDB9B09E06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4:05.759" v="160" actId="14100"/>
          <ac:cxnSpMkLst>
            <pc:docMk/>
            <pc:sldMk cId="3510728391" sldId="494"/>
            <ac:cxnSpMk id="10" creationId="{D30640A1-E05F-3CF5-659B-F1231F165051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4:25.542" v="201" actId="1036"/>
          <ac:cxnSpMkLst>
            <pc:docMk/>
            <pc:sldMk cId="3510728391" sldId="494"/>
            <ac:cxnSpMk id="12" creationId="{34E9BA07-EE38-B7D5-9C5A-D8B95743B86C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4:21.450" v="192" actId="1036"/>
          <ac:cxnSpMkLst>
            <pc:docMk/>
            <pc:sldMk cId="3510728391" sldId="494"/>
            <ac:cxnSpMk id="14" creationId="{0BEB5EE7-9218-22B3-F117-58385B7AAC42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4:17.745" v="190" actId="1036"/>
          <ac:cxnSpMkLst>
            <pc:docMk/>
            <pc:sldMk cId="3510728391" sldId="494"/>
            <ac:cxnSpMk id="16" creationId="{52C6443F-F4F2-FE47-7124-BF4EF6088681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3:07.280" v="154" actId="1037"/>
          <ac:cxnSpMkLst>
            <pc:docMk/>
            <pc:sldMk cId="3510728391" sldId="494"/>
            <ac:cxnSpMk id="18" creationId="{15A06C53-7FC3-69CD-23F0-5718D12C3A64}"/>
          </ac:cxnSpMkLst>
        </pc:cxnChg>
      </pc:sldChg>
      <pc:sldChg chg="del">
        <pc:chgData name="Tích Hợp Xã Hội Lịch Sử - Địa Lí Đại học" userId="3af8c7282a4ac312" providerId="LiveId" clId="{2983BE24-D1F0-4ABA-9B15-122CA4A7D3E5}" dt="2024-02-21T06:55:48.478" v="208" actId="47"/>
        <pc:sldMkLst>
          <pc:docMk/>
          <pc:sldMk cId="4124196013" sldId="495"/>
        </pc:sldMkLst>
      </pc:sldChg>
      <pc:sldChg chg="addSp delSp modSp add mod ord modAnim">
        <pc:chgData name="Tích Hợp Xã Hội Lịch Sử - Địa Lí Đại học" userId="3af8c7282a4ac312" providerId="LiveId" clId="{2983BE24-D1F0-4ABA-9B15-122CA4A7D3E5}" dt="2024-03-04T03:14:42.213" v="417" actId="255"/>
        <pc:sldMkLst>
          <pc:docMk/>
          <pc:sldMk cId="2608610936" sldId="496"/>
        </pc:sldMkLst>
        <pc:spChg chg="add del mod">
          <ac:chgData name="Tích Hợp Xã Hội Lịch Sử - Địa Lí Đại học" userId="3af8c7282a4ac312" providerId="LiveId" clId="{2983BE24-D1F0-4ABA-9B15-122CA4A7D3E5}" dt="2024-02-21T06:47:14.350" v="77" actId="478"/>
          <ac:spMkLst>
            <pc:docMk/>
            <pc:sldMk cId="2608610936" sldId="496"/>
            <ac:spMk id="2" creationId="{9D1707CB-BAD9-7A7B-9BF1-96503B881335}"/>
          </ac:spMkLst>
        </pc:spChg>
        <pc:spChg chg="del">
          <ac:chgData name="Tích Hợp Xã Hội Lịch Sử - Địa Lí Đại học" userId="3af8c7282a4ac312" providerId="LiveId" clId="{2983BE24-D1F0-4ABA-9B15-122CA4A7D3E5}" dt="2024-02-21T06:46:59.538" v="40" actId="478"/>
          <ac:spMkLst>
            <pc:docMk/>
            <pc:sldMk cId="2608610936" sldId="496"/>
            <ac:spMk id="3" creationId="{F5E4D9A6-5148-3EFB-A9FD-9D18D6B46473}"/>
          </ac:spMkLst>
        </pc:spChg>
        <pc:spChg chg="del">
          <ac:chgData name="Tích Hợp Xã Hội Lịch Sử - Địa Lí Đại học" userId="3af8c7282a4ac312" providerId="LiveId" clId="{2983BE24-D1F0-4ABA-9B15-122CA4A7D3E5}" dt="2024-02-21T06:46:59.538" v="40" actId="478"/>
          <ac:spMkLst>
            <pc:docMk/>
            <pc:sldMk cId="2608610936" sldId="496"/>
            <ac:spMk id="5" creationId="{56E02288-544B-D671-BBC0-C99BF895A6E9}"/>
          </ac:spMkLst>
        </pc:spChg>
        <pc:spChg chg="del">
          <ac:chgData name="Tích Hợp Xã Hội Lịch Sử - Địa Lí Đại học" userId="3af8c7282a4ac312" providerId="LiveId" clId="{2983BE24-D1F0-4ABA-9B15-122CA4A7D3E5}" dt="2024-02-21T06:46:59.538" v="40" actId="478"/>
          <ac:spMkLst>
            <pc:docMk/>
            <pc:sldMk cId="2608610936" sldId="496"/>
            <ac:spMk id="6" creationId="{C7132D7A-4A94-E485-DD32-3B90B81F8284}"/>
          </ac:spMkLst>
        </pc:spChg>
        <pc:spChg chg="mod">
          <ac:chgData name="Tích Hợp Xã Hội Lịch Sử - Địa Lí Đại học" userId="3af8c7282a4ac312" providerId="LiveId" clId="{2983BE24-D1F0-4ABA-9B15-122CA4A7D3E5}" dt="2024-02-21T06:47:11.430" v="76" actId="20577"/>
          <ac:spMkLst>
            <pc:docMk/>
            <pc:sldMk cId="2608610936" sldId="496"/>
            <ac:spMk id="7" creationId="{A64283E5-49DB-5BBA-72C9-CF965507C676}"/>
          </ac:spMkLst>
        </pc:spChg>
        <pc:spChg chg="add mod">
          <ac:chgData name="Tích Hợp Xã Hội Lịch Sử - Địa Lí Đại học" userId="3af8c7282a4ac312" providerId="LiveId" clId="{2983BE24-D1F0-4ABA-9B15-122CA4A7D3E5}" dt="2024-03-04T03:14:42.213" v="417" actId="255"/>
          <ac:spMkLst>
            <pc:docMk/>
            <pc:sldMk cId="2608610936" sldId="496"/>
            <ac:spMk id="9" creationId="{AAA0C332-6BD9-7B51-99EB-1D5097E62E68}"/>
          </ac:spMkLst>
        </pc:spChg>
        <pc:spChg chg="add mod">
          <ac:chgData name="Tích Hợp Xã Hội Lịch Sử - Địa Lí Đại học" userId="3af8c7282a4ac312" providerId="LiveId" clId="{2983BE24-D1F0-4ABA-9B15-122CA4A7D3E5}" dt="2024-03-04T03:14:15.851" v="413" actId="1076"/>
          <ac:spMkLst>
            <pc:docMk/>
            <pc:sldMk cId="2608610936" sldId="496"/>
            <ac:spMk id="10" creationId="{A6B6E098-E057-4F67-E403-CF7FADC053A8}"/>
          </ac:spMkLst>
        </pc:spChg>
      </pc:sldChg>
      <pc:sldChg chg="addSp delSp modSp add mod modAnim">
        <pc:chgData name="Tích Hợp Xã Hội Lịch Sử - Địa Lí Đại học" userId="3af8c7282a4ac312" providerId="LiveId" clId="{2983BE24-D1F0-4ABA-9B15-122CA4A7D3E5}" dt="2024-02-21T07:03:00.912" v="366" actId="255"/>
        <pc:sldMkLst>
          <pc:docMk/>
          <pc:sldMk cId="2521170478" sldId="497"/>
        </pc:sldMkLst>
        <pc:spChg chg="del">
          <ac:chgData name="Tích Hợp Xã Hội Lịch Sử - Địa Lí Đại học" userId="3af8c7282a4ac312" providerId="LiveId" clId="{2983BE24-D1F0-4ABA-9B15-122CA4A7D3E5}" dt="2024-02-21T06:59:02.429" v="215" actId="478"/>
          <ac:spMkLst>
            <pc:docMk/>
            <pc:sldMk cId="2521170478" sldId="497"/>
            <ac:spMk id="7" creationId="{6601A48F-2CD2-A8B3-C7C2-2A3BD8CF2A48}"/>
          </ac:spMkLst>
        </pc:spChg>
        <pc:spChg chg="del">
          <ac:chgData name="Tích Hợp Xã Hội Lịch Sử - Địa Lí Đại học" userId="3af8c7282a4ac312" providerId="LiveId" clId="{2983BE24-D1F0-4ABA-9B15-122CA4A7D3E5}" dt="2024-02-21T06:59:02.429" v="215" actId="478"/>
          <ac:spMkLst>
            <pc:docMk/>
            <pc:sldMk cId="2521170478" sldId="497"/>
            <ac:spMk id="8" creationId="{BE4243BC-2A12-B2B4-EBA5-05D9BDD471FD}"/>
          </ac:spMkLst>
        </pc:spChg>
        <pc:spChg chg="del">
          <ac:chgData name="Tích Hợp Xã Hội Lịch Sử - Địa Lí Đại học" userId="3af8c7282a4ac312" providerId="LiveId" clId="{2983BE24-D1F0-4ABA-9B15-122CA4A7D3E5}" dt="2024-02-21T06:59:02.429" v="215" actId="478"/>
          <ac:spMkLst>
            <pc:docMk/>
            <pc:sldMk cId="2521170478" sldId="497"/>
            <ac:spMk id="9" creationId="{3DA9C71B-2166-2B96-849D-03097A0DC8BA}"/>
          </ac:spMkLst>
        </pc:spChg>
        <pc:spChg chg="del">
          <ac:chgData name="Tích Hợp Xã Hội Lịch Sử - Địa Lí Đại học" userId="3af8c7282a4ac312" providerId="LiveId" clId="{2983BE24-D1F0-4ABA-9B15-122CA4A7D3E5}" dt="2024-02-21T06:59:02.429" v="215" actId="478"/>
          <ac:spMkLst>
            <pc:docMk/>
            <pc:sldMk cId="2521170478" sldId="497"/>
            <ac:spMk id="10" creationId="{F5EE74E4-F63E-C213-D9D1-D5820C3211D4}"/>
          </ac:spMkLst>
        </pc:spChg>
        <pc:graphicFrameChg chg="add mod modGraphic">
          <ac:chgData name="Tích Hợp Xã Hội Lịch Sử - Địa Lí Đại học" userId="3af8c7282a4ac312" providerId="LiveId" clId="{2983BE24-D1F0-4ABA-9B15-122CA4A7D3E5}" dt="2024-02-21T07:03:00.912" v="366" actId="255"/>
          <ac:graphicFrameMkLst>
            <pc:docMk/>
            <pc:sldMk cId="2521170478" sldId="497"/>
            <ac:graphicFrameMk id="2" creationId="{446FD308-B6F4-9673-AC4E-9909EDCF2E98}"/>
          </ac:graphicFrameMkLst>
        </pc:graphicFrameChg>
      </pc:sldChg>
      <pc:sldChg chg="addSp delSp modSp new del">
        <pc:chgData name="Tích Hợp Xã Hội Lịch Sử - Địa Lí Đại học" userId="3af8c7282a4ac312" providerId="LiveId" clId="{2983BE24-D1F0-4ABA-9B15-122CA4A7D3E5}" dt="2024-02-21T07:03:08.040" v="367" actId="2696"/>
        <pc:sldMkLst>
          <pc:docMk/>
          <pc:sldMk cId="339237737" sldId="498"/>
        </pc:sldMkLst>
        <pc:spChg chg="del">
          <ac:chgData name="Tích Hợp Xã Hội Lịch Sử - Địa Lí Đại học" userId="3af8c7282a4ac312" providerId="LiveId" clId="{2983BE24-D1F0-4ABA-9B15-122CA4A7D3E5}" dt="2024-02-21T06:59:59.951" v="217" actId="12084"/>
          <ac:spMkLst>
            <pc:docMk/>
            <pc:sldMk cId="339237737" sldId="498"/>
            <ac:spMk id="2" creationId="{F4032E0C-6F36-9ADA-97EE-1A4E4B11C9F4}"/>
          </ac:spMkLst>
        </pc:spChg>
        <pc:graphicFrameChg chg="add mod">
          <ac:chgData name="Tích Hợp Xã Hội Lịch Sử - Địa Lí Đại học" userId="3af8c7282a4ac312" providerId="LiveId" clId="{2983BE24-D1F0-4ABA-9B15-122CA4A7D3E5}" dt="2024-02-21T07:00:08.671" v="219" actId="20577"/>
          <ac:graphicFrameMkLst>
            <pc:docMk/>
            <pc:sldMk cId="339237737" sldId="498"/>
            <ac:graphicFrameMk id="4" creationId="{3F78CEAA-D4B2-867E-558A-79AE5A5A09F7}"/>
          </ac:graphicFrameMkLst>
        </pc:graphicFrameChg>
      </pc:sldChg>
      <pc:sldMasterChg chg="del delSldLayout">
        <pc:chgData name="Tích Hợp Xã Hội Lịch Sử - Địa Lí Đại học" userId="3af8c7282a4ac312" providerId="LiveId" clId="{2983BE24-D1F0-4ABA-9B15-122CA4A7D3E5}" dt="2024-02-21T06:57:52.106" v="209" actId="2696"/>
        <pc:sldMasterMkLst>
          <pc:docMk/>
          <pc:sldMasterMk cId="3486432336" sldId="2147483697"/>
        </pc:sldMasterMkLst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281785632" sldId="2147483698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2079224553" sldId="2147483699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1245302046" sldId="2147483700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2894560571" sldId="2147483701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330621295" sldId="2147483702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641005667" sldId="2147483703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3180572244" sldId="2147483704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1076449917" sldId="2147483705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1861663972" sldId="2147483706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1268685889" sldId="2147483707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2463695564" sldId="2147483708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574544820" sldId="214748370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EBDC1-9D7A-416E-B942-D109A4813DF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FCB2CD-882B-4631-B372-78E584B23504}">
      <dgm:prSet phldrT="[Text]" custT="1"/>
      <dgm:spPr/>
      <dgm:t>
        <a:bodyPr/>
        <a:lstStyle/>
        <a:p>
          <a:r>
            <a:rPr lang="vi-VN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Chính sách cai trị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6FF2E-4FEC-4E07-AC66-2C46DD3F3D39}" type="parTrans" cxnId="{7EBFFABC-19FD-4943-AA6F-BC4D45FD20FB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1FC24-C7BD-4C2E-B312-4485A9281AEF}" type="sibTrans" cxnId="{7EBFFABC-19FD-4943-AA6F-BC4D45FD20FB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5A3AE-3508-482B-B4CA-68D39E5FE08F}">
      <dgm:prSet phldrT="[Text]" custT="1"/>
      <dgm:spPr/>
      <dgm:t>
        <a:bodyPr/>
        <a:lstStyle/>
        <a:p>
          <a:r>
            <a:rPr lang="vi-VN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Chính trị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ED6F1-DE82-4341-9B60-A2B3B4C3EEB6}" type="parTrans" cxnId="{26C6312F-8778-4ADE-B570-2138F1AF14F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6B518-7D94-4F78-9F59-30BD58F4E1B6}" type="sibTrans" cxnId="{26C6312F-8778-4ADE-B570-2138F1AF14F1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A6B27-B993-4F6C-9F5C-07FE9F9EC3F2}">
      <dgm:prSet phldrT="[Text]" custT="1"/>
      <dgm:spPr/>
      <dgm:t>
        <a:bodyPr/>
        <a:lstStyle/>
        <a:p>
          <a:r>
            <a:rPr lang="vi-VN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Kinh tế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6F53C-F5E6-4271-9049-821455C39990}" type="parTrans" cxnId="{78414A02-8D19-44E9-8364-F75A1E8099C0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7E6D5-C33B-4815-B4B9-A28B6F375D0F}" type="sibTrans" cxnId="{78414A02-8D19-44E9-8364-F75A1E8099C0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60675-A8E0-4264-A958-0EBAC377EA20}">
      <dgm:prSet phldrT="[Text]" custT="1"/>
      <dgm:spPr/>
      <dgm:t>
        <a:bodyPr/>
        <a:lstStyle/>
        <a:p>
          <a:r>
            <a:rPr lang="vi-VN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Văn hóa – xã hội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F3256-ED24-4A60-87C7-2657801BB45E}" type="parTrans" cxnId="{EC32A80B-35D7-4D2B-95FC-A8BF44FEAE1E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89181-6CB8-4DFB-9638-FFBEA331E8CD}" type="sibTrans" cxnId="{EC32A80B-35D7-4D2B-95FC-A8BF44FEAE1E}">
      <dgm:prSet/>
      <dgm:spPr/>
      <dgm:t>
        <a:bodyPr/>
        <a:lstStyle/>
        <a:p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D6B8E-A155-416B-9232-5E7C1ADF1D3A}" type="pres">
      <dgm:prSet presAssocID="{FC8EBDC1-9D7A-416E-B942-D109A4813D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E9A04F-31DD-41C2-BDFE-0561606B1C86}" type="pres">
      <dgm:prSet presAssocID="{C1FCB2CD-882B-4631-B372-78E584B23504}" presName="hierRoot1" presStyleCnt="0">
        <dgm:presLayoutVars>
          <dgm:hierBranch val="init"/>
        </dgm:presLayoutVars>
      </dgm:prSet>
      <dgm:spPr/>
    </dgm:pt>
    <dgm:pt modelId="{0AE1D5EA-2FC8-4FC2-A918-63DBB4F08AC6}" type="pres">
      <dgm:prSet presAssocID="{C1FCB2CD-882B-4631-B372-78E584B23504}" presName="rootComposite1" presStyleCnt="0"/>
      <dgm:spPr/>
    </dgm:pt>
    <dgm:pt modelId="{A7B5B56F-06BA-447C-A7D9-4B32ACFADB37}" type="pres">
      <dgm:prSet presAssocID="{C1FCB2CD-882B-4631-B372-78E584B23504}" presName="rootText1" presStyleLbl="node0" presStyleIdx="0" presStyleCnt="1" custScaleX="102430">
        <dgm:presLayoutVars>
          <dgm:chPref val="3"/>
        </dgm:presLayoutVars>
      </dgm:prSet>
      <dgm:spPr/>
    </dgm:pt>
    <dgm:pt modelId="{310AF226-67F4-4AE3-BC25-4D304BCC08E6}" type="pres">
      <dgm:prSet presAssocID="{C1FCB2CD-882B-4631-B372-78E584B23504}" presName="rootConnector1" presStyleLbl="node1" presStyleIdx="0" presStyleCnt="0"/>
      <dgm:spPr/>
    </dgm:pt>
    <dgm:pt modelId="{C9B823FD-F7B3-4817-94CD-2E8B88B6EBD0}" type="pres">
      <dgm:prSet presAssocID="{C1FCB2CD-882B-4631-B372-78E584B23504}" presName="hierChild2" presStyleCnt="0"/>
      <dgm:spPr/>
    </dgm:pt>
    <dgm:pt modelId="{C3693656-D862-49D2-860B-D37216767635}" type="pres">
      <dgm:prSet presAssocID="{9FCED6F1-DE82-4341-9B60-A2B3B4C3EEB6}" presName="Name64" presStyleLbl="parChTrans1D2" presStyleIdx="0" presStyleCnt="3"/>
      <dgm:spPr/>
    </dgm:pt>
    <dgm:pt modelId="{6DB3BE25-47B8-45F8-BFD5-E02C6B5A2856}" type="pres">
      <dgm:prSet presAssocID="{0295A3AE-3508-482B-B4CA-68D39E5FE08F}" presName="hierRoot2" presStyleCnt="0">
        <dgm:presLayoutVars>
          <dgm:hierBranch val="init"/>
        </dgm:presLayoutVars>
      </dgm:prSet>
      <dgm:spPr/>
    </dgm:pt>
    <dgm:pt modelId="{12F4E20D-6A5C-48D0-81EF-7FE3E3F12281}" type="pres">
      <dgm:prSet presAssocID="{0295A3AE-3508-482B-B4CA-68D39E5FE08F}" presName="rootComposite" presStyleCnt="0"/>
      <dgm:spPr/>
    </dgm:pt>
    <dgm:pt modelId="{A754B726-947D-43AF-8F10-74A0A8980CC7}" type="pres">
      <dgm:prSet presAssocID="{0295A3AE-3508-482B-B4CA-68D39E5FE08F}" presName="rootText" presStyleLbl="node2" presStyleIdx="0" presStyleCnt="3" custScaleX="105942" custLinFactNeighborX="2310">
        <dgm:presLayoutVars>
          <dgm:chPref val="3"/>
        </dgm:presLayoutVars>
      </dgm:prSet>
      <dgm:spPr/>
    </dgm:pt>
    <dgm:pt modelId="{61677E7F-6F9E-4C13-B6E1-6EF1FE8C4D0A}" type="pres">
      <dgm:prSet presAssocID="{0295A3AE-3508-482B-B4CA-68D39E5FE08F}" presName="rootConnector" presStyleLbl="node2" presStyleIdx="0" presStyleCnt="3"/>
      <dgm:spPr/>
    </dgm:pt>
    <dgm:pt modelId="{9A75C078-6549-4E5E-97B1-BCF124879582}" type="pres">
      <dgm:prSet presAssocID="{0295A3AE-3508-482B-B4CA-68D39E5FE08F}" presName="hierChild4" presStyleCnt="0"/>
      <dgm:spPr/>
    </dgm:pt>
    <dgm:pt modelId="{1DB19CDF-291C-41BB-A8F7-CDF9DF44BD9E}" type="pres">
      <dgm:prSet presAssocID="{0295A3AE-3508-482B-B4CA-68D39E5FE08F}" presName="hierChild5" presStyleCnt="0"/>
      <dgm:spPr/>
    </dgm:pt>
    <dgm:pt modelId="{98F5BAAD-6C83-4AB0-910E-AF93663A3413}" type="pres">
      <dgm:prSet presAssocID="{6E66F53C-F5E6-4271-9049-821455C39990}" presName="Name64" presStyleLbl="parChTrans1D2" presStyleIdx="1" presStyleCnt="3"/>
      <dgm:spPr/>
    </dgm:pt>
    <dgm:pt modelId="{0101D752-1392-4078-9669-217939E97042}" type="pres">
      <dgm:prSet presAssocID="{1E4A6B27-B993-4F6C-9F5C-07FE9F9EC3F2}" presName="hierRoot2" presStyleCnt="0">
        <dgm:presLayoutVars>
          <dgm:hierBranch val="init"/>
        </dgm:presLayoutVars>
      </dgm:prSet>
      <dgm:spPr/>
    </dgm:pt>
    <dgm:pt modelId="{FD5ECA19-1F15-4B90-9A49-A515F62A0747}" type="pres">
      <dgm:prSet presAssocID="{1E4A6B27-B993-4F6C-9F5C-07FE9F9EC3F2}" presName="rootComposite" presStyleCnt="0"/>
      <dgm:spPr/>
    </dgm:pt>
    <dgm:pt modelId="{2B0CAD40-17C5-400E-BE04-33981F86BF9D}" type="pres">
      <dgm:prSet presAssocID="{1E4A6B27-B993-4F6C-9F5C-07FE9F9EC3F2}" presName="rootText" presStyleLbl="node2" presStyleIdx="1" presStyleCnt="3" custScaleX="105942" custLinFactNeighborX="2310">
        <dgm:presLayoutVars>
          <dgm:chPref val="3"/>
        </dgm:presLayoutVars>
      </dgm:prSet>
      <dgm:spPr/>
    </dgm:pt>
    <dgm:pt modelId="{0AEF9C56-216E-4F7B-9F49-F79EFE54D340}" type="pres">
      <dgm:prSet presAssocID="{1E4A6B27-B993-4F6C-9F5C-07FE9F9EC3F2}" presName="rootConnector" presStyleLbl="node2" presStyleIdx="1" presStyleCnt="3"/>
      <dgm:spPr/>
    </dgm:pt>
    <dgm:pt modelId="{6DDD354A-59AE-4A65-A031-CDFAE78C0B04}" type="pres">
      <dgm:prSet presAssocID="{1E4A6B27-B993-4F6C-9F5C-07FE9F9EC3F2}" presName="hierChild4" presStyleCnt="0"/>
      <dgm:spPr/>
    </dgm:pt>
    <dgm:pt modelId="{61F6B425-24E8-49D3-BB4F-9E4EC1B9FDA0}" type="pres">
      <dgm:prSet presAssocID="{1E4A6B27-B993-4F6C-9F5C-07FE9F9EC3F2}" presName="hierChild5" presStyleCnt="0"/>
      <dgm:spPr/>
    </dgm:pt>
    <dgm:pt modelId="{C560756B-6BE6-4D73-B4CE-9E64C98DF0FF}" type="pres">
      <dgm:prSet presAssocID="{01BF3256-ED24-4A60-87C7-2657801BB45E}" presName="Name64" presStyleLbl="parChTrans1D2" presStyleIdx="2" presStyleCnt="3"/>
      <dgm:spPr/>
    </dgm:pt>
    <dgm:pt modelId="{AFD3E7EA-D78E-4957-9B8D-C9751A05BDDF}" type="pres">
      <dgm:prSet presAssocID="{D1660675-A8E0-4264-A958-0EBAC377EA20}" presName="hierRoot2" presStyleCnt="0">
        <dgm:presLayoutVars>
          <dgm:hierBranch val="init"/>
        </dgm:presLayoutVars>
      </dgm:prSet>
      <dgm:spPr/>
    </dgm:pt>
    <dgm:pt modelId="{E1F257C9-281F-442B-AC27-239FB86CE325}" type="pres">
      <dgm:prSet presAssocID="{D1660675-A8E0-4264-A958-0EBAC377EA20}" presName="rootComposite" presStyleCnt="0"/>
      <dgm:spPr/>
    </dgm:pt>
    <dgm:pt modelId="{861D84A2-DFAF-4A65-9632-D5AF7DDB7373}" type="pres">
      <dgm:prSet presAssocID="{D1660675-A8E0-4264-A958-0EBAC377EA20}" presName="rootText" presStyleLbl="node2" presStyleIdx="2" presStyleCnt="3" custScaleX="105942" custLinFactNeighborX="1782" custLinFactNeighborY="86">
        <dgm:presLayoutVars>
          <dgm:chPref val="3"/>
        </dgm:presLayoutVars>
      </dgm:prSet>
      <dgm:spPr/>
    </dgm:pt>
    <dgm:pt modelId="{F498DD6C-59E0-44DE-807F-4E757ABFD9F3}" type="pres">
      <dgm:prSet presAssocID="{D1660675-A8E0-4264-A958-0EBAC377EA20}" presName="rootConnector" presStyleLbl="node2" presStyleIdx="2" presStyleCnt="3"/>
      <dgm:spPr/>
    </dgm:pt>
    <dgm:pt modelId="{1A04CEB9-F513-491E-A1D5-E72292E4315A}" type="pres">
      <dgm:prSet presAssocID="{D1660675-A8E0-4264-A958-0EBAC377EA20}" presName="hierChild4" presStyleCnt="0"/>
      <dgm:spPr/>
    </dgm:pt>
    <dgm:pt modelId="{BD9DD5CB-0B8F-4A15-86BE-08CA6A1777AF}" type="pres">
      <dgm:prSet presAssocID="{D1660675-A8E0-4264-A958-0EBAC377EA20}" presName="hierChild5" presStyleCnt="0"/>
      <dgm:spPr/>
    </dgm:pt>
    <dgm:pt modelId="{78A019B0-7934-4D79-AC72-AE79832CB9A0}" type="pres">
      <dgm:prSet presAssocID="{C1FCB2CD-882B-4631-B372-78E584B23504}" presName="hierChild3" presStyleCnt="0"/>
      <dgm:spPr/>
    </dgm:pt>
  </dgm:ptLst>
  <dgm:cxnLst>
    <dgm:cxn modelId="{78414A02-8D19-44E9-8364-F75A1E8099C0}" srcId="{C1FCB2CD-882B-4631-B372-78E584B23504}" destId="{1E4A6B27-B993-4F6C-9F5C-07FE9F9EC3F2}" srcOrd="1" destOrd="0" parTransId="{6E66F53C-F5E6-4271-9049-821455C39990}" sibTransId="{1FB7E6D5-C33B-4815-B4B9-A28B6F375D0F}"/>
    <dgm:cxn modelId="{EC32A80B-35D7-4D2B-95FC-A8BF44FEAE1E}" srcId="{C1FCB2CD-882B-4631-B372-78E584B23504}" destId="{D1660675-A8E0-4264-A958-0EBAC377EA20}" srcOrd="2" destOrd="0" parTransId="{01BF3256-ED24-4A60-87C7-2657801BB45E}" sibTransId="{FC189181-6CB8-4DFB-9638-FFBEA331E8CD}"/>
    <dgm:cxn modelId="{91CEDE0E-D108-4D93-AC06-62FDD8B28845}" type="presOf" srcId="{9FCED6F1-DE82-4341-9B60-A2B3B4C3EEB6}" destId="{C3693656-D862-49D2-860B-D37216767635}" srcOrd="0" destOrd="0" presId="urn:microsoft.com/office/officeart/2009/3/layout/HorizontalOrganizationChart"/>
    <dgm:cxn modelId="{26C6312F-8778-4ADE-B570-2138F1AF14F1}" srcId="{C1FCB2CD-882B-4631-B372-78E584B23504}" destId="{0295A3AE-3508-482B-B4CA-68D39E5FE08F}" srcOrd="0" destOrd="0" parTransId="{9FCED6F1-DE82-4341-9B60-A2B3B4C3EEB6}" sibTransId="{6E66B518-7D94-4F78-9F59-30BD58F4E1B6}"/>
    <dgm:cxn modelId="{16918E41-5BDC-4094-B705-F95D30299139}" type="presOf" srcId="{1E4A6B27-B993-4F6C-9F5C-07FE9F9EC3F2}" destId="{2B0CAD40-17C5-400E-BE04-33981F86BF9D}" srcOrd="0" destOrd="0" presId="urn:microsoft.com/office/officeart/2009/3/layout/HorizontalOrganizationChart"/>
    <dgm:cxn modelId="{33306C66-5CD9-4877-AA20-75F3A3E0F6C5}" type="presOf" srcId="{0295A3AE-3508-482B-B4CA-68D39E5FE08F}" destId="{61677E7F-6F9E-4C13-B6E1-6EF1FE8C4D0A}" srcOrd="1" destOrd="0" presId="urn:microsoft.com/office/officeart/2009/3/layout/HorizontalOrganizationChart"/>
    <dgm:cxn modelId="{4A503A71-3038-400A-90D1-D3620CE60670}" type="presOf" srcId="{FC8EBDC1-9D7A-416E-B942-D109A4813DFC}" destId="{8FBD6B8E-A155-416B-9232-5E7C1ADF1D3A}" srcOrd="0" destOrd="0" presId="urn:microsoft.com/office/officeart/2009/3/layout/HorizontalOrganizationChart"/>
    <dgm:cxn modelId="{6FDA6357-854F-4912-A860-D5821092420A}" type="presOf" srcId="{1E4A6B27-B993-4F6C-9F5C-07FE9F9EC3F2}" destId="{0AEF9C56-216E-4F7B-9F49-F79EFE54D340}" srcOrd="1" destOrd="0" presId="urn:microsoft.com/office/officeart/2009/3/layout/HorizontalOrganizationChart"/>
    <dgm:cxn modelId="{BFAB6E8E-821B-4C7D-A02A-D959CD755A98}" type="presOf" srcId="{D1660675-A8E0-4264-A958-0EBAC377EA20}" destId="{861D84A2-DFAF-4A65-9632-D5AF7DDB7373}" srcOrd="0" destOrd="0" presId="urn:microsoft.com/office/officeart/2009/3/layout/HorizontalOrganizationChart"/>
    <dgm:cxn modelId="{B58B8CBB-DD94-4E47-90EB-22A738E44B9B}" type="presOf" srcId="{C1FCB2CD-882B-4631-B372-78E584B23504}" destId="{A7B5B56F-06BA-447C-A7D9-4B32ACFADB37}" srcOrd="0" destOrd="0" presId="urn:microsoft.com/office/officeart/2009/3/layout/HorizontalOrganizationChart"/>
    <dgm:cxn modelId="{7EBFFABC-19FD-4943-AA6F-BC4D45FD20FB}" srcId="{FC8EBDC1-9D7A-416E-B942-D109A4813DFC}" destId="{C1FCB2CD-882B-4631-B372-78E584B23504}" srcOrd="0" destOrd="0" parTransId="{F2D6FF2E-4FEC-4E07-AC66-2C46DD3F3D39}" sibTransId="{0201FC24-C7BD-4C2E-B312-4485A9281AEF}"/>
    <dgm:cxn modelId="{FEE83CBF-D9AB-4C2F-B0E4-08EDB0277DAF}" type="presOf" srcId="{0295A3AE-3508-482B-B4CA-68D39E5FE08F}" destId="{A754B726-947D-43AF-8F10-74A0A8980CC7}" srcOrd="0" destOrd="0" presId="urn:microsoft.com/office/officeart/2009/3/layout/HorizontalOrganizationChart"/>
    <dgm:cxn modelId="{8ACABFC3-7091-4376-86FB-BC7FCB62495B}" type="presOf" srcId="{C1FCB2CD-882B-4631-B372-78E584B23504}" destId="{310AF226-67F4-4AE3-BC25-4D304BCC08E6}" srcOrd="1" destOrd="0" presId="urn:microsoft.com/office/officeart/2009/3/layout/HorizontalOrganizationChart"/>
    <dgm:cxn modelId="{5F1F86E2-3B4D-445C-9324-796B68CA102E}" type="presOf" srcId="{6E66F53C-F5E6-4271-9049-821455C39990}" destId="{98F5BAAD-6C83-4AB0-910E-AF93663A3413}" srcOrd="0" destOrd="0" presId="urn:microsoft.com/office/officeart/2009/3/layout/HorizontalOrganizationChart"/>
    <dgm:cxn modelId="{DCA034F7-EF2E-4F0E-A10A-CD967DFEA885}" type="presOf" srcId="{01BF3256-ED24-4A60-87C7-2657801BB45E}" destId="{C560756B-6BE6-4D73-B4CE-9E64C98DF0FF}" srcOrd="0" destOrd="0" presId="urn:microsoft.com/office/officeart/2009/3/layout/HorizontalOrganizationChart"/>
    <dgm:cxn modelId="{C86AD3F8-4395-4CA6-8B59-0508BA530E7C}" type="presOf" srcId="{D1660675-A8E0-4264-A958-0EBAC377EA20}" destId="{F498DD6C-59E0-44DE-807F-4E757ABFD9F3}" srcOrd="1" destOrd="0" presId="urn:microsoft.com/office/officeart/2009/3/layout/HorizontalOrganizationChart"/>
    <dgm:cxn modelId="{2FD15A08-D3C0-45CE-A69E-A8FF2C1094CE}" type="presParOf" srcId="{8FBD6B8E-A155-416B-9232-5E7C1ADF1D3A}" destId="{9AE9A04F-31DD-41C2-BDFE-0561606B1C86}" srcOrd="0" destOrd="0" presId="urn:microsoft.com/office/officeart/2009/3/layout/HorizontalOrganizationChart"/>
    <dgm:cxn modelId="{47CABB3A-753B-415B-8DEA-611E55340A17}" type="presParOf" srcId="{9AE9A04F-31DD-41C2-BDFE-0561606B1C86}" destId="{0AE1D5EA-2FC8-4FC2-A918-63DBB4F08AC6}" srcOrd="0" destOrd="0" presId="urn:microsoft.com/office/officeart/2009/3/layout/HorizontalOrganizationChart"/>
    <dgm:cxn modelId="{5FA8ADDA-8573-45A3-B1E4-B53DB6BC36A6}" type="presParOf" srcId="{0AE1D5EA-2FC8-4FC2-A918-63DBB4F08AC6}" destId="{A7B5B56F-06BA-447C-A7D9-4B32ACFADB37}" srcOrd="0" destOrd="0" presId="urn:microsoft.com/office/officeart/2009/3/layout/HorizontalOrganizationChart"/>
    <dgm:cxn modelId="{31169D95-6066-4AB5-8D68-B3ED9CAFD42D}" type="presParOf" srcId="{0AE1D5EA-2FC8-4FC2-A918-63DBB4F08AC6}" destId="{310AF226-67F4-4AE3-BC25-4D304BCC08E6}" srcOrd="1" destOrd="0" presId="urn:microsoft.com/office/officeart/2009/3/layout/HorizontalOrganizationChart"/>
    <dgm:cxn modelId="{F9661562-D853-4338-A3BD-30C6143D97F3}" type="presParOf" srcId="{9AE9A04F-31DD-41C2-BDFE-0561606B1C86}" destId="{C9B823FD-F7B3-4817-94CD-2E8B88B6EBD0}" srcOrd="1" destOrd="0" presId="urn:microsoft.com/office/officeart/2009/3/layout/HorizontalOrganizationChart"/>
    <dgm:cxn modelId="{B57CDCA3-8C4B-4B59-A744-17B2004A7084}" type="presParOf" srcId="{C9B823FD-F7B3-4817-94CD-2E8B88B6EBD0}" destId="{C3693656-D862-49D2-860B-D37216767635}" srcOrd="0" destOrd="0" presId="urn:microsoft.com/office/officeart/2009/3/layout/HorizontalOrganizationChart"/>
    <dgm:cxn modelId="{79FF8523-4B39-48F9-B4B5-B2E426DE91AF}" type="presParOf" srcId="{C9B823FD-F7B3-4817-94CD-2E8B88B6EBD0}" destId="{6DB3BE25-47B8-45F8-BFD5-E02C6B5A2856}" srcOrd="1" destOrd="0" presId="urn:microsoft.com/office/officeart/2009/3/layout/HorizontalOrganizationChart"/>
    <dgm:cxn modelId="{4DA1266A-C257-4135-A8C5-97215F99870D}" type="presParOf" srcId="{6DB3BE25-47B8-45F8-BFD5-E02C6B5A2856}" destId="{12F4E20D-6A5C-48D0-81EF-7FE3E3F12281}" srcOrd="0" destOrd="0" presId="urn:microsoft.com/office/officeart/2009/3/layout/HorizontalOrganizationChart"/>
    <dgm:cxn modelId="{A561556B-6B02-410F-BFCE-4F8CE1A09744}" type="presParOf" srcId="{12F4E20D-6A5C-48D0-81EF-7FE3E3F12281}" destId="{A754B726-947D-43AF-8F10-74A0A8980CC7}" srcOrd="0" destOrd="0" presId="urn:microsoft.com/office/officeart/2009/3/layout/HorizontalOrganizationChart"/>
    <dgm:cxn modelId="{7BE750B4-DD06-4250-9271-92ABBB02EE70}" type="presParOf" srcId="{12F4E20D-6A5C-48D0-81EF-7FE3E3F12281}" destId="{61677E7F-6F9E-4C13-B6E1-6EF1FE8C4D0A}" srcOrd="1" destOrd="0" presId="urn:microsoft.com/office/officeart/2009/3/layout/HorizontalOrganizationChart"/>
    <dgm:cxn modelId="{FFC13262-9997-4764-9D1E-3CA28D425D69}" type="presParOf" srcId="{6DB3BE25-47B8-45F8-BFD5-E02C6B5A2856}" destId="{9A75C078-6549-4E5E-97B1-BCF124879582}" srcOrd="1" destOrd="0" presId="urn:microsoft.com/office/officeart/2009/3/layout/HorizontalOrganizationChart"/>
    <dgm:cxn modelId="{407EABDB-800C-4934-896F-9FC7C36952A9}" type="presParOf" srcId="{6DB3BE25-47B8-45F8-BFD5-E02C6B5A2856}" destId="{1DB19CDF-291C-41BB-A8F7-CDF9DF44BD9E}" srcOrd="2" destOrd="0" presId="urn:microsoft.com/office/officeart/2009/3/layout/HorizontalOrganizationChart"/>
    <dgm:cxn modelId="{847FBAA7-7352-4F09-863D-95DA4C604693}" type="presParOf" srcId="{C9B823FD-F7B3-4817-94CD-2E8B88B6EBD0}" destId="{98F5BAAD-6C83-4AB0-910E-AF93663A3413}" srcOrd="2" destOrd="0" presId="urn:microsoft.com/office/officeart/2009/3/layout/HorizontalOrganizationChart"/>
    <dgm:cxn modelId="{024062EF-F1AD-40D1-9D67-4DBED4DBFA4E}" type="presParOf" srcId="{C9B823FD-F7B3-4817-94CD-2E8B88B6EBD0}" destId="{0101D752-1392-4078-9669-217939E97042}" srcOrd="3" destOrd="0" presId="urn:microsoft.com/office/officeart/2009/3/layout/HorizontalOrganizationChart"/>
    <dgm:cxn modelId="{7D03A6FB-B864-4F86-9450-F94809949EEC}" type="presParOf" srcId="{0101D752-1392-4078-9669-217939E97042}" destId="{FD5ECA19-1F15-4B90-9A49-A515F62A0747}" srcOrd="0" destOrd="0" presId="urn:microsoft.com/office/officeart/2009/3/layout/HorizontalOrganizationChart"/>
    <dgm:cxn modelId="{4A7FD2D7-DA5F-490B-9481-F7AB63482DDF}" type="presParOf" srcId="{FD5ECA19-1F15-4B90-9A49-A515F62A0747}" destId="{2B0CAD40-17C5-400E-BE04-33981F86BF9D}" srcOrd="0" destOrd="0" presId="urn:microsoft.com/office/officeart/2009/3/layout/HorizontalOrganizationChart"/>
    <dgm:cxn modelId="{95EC8878-B573-4550-B5FC-00CAF1ED4CC6}" type="presParOf" srcId="{FD5ECA19-1F15-4B90-9A49-A515F62A0747}" destId="{0AEF9C56-216E-4F7B-9F49-F79EFE54D340}" srcOrd="1" destOrd="0" presId="urn:microsoft.com/office/officeart/2009/3/layout/HorizontalOrganizationChart"/>
    <dgm:cxn modelId="{A9CA76DA-8A53-41F1-95B0-89D79856A886}" type="presParOf" srcId="{0101D752-1392-4078-9669-217939E97042}" destId="{6DDD354A-59AE-4A65-A031-CDFAE78C0B04}" srcOrd="1" destOrd="0" presId="urn:microsoft.com/office/officeart/2009/3/layout/HorizontalOrganizationChart"/>
    <dgm:cxn modelId="{8DEF1FDE-C091-4F2F-8B00-2351CD21B9F4}" type="presParOf" srcId="{0101D752-1392-4078-9669-217939E97042}" destId="{61F6B425-24E8-49D3-BB4F-9E4EC1B9FDA0}" srcOrd="2" destOrd="0" presId="urn:microsoft.com/office/officeart/2009/3/layout/HorizontalOrganizationChart"/>
    <dgm:cxn modelId="{7B651A1A-102F-4D0E-9E8A-2F94DBC70507}" type="presParOf" srcId="{C9B823FD-F7B3-4817-94CD-2E8B88B6EBD0}" destId="{C560756B-6BE6-4D73-B4CE-9E64C98DF0FF}" srcOrd="4" destOrd="0" presId="urn:microsoft.com/office/officeart/2009/3/layout/HorizontalOrganizationChart"/>
    <dgm:cxn modelId="{28D7C27F-E27A-45BA-9318-132DC39BA28F}" type="presParOf" srcId="{C9B823FD-F7B3-4817-94CD-2E8B88B6EBD0}" destId="{AFD3E7EA-D78E-4957-9B8D-C9751A05BDDF}" srcOrd="5" destOrd="0" presId="urn:microsoft.com/office/officeart/2009/3/layout/HorizontalOrganizationChart"/>
    <dgm:cxn modelId="{12C81DC1-5F0C-4F78-ADE0-22F0F73DB9AE}" type="presParOf" srcId="{AFD3E7EA-D78E-4957-9B8D-C9751A05BDDF}" destId="{E1F257C9-281F-442B-AC27-239FB86CE325}" srcOrd="0" destOrd="0" presId="urn:microsoft.com/office/officeart/2009/3/layout/HorizontalOrganizationChart"/>
    <dgm:cxn modelId="{18D38119-E5CB-4EB2-BF2C-33749F7B2304}" type="presParOf" srcId="{E1F257C9-281F-442B-AC27-239FB86CE325}" destId="{861D84A2-DFAF-4A65-9632-D5AF7DDB7373}" srcOrd="0" destOrd="0" presId="urn:microsoft.com/office/officeart/2009/3/layout/HorizontalOrganizationChart"/>
    <dgm:cxn modelId="{4C957981-D542-4191-94F2-9714CB049EA2}" type="presParOf" srcId="{E1F257C9-281F-442B-AC27-239FB86CE325}" destId="{F498DD6C-59E0-44DE-807F-4E757ABFD9F3}" srcOrd="1" destOrd="0" presId="urn:microsoft.com/office/officeart/2009/3/layout/HorizontalOrganizationChart"/>
    <dgm:cxn modelId="{E3BBB606-1FB8-4AFE-91BC-10A54ED8AC29}" type="presParOf" srcId="{AFD3E7EA-D78E-4957-9B8D-C9751A05BDDF}" destId="{1A04CEB9-F513-491E-A1D5-E72292E4315A}" srcOrd="1" destOrd="0" presId="urn:microsoft.com/office/officeart/2009/3/layout/HorizontalOrganizationChart"/>
    <dgm:cxn modelId="{ADECF7FC-127E-48DA-8BB7-4B6DFF428DE5}" type="presParOf" srcId="{AFD3E7EA-D78E-4957-9B8D-C9751A05BDDF}" destId="{BD9DD5CB-0B8F-4A15-86BE-08CA6A1777AF}" srcOrd="2" destOrd="0" presId="urn:microsoft.com/office/officeart/2009/3/layout/HorizontalOrganizationChart"/>
    <dgm:cxn modelId="{41CAE86B-F281-4DBF-8B5B-137846D5DC1E}" type="presParOf" srcId="{9AE9A04F-31DD-41C2-BDFE-0561606B1C86}" destId="{78A019B0-7934-4D79-AC72-AE79832CB9A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0756B-6BE6-4D73-B4CE-9E64C98DF0FF}">
      <dsp:nvSpPr>
        <dsp:cNvPr id="0" name=""/>
        <dsp:cNvSpPr/>
      </dsp:nvSpPr>
      <dsp:spPr>
        <a:xfrm>
          <a:off x="4476746" y="2323908"/>
          <a:ext cx="867817" cy="1714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407" y="0"/>
              </a:lnTo>
              <a:lnTo>
                <a:pt x="469407" y="1714209"/>
              </a:lnTo>
              <a:lnTo>
                <a:pt x="867817" y="17142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5BAAD-6C83-4AB0-910E-AF93663A3413}">
      <dsp:nvSpPr>
        <dsp:cNvPr id="0" name=""/>
        <dsp:cNvSpPr/>
      </dsp:nvSpPr>
      <dsp:spPr>
        <a:xfrm>
          <a:off x="4476746" y="2278188"/>
          <a:ext cx="888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8885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93656-D862-49D2-860B-D37216767635}">
      <dsp:nvSpPr>
        <dsp:cNvPr id="0" name=""/>
        <dsp:cNvSpPr/>
      </dsp:nvSpPr>
      <dsp:spPr>
        <a:xfrm>
          <a:off x="4476746" y="610744"/>
          <a:ext cx="888853" cy="1713164"/>
        </a:xfrm>
        <a:custGeom>
          <a:avLst/>
          <a:gdLst/>
          <a:ahLst/>
          <a:cxnLst/>
          <a:rect l="0" t="0" r="0" b="0"/>
          <a:pathLst>
            <a:path>
              <a:moveTo>
                <a:pt x="0" y="1713164"/>
              </a:moveTo>
              <a:lnTo>
                <a:pt x="490443" y="1713164"/>
              </a:lnTo>
              <a:lnTo>
                <a:pt x="490443" y="0"/>
              </a:lnTo>
              <a:lnTo>
                <a:pt x="8888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5B56F-06BA-447C-A7D9-4B32ACFADB37}">
      <dsp:nvSpPr>
        <dsp:cNvPr id="0" name=""/>
        <dsp:cNvSpPr/>
      </dsp:nvSpPr>
      <dsp:spPr>
        <a:xfrm>
          <a:off x="395829" y="1716332"/>
          <a:ext cx="4080917" cy="1215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Chính sách cai trị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829" y="1716332"/>
        <a:ext cx="4080917" cy="1215151"/>
      </dsp:txXfrm>
    </dsp:sp>
    <dsp:sp modelId="{A754B726-947D-43AF-8F10-74A0A8980CC7}">
      <dsp:nvSpPr>
        <dsp:cNvPr id="0" name=""/>
        <dsp:cNvSpPr/>
      </dsp:nvSpPr>
      <dsp:spPr>
        <a:xfrm>
          <a:off x="5365599" y="3168"/>
          <a:ext cx="4220838" cy="1215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Chính trị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5599" y="3168"/>
        <a:ext cx="4220838" cy="1215151"/>
      </dsp:txXfrm>
    </dsp:sp>
    <dsp:sp modelId="{2B0CAD40-17C5-400E-BE04-33981F86BF9D}">
      <dsp:nvSpPr>
        <dsp:cNvPr id="0" name=""/>
        <dsp:cNvSpPr/>
      </dsp:nvSpPr>
      <dsp:spPr>
        <a:xfrm>
          <a:off x="5365599" y="1716332"/>
          <a:ext cx="4220838" cy="1215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Kinh tế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5599" y="1716332"/>
        <a:ext cx="4220838" cy="1215151"/>
      </dsp:txXfrm>
    </dsp:sp>
    <dsp:sp modelId="{861D84A2-DFAF-4A65-9632-D5AF7DDB7373}">
      <dsp:nvSpPr>
        <dsp:cNvPr id="0" name=""/>
        <dsp:cNvSpPr/>
      </dsp:nvSpPr>
      <dsp:spPr>
        <a:xfrm>
          <a:off x="5344563" y="3430542"/>
          <a:ext cx="4220838" cy="1215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Văn hóa – xã hội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4563" y="3430542"/>
        <a:ext cx="4220838" cy="121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BA5-3127-4174-8F73-E6113E6D8EB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A1C8-DF45-4936-917F-65080219A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2068-4FAD-4BF6-94F3-BD4A57486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6D049-AE04-4C05-81C9-D28BC4BA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79E3-04B6-4427-B35F-D891E18D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C8CBF-3DAF-4899-B938-5C27BC75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70CC-7D0A-49AF-9A19-054050BB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2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6FBF-1AAC-4F21-9627-84352793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391A-035D-4908-9416-480DB4D3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73DB-3DF2-4F88-B9EE-60B04C0A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4BA8-B736-4DFA-A9C5-876BA77A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BA53-C8C2-46E9-A631-765C876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8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9BA5-52AA-43B7-A4DD-901FBF56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32AD-EFEA-449F-8907-5697D11B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8883-D90C-4085-980E-5B4AF55E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F0D6-6E0C-4FBD-8BC2-B2CD031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F743-FD25-41FC-95C1-61BBE2C1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07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83B6-E1C0-4C42-9B60-1624983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55C-CF10-4D89-9276-95F261523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8771-CCD3-43F0-80CC-39B433A3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17CCD-6BE3-4406-BE00-018A4FD9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100ED-C744-41E3-B9E4-CEEC4A54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4E3E-B798-4AE0-BCAA-0E7A3D2D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1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D6DC-3E4A-4293-84FF-810AB560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D2DDF-5C12-4881-BE2F-0BD0892D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3CB3-7A7E-4CC3-A953-914484B0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201-4470-4DDF-BAC4-E4E9611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026F5-4F8B-4702-9DEF-129E2E52A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F4561-699F-4A80-A197-566FAC30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C54B7-F6F1-447A-ACE2-5D3AAE8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58C16-57F3-48BA-B569-95ABBD3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9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DAE8-059E-4CCC-B8B3-43009E4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52E15-305D-45C2-8C10-76459E15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F7124-68DB-473C-9F96-F3E5841E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06368-3144-4BAC-9815-CFF9E886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69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24B8-D24E-43DB-BD57-26D4B3E7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12BAA-8D58-411B-B1E6-1EBCB8CC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28FC-888A-4F95-B899-BDBD97EC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93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B1C-62C5-4443-AE56-E3F8FF3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7DFE-4D39-4531-995D-6766BD57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71979-8419-4CED-811C-F6DF9B6D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A780-C210-4C85-8DD2-D449721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31DE4-A5FB-4416-BA51-400FFB4C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6F3AC-8EB1-4643-A167-663C01B1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0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34E3-A734-4B6C-9EEA-B3F9B5AF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E6A0A-EAE6-4BEF-A081-4C8A5F88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A5D80-948A-49FB-BDBA-D5C0F290E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1B745-805D-42F2-8729-141CC7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1DE9-7330-45E4-911D-04AED567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7A9D-055A-420B-8E48-F0A0DD45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661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32A8-483D-474D-8F3B-20151A5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03712-A27D-4BD1-BC3B-B7FBFB06B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9F16-BBC7-4D6C-B50D-8B0AA563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D170-0780-4B0F-B5B4-D22EFE07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0735-0355-4721-AE72-860C0F03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91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D574F-1C9C-49AD-9E55-4F9045F64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EE4A7-B6D9-4FB2-9279-6B117A57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5694-C11D-4470-B798-2616221C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386A-C419-4D13-AFCF-F4094840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D1B6-E702-4CB7-99F0-3892773B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85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17AFA0-0E47-4673-9323-55A836CA10D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6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59EE97-7627-4C87-A951-80E00412DC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54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027CD2-1017-493F-BBFE-34FB839B90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4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D0438-8725-4C48-AC30-7E04347DB7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0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521D76-3619-4B58-AB3A-BF1016CBF8A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60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C79D3B-8F7E-49EF-9F43-DC82EF6286A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5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248B93-F3E1-4AAC-BAF2-6AF40C4BE0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6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301B2-1013-42BA-AAA0-BF9D7E2EEF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41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7BB2C-C2AD-4EB9-99D4-28097DCD3A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9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ED53D4-ABA8-466B-84EE-DE9CA604C8D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1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93B315-1EB6-43CF-B0DD-5D4475450B4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88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D22CA1-65B5-4079-8ABB-ED0284E1D0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4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3/8/2024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82DF7-9D98-4CDE-BCA3-C2D6469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396A-D56A-4CF3-B633-ACFE9B09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34C6-D532-4315-9EBF-C458B5104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0234-8F1A-4EC9-90FE-B0A698C5B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6A9B-ABD5-4737-9A43-B65E2F1A0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5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6244B5-BE7F-46D9-B904-72E471DAF2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1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630DE-3053-475A-B4F2-B63EFE4D0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1" y="824971"/>
            <a:ext cx="10051138" cy="518261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4028F1-D878-4FBC-9FA8-38AF25C032B7}"/>
              </a:ext>
            </a:extLst>
          </p:cNvPr>
          <p:cNvGraphicFramePr>
            <a:graphicFrameLocks noGrp="1"/>
          </p:cNvGraphicFramePr>
          <p:nvPr/>
        </p:nvGraphicFramePr>
        <p:xfrm>
          <a:off x="1070431" y="850411"/>
          <a:ext cx="10051138" cy="5182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569">
                  <a:extLst>
                    <a:ext uri="{9D8B030D-6E8A-4147-A177-3AD203B41FA5}">
                      <a16:colId xmlns:a16="http://schemas.microsoft.com/office/drawing/2014/main" val="1461801790"/>
                    </a:ext>
                  </a:extLst>
                </a:gridCol>
                <a:gridCol w="5025569">
                  <a:extLst>
                    <a:ext uri="{9D8B030D-6E8A-4147-A177-3AD203B41FA5}">
                      <a16:colId xmlns:a16="http://schemas.microsoft.com/office/drawing/2014/main" val="2401906472"/>
                    </a:ext>
                  </a:extLst>
                </a:gridCol>
              </a:tblGrid>
              <a:tr h="2591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739799"/>
                  </a:ext>
                </a:extLst>
              </a:tr>
              <a:tr h="2591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2786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F1B2C0A-EC4E-48A1-A3BB-4D8060FA1D7E}"/>
              </a:ext>
            </a:extLst>
          </p:cNvPr>
          <p:cNvSpPr/>
          <p:nvPr/>
        </p:nvSpPr>
        <p:spPr>
          <a:xfrm>
            <a:off x="1054356" y="837907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03C87-8016-4F2C-BE11-20419171810D}"/>
              </a:ext>
            </a:extLst>
          </p:cNvPr>
          <p:cNvSpPr/>
          <p:nvPr/>
        </p:nvSpPr>
        <p:spPr>
          <a:xfrm>
            <a:off x="6076871" y="834117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816BB2-5D10-4F22-950C-06A6152C101A}"/>
              </a:ext>
            </a:extLst>
          </p:cNvPr>
          <p:cNvSpPr/>
          <p:nvPr/>
        </p:nvSpPr>
        <p:spPr>
          <a:xfrm>
            <a:off x="1065648" y="3416976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86DE1-4033-44D5-9D00-8482C127B872}"/>
              </a:ext>
            </a:extLst>
          </p:cNvPr>
          <p:cNvSpPr/>
          <p:nvPr/>
        </p:nvSpPr>
        <p:spPr>
          <a:xfrm>
            <a:off x="6087238" y="3402337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4226751A-0CA7-445A-A0E1-BB8BB618B7E9}"/>
              </a:ext>
            </a:extLst>
          </p:cNvPr>
          <p:cNvSpPr txBox="1"/>
          <p:nvPr/>
        </p:nvSpPr>
        <p:spPr>
          <a:xfrm>
            <a:off x="1174811" y="837907"/>
            <a:ext cx="5009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13ED8A59-08DF-46C7-B198-CA57242AC73B}"/>
              </a:ext>
            </a:extLst>
          </p:cNvPr>
          <p:cNvSpPr txBox="1"/>
          <p:nvPr/>
        </p:nvSpPr>
        <p:spPr>
          <a:xfrm>
            <a:off x="6091084" y="730019"/>
            <a:ext cx="49693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D0D3075A-1906-463A-A181-B32D77EA1D28}"/>
              </a:ext>
            </a:extLst>
          </p:cNvPr>
          <p:cNvSpPr txBox="1"/>
          <p:nvPr/>
        </p:nvSpPr>
        <p:spPr>
          <a:xfrm>
            <a:off x="1263116" y="3472127"/>
            <a:ext cx="5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3" name="TextBox 12">
            <a:hlinkClick r:id="rId8" action="ppaction://hlinksldjump"/>
            <a:extLst>
              <a:ext uri="{FF2B5EF4-FFF2-40B4-BE49-F238E27FC236}">
                <a16:creationId xmlns:a16="http://schemas.microsoft.com/office/drawing/2014/main" id="{4506A57A-E9F3-419D-B033-6B8E4030806B}"/>
              </a:ext>
            </a:extLst>
          </p:cNvPr>
          <p:cNvSpPr txBox="1"/>
          <p:nvPr/>
        </p:nvSpPr>
        <p:spPr>
          <a:xfrm>
            <a:off x="5956416" y="3346072"/>
            <a:ext cx="5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5DF56-EFEF-4FC4-8BCF-7A209BDCA61E}"/>
              </a:ext>
            </a:extLst>
          </p:cNvPr>
          <p:cNvSpPr txBox="1"/>
          <p:nvPr/>
        </p:nvSpPr>
        <p:spPr>
          <a:xfrm>
            <a:off x="-16075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LẬT MẢNH GHÉP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13667-0240-4F14-BFAB-DFBBE38BBFC2}"/>
              </a:ext>
            </a:extLst>
          </p:cNvPr>
          <p:cNvSpPr txBox="1"/>
          <p:nvPr/>
        </p:nvSpPr>
        <p:spPr>
          <a:xfrm>
            <a:off x="3169329" y="6216047"/>
            <a:ext cx="784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MỴ CHÂU VÀ TRỌNG THỦY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2664CE-F705-482F-A94A-3343E9665D4B}"/>
              </a:ext>
            </a:extLst>
          </p:cNvPr>
          <p:cNvSpPr txBox="1"/>
          <p:nvPr/>
        </p:nvSpPr>
        <p:spPr>
          <a:xfrm>
            <a:off x="112213" y="6262213"/>
            <a:ext cx="330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BỨC TRANH</a:t>
            </a:r>
          </a:p>
        </p:txBody>
      </p:sp>
    </p:spTree>
    <p:extLst>
      <p:ext uri="{BB962C8B-B14F-4D97-AF65-F5344CB8AC3E}">
        <p14:creationId xmlns:p14="http://schemas.microsoft.com/office/powerpoint/2010/main" val="35318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4DDDF-F2F9-DA12-8BA4-1F48D1B9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BE41D2EC-48AE-245B-8A50-0C00F0975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AutoShape 8">
            <a:extLst>
              <a:ext uri="{FF2B5EF4-FFF2-40B4-BE49-F238E27FC236}">
                <a16:creationId xmlns:a16="http://schemas.microsoft.com/office/drawing/2014/main" id="{1D6A2718-57D4-AADC-96AD-198C3B3D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9" y="0"/>
            <a:ext cx="10849303" cy="13716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đô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hộ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Bắc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sách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cai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trị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</a:rPr>
              <a:t> ta?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84DBFB38-B6E2-A48D-BE45-1954454A740A}"/>
              </a:ext>
            </a:extLst>
          </p:cNvPr>
          <p:cNvSpPr/>
          <p:nvPr/>
        </p:nvSpPr>
        <p:spPr>
          <a:xfrm>
            <a:off x="152400" y="2030413"/>
            <a:ext cx="1836738" cy="2770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C2B30D-00DE-DB6A-F3FD-B39F1CE89464}"/>
              </a:ext>
            </a:extLst>
          </p:cNvPr>
          <p:cNvCxnSpPr>
            <a:cxnSpLocks noChangeShapeType="1"/>
            <a:endCxn id="6" idx="1"/>
          </p:cNvCxnSpPr>
          <p:nvPr/>
        </p:nvCxnSpPr>
        <p:spPr bwMode="auto">
          <a:xfrm flipV="1">
            <a:off x="2019300" y="2024063"/>
            <a:ext cx="304799" cy="1438275"/>
          </a:xfrm>
          <a:prstGeom prst="straightConnector1">
            <a:avLst/>
          </a:prstGeom>
          <a:noFill/>
          <a:ln w="38100" algn="ctr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723ECF6E-6EB2-348A-DEE6-928E52A2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099" y="1350963"/>
            <a:ext cx="9334501" cy="1346200"/>
          </a:xfrm>
          <a:prstGeom prst="roundRect">
            <a:avLst>
              <a:gd name="adj" fmla="val 16667"/>
            </a:avLst>
          </a:prstGeom>
          <a:solidFill>
            <a:srgbClr val="CECEEF"/>
          </a:solidFill>
          <a:ln w="25400" algn="ctr">
            <a:solidFill>
              <a:srgbClr val="00FF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cs typeface="Times New Roman" panose="02020603050405020304" pitchFamily="18" charset="0"/>
              </a:rPr>
              <a:t>chiếm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cs typeface="Times New Roman" panose="02020603050405020304" pitchFamily="18" charset="0"/>
              </a:rPr>
              <a:t>cống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nạp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quyền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muối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E17559-7EBD-09AF-FA5F-CB070EA0FC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3462338"/>
            <a:ext cx="484188" cy="3175"/>
          </a:xfrm>
          <a:prstGeom prst="straightConnector1">
            <a:avLst/>
          </a:prstGeom>
          <a:noFill/>
          <a:ln w="38100" algn="ctr">
            <a:solidFill>
              <a:srgbClr val="FF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A290E9F5-760D-F218-DD11-94E17FE78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2890838"/>
            <a:ext cx="9212262" cy="1143000"/>
          </a:xfrm>
          <a:prstGeom prst="roundRect">
            <a:avLst>
              <a:gd name="adj" fmla="val 16667"/>
            </a:avLst>
          </a:prstGeom>
          <a:solidFill>
            <a:srgbClr val="CECEEF"/>
          </a:solidFill>
          <a:ln w="25400" algn="ctr">
            <a:solidFill>
              <a:srgbClr val="FF99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cs typeface="Times New Roman" panose="02020603050405020304" pitchFamily="18" charset="0"/>
              </a:rPr>
              <a:t>Nhà Ngô và nhà Lương: </a:t>
            </a:r>
            <a:r>
              <a:rPr lang="en-US" altLang="en-US" sz="2800">
                <a:cs typeface="Times New Roman" panose="02020603050405020304" pitchFamily="18" charset="0"/>
              </a:rPr>
              <a:t>siết chặt ách cai trị, đặt thêm nhiều thứ thuế,…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2FF9E7-2BA5-765E-C05C-729ED8C3F3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14538" y="3462338"/>
            <a:ext cx="381000" cy="1447800"/>
          </a:xfrm>
          <a:prstGeom prst="straightConnector1">
            <a:avLst/>
          </a:prstGeom>
          <a:noFill/>
          <a:ln w="38100" algn="ctr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0CD09E0-DD6E-2CA8-7469-195CEF20B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4191000"/>
            <a:ext cx="9288462" cy="1066800"/>
          </a:xfrm>
          <a:prstGeom prst="roundRect">
            <a:avLst>
              <a:gd name="adj" fmla="val 16667"/>
            </a:avLst>
          </a:prstGeom>
          <a:solidFill>
            <a:srgbClr val="CECEEF"/>
          </a:solidFill>
          <a:ln w="25400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cs typeface="Times New Roman" panose="02020603050405020304" pitchFamily="18" charset="0"/>
              </a:rPr>
              <a:t>Nhà Đường: </a:t>
            </a:r>
            <a:r>
              <a:rPr lang="en-US" altLang="en-US" sz="2800">
                <a:cs typeface="Times New Roman" panose="02020603050405020304" pitchFamily="18" charset="0"/>
              </a:rPr>
              <a:t>tăng thuế khóa và lao dịch nặng nề</a:t>
            </a:r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id="{3A0957AA-5F01-58AC-71BF-EE7D83F8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16" y="5334000"/>
            <a:ext cx="10980683" cy="14478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Vì sao các triều đại phong kiến phương Bắc lại nắm độc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quyền về muối và sắt, đánh thuế cao về muối và sắt?</a:t>
            </a:r>
          </a:p>
        </p:txBody>
      </p:sp>
    </p:spTree>
    <p:extLst>
      <p:ext uri="{BB962C8B-B14F-4D97-AF65-F5344CB8AC3E}">
        <p14:creationId xmlns:p14="http://schemas.microsoft.com/office/powerpoint/2010/main" val="27225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5E972-DC0F-C039-6AD3-961A9ECF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B02228B5-5064-8AF8-3642-0146AC7BC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9EC8C82-355B-E06B-35B5-80C2AAFCE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81" y="2259111"/>
            <a:ext cx="10955805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    </a:t>
            </a:r>
            <a:r>
              <a:rPr lang="en-US" altLang="en-US" sz="3600" dirty="0"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Hán</a:t>
            </a:r>
            <a:r>
              <a:rPr lang="en-US" altLang="en-US" sz="3600" dirty="0"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cs typeface="Times New Roman" panose="02020603050405020304" pitchFamily="18" charset="0"/>
              </a:rPr>
              <a:t>chiếm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ruộng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cs typeface="Times New Roman" panose="02020603050405020304" pitchFamily="18" charset="0"/>
              </a:rPr>
              <a:t>bắt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cs typeface="Times New Roman" panose="02020603050405020304" pitchFamily="18" charset="0"/>
              </a:rPr>
              <a:t>cống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nạp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quý</a:t>
            </a:r>
            <a:r>
              <a:rPr lang="en-US" altLang="en-US" sz="3600" dirty="0"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cs typeface="Times New Roman" panose="02020603050405020304" pitchFamily="18" charset="0"/>
              </a:rPr>
              <a:t>giữ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độc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quyền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muối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sắt</a:t>
            </a:r>
            <a:r>
              <a:rPr lang="en-US" altLang="en-US" sz="36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1E90E0-5003-44D4-F819-52AEA48F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49" y="4096364"/>
            <a:ext cx="112236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dirty="0">
                <a:cs typeface="Times New Roman" panose="02020603050405020304" pitchFamily="18" charset="0"/>
              </a:rPr>
              <a:t>    - </a:t>
            </a:r>
            <a:r>
              <a:rPr lang="en-US" altLang="en-US" sz="3600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cs typeface="Times New Roman" panose="02020603050405020304" pitchFamily="18" charset="0"/>
              </a:rPr>
              <a:t> Ngô </a:t>
            </a:r>
            <a:r>
              <a:rPr lang="en-US" altLang="en-US" sz="3600" dirty="0" err="1"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Lương</a:t>
            </a:r>
            <a:r>
              <a:rPr lang="en-US" altLang="en-US" sz="3600" dirty="0"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cs typeface="Times New Roman" panose="02020603050405020304" pitchFamily="18" charset="0"/>
              </a:rPr>
              <a:t>siết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chặt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ách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cai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trị</a:t>
            </a:r>
            <a:r>
              <a:rPr lang="en-US" altLang="en-US" sz="3600" dirty="0"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thêm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thuế</a:t>
            </a:r>
            <a:r>
              <a:rPr lang="en-US" altLang="en-US" sz="3600" dirty="0"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41B1A-02E7-CBF9-44FF-300200CA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81" y="5609178"/>
            <a:ext cx="11248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cs typeface="Times New Roman" panose="02020603050405020304" pitchFamily="18" charset="0"/>
              </a:rPr>
              <a:t>    </a:t>
            </a:r>
            <a:r>
              <a:rPr lang="en-US" altLang="en-US" sz="3600" dirty="0"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cs typeface="Times New Roman" panose="02020603050405020304" pitchFamily="18" charset="0"/>
              </a:rPr>
              <a:t>tăng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thuế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khóa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lao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dịch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nặng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cs typeface="Times New Roman" panose="02020603050405020304" pitchFamily="18" charset="0"/>
              </a:rPr>
              <a:t>nề.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E7BBFB0-E66F-63FE-9C9B-9BE694B7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5" y="1305024"/>
            <a:ext cx="54075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C00000"/>
                </a:solidFill>
              </a:rPr>
              <a:t>2. Chính sách bóc lột về kinh tế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66626-2DAF-5164-F6CF-EB43EB62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993" y="123871"/>
            <a:ext cx="94120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PHONG KIẾN PHƯƠNG BẮC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B5498-82EC-9D05-115B-2A40CAD43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99B2BC62-2E72-5CCD-267C-7DF873D80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AutoShape 9">
            <a:extLst>
              <a:ext uri="{FF2B5EF4-FFF2-40B4-BE49-F238E27FC236}">
                <a16:creationId xmlns:a16="http://schemas.microsoft.com/office/drawing/2014/main" id="{E0CFAFC6-4F7C-77A5-A2A0-1B4B7D9B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82418"/>
            <a:ext cx="11440510" cy="1371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</a:rPr>
              <a:t>ND1: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trường</a:t>
            </a:r>
            <a:r>
              <a:rPr lang="en-US" altLang="en-US" sz="2800" dirty="0">
                <a:solidFill>
                  <a:srgbClr val="002060"/>
                </a:solidFill>
              </a:rPr>
              <a:t> học,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002060"/>
                </a:solidFill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dạy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chữ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nhằm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mục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đích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gì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6CDF1E9F-8216-2DE4-30B4-6DD4A2D3B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266092"/>
            <a:ext cx="11440511" cy="990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</a:rPr>
              <a:t>ND2: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Tại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phong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kiến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phương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Bắc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thực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002060"/>
                </a:solidFill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sách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đồng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hóa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tộc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03146C3F-0180-5F4C-7A70-3986DE255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4876800"/>
            <a:ext cx="11440511" cy="990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</a:rPr>
              <a:t>ND3:</a:t>
            </a:r>
            <a:r>
              <a:rPr lang="en-US" altLang="en-US" sz="2800" dirty="0">
                <a:solidFill>
                  <a:srgbClr val="002060"/>
                </a:solidFill>
              </a:rPr>
              <a:t> Trong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sách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hóa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xã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002060"/>
                </a:solidFill>
              </a:rPr>
              <a:t>quyền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sách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thâm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độc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nhất</a:t>
            </a:r>
            <a:r>
              <a:rPr lang="en-US" altLang="en-US" sz="2800" dirty="0">
                <a:solidFill>
                  <a:srgbClr val="002060"/>
                </a:solidFill>
              </a:rPr>
              <a:t>? </a:t>
            </a:r>
            <a:r>
              <a:rPr lang="en-US" altLang="en-US" sz="2800" dirty="0" err="1">
                <a:solidFill>
                  <a:srgbClr val="002060"/>
                </a:solidFill>
              </a:rPr>
              <a:t>Vì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2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0BD7B-E563-27B9-EC8A-3BE31290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C5B25D1F-7B2A-B9A4-7913-1818B6BD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A64283E5-49DB-5BBA-72C9-CF965507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5" y="1305024"/>
            <a:ext cx="54075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C00000"/>
                </a:solidFill>
              </a:rPr>
              <a:t>3. Chính sách đồng hóa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54884-B5A1-18E8-F379-131796FA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993" y="123871"/>
            <a:ext cx="94120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PHONG KIẾN PHƯƠNG BẮC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0C332-6BD9-7B51-99EB-1D5097E62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75" y="1566634"/>
            <a:ext cx="11792607" cy="27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1000"/>
              </a:spcAft>
            </a:pP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   - Trong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B6E098-E057-4F67-E403-CF7FADC0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18" y="4617817"/>
            <a:ext cx="11956393" cy="18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600" dirty="0"/>
              <a:t>    </a:t>
            </a:r>
            <a:r>
              <a:rPr lang="en-US" altLang="en-US" sz="4000" dirty="0"/>
              <a:t>- </a:t>
            </a:r>
            <a:r>
              <a:rPr lang="en-US" altLang="en-US" sz="4000" dirty="0" err="1"/>
              <a:t>Nho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giáo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tư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tưởng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lễ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giáo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phong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kiến</a:t>
            </a:r>
            <a:r>
              <a:rPr lang="en-US" altLang="en-US" sz="4000" dirty="0"/>
              <a:t> Trung </a:t>
            </a:r>
            <a:r>
              <a:rPr lang="en-US" altLang="en-US" sz="4000" dirty="0" err="1"/>
              <a:t>Quốc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được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truyền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Việt</a:t>
            </a:r>
            <a:r>
              <a:rPr lang="en-US" altLang="en-US" sz="4000" dirty="0"/>
              <a:t> Nam, </a:t>
            </a:r>
            <a:r>
              <a:rPr lang="en-US" altLang="en-US" sz="4000" dirty="0" err="1"/>
              <a:t>nhưng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còn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hạn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chế</a:t>
            </a:r>
            <a:r>
              <a:rPr lang="en-US" alt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2E663-FB0F-01A1-6357-177161DCC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2E24E79A-C87A-5B65-DDEE-31FB687B4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6FD308-B6F4-9673-AC4E-9909EDCF2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754419"/>
              </p:ext>
            </p:extLst>
          </p:nvPr>
        </p:nvGraphicFramePr>
        <p:xfrm>
          <a:off x="-225973" y="885880"/>
          <a:ext cx="9890235" cy="464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17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526742" y="363984"/>
            <a:ext cx="11070454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1. 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nghiệp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Văn Lang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91" y="5154842"/>
            <a:ext cx="347117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ction Button: Go Home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09DCDBD-4D4D-4D93-939C-0FC4180718E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A43D9-F765-2BBF-051E-867806B6C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86" y="1849735"/>
            <a:ext cx="6135329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526742" y="363984"/>
            <a:ext cx="11070454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 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352" y="5531940"/>
            <a:ext cx="235191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BC8FFCE-4301-4B7B-9139-9C15B1A7F8EA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02D5A-3099-37B1-2A87-D21B1CFE7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97" y="1796947"/>
            <a:ext cx="6164825" cy="34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526742" y="363984"/>
            <a:ext cx="11070454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34A797-8D08-4859-AC5D-A7FFB3D4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032" y="5520748"/>
            <a:ext cx="1643182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9F4EF53-02FA-4D62-B1A5-138B6584345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46E00-3F4C-3189-74FF-5763E7183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1" y="1828576"/>
            <a:ext cx="6135329" cy="33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7FE44B-E049-43AE-A258-0A44941E38C8}"/>
              </a:ext>
            </a:extLst>
          </p:cNvPr>
          <p:cNvSpPr/>
          <p:nvPr/>
        </p:nvSpPr>
        <p:spPr>
          <a:xfrm>
            <a:off x="526742" y="363984"/>
            <a:ext cx="11070454" cy="1100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Kim Quy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B7863-49A5-4C85-A80B-C077483F54F4}"/>
              </a:ext>
            </a:extLst>
          </p:cNvPr>
          <p:cNvSpPr txBox="1"/>
          <p:nvPr/>
        </p:nvSpPr>
        <p:spPr>
          <a:xfrm>
            <a:off x="5184057" y="5500284"/>
            <a:ext cx="2521975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Liên Châu</a:t>
            </a:r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BC23B83-E257-4D83-8D68-7F2FD58A9A02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8080F-F467-8961-F298-91557F599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7" y="1961535"/>
            <a:ext cx="5161936" cy="33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9673" y="709809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802" y="1211593"/>
            <a:ext cx="9440718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3172" y="2494766"/>
            <a:ext cx="9569270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da,…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1365" y="4349269"/>
            <a:ext cx="957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Buôn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9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D2B3A0D6-08B2-9526-0FCC-3964AD3E9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A5F25AA-E4D9-1BE0-FE6E-33347AAAB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15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32F72F1-F17E-56C9-AA65-2AF24F44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BAC9D1-690F-FDB1-7D7E-60C1C6F32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2508F90-728D-D7EE-552D-419B9720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AC1DAD-3F2B-FD59-6F2D-ED0CFA41C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9" name="Freeform: Shape 8">
              <a:extLst>
                <a:ext uri="{FF2B5EF4-FFF2-40B4-BE49-F238E27FC236}">
                  <a16:creationId xmlns:a16="http://schemas.microsoft.com/office/drawing/2014/main" id="{4A8A7273-5E95-317E-2B49-53BFB942D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" name="Picture 9" descr="tdongvang">
            <a:extLst>
              <a:ext uri="{FF2B5EF4-FFF2-40B4-BE49-F238E27FC236}">
                <a16:creationId xmlns:a16="http://schemas.microsoft.com/office/drawing/2014/main" id="{6EDEF5DE-E31D-4334-2BCD-9C24E9EA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E7009D-82FE-84FA-851F-B40449D7EE6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9AD9C4-9283-81FD-98D0-71BC3FDE2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CBBB409B-03D2-96DE-EA55-B5523E5DD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16" name="Text Box 8">
                  <a:extLst>
                    <a:ext uri="{FF2B5EF4-FFF2-40B4-BE49-F238E27FC236}">
                      <a16:creationId xmlns:a16="http://schemas.microsoft.com/office/drawing/2014/main" id="{70B9806F-3820-C69D-102A-3BE6FC1A59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17" name="Group 9">
                  <a:extLst>
                    <a:ext uri="{FF2B5EF4-FFF2-40B4-BE49-F238E27FC236}">
                      <a16:creationId xmlns:a16="http://schemas.microsoft.com/office/drawing/2014/main" id="{6F132762-03FE-5D51-A4FB-2078C21893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18" name="Text Box 10">
                    <a:extLst>
                      <a:ext uri="{FF2B5EF4-FFF2-40B4-BE49-F238E27FC236}">
                        <a16:creationId xmlns:a16="http://schemas.microsoft.com/office/drawing/2014/main" id="{9EF1071D-D897-89CF-8B36-92F9A3AC92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19" name="Group 11">
                    <a:extLst>
                      <a:ext uri="{FF2B5EF4-FFF2-40B4-BE49-F238E27FC236}">
                        <a16:creationId xmlns:a16="http://schemas.microsoft.com/office/drawing/2014/main" id="{38E855D8-CA27-C272-5B89-73783F5636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20" name="Text Box 12">
                      <a:extLst>
                        <a:ext uri="{FF2B5EF4-FFF2-40B4-BE49-F238E27FC236}">
                          <a16:creationId xmlns:a16="http://schemas.microsoft.com/office/drawing/2014/main" id="{AF3A3952-EEED-BC05-0217-C644ECBCE65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21" name="Group 13">
                      <a:extLst>
                        <a:ext uri="{FF2B5EF4-FFF2-40B4-BE49-F238E27FC236}">
                          <a16:creationId xmlns:a16="http://schemas.microsoft.com/office/drawing/2014/main" id="{87BF0CF3-40FB-92D6-A26D-7825EB0FEAD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22" name="Group 14">
                        <a:extLst>
                          <a:ext uri="{FF2B5EF4-FFF2-40B4-BE49-F238E27FC236}">
                            <a16:creationId xmlns:a16="http://schemas.microsoft.com/office/drawing/2014/main" id="{4A409416-8400-BB0F-A5C6-3CDD73F1468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24" name="Group 15">
                          <a:extLst>
                            <a:ext uri="{FF2B5EF4-FFF2-40B4-BE49-F238E27FC236}">
                              <a16:creationId xmlns:a16="http://schemas.microsoft.com/office/drawing/2014/main" id="{577F5D6F-FDFE-175D-7D80-DED33186E4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26" name="Group 16">
                            <a:extLst>
                              <a:ext uri="{FF2B5EF4-FFF2-40B4-BE49-F238E27FC236}">
                                <a16:creationId xmlns:a16="http://schemas.microsoft.com/office/drawing/2014/main" id="{62520215-84DE-E08A-6AE7-5B5AB397536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28" name="Group 17">
                              <a:extLst>
                                <a:ext uri="{FF2B5EF4-FFF2-40B4-BE49-F238E27FC236}">
                                  <a16:creationId xmlns:a16="http://schemas.microsoft.com/office/drawing/2014/main" id="{4DCDEEA2-3079-52F8-EE64-42A58E6B8207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30" name="Group 18">
                                <a:extLst>
                                  <a:ext uri="{FF2B5EF4-FFF2-40B4-BE49-F238E27FC236}">
                                    <a16:creationId xmlns:a16="http://schemas.microsoft.com/office/drawing/2014/main" id="{74AF77A7-08E2-0FE9-1994-0D21BEE40CBF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32" name="Group 19">
                                  <a:extLst>
                                    <a:ext uri="{FF2B5EF4-FFF2-40B4-BE49-F238E27FC236}">
                                      <a16:creationId xmlns:a16="http://schemas.microsoft.com/office/drawing/2014/main" id="{B0446C19-B1E9-6A67-7924-4DE97AD5170D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34" name="Group 20">
                                    <a:extLst>
                                      <a:ext uri="{FF2B5EF4-FFF2-40B4-BE49-F238E27FC236}">
                                        <a16:creationId xmlns:a16="http://schemas.microsoft.com/office/drawing/2014/main" id="{F5E65C80-2F1C-039B-47B9-3363AD91010A}"/>
                                      </a:ext>
                                    </a:extLst>
                                  </p:cNvPr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36" name="Group 21">
                                      <a:extLst>
                                        <a:ext uri="{FF2B5EF4-FFF2-40B4-BE49-F238E27FC236}">
                                          <a16:creationId xmlns:a16="http://schemas.microsoft.com/office/drawing/2014/main" id="{ACBA7E98-028C-79AC-7DC0-49DB8D09EC15}"/>
                                        </a:ext>
                                      </a:extLst>
                                    </p:cNvPr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38" name="Group 2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0FF165DA-1EEE-B341-3980-A216471C4D49}"/>
                                          </a:ext>
                                        </a:extLst>
                                      </p:cNvPr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0" name="Group 2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AEC4BBEE-2BF4-0E2C-D897-FEFB6F174B26}"/>
                                            </a:ext>
                                          </a:extLst>
                                        </p:cNvPr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2" name="Group 2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90B38A5-9FC6-03AA-8B65-EA4EE66DCB39}"/>
                                              </a:ext>
                                            </a:extLst>
                                          </p:cNvPr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4" name="Group 2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75D15B4-26D0-46A6-1127-F2A9CC561112}"/>
                                                </a:ext>
                                              </a:extLst>
                                            </p:cNvPr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6" name="Group 26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A8E169D8-6003-44E9-180C-3013DFAEC2B8}"/>
                                                  </a:ext>
                                                </a:extLst>
                                              </p:cNvPr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8" name="Group 27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207D1675-A945-DF8D-A42E-D2EE96E77A76}"/>
                                                    </a:ext>
                                                  </a:extLst>
                                                </p:cNvPr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50" name="Group 28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EC10282E-1AFA-242C-82A8-79656283FBF5}"/>
                                                      </a:ext>
                                                    </a:extLst>
                                                  </p:cNvPr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52" name="Group 29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1E543E24-7A7F-4EC2-120D-00E416FF7864}"/>
                                                        </a:ext>
                                                      </a:extLst>
                                                    </p:cNvPr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55" name="Group 30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401266CF-4CCC-D62D-9438-BB3AF3E67698}"/>
                                                          </a:ext>
                                                        </a:extLst>
                                                      </p:cNvPr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57" name="Freeform 3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0A8D8503-C634-F45C-47EB-D1D69815631D}"/>
                                                            </a:ext>
                                                          </a:extLst>
                                                        </p:cNvPr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58" name="Freeform 32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42D79D88-B5CD-C0B6-EEB7-59A6DF5CEB1C}"/>
                                                            </a:ext>
                                                          </a:extLst>
                                                        </p:cNvPr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56" name="Freeform 33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8E712840-7822-9413-787F-D30C9C86DFEE}"/>
                                                          </a:ext>
                                                        </a:extLst>
                                                      </p:cNvPr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53" name="Freeform 3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27232270-3AB0-4A3D-A8FC-49094DF71BD8}"/>
                                                        </a:ext>
                                                      </a:extLst>
                                                    </p:cNvPr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51" name="Freeform 3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FF050507-4985-4955-B117-789BFDCFC7DC}"/>
                                                      </a:ext>
                                                    </a:extLst>
                                                  </p:cNvPr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9" name="Freeform 3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06657331-3C72-4713-2A04-DF96CF0B6FB4}"/>
                                                    </a:ext>
                                                  </a:extLst>
                                                </p:cNvPr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7" name="Freeform 3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A4F0D72A-058E-C672-9265-1FE793BF0611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5" name="Freeform 3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AD4CE20-A64E-C41F-D6F8-D86A53CD5CD6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3" name="Freeform 3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3DD11E5-D438-4F56-2E76-7E102F005AAC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" name="Freeform 4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3F873E05-823F-18B0-5C2C-D22D74C7EC38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9" name="Freeform 4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0FC4A1A-16A7-7D37-98E3-0A969F6AC619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7" name="Freeform 42">
                                      <a:extLst>
                                        <a:ext uri="{FF2B5EF4-FFF2-40B4-BE49-F238E27FC236}">
                                          <a16:creationId xmlns:a16="http://schemas.microsoft.com/office/drawing/2014/main" id="{38A61F5A-1178-3BAF-33A1-9D200E7514B9}"/>
                                        </a:ext>
                                      </a:extLst>
                                    </p:cNvPr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5" name="Oval 43">
                                    <a:extLst>
                                      <a:ext uri="{FF2B5EF4-FFF2-40B4-BE49-F238E27FC236}">
                                        <a16:creationId xmlns:a16="http://schemas.microsoft.com/office/drawing/2014/main" id="{99A39A6D-160A-14E1-CC2A-DDB958670F91}"/>
                                      </a:ext>
                                    </a:extLst>
                                  </p:cNvPr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3" name="Oval 44">
                                  <a:extLst>
                                    <a:ext uri="{FF2B5EF4-FFF2-40B4-BE49-F238E27FC236}">
                                      <a16:creationId xmlns:a16="http://schemas.microsoft.com/office/drawing/2014/main" id="{2D04B13B-7666-9B48-9DBC-7805F8AD1CB3}"/>
                                    </a:ext>
                                  </a:extLst>
                                </p:cNvPr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1" name="AutoShape 45">
                                <a:extLst>
                                  <a:ext uri="{FF2B5EF4-FFF2-40B4-BE49-F238E27FC236}">
                                    <a16:creationId xmlns:a16="http://schemas.microsoft.com/office/drawing/2014/main" id="{8A270CFE-AC68-3823-9E21-4A4521E0070D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9" name="Oval 46">
                              <a:extLst>
                                <a:ext uri="{FF2B5EF4-FFF2-40B4-BE49-F238E27FC236}">
                                  <a16:creationId xmlns:a16="http://schemas.microsoft.com/office/drawing/2014/main" id="{948BB76D-35CF-5E32-869A-57F11827F73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7" name="Oval 47">
                            <a:extLst>
                              <a:ext uri="{FF2B5EF4-FFF2-40B4-BE49-F238E27FC236}">
                                <a16:creationId xmlns:a16="http://schemas.microsoft.com/office/drawing/2014/main" id="{6F08C97B-51E8-7FB8-D8D7-67A3A74371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5" name="Oval 48">
                          <a:extLst>
                            <a:ext uri="{FF2B5EF4-FFF2-40B4-BE49-F238E27FC236}">
                              <a16:creationId xmlns:a16="http://schemas.microsoft.com/office/drawing/2014/main" id="{E2298459-D53D-0201-6FC8-0EF7A30116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23" name="Text Box 49">
                        <a:extLst>
                          <a:ext uri="{FF2B5EF4-FFF2-40B4-BE49-F238E27FC236}">
                            <a16:creationId xmlns:a16="http://schemas.microsoft.com/office/drawing/2014/main" id="{CB8EC5C3-C7A7-370A-B5DB-D805E263DA3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15" name="Text Box 50">
                <a:extLst>
                  <a:ext uri="{FF2B5EF4-FFF2-40B4-BE49-F238E27FC236}">
                    <a16:creationId xmlns:a16="http://schemas.microsoft.com/office/drawing/2014/main" id="{AA9A63AF-EAD9-1AB4-84B0-DBDAE1E9A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13" name="Text Box 51">
              <a:extLst>
                <a:ext uri="{FF2B5EF4-FFF2-40B4-BE49-F238E27FC236}">
                  <a16:creationId xmlns:a16="http://schemas.microsoft.com/office/drawing/2014/main" id="{B6EB811B-0682-39DB-CFB8-9C1CF82FE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63DB8D16-969A-B29F-9D19-13A3CD61BABE}"/>
              </a:ext>
            </a:extLst>
          </p:cNvPr>
          <p:cNvSpPr txBox="1">
            <a:spLocks/>
          </p:cNvSpPr>
          <p:nvPr/>
        </p:nvSpPr>
        <p:spPr>
          <a:xfrm>
            <a:off x="766166" y="1204063"/>
            <a:ext cx="10688714" cy="4437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</a:t>
            </a:r>
            <a:b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KIẾN PHƯƠNG BẮC 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SỰ CHUYỂN BIẾN CỦA VIỆT NAM THỜI KÌ BẮC THUỘC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439334" y="639996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4280" y="1239321"/>
            <a:ext cx="9484734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7621" y="2705655"/>
            <a:ext cx="9039694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39334" y="4433889"/>
            <a:ext cx="9484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63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8200" y="347664"/>
            <a:ext cx="6163624" cy="1306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LUYỆN TẬP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7F1C297-ED33-45DD-DB93-B45CB99D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2943"/>
            <a:ext cx="10512547" cy="44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96DE9-4AA4-6CBE-6E05-9DD65E5A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85A1E91D-F40C-201E-7404-576F4F463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E99ABB0-5F5D-7051-3495-7BF2BD2BA49C}"/>
              </a:ext>
            </a:extLst>
          </p:cNvPr>
          <p:cNvSpPr/>
          <p:nvPr/>
        </p:nvSpPr>
        <p:spPr>
          <a:xfrm>
            <a:off x="173798" y="2039815"/>
            <a:ext cx="1266092" cy="2098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5E55F4-5F8E-DB98-987F-C0DCBCB19997}"/>
              </a:ext>
            </a:extLst>
          </p:cNvPr>
          <p:cNvCxnSpPr>
            <a:endCxn id="5" idx="1"/>
          </p:cNvCxnSpPr>
          <p:nvPr/>
        </p:nvCxnSpPr>
        <p:spPr>
          <a:xfrm flipV="1">
            <a:off x="1439890" y="1436077"/>
            <a:ext cx="1090245" cy="1652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B0B6CF1-F8EF-79C2-8798-3DE2557ABA19}"/>
              </a:ext>
            </a:extLst>
          </p:cNvPr>
          <p:cNvSpPr/>
          <p:nvPr/>
        </p:nvSpPr>
        <p:spPr>
          <a:xfrm>
            <a:off x="2530135" y="832338"/>
            <a:ext cx="1383323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5B2B9-7C3F-D237-5312-97B9030EF10B}"/>
              </a:ext>
            </a:extLst>
          </p:cNvPr>
          <p:cNvCxnSpPr>
            <a:stCxn id="2" idx="3"/>
            <a:endCxn id="7" idx="1"/>
          </p:cNvCxnSpPr>
          <p:nvPr/>
        </p:nvCxnSpPr>
        <p:spPr>
          <a:xfrm>
            <a:off x="1439890" y="3089031"/>
            <a:ext cx="1090246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4DB4871A-C13E-4A20-1B35-EA599D1C2F2E}"/>
              </a:ext>
            </a:extLst>
          </p:cNvPr>
          <p:cNvSpPr/>
          <p:nvPr/>
        </p:nvSpPr>
        <p:spPr>
          <a:xfrm>
            <a:off x="2530136" y="3094892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C0FF03-57C0-9D80-B233-8DEDB9B09E06}"/>
              </a:ext>
            </a:extLst>
          </p:cNvPr>
          <p:cNvCxnSpPr>
            <a:endCxn id="9" idx="1"/>
          </p:cNvCxnSpPr>
          <p:nvPr/>
        </p:nvCxnSpPr>
        <p:spPr>
          <a:xfrm>
            <a:off x="1439890" y="3089031"/>
            <a:ext cx="1090246" cy="2672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58929775-4315-E7FF-FE9B-BFB05197F0A3}"/>
              </a:ext>
            </a:extLst>
          </p:cNvPr>
          <p:cNvSpPr/>
          <p:nvPr/>
        </p:nvSpPr>
        <p:spPr>
          <a:xfrm>
            <a:off x="2530136" y="5158153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0640A1-E05F-3CF5-659B-F1231F165051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 flipV="1">
            <a:off x="3913458" y="620642"/>
            <a:ext cx="656494" cy="8154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40871D07-CC7F-A57B-5F18-F7A474CFAE08}"/>
              </a:ext>
            </a:extLst>
          </p:cNvPr>
          <p:cNvSpPr/>
          <p:nvPr/>
        </p:nvSpPr>
        <p:spPr>
          <a:xfrm>
            <a:off x="4569952" y="98285"/>
            <a:ext cx="7143827" cy="1044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E9BA07-EE38-B7D5-9C5A-D8B95743B86C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3913458" y="1436077"/>
            <a:ext cx="656494" cy="423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3AC02C6E-8D7F-84D0-7F0A-430F9B53C442}"/>
              </a:ext>
            </a:extLst>
          </p:cNvPr>
          <p:cNvSpPr/>
          <p:nvPr/>
        </p:nvSpPr>
        <p:spPr>
          <a:xfrm>
            <a:off x="4569952" y="1355234"/>
            <a:ext cx="7143827" cy="1008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EB5EE7-9218-22B3-F117-58385B7AAC42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3960352" y="3094183"/>
            <a:ext cx="609600" cy="604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FEB41401-BE00-E800-1F5F-392547B5F7EA}"/>
              </a:ext>
            </a:extLst>
          </p:cNvPr>
          <p:cNvSpPr/>
          <p:nvPr/>
        </p:nvSpPr>
        <p:spPr>
          <a:xfrm>
            <a:off x="4569952" y="2590091"/>
            <a:ext cx="7143827" cy="1008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C6443F-F4F2-FE47-7124-BF4EF6088681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>
            <a:off x="3960352" y="3698631"/>
            <a:ext cx="609600" cy="730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41">
            <a:extLst>
              <a:ext uri="{FF2B5EF4-FFF2-40B4-BE49-F238E27FC236}">
                <a16:creationId xmlns:a16="http://schemas.microsoft.com/office/drawing/2014/main" id="{707C7DE5-FA72-A922-4B5B-BB1434532D9A}"/>
              </a:ext>
            </a:extLst>
          </p:cNvPr>
          <p:cNvSpPr/>
          <p:nvPr/>
        </p:nvSpPr>
        <p:spPr>
          <a:xfrm>
            <a:off x="4569952" y="3924911"/>
            <a:ext cx="7143827" cy="1008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A06C53-7FC3-69CD-23F0-5718D12C3A64}"/>
              </a:ext>
            </a:extLst>
          </p:cNvPr>
          <p:cNvCxnSpPr/>
          <p:nvPr/>
        </p:nvCxnSpPr>
        <p:spPr>
          <a:xfrm>
            <a:off x="3960352" y="5764818"/>
            <a:ext cx="633047" cy="2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50">
            <a:extLst>
              <a:ext uri="{FF2B5EF4-FFF2-40B4-BE49-F238E27FC236}">
                <a16:creationId xmlns:a16="http://schemas.microsoft.com/office/drawing/2014/main" id="{9E8DED95-43E9-F869-C7C1-E8BF6FA5448E}"/>
              </a:ext>
            </a:extLst>
          </p:cNvPr>
          <p:cNvSpPr/>
          <p:nvPr/>
        </p:nvSpPr>
        <p:spPr>
          <a:xfrm>
            <a:off x="4569952" y="5363106"/>
            <a:ext cx="7143827" cy="1008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7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Pictures\Screenshots\Screenshot (6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8329" r="30416" b="17522"/>
          <a:stretch/>
        </p:blipFill>
        <p:spPr bwMode="auto">
          <a:xfrm>
            <a:off x="1805352" y="729785"/>
            <a:ext cx="8804033" cy="572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4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14454"/>
              </p:ext>
            </p:extLst>
          </p:nvPr>
        </p:nvGraphicFramePr>
        <p:xfrm>
          <a:off x="0" y="124350"/>
          <a:ext cx="12192000" cy="660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113">
                  <a:extLst>
                    <a:ext uri="{9D8B030D-6E8A-4147-A177-3AD203B41FA5}">
                      <a16:colId xmlns:a16="http://schemas.microsoft.com/office/drawing/2014/main" val="1349902026"/>
                    </a:ext>
                  </a:extLst>
                </a:gridCol>
                <a:gridCol w="2117035">
                  <a:extLst>
                    <a:ext uri="{9D8B030D-6E8A-4147-A177-3AD203B41FA5}">
                      <a16:colId xmlns:a16="http://schemas.microsoft.com/office/drawing/2014/main" val="2154002870"/>
                    </a:ext>
                  </a:extLst>
                </a:gridCol>
                <a:gridCol w="3289852">
                  <a:extLst>
                    <a:ext uri="{9D8B030D-6E8A-4147-A177-3AD203B41FA5}">
                      <a16:colId xmlns:a16="http://schemas.microsoft.com/office/drawing/2014/main" val="27067376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77654110"/>
                    </a:ext>
                  </a:extLst>
                </a:gridCol>
              </a:tblGrid>
              <a:tr h="4728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793099"/>
                  </a:ext>
                </a:extLst>
              </a:tr>
              <a:tr h="60911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gộp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Nam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Thuế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ở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quyệt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vể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24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79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876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D571C-5EB7-B965-8691-D84EBC5F9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3FE056F6-C326-889D-58D2-FF1EEA475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D27989-E098-9968-6051-EE4395FC0ED2}"/>
              </a:ext>
            </a:extLst>
          </p:cNvPr>
          <p:cNvSpPr txBox="1"/>
          <p:nvPr/>
        </p:nvSpPr>
        <p:spPr>
          <a:xfrm>
            <a:off x="282741" y="290000"/>
            <a:ext cx="1182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16. CHÍNH SÁCH CAI TRỊ CỦA CÁC TRIỀU ĐẠI PHONG KIẾN PHƯƠNG BẮC VÀ SỰ CHUYỂN BIẾN CỦA VIỆT NAM THỜI KÌ BẮC THUỘC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D9608A9-B46D-3E49-5A95-86896865ABEB}"/>
              </a:ext>
            </a:extLst>
          </p:cNvPr>
          <p:cNvSpPr/>
          <p:nvPr/>
        </p:nvSpPr>
        <p:spPr>
          <a:xfrm>
            <a:off x="113776" y="2609558"/>
            <a:ext cx="11992085" cy="10381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 CHÍNH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SÁCH CAI TRỊ CỦA CÁC TRIỀU ĐẠI PHONG KIẾN PHƯƠNG BẮC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F34BFF-8FAB-176A-FE75-60E71237DB45}"/>
              </a:ext>
            </a:extLst>
          </p:cNvPr>
          <p:cNvSpPr/>
          <p:nvPr/>
        </p:nvSpPr>
        <p:spPr>
          <a:xfrm>
            <a:off x="113776" y="4010975"/>
            <a:ext cx="11992085" cy="8591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 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CHUYỂN BIẾN VỀ KINH TẾ, XÃ HỘI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8904" y="115491"/>
            <a:ext cx="12013096" cy="8720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ta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09649"/>
              </p:ext>
            </p:extLst>
          </p:nvPr>
        </p:nvGraphicFramePr>
        <p:xfrm>
          <a:off x="308665" y="1316015"/>
          <a:ext cx="1175357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188">
                  <a:extLst>
                    <a:ext uri="{9D8B030D-6E8A-4147-A177-3AD203B41FA5}">
                      <a16:colId xmlns:a16="http://schemas.microsoft.com/office/drawing/2014/main" val="4276352923"/>
                    </a:ext>
                  </a:extLst>
                </a:gridCol>
                <a:gridCol w="8497386">
                  <a:extLst>
                    <a:ext uri="{9D8B030D-6E8A-4147-A177-3AD203B41FA5}">
                      <a16:colId xmlns:a16="http://schemas.microsoft.com/office/drawing/2014/main" val="2410941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chính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trị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39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</a:rPr>
                        <a:t>kinh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</a:rPr>
                        <a:t>tế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57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</a:rPr>
                        <a:t>văn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</a:rPr>
                        <a:t>hóa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</a:rPr>
                        <a:t>xã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</a:rPr>
                        <a:t>hội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69075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7357" y="1411357"/>
            <a:ext cx="836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mưu</a:t>
            </a:r>
            <a:r>
              <a:rPr lang="en-US" sz="2800" dirty="0"/>
              <a:t> </a:t>
            </a:r>
            <a:r>
              <a:rPr lang="en-US" sz="2800" dirty="0" err="1"/>
              <a:t>xóa</a:t>
            </a:r>
            <a:r>
              <a:rPr lang="en-US" sz="2800" dirty="0"/>
              <a:t>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gia-dân</a:t>
            </a:r>
            <a:r>
              <a:rPr lang="en-US" sz="2800" dirty="0"/>
              <a:t> </a:t>
            </a:r>
            <a:r>
              <a:rPr lang="en-US" sz="2800" dirty="0" err="1"/>
              <a:t>tộc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ta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châu</a:t>
            </a:r>
            <a:r>
              <a:rPr lang="en-US" sz="2800" dirty="0"/>
              <a:t>, </a:t>
            </a:r>
            <a:r>
              <a:rPr lang="en-US" sz="2800" dirty="0" err="1"/>
              <a:t>quận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07905" y="2622041"/>
            <a:ext cx="836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mất</a:t>
            </a:r>
            <a:r>
              <a:rPr lang="en-US" sz="2800" dirty="0"/>
              <a:t> </a:t>
            </a:r>
            <a:r>
              <a:rPr lang="en-US" sz="2800" dirty="0" err="1"/>
              <a:t>ruộng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, </a:t>
            </a:r>
            <a:r>
              <a:rPr lang="en-US" sz="2800" dirty="0" err="1"/>
              <a:t>phá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nông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nô</a:t>
            </a:r>
            <a:r>
              <a:rPr lang="en-US" sz="2800" dirty="0"/>
              <a:t> </a:t>
            </a:r>
            <a:r>
              <a:rPr lang="en-US" sz="2800" dirty="0" err="1"/>
              <a:t>tì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7905" y="3832725"/>
            <a:ext cx="836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tộc</a:t>
            </a:r>
            <a:r>
              <a:rPr lang="en-US" sz="2800" dirty="0"/>
              <a:t>,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nhằm</a:t>
            </a:r>
            <a:r>
              <a:rPr lang="en-US" sz="2800" dirty="0"/>
              <a:t> </a:t>
            </a:r>
            <a:r>
              <a:rPr lang="en-US" sz="2800" dirty="0" err="1"/>
              <a:t>xóa</a:t>
            </a:r>
            <a:r>
              <a:rPr lang="en-US" sz="2800" dirty="0"/>
              <a:t>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minh </a:t>
            </a:r>
            <a:r>
              <a:rPr lang="en-US" sz="2800" dirty="0" err="1"/>
              <a:t>Văn</a:t>
            </a:r>
            <a:r>
              <a:rPr lang="en-US" sz="2800" dirty="0"/>
              <a:t> Lang –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4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48F4E4-B66E-DBC2-3928-7732CC8C1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A0C867-F6A2-6315-8C4D-39038DCF2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8F5754DB-BED8-5465-1D4D-6F025F62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3091D7C0-AF2A-75B2-7BEF-B02157D13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27" y="3771297"/>
            <a:ext cx="4098349" cy="3099192"/>
          </a:xfrm>
          <a:prstGeom prst="rect">
            <a:avLst/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B39694A6-848C-857C-C23A-80F0DDB56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14" y="3771297"/>
            <a:ext cx="5293575" cy="2999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8F796-0109-DAA4-4FEC-A04F02017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489" y="0"/>
            <a:ext cx="8040809" cy="37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9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B1CA-C107-35BD-6164-02281A66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00B66E-2AD6-C2B7-F22F-51F970CE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12" y="-49190"/>
            <a:ext cx="8563576" cy="4016485"/>
          </a:xfrm>
          <a:prstGeom prst="rect">
            <a:avLst/>
          </a:prstGeom>
        </p:spPr>
      </p:pic>
      <p:sp>
        <p:nvSpPr>
          <p:cNvPr id="10" name="Cloud Callout 11">
            <a:extLst>
              <a:ext uri="{FF2B5EF4-FFF2-40B4-BE49-F238E27FC236}">
                <a16:creationId xmlns:a16="http://schemas.microsoft.com/office/drawing/2014/main" id="{0CFC9A01-2F95-166D-C178-E246B097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489" y="4609497"/>
            <a:ext cx="7772400" cy="2438400"/>
          </a:xfrm>
          <a:prstGeom prst="cloudCallout">
            <a:avLst>
              <a:gd name="adj1" fmla="val -157"/>
              <a:gd name="adj2" fmla="val -85745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Em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loud Callout 12">
            <a:extLst>
              <a:ext uri="{FF2B5EF4-FFF2-40B4-BE49-F238E27FC236}">
                <a16:creationId xmlns:a16="http://schemas.microsoft.com/office/drawing/2014/main" id="{D37A7D2A-FAE7-B911-0760-2077145B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089" y="3771297"/>
            <a:ext cx="8915400" cy="2209800"/>
          </a:xfrm>
          <a:prstGeom prst="cloudCallout">
            <a:avLst>
              <a:gd name="adj1" fmla="val -1162"/>
              <a:gd name="adj2" fmla="val -77023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ở Giao Châu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An Nam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phủ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5B63F8B-5D08-6BAF-FC2C-BB7CA43338C8}"/>
              </a:ext>
            </a:extLst>
          </p:cNvPr>
          <p:cNvSpPr/>
          <p:nvPr/>
        </p:nvSpPr>
        <p:spPr>
          <a:xfrm>
            <a:off x="425669" y="3294993"/>
            <a:ext cx="10893972" cy="31598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AAFB1453-3464-A2E8-CD19-F996E6591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7BEB9C87-1B42-5963-077E-CCD66CEE342C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12191998" cy="6798461"/>
            <a:chOff x="300" y="432"/>
            <a:chExt cx="4860" cy="3312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80079F56-72D4-FADD-3FED-604EAFE2D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" y="432"/>
              <a:ext cx="4860" cy="3312"/>
              <a:chOff x="0" y="0"/>
              <a:chExt cx="5760" cy="4320"/>
            </a:xfrm>
          </p:grpSpPr>
          <p:sp>
            <p:nvSpPr>
              <p:cNvPr id="26" name="Rectangle 4" descr="Stationery">
                <a:extLst>
                  <a:ext uri="{FF2B5EF4-FFF2-40B4-BE49-F238E27FC236}">
                    <a16:creationId xmlns:a16="http://schemas.microsoft.com/office/drawing/2014/main" id="{D8CD1F47-34C1-ED60-8390-D67E3D5AB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en-US" sz="1800">
                  <a:latin typeface="VNI-Garam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04A6D5E9-B41C-62DF-D9EA-AD27484CB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533"/>
                <a:ext cx="2855" cy="3787"/>
              </a:xfrm>
              <a:custGeom>
                <a:avLst/>
                <a:gdLst>
                  <a:gd name="T0" fmla="*/ 2455 w 2855"/>
                  <a:gd name="T1" fmla="*/ 715 h 3787"/>
                  <a:gd name="T2" fmla="*/ 2263 w 2855"/>
                  <a:gd name="T3" fmla="*/ 694 h 3787"/>
                  <a:gd name="T4" fmla="*/ 2124 w 2855"/>
                  <a:gd name="T5" fmla="*/ 523 h 3787"/>
                  <a:gd name="T6" fmla="*/ 2028 w 2855"/>
                  <a:gd name="T7" fmla="*/ 459 h 3787"/>
                  <a:gd name="T8" fmla="*/ 1996 w 2855"/>
                  <a:gd name="T9" fmla="*/ 246 h 3787"/>
                  <a:gd name="T10" fmla="*/ 1687 w 2855"/>
                  <a:gd name="T11" fmla="*/ 171 h 3787"/>
                  <a:gd name="T12" fmla="*/ 1580 w 2855"/>
                  <a:gd name="T13" fmla="*/ 128 h 3787"/>
                  <a:gd name="T14" fmla="*/ 1324 w 2855"/>
                  <a:gd name="T15" fmla="*/ 86 h 3787"/>
                  <a:gd name="T16" fmla="*/ 1036 w 2855"/>
                  <a:gd name="T17" fmla="*/ 128 h 3787"/>
                  <a:gd name="T18" fmla="*/ 802 w 2855"/>
                  <a:gd name="T19" fmla="*/ 310 h 3787"/>
                  <a:gd name="T20" fmla="*/ 140 w 2855"/>
                  <a:gd name="T21" fmla="*/ 470 h 3787"/>
                  <a:gd name="T22" fmla="*/ 2 w 2855"/>
                  <a:gd name="T23" fmla="*/ 544 h 3787"/>
                  <a:gd name="T24" fmla="*/ 76 w 2855"/>
                  <a:gd name="T25" fmla="*/ 640 h 3787"/>
                  <a:gd name="T26" fmla="*/ 226 w 2855"/>
                  <a:gd name="T27" fmla="*/ 779 h 3787"/>
                  <a:gd name="T28" fmla="*/ 311 w 2855"/>
                  <a:gd name="T29" fmla="*/ 1046 h 3787"/>
                  <a:gd name="T30" fmla="*/ 567 w 2855"/>
                  <a:gd name="T31" fmla="*/ 1120 h 3787"/>
                  <a:gd name="T32" fmla="*/ 1015 w 2855"/>
                  <a:gd name="T33" fmla="*/ 1344 h 3787"/>
                  <a:gd name="T34" fmla="*/ 972 w 2855"/>
                  <a:gd name="T35" fmla="*/ 1504 h 3787"/>
                  <a:gd name="T36" fmla="*/ 876 w 2855"/>
                  <a:gd name="T37" fmla="*/ 1547 h 3787"/>
                  <a:gd name="T38" fmla="*/ 780 w 2855"/>
                  <a:gd name="T39" fmla="*/ 1739 h 3787"/>
                  <a:gd name="T40" fmla="*/ 962 w 2855"/>
                  <a:gd name="T41" fmla="*/ 1856 h 3787"/>
                  <a:gd name="T42" fmla="*/ 1015 w 2855"/>
                  <a:gd name="T43" fmla="*/ 1878 h 3787"/>
                  <a:gd name="T44" fmla="*/ 1100 w 2855"/>
                  <a:gd name="T45" fmla="*/ 1963 h 3787"/>
                  <a:gd name="T46" fmla="*/ 1154 w 2855"/>
                  <a:gd name="T47" fmla="*/ 2048 h 3787"/>
                  <a:gd name="T48" fmla="*/ 1175 w 2855"/>
                  <a:gd name="T49" fmla="*/ 2048 h 3787"/>
                  <a:gd name="T50" fmla="*/ 1218 w 2855"/>
                  <a:gd name="T51" fmla="*/ 2294 h 3787"/>
                  <a:gd name="T52" fmla="*/ 1271 w 2855"/>
                  <a:gd name="T53" fmla="*/ 2422 h 3787"/>
                  <a:gd name="T54" fmla="*/ 1431 w 2855"/>
                  <a:gd name="T55" fmla="*/ 2624 h 3787"/>
                  <a:gd name="T56" fmla="*/ 1431 w 2855"/>
                  <a:gd name="T57" fmla="*/ 2710 h 3787"/>
                  <a:gd name="T58" fmla="*/ 1634 w 2855"/>
                  <a:gd name="T59" fmla="*/ 3008 h 3787"/>
                  <a:gd name="T60" fmla="*/ 1666 w 2855"/>
                  <a:gd name="T61" fmla="*/ 3115 h 3787"/>
                  <a:gd name="T62" fmla="*/ 1836 w 2855"/>
                  <a:gd name="T63" fmla="*/ 3286 h 3787"/>
                  <a:gd name="T64" fmla="*/ 1836 w 2855"/>
                  <a:gd name="T65" fmla="*/ 3318 h 3787"/>
                  <a:gd name="T66" fmla="*/ 1996 w 2855"/>
                  <a:gd name="T67" fmla="*/ 3638 h 3787"/>
                  <a:gd name="T68" fmla="*/ 2855 w 2855"/>
                  <a:gd name="T69" fmla="*/ 3787 h 37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5"/>
                  <a:gd name="T106" fmla="*/ 0 h 3787"/>
                  <a:gd name="T107" fmla="*/ 2855 w 2855"/>
                  <a:gd name="T108" fmla="*/ 3787 h 37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5" h="3787">
                    <a:moveTo>
                      <a:pt x="2732" y="832"/>
                    </a:moveTo>
                    <a:cubicBezTo>
                      <a:pt x="2674" y="813"/>
                      <a:pt x="2499" y="759"/>
                      <a:pt x="2455" y="715"/>
                    </a:cubicBezTo>
                    <a:cubicBezTo>
                      <a:pt x="2404" y="664"/>
                      <a:pt x="2367" y="722"/>
                      <a:pt x="2316" y="704"/>
                    </a:cubicBezTo>
                    <a:cubicBezTo>
                      <a:pt x="2269" y="632"/>
                      <a:pt x="2325" y="734"/>
                      <a:pt x="2263" y="694"/>
                    </a:cubicBezTo>
                    <a:cubicBezTo>
                      <a:pt x="2179" y="639"/>
                      <a:pt x="2278" y="678"/>
                      <a:pt x="2199" y="651"/>
                    </a:cubicBezTo>
                    <a:cubicBezTo>
                      <a:pt x="2182" y="601"/>
                      <a:pt x="2171" y="555"/>
                      <a:pt x="2124" y="523"/>
                    </a:cubicBezTo>
                    <a:cubicBezTo>
                      <a:pt x="2115" y="517"/>
                      <a:pt x="2102" y="517"/>
                      <a:pt x="2092" y="512"/>
                    </a:cubicBezTo>
                    <a:cubicBezTo>
                      <a:pt x="2061" y="497"/>
                      <a:pt x="2053" y="484"/>
                      <a:pt x="2028" y="459"/>
                    </a:cubicBezTo>
                    <a:cubicBezTo>
                      <a:pt x="2023" y="430"/>
                      <a:pt x="2011" y="403"/>
                      <a:pt x="2007" y="374"/>
                    </a:cubicBezTo>
                    <a:cubicBezTo>
                      <a:pt x="2001" y="332"/>
                      <a:pt x="2008" y="287"/>
                      <a:pt x="1996" y="246"/>
                    </a:cubicBezTo>
                    <a:cubicBezTo>
                      <a:pt x="1993" y="236"/>
                      <a:pt x="1916" y="183"/>
                      <a:pt x="1900" y="182"/>
                    </a:cubicBezTo>
                    <a:cubicBezTo>
                      <a:pt x="1829" y="176"/>
                      <a:pt x="1758" y="175"/>
                      <a:pt x="1687" y="171"/>
                    </a:cubicBezTo>
                    <a:cubicBezTo>
                      <a:pt x="1673" y="164"/>
                      <a:pt x="1659" y="156"/>
                      <a:pt x="1644" y="150"/>
                    </a:cubicBezTo>
                    <a:cubicBezTo>
                      <a:pt x="1623" y="142"/>
                      <a:pt x="1580" y="128"/>
                      <a:pt x="1580" y="128"/>
                    </a:cubicBezTo>
                    <a:cubicBezTo>
                      <a:pt x="1531" y="79"/>
                      <a:pt x="1470" y="21"/>
                      <a:pt x="1410" y="0"/>
                    </a:cubicBezTo>
                    <a:cubicBezTo>
                      <a:pt x="1374" y="5"/>
                      <a:pt x="1349" y="60"/>
                      <a:pt x="1324" y="86"/>
                    </a:cubicBezTo>
                    <a:cubicBezTo>
                      <a:pt x="1316" y="94"/>
                      <a:pt x="1261" y="73"/>
                      <a:pt x="1250" y="75"/>
                    </a:cubicBezTo>
                    <a:cubicBezTo>
                      <a:pt x="1158" y="88"/>
                      <a:pt x="1129" y="125"/>
                      <a:pt x="1036" y="128"/>
                    </a:cubicBezTo>
                    <a:cubicBezTo>
                      <a:pt x="1012" y="164"/>
                      <a:pt x="1004" y="179"/>
                      <a:pt x="962" y="192"/>
                    </a:cubicBezTo>
                    <a:cubicBezTo>
                      <a:pt x="924" y="230"/>
                      <a:pt x="855" y="302"/>
                      <a:pt x="802" y="310"/>
                    </a:cubicBezTo>
                    <a:cubicBezTo>
                      <a:pt x="677" y="351"/>
                      <a:pt x="760" y="308"/>
                      <a:pt x="546" y="320"/>
                    </a:cubicBezTo>
                    <a:cubicBezTo>
                      <a:pt x="423" y="401"/>
                      <a:pt x="275" y="463"/>
                      <a:pt x="140" y="470"/>
                    </a:cubicBezTo>
                    <a:cubicBezTo>
                      <a:pt x="76" y="479"/>
                      <a:pt x="54" y="407"/>
                      <a:pt x="34" y="470"/>
                    </a:cubicBezTo>
                    <a:cubicBezTo>
                      <a:pt x="15" y="486"/>
                      <a:pt x="0" y="512"/>
                      <a:pt x="2" y="544"/>
                    </a:cubicBezTo>
                    <a:cubicBezTo>
                      <a:pt x="4" y="576"/>
                      <a:pt x="32" y="646"/>
                      <a:pt x="44" y="662"/>
                    </a:cubicBezTo>
                    <a:cubicBezTo>
                      <a:pt x="62" y="715"/>
                      <a:pt x="27" y="623"/>
                      <a:pt x="76" y="640"/>
                    </a:cubicBezTo>
                    <a:cubicBezTo>
                      <a:pt x="98" y="661"/>
                      <a:pt x="148" y="718"/>
                      <a:pt x="162" y="747"/>
                    </a:cubicBezTo>
                    <a:cubicBezTo>
                      <a:pt x="182" y="786"/>
                      <a:pt x="192" y="747"/>
                      <a:pt x="226" y="779"/>
                    </a:cubicBezTo>
                    <a:cubicBezTo>
                      <a:pt x="250" y="883"/>
                      <a:pt x="195" y="847"/>
                      <a:pt x="290" y="918"/>
                    </a:cubicBezTo>
                    <a:cubicBezTo>
                      <a:pt x="297" y="939"/>
                      <a:pt x="304" y="1025"/>
                      <a:pt x="311" y="1046"/>
                    </a:cubicBezTo>
                    <a:cubicBezTo>
                      <a:pt x="322" y="1079"/>
                      <a:pt x="391" y="1106"/>
                      <a:pt x="418" y="1110"/>
                    </a:cubicBezTo>
                    <a:cubicBezTo>
                      <a:pt x="479" y="1120"/>
                      <a:pt x="507" y="1101"/>
                      <a:pt x="567" y="1120"/>
                    </a:cubicBezTo>
                    <a:cubicBezTo>
                      <a:pt x="647" y="1105"/>
                      <a:pt x="746" y="1098"/>
                      <a:pt x="823" y="1120"/>
                    </a:cubicBezTo>
                    <a:cubicBezTo>
                      <a:pt x="835" y="1356"/>
                      <a:pt x="864" y="1313"/>
                      <a:pt x="1015" y="1344"/>
                    </a:cubicBezTo>
                    <a:cubicBezTo>
                      <a:pt x="1045" y="1395"/>
                      <a:pt x="1075" y="1435"/>
                      <a:pt x="1068" y="1462"/>
                    </a:cubicBezTo>
                    <a:cubicBezTo>
                      <a:pt x="1061" y="1489"/>
                      <a:pt x="990" y="1492"/>
                      <a:pt x="972" y="1504"/>
                    </a:cubicBezTo>
                    <a:cubicBezTo>
                      <a:pt x="970" y="1515"/>
                      <a:pt x="972" y="1531"/>
                      <a:pt x="962" y="1536"/>
                    </a:cubicBezTo>
                    <a:cubicBezTo>
                      <a:pt x="936" y="1548"/>
                      <a:pt x="905" y="1543"/>
                      <a:pt x="876" y="1547"/>
                    </a:cubicBezTo>
                    <a:cubicBezTo>
                      <a:pt x="834" y="1561"/>
                      <a:pt x="823" y="1590"/>
                      <a:pt x="791" y="1622"/>
                    </a:cubicBezTo>
                    <a:cubicBezTo>
                      <a:pt x="795" y="1654"/>
                      <a:pt x="763" y="1712"/>
                      <a:pt x="780" y="1739"/>
                    </a:cubicBezTo>
                    <a:cubicBezTo>
                      <a:pt x="792" y="1758"/>
                      <a:pt x="823" y="1782"/>
                      <a:pt x="823" y="1782"/>
                    </a:cubicBezTo>
                    <a:cubicBezTo>
                      <a:pt x="846" y="1805"/>
                      <a:pt x="941" y="1831"/>
                      <a:pt x="962" y="1856"/>
                    </a:cubicBezTo>
                    <a:cubicBezTo>
                      <a:pt x="1006" y="1909"/>
                      <a:pt x="911" y="1821"/>
                      <a:pt x="983" y="1846"/>
                    </a:cubicBezTo>
                    <a:cubicBezTo>
                      <a:pt x="994" y="1857"/>
                      <a:pt x="1002" y="1870"/>
                      <a:pt x="1015" y="1878"/>
                    </a:cubicBezTo>
                    <a:cubicBezTo>
                      <a:pt x="1024" y="1884"/>
                      <a:pt x="1041" y="1878"/>
                      <a:pt x="1047" y="1888"/>
                    </a:cubicBezTo>
                    <a:cubicBezTo>
                      <a:pt x="1098" y="1976"/>
                      <a:pt x="1012" y="1940"/>
                      <a:pt x="1100" y="1963"/>
                    </a:cubicBezTo>
                    <a:cubicBezTo>
                      <a:pt x="1111" y="1970"/>
                      <a:pt x="1125" y="1973"/>
                      <a:pt x="1132" y="1984"/>
                    </a:cubicBezTo>
                    <a:cubicBezTo>
                      <a:pt x="1144" y="2003"/>
                      <a:pt x="1154" y="2048"/>
                      <a:pt x="1154" y="2048"/>
                    </a:cubicBezTo>
                    <a:cubicBezTo>
                      <a:pt x="1172" y="2045"/>
                      <a:pt x="1189" y="2038"/>
                      <a:pt x="1207" y="2038"/>
                    </a:cubicBezTo>
                    <a:cubicBezTo>
                      <a:pt x="1218" y="2038"/>
                      <a:pt x="1184" y="2041"/>
                      <a:pt x="1175" y="2048"/>
                    </a:cubicBezTo>
                    <a:cubicBezTo>
                      <a:pt x="1165" y="2056"/>
                      <a:pt x="1161" y="2069"/>
                      <a:pt x="1154" y="2080"/>
                    </a:cubicBezTo>
                    <a:cubicBezTo>
                      <a:pt x="1234" y="2135"/>
                      <a:pt x="1178" y="2214"/>
                      <a:pt x="1218" y="2294"/>
                    </a:cubicBezTo>
                    <a:cubicBezTo>
                      <a:pt x="1268" y="2394"/>
                      <a:pt x="1206" y="2228"/>
                      <a:pt x="1260" y="2390"/>
                    </a:cubicBezTo>
                    <a:cubicBezTo>
                      <a:pt x="1264" y="2401"/>
                      <a:pt x="1271" y="2422"/>
                      <a:pt x="1271" y="2422"/>
                    </a:cubicBezTo>
                    <a:cubicBezTo>
                      <a:pt x="1275" y="2438"/>
                      <a:pt x="1351" y="2452"/>
                      <a:pt x="1378" y="2486"/>
                    </a:cubicBezTo>
                    <a:cubicBezTo>
                      <a:pt x="1405" y="2520"/>
                      <a:pt x="1422" y="2592"/>
                      <a:pt x="1431" y="2624"/>
                    </a:cubicBezTo>
                    <a:cubicBezTo>
                      <a:pt x="1473" y="2710"/>
                      <a:pt x="1360" y="2678"/>
                      <a:pt x="1431" y="2678"/>
                    </a:cubicBezTo>
                    <a:cubicBezTo>
                      <a:pt x="1444" y="2678"/>
                      <a:pt x="1420" y="2703"/>
                      <a:pt x="1431" y="2710"/>
                    </a:cubicBezTo>
                    <a:cubicBezTo>
                      <a:pt x="1444" y="2761"/>
                      <a:pt x="1509" y="2776"/>
                      <a:pt x="1527" y="2827"/>
                    </a:cubicBezTo>
                    <a:cubicBezTo>
                      <a:pt x="1559" y="2902"/>
                      <a:pt x="1578" y="2949"/>
                      <a:pt x="1634" y="3008"/>
                    </a:cubicBezTo>
                    <a:cubicBezTo>
                      <a:pt x="1641" y="3029"/>
                      <a:pt x="1648" y="3073"/>
                      <a:pt x="1655" y="3094"/>
                    </a:cubicBezTo>
                    <a:cubicBezTo>
                      <a:pt x="1659" y="3105"/>
                      <a:pt x="1666" y="3115"/>
                      <a:pt x="1666" y="3115"/>
                    </a:cubicBezTo>
                    <a:cubicBezTo>
                      <a:pt x="1662" y="3127"/>
                      <a:pt x="1671" y="3135"/>
                      <a:pt x="1687" y="3158"/>
                    </a:cubicBezTo>
                    <a:cubicBezTo>
                      <a:pt x="1715" y="3187"/>
                      <a:pt x="1817" y="3263"/>
                      <a:pt x="1836" y="3286"/>
                    </a:cubicBezTo>
                    <a:cubicBezTo>
                      <a:pt x="1840" y="3295"/>
                      <a:pt x="1798" y="3288"/>
                      <a:pt x="1804" y="3296"/>
                    </a:cubicBezTo>
                    <a:cubicBezTo>
                      <a:pt x="1862" y="3373"/>
                      <a:pt x="1776" y="3297"/>
                      <a:pt x="1836" y="3318"/>
                    </a:cubicBezTo>
                    <a:cubicBezTo>
                      <a:pt x="1861" y="3392"/>
                      <a:pt x="1837" y="3473"/>
                      <a:pt x="1922" y="3499"/>
                    </a:cubicBezTo>
                    <a:cubicBezTo>
                      <a:pt x="1936" y="3575"/>
                      <a:pt x="1929" y="3605"/>
                      <a:pt x="1996" y="3638"/>
                    </a:cubicBezTo>
                    <a:cubicBezTo>
                      <a:pt x="2013" y="3723"/>
                      <a:pt x="1907" y="3751"/>
                      <a:pt x="2050" y="3776"/>
                    </a:cubicBezTo>
                    <a:lnTo>
                      <a:pt x="2855" y="3787"/>
                    </a:lnTo>
                    <a:lnTo>
                      <a:pt x="2732" y="832"/>
                    </a:ln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" descr="Light horizontal">
                <a:extLst>
                  <a:ext uri="{FF2B5EF4-FFF2-40B4-BE49-F238E27FC236}">
                    <a16:creationId xmlns:a16="http://schemas.microsoft.com/office/drawing/2014/main" id="{783CB484-C5F5-07C8-6290-50E88B66F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559"/>
                <a:ext cx="4148" cy="3753"/>
              </a:xfrm>
              <a:custGeom>
                <a:avLst/>
                <a:gdLst>
                  <a:gd name="T0" fmla="*/ 4148 w 4148"/>
                  <a:gd name="T1" fmla="*/ 17 h 3753"/>
                  <a:gd name="T2" fmla="*/ 3860 w 4148"/>
                  <a:gd name="T3" fmla="*/ 92 h 3753"/>
                  <a:gd name="T4" fmla="*/ 3540 w 4148"/>
                  <a:gd name="T5" fmla="*/ 188 h 3753"/>
                  <a:gd name="T6" fmla="*/ 3295 w 4148"/>
                  <a:gd name="T7" fmla="*/ 348 h 3753"/>
                  <a:gd name="T8" fmla="*/ 3220 w 4148"/>
                  <a:gd name="T9" fmla="*/ 412 h 3753"/>
                  <a:gd name="T10" fmla="*/ 3039 w 4148"/>
                  <a:gd name="T11" fmla="*/ 497 h 3753"/>
                  <a:gd name="T12" fmla="*/ 2953 w 4148"/>
                  <a:gd name="T13" fmla="*/ 582 h 3753"/>
                  <a:gd name="T14" fmla="*/ 2463 w 4148"/>
                  <a:gd name="T15" fmla="*/ 700 h 3753"/>
                  <a:gd name="T16" fmla="*/ 2111 w 4148"/>
                  <a:gd name="T17" fmla="*/ 838 h 3753"/>
                  <a:gd name="T18" fmla="*/ 1897 w 4148"/>
                  <a:gd name="T19" fmla="*/ 988 h 3753"/>
                  <a:gd name="T20" fmla="*/ 1812 w 4148"/>
                  <a:gd name="T21" fmla="*/ 1062 h 3753"/>
                  <a:gd name="T22" fmla="*/ 1673 w 4148"/>
                  <a:gd name="T23" fmla="*/ 1190 h 3753"/>
                  <a:gd name="T24" fmla="*/ 1631 w 4148"/>
                  <a:gd name="T25" fmla="*/ 1436 h 3753"/>
                  <a:gd name="T26" fmla="*/ 1481 w 4148"/>
                  <a:gd name="T27" fmla="*/ 1372 h 3753"/>
                  <a:gd name="T28" fmla="*/ 1449 w 4148"/>
                  <a:gd name="T29" fmla="*/ 1169 h 3753"/>
                  <a:gd name="T30" fmla="*/ 1503 w 4148"/>
                  <a:gd name="T31" fmla="*/ 849 h 3753"/>
                  <a:gd name="T32" fmla="*/ 1364 w 4148"/>
                  <a:gd name="T33" fmla="*/ 817 h 3753"/>
                  <a:gd name="T34" fmla="*/ 916 w 4148"/>
                  <a:gd name="T35" fmla="*/ 956 h 3753"/>
                  <a:gd name="T36" fmla="*/ 852 w 4148"/>
                  <a:gd name="T37" fmla="*/ 988 h 3753"/>
                  <a:gd name="T38" fmla="*/ 809 w 4148"/>
                  <a:gd name="T39" fmla="*/ 977 h 3753"/>
                  <a:gd name="T40" fmla="*/ 692 w 4148"/>
                  <a:gd name="T41" fmla="*/ 1105 h 3753"/>
                  <a:gd name="T42" fmla="*/ 585 w 4148"/>
                  <a:gd name="T43" fmla="*/ 1233 h 3753"/>
                  <a:gd name="T44" fmla="*/ 372 w 4148"/>
                  <a:gd name="T45" fmla="*/ 1244 h 3753"/>
                  <a:gd name="T46" fmla="*/ 265 w 4148"/>
                  <a:gd name="T47" fmla="*/ 1404 h 3753"/>
                  <a:gd name="T48" fmla="*/ 137 w 4148"/>
                  <a:gd name="T49" fmla="*/ 1681 h 3753"/>
                  <a:gd name="T50" fmla="*/ 84 w 4148"/>
                  <a:gd name="T51" fmla="*/ 1798 h 3753"/>
                  <a:gd name="T52" fmla="*/ 9 w 4148"/>
                  <a:gd name="T53" fmla="*/ 2140 h 3753"/>
                  <a:gd name="T54" fmla="*/ 137 w 4148"/>
                  <a:gd name="T55" fmla="*/ 2492 h 3753"/>
                  <a:gd name="T56" fmla="*/ 308 w 4148"/>
                  <a:gd name="T57" fmla="*/ 2790 h 3753"/>
                  <a:gd name="T58" fmla="*/ 404 w 4148"/>
                  <a:gd name="T59" fmla="*/ 3004 h 3753"/>
                  <a:gd name="T60" fmla="*/ 543 w 4148"/>
                  <a:gd name="T61" fmla="*/ 3164 h 3753"/>
                  <a:gd name="T62" fmla="*/ 788 w 4148"/>
                  <a:gd name="T63" fmla="*/ 3356 h 3753"/>
                  <a:gd name="T64" fmla="*/ 1215 w 4148"/>
                  <a:gd name="T65" fmla="*/ 3697 h 3753"/>
                  <a:gd name="T66" fmla="*/ 1439 w 4148"/>
                  <a:gd name="T67" fmla="*/ 3708 h 37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48"/>
                  <a:gd name="T103" fmla="*/ 0 h 3753"/>
                  <a:gd name="T104" fmla="*/ 4148 w 4148"/>
                  <a:gd name="T105" fmla="*/ 3753 h 37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48" h="3753">
                    <a:moveTo>
                      <a:pt x="4148" y="3713"/>
                    </a:moveTo>
                    <a:lnTo>
                      <a:pt x="4148" y="17"/>
                    </a:lnTo>
                    <a:cubicBezTo>
                      <a:pt x="4068" y="0"/>
                      <a:pt x="3903" y="28"/>
                      <a:pt x="3903" y="28"/>
                    </a:cubicBezTo>
                    <a:cubicBezTo>
                      <a:pt x="3899" y="35"/>
                      <a:pt x="3877" y="87"/>
                      <a:pt x="3860" y="92"/>
                    </a:cubicBezTo>
                    <a:cubicBezTo>
                      <a:pt x="3801" y="110"/>
                      <a:pt x="3738" y="104"/>
                      <a:pt x="3679" y="124"/>
                    </a:cubicBezTo>
                    <a:cubicBezTo>
                      <a:pt x="3655" y="193"/>
                      <a:pt x="3613" y="180"/>
                      <a:pt x="3540" y="188"/>
                    </a:cubicBezTo>
                    <a:cubicBezTo>
                      <a:pt x="3510" y="234"/>
                      <a:pt x="3464" y="278"/>
                      <a:pt x="3412" y="294"/>
                    </a:cubicBezTo>
                    <a:cubicBezTo>
                      <a:pt x="3378" y="329"/>
                      <a:pt x="3333" y="323"/>
                      <a:pt x="3295" y="348"/>
                    </a:cubicBezTo>
                    <a:cubicBezTo>
                      <a:pt x="3254" y="375"/>
                      <a:pt x="3275" y="365"/>
                      <a:pt x="3231" y="380"/>
                    </a:cubicBezTo>
                    <a:cubicBezTo>
                      <a:pt x="3227" y="391"/>
                      <a:pt x="3229" y="405"/>
                      <a:pt x="3220" y="412"/>
                    </a:cubicBezTo>
                    <a:cubicBezTo>
                      <a:pt x="3200" y="428"/>
                      <a:pt x="3168" y="421"/>
                      <a:pt x="3145" y="433"/>
                    </a:cubicBezTo>
                    <a:cubicBezTo>
                      <a:pt x="3109" y="451"/>
                      <a:pt x="3073" y="475"/>
                      <a:pt x="3039" y="497"/>
                    </a:cubicBezTo>
                    <a:cubicBezTo>
                      <a:pt x="3019" y="555"/>
                      <a:pt x="3043" y="509"/>
                      <a:pt x="2985" y="550"/>
                    </a:cubicBezTo>
                    <a:cubicBezTo>
                      <a:pt x="2973" y="559"/>
                      <a:pt x="2966" y="574"/>
                      <a:pt x="2953" y="582"/>
                    </a:cubicBezTo>
                    <a:cubicBezTo>
                      <a:pt x="2931" y="595"/>
                      <a:pt x="2903" y="596"/>
                      <a:pt x="2879" y="604"/>
                    </a:cubicBezTo>
                    <a:cubicBezTo>
                      <a:pt x="2777" y="701"/>
                      <a:pt x="2587" y="687"/>
                      <a:pt x="2463" y="700"/>
                    </a:cubicBezTo>
                    <a:cubicBezTo>
                      <a:pt x="2381" y="708"/>
                      <a:pt x="2217" y="732"/>
                      <a:pt x="2217" y="732"/>
                    </a:cubicBezTo>
                    <a:cubicBezTo>
                      <a:pt x="2177" y="772"/>
                      <a:pt x="2166" y="821"/>
                      <a:pt x="2111" y="838"/>
                    </a:cubicBezTo>
                    <a:cubicBezTo>
                      <a:pt x="2082" y="867"/>
                      <a:pt x="2053" y="868"/>
                      <a:pt x="2015" y="881"/>
                    </a:cubicBezTo>
                    <a:cubicBezTo>
                      <a:pt x="1978" y="918"/>
                      <a:pt x="1938" y="956"/>
                      <a:pt x="1897" y="988"/>
                    </a:cubicBezTo>
                    <a:cubicBezTo>
                      <a:pt x="1877" y="1004"/>
                      <a:pt x="1833" y="1030"/>
                      <a:pt x="1833" y="1030"/>
                    </a:cubicBezTo>
                    <a:cubicBezTo>
                      <a:pt x="1826" y="1041"/>
                      <a:pt x="1823" y="1055"/>
                      <a:pt x="1812" y="1062"/>
                    </a:cubicBezTo>
                    <a:cubicBezTo>
                      <a:pt x="1780" y="1083"/>
                      <a:pt x="1721" y="1082"/>
                      <a:pt x="1684" y="1094"/>
                    </a:cubicBezTo>
                    <a:cubicBezTo>
                      <a:pt x="1680" y="1126"/>
                      <a:pt x="1676" y="1158"/>
                      <a:pt x="1673" y="1190"/>
                    </a:cubicBezTo>
                    <a:cubicBezTo>
                      <a:pt x="1669" y="1247"/>
                      <a:pt x="1669" y="1304"/>
                      <a:pt x="1663" y="1361"/>
                    </a:cubicBezTo>
                    <a:cubicBezTo>
                      <a:pt x="1661" y="1379"/>
                      <a:pt x="1649" y="1424"/>
                      <a:pt x="1631" y="1436"/>
                    </a:cubicBezTo>
                    <a:cubicBezTo>
                      <a:pt x="1609" y="1450"/>
                      <a:pt x="1581" y="1449"/>
                      <a:pt x="1556" y="1457"/>
                    </a:cubicBezTo>
                    <a:cubicBezTo>
                      <a:pt x="1514" y="1429"/>
                      <a:pt x="1515" y="1405"/>
                      <a:pt x="1481" y="1372"/>
                    </a:cubicBezTo>
                    <a:cubicBezTo>
                      <a:pt x="1470" y="1336"/>
                      <a:pt x="1454" y="1313"/>
                      <a:pt x="1428" y="1286"/>
                    </a:cubicBezTo>
                    <a:cubicBezTo>
                      <a:pt x="1402" y="1208"/>
                      <a:pt x="1466" y="1233"/>
                      <a:pt x="1449" y="1169"/>
                    </a:cubicBezTo>
                    <a:cubicBezTo>
                      <a:pt x="1446" y="1118"/>
                      <a:pt x="1451" y="1051"/>
                      <a:pt x="1460" y="998"/>
                    </a:cubicBezTo>
                    <a:cubicBezTo>
                      <a:pt x="1469" y="945"/>
                      <a:pt x="1514" y="877"/>
                      <a:pt x="1503" y="849"/>
                    </a:cubicBezTo>
                    <a:cubicBezTo>
                      <a:pt x="1501" y="835"/>
                      <a:pt x="1405" y="839"/>
                      <a:pt x="1396" y="828"/>
                    </a:cubicBezTo>
                    <a:cubicBezTo>
                      <a:pt x="1389" y="819"/>
                      <a:pt x="1375" y="821"/>
                      <a:pt x="1364" y="817"/>
                    </a:cubicBezTo>
                    <a:cubicBezTo>
                      <a:pt x="1221" y="829"/>
                      <a:pt x="1111" y="894"/>
                      <a:pt x="969" y="913"/>
                    </a:cubicBezTo>
                    <a:cubicBezTo>
                      <a:pt x="958" y="917"/>
                      <a:pt x="924" y="948"/>
                      <a:pt x="916" y="956"/>
                    </a:cubicBezTo>
                    <a:cubicBezTo>
                      <a:pt x="908" y="964"/>
                      <a:pt x="901" y="903"/>
                      <a:pt x="895" y="913"/>
                    </a:cubicBezTo>
                    <a:cubicBezTo>
                      <a:pt x="890" y="922"/>
                      <a:pt x="858" y="980"/>
                      <a:pt x="852" y="988"/>
                    </a:cubicBezTo>
                    <a:cubicBezTo>
                      <a:pt x="844" y="998"/>
                      <a:pt x="863" y="959"/>
                      <a:pt x="852" y="966"/>
                    </a:cubicBezTo>
                    <a:cubicBezTo>
                      <a:pt x="840" y="974"/>
                      <a:pt x="823" y="973"/>
                      <a:pt x="809" y="977"/>
                    </a:cubicBezTo>
                    <a:cubicBezTo>
                      <a:pt x="802" y="988"/>
                      <a:pt x="799" y="1002"/>
                      <a:pt x="788" y="1009"/>
                    </a:cubicBezTo>
                    <a:cubicBezTo>
                      <a:pt x="753" y="1031"/>
                      <a:pt x="730" y="1089"/>
                      <a:pt x="692" y="1105"/>
                    </a:cubicBezTo>
                    <a:cubicBezTo>
                      <a:pt x="665" y="1133"/>
                      <a:pt x="603" y="1116"/>
                      <a:pt x="585" y="1137"/>
                    </a:cubicBezTo>
                    <a:cubicBezTo>
                      <a:pt x="567" y="1158"/>
                      <a:pt x="606" y="1212"/>
                      <a:pt x="585" y="1233"/>
                    </a:cubicBezTo>
                    <a:cubicBezTo>
                      <a:pt x="579" y="1239"/>
                      <a:pt x="468" y="1261"/>
                      <a:pt x="457" y="1265"/>
                    </a:cubicBezTo>
                    <a:cubicBezTo>
                      <a:pt x="450" y="1286"/>
                      <a:pt x="385" y="1228"/>
                      <a:pt x="372" y="1244"/>
                    </a:cubicBezTo>
                    <a:cubicBezTo>
                      <a:pt x="350" y="1253"/>
                      <a:pt x="379" y="1334"/>
                      <a:pt x="361" y="1361"/>
                    </a:cubicBezTo>
                    <a:cubicBezTo>
                      <a:pt x="343" y="1388"/>
                      <a:pt x="293" y="1370"/>
                      <a:pt x="265" y="1404"/>
                    </a:cubicBezTo>
                    <a:cubicBezTo>
                      <a:pt x="137" y="1457"/>
                      <a:pt x="260" y="1519"/>
                      <a:pt x="191" y="1564"/>
                    </a:cubicBezTo>
                    <a:cubicBezTo>
                      <a:pt x="187" y="1582"/>
                      <a:pt x="144" y="1664"/>
                      <a:pt x="137" y="1681"/>
                    </a:cubicBezTo>
                    <a:cubicBezTo>
                      <a:pt x="133" y="1690"/>
                      <a:pt x="142" y="1619"/>
                      <a:pt x="137" y="1628"/>
                    </a:cubicBezTo>
                    <a:cubicBezTo>
                      <a:pt x="115" y="1673"/>
                      <a:pt x="94" y="1749"/>
                      <a:pt x="84" y="1798"/>
                    </a:cubicBezTo>
                    <a:cubicBezTo>
                      <a:pt x="86" y="1833"/>
                      <a:pt x="54" y="1784"/>
                      <a:pt x="41" y="1841"/>
                    </a:cubicBezTo>
                    <a:cubicBezTo>
                      <a:pt x="28" y="1898"/>
                      <a:pt x="0" y="2053"/>
                      <a:pt x="9" y="2140"/>
                    </a:cubicBezTo>
                    <a:cubicBezTo>
                      <a:pt x="18" y="2227"/>
                      <a:pt x="74" y="2305"/>
                      <a:pt x="95" y="2364"/>
                    </a:cubicBezTo>
                    <a:cubicBezTo>
                      <a:pt x="113" y="2407"/>
                      <a:pt x="126" y="2447"/>
                      <a:pt x="137" y="2492"/>
                    </a:cubicBezTo>
                    <a:cubicBezTo>
                      <a:pt x="191" y="2588"/>
                      <a:pt x="175" y="2601"/>
                      <a:pt x="233" y="2662"/>
                    </a:cubicBezTo>
                    <a:cubicBezTo>
                      <a:pt x="247" y="2703"/>
                      <a:pt x="299" y="2747"/>
                      <a:pt x="308" y="2790"/>
                    </a:cubicBezTo>
                    <a:cubicBezTo>
                      <a:pt x="315" y="2825"/>
                      <a:pt x="331" y="2867"/>
                      <a:pt x="351" y="2897"/>
                    </a:cubicBezTo>
                    <a:cubicBezTo>
                      <a:pt x="387" y="2952"/>
                      <a:pt x="370" y="2952"/>
                      <a:pt x="404" y="3004"/>
                    </a:cubicBezTo>
                    <a:cubicBezTo>
                      <a:pt x="438" y="3056"/>
                      <a:pt x="445" y="3077"/>
                      <a:pt x="511" y="3100"/>
                    </a:cubicBezTo>
                    <a:cubicBezTo>
                      <a:pt x="518" y="3114"/>
                      <a:pt x="533" y="3152"/>
                      <a:pt x="543" y="3164"/>
                    </a:cubicBezTo>
                    <a:cubicBezTo>
                      <a:pt x="571" y="3197"/>
                      <a:pt x="642" y="3212"/>
                      <a:pt x="671" y="3249"/>
                    </a:cubicBezTo>
                    <a:cubicBezTo>
                      <a:pt x="731" y="3326"/>
                      <a:pt x="727" y="3335"/>
                      <a:pt x="788" y="3356"/>
                    </a:cubicBezTo>
                    <a:cubicBezTo>
                      <a:pt x="843" y="3429"/>
                      <a:pt x="900" y="3453"/>
                      <a:pt x="980" y="3505"/>
                    </a:cubicBezTo>
                    <a:cubicBezTo>
                      <a:pt x="991" y="3560"/>
                      <a:pt x="1169" y="3667"/>
                      <a:pt x="1215" y="3697"/>
                    </a:cubicBezTo>
                    <a:cubicBezTo>
                      <a:pt x="1257" y="3697"/>
                      <a:pt x="1124" y="3674"/>
                      <a:pt x="1129" y="3686"/>
                    </a:cubicBezTo>
                    <a:cubicBezTo>
                      <a:pt x="1159" y="3753"/>
                      <a:pt x="911" y="3695"/>
                      <a:pt x="1439" y="3708"/>
                    </a:cubicBezTo>
                    <a:lnTo>
                      <a:pt x="4148" y="3713"/>
                    </a:lnTo>
                    <a:close/>
                  </a:path>
                </a:pathLst>
              </a:custGeom>
              <a:pattFill prst="ltHorz">
                <a:fgClr>
                  <a:schemeClr val="bg1"/>
                </a:fgClr>
                <a:bgClr>
                  <a:srgbClr val="0066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7" descr="Stationery">
                <a:extLst>
                  <a:ext uri="{FF2B5EF4-FFF2-40B4-BE49-F238E27FC236}">
                    <a16:creationId xmlns:a16="http://schemas.microsoft.com/office/drawing/2014/main" id="{8AE16C92-01E4-D7B4-6C4D-794BBEE0E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091"/>
                <a:ext cx="758" cy="711"/>
              </a:xfrm>
              <a:custGeom>
                <a:avLst/>
                <a:gdLst>
                  <a:gd name="T0" fmla="*/ 485 w 758"/>
                  <a:gd name="T1" fmla="*/ 32 h 711"/>
                  <a:gd name="T2" fmla="*/ 303 w 758"/>
                  <a:gd name="T3" fmla="*/ 128 h 711"/>
                  <a:gd name="T4" fmla="*/ 197 w 758"/>
                  <a:gd name="T5" fmla="*/ 128 h 711"/>
                  <a:gd name="T6" fmla="*/ 165 w 758"/>
                  <a:gd name="T7" fmla="*/ 138 h 711"/>
                  <a:gd name="T8" fmla="*/ 154 w 758"/>
                  <a:gd name="T9" fmla="*/ 170 h 711"/>
                  <a:gd name="T10" fmla="*/ 133 w 758"/>
                  <a:gd name="T11" fmla="*/ 192 h 711"/>
                  <a:gd name="T12" fmla="*/ 79 w 758"/>
                  <a:gd name="T13" fmla="*/ 309 h 711"/>
                  <a:gd name="T14" fmla="*/ 37 w 758"/>
                  <a:gd name="T15" fmla="*/ 373 h 711"/>
                  <a:gd name="T16" fmla="*/ 47 w 758"/>
                  <a:gd name="T17" fmla="*/ 437 h 711"/>
                  <a:gd name="T18" fmla="*/ 26 w 758"/>
                  <a:gd name="T19" fmla="*/ 554 h 711"/>
                  <a:gd name="T20" fmla="*/ 111 w 758"/>
                  <a:gd name="T21" fmla="*/ 682 h 711"/>
                  <a:gd name="T22" fmla="*/ 154 w 758"/>
                  <a:gd name="T23" fmla="*/ 693 h 711"/>
                  <a:gd name="T24" fmla="*/ 250 w 758"/>
                  <a:gd name="T25" fmla="*/ 693 h 711"/>
                  <a:gd name="T26" fmla="*/ 410 w 758"/>
                  <a:gd name="T27" fmla="*/ 682 h 711"/>
                  <a:gd name="T28" fmla="*/ 485 w 758"/>
                  <a:gd name="T29" fmla="*/ 672 h 711"/>
                  <a:gd name="T30" fmla="*/ 527 w 758"/>
                  <a:gd name="T31" fmla="*/ 597 h 711"/>
                  <a:gd name="T32" fmla="*/ 634 w 758"/>
                  <a:gd name="T33" fmla="*/ 565 h 711"/>
                  <a:gd name="T34" fmla="*/ 570 w 758"/>
                  <a:gd name="T35" fmla="*/ 512 h 711"/>
                  <a:gd name="T36" fmla="*/ 666 w 758"/>
                  <a:gd name="T37" fmla="*/ 448 h 711"/>
                  <a:gd name="T38" fmla="*/ 645 w 758"/>
                  <a:gd name="T39" fmla="*/ 394 h 711"/>
                  <a:gd name="T40" fmla="*/ 645 w 758"/>
                  <a:gd name="T41" fmla="*/ 330 h 711"/>
                  <a:gd name="T42" fmla="*/ 687 w 758"/>
                  <a:gd name="T43" fmla="*/ 309 h 711"/>
                  <a:gd name="T44" fmla="*/ 666 w 758"/>
                  <a:gd name="T45" fmla="*/ 266 h 711"/>
                  <a:gd name="T46" fmla="*/ 677 w 758"/>
                  <a:gd name="T47" fmla="*/ 128 h 711"/>
                  <a:gd name="T48" fmla="*/ 570 w 758"/>
                  <a:gd name="T49" fmla="*/ 0 h 711"/>
                  <a:gd name="T50" fmla="*/ 538 w 758"/>
                  <a:gd name="T51" fmla="*/ 10 h 711"/>
                  <a:gd name="T52" fmla="*/ 485 w 758"/>
                  <a:gd name="T53" fmla="*/ 32 h 7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58"/>
                  <a:gd name="T82" fmla="*/ 0 h 711"/>
                  <a:gd name="T83" fmla="*/ 758 w 758"/>
                  <a:gd name="T84" fmla="*/ 711 h 7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58" h="711">
                    <a:moveTo>
                      <a:pt x="485" y="32"/>
                    </a:moveTo>
                    <a:cubicBezTo>
                      <a:pt x="381" y="58"/>
                      <a:pt x="403" y="87"/>
                      <a:pt x="303" y="128"/>
                    </a:cubicBezTo>
                    <a:cubicBezTo>
                      <a:pt x="292" y="139"/>
                      <a:pt x="210" y="120"/>
                      <a:pt x="197" y="128"/>
                    </a:cubicBezTo>
                    <a:cubicBezTo>
                      <a:pt x="188" y="134"/>
                      <a:pt x="173" y="130"/>
                      <a:pt x="165" y="138"/>
                    </a:cubicBezTo>
                    <a:cubicBezTo>
                      <a:pt x="157" y="146"/>
                      <a:pt x="160" y="160"/>
                      <a:pt x="154" y="170"/>
                    </a:cubicBezTo>
                    <a:cubicBezTo>
                      <a:pt x="149" y="179"/>
                      <a:pt x="140" y="185"/>
                      <a:pt x="133" y="192"/>
                    </a:cubicBezTo>
                    <a:cubicBezTo>
                      <a:pt x="114" y="248"/>
                      <a:pt x="142" y="287"/>
                      <a:pt x="79" y="309"/>
                    </a:cubicBezTo>
                    <a:cubicBezTo>
                      <a:pt x="65" y="330"/>
                      <a:pt x="51" y="352"/>
                      <a:pt x="37" y="373"/>
                    </a:cubicBezTo>
                    <a:cubicBezTo>
                      <a:pt x="25" y="391"/>
                      <a:pt x="43" y="416"/>
                      <a:pt x="47" y="437"/>
                    </a:cubicBezTo>
                    <a:cubicBezTo>
                      <a:pt x="57" y="486"/>
                      <a:pt x="0" y="514"/>
                      <a:pt x="26" y="554"/>
                    </a:cubicBezTo>
                    <a:cubicBezTo>
                      <a:pt x="30" y="575"/>
                      <a:pt x="98" y="665"/>
                      <a:pt x="111" y="682"/>
                    </a:cubicBezTo>
                    <a:cubicBezTo>
                      <a:pt x="120" y="694"/>
                      <a:pt x="141" y="686"/>
                      <a:pt x="154" y="693"/>
                    </a:cubicBezTo>
                    <a:cubicBezTo>
                      <a:pt x="191" y="711"/>
                      <a:pt x="194" y="674"/>
                      <a:pt x="250" y="693"/>
                    </a:cubicBezTo>
                    <a:cubicBezTo>
                      <a:pt x="303" y="689"/>
                      <a:pt x="357" y="687"/>
                      <a:pt x="410" y="682"/>
                    </a:cubicBezTo>
                    <a:cubicBezTo>
                      <a:pt x="435" y="680"/>
                      <a:pt x="466" y="689"/>
                      <a:pt x="485" y="672"/>
                    </a:cubicBezTo>
                    <a:cubicBezTo>
                      <a:pt x="620" y="554"/>
                      <a:pt x="410" y="637"/>
                      <a:pt x="527" y="597"/>
                    </a:cubicBezTo>
                    <a:cubicBezTo>
                      <a:pt x="587" y="540"/>
                      <a:pt x="491" y="623"/>
                      <a:pt x="634" y="565"/>
                    </a:cubicBezTo>
                    <a:cubicBezTo>
                      <a:pt x="646" y="560"/>
                      <a:pt x="563" y="523"/>
                      <a:pt x="570" y="512"/>
                    </a:cubicBezTo>
                    <a:cubicBezTo>
                      <a:pt x="574" y="484"/>
                      <a:pt x="654" y="474"/>
                      <a:pt x="666" y="448"/>
                    </a:cubicBezTo>
                    <a:cubicBezTo>
                      <a:pt x="671" y="438"/>
                      <a:pt x="638" y="403"/>
                      <a:pt x="645" y="394"/>
                    </a:cubicBezTo>
                    <a:cubicBezTo>
                      <a:pt x="654" y="382"/>
                      <a:pt x="639" y="344"/>
                      <a:pt x="645" y="330"/>
                    </a:cubicBezTo>
                    <a:cubicBezTo>
                      <a:pt x="650" y="318"/>
                      <a:pt x="681" y="320"/>
                      <a:pt x="687" y="309"/>
                    </a:cubicBezTo>
                    <a:cubicBezTo>
                      <a:pt x="692" y="299"/>
                      <a:pt x="662" y="277"/>
                      <a:pt x="666" y="266"/>
                    </a:cubicBezTo>
                    <a:cubicBezTo>
                      <a:pt x="658" y="153"/>
                      <a:pt x="758" y="181"/>
                      <a:pt x="677" y="128"/>
                    </a:cubicBezTo>
                    <a:cubicBezTo>
                      <a:pt x="657" y="70"/>
                      <a:pt x="628" y="18"/>
                      <a:pt x="570" y="0"/>
                    </a:cubicBezTo>
                    <a:cubicBezTo>
                      <a:pt x="559" y="3"/>
                      <a:pt x="545" y="1"/>
                      <a:pt x="538" y="10"/>
                    </a:cubicBezTo>
                    <a:cubicBezTo>
                      <a:pt x="500" y="57"/>
                      <a:pt x="466" y="32"/>
                      <a:pt x="485" y="32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8">
                <a:extLst>
                  <a:ext uri="{FF2B5EF4-FFF2-40B4-BE49-F238E27FC236}">
                    <a16:creationId xmlns:a16="http://schemas.microsoft.com/office/drawing/2014/main" id="{68B47590-2CF0-93AD-F9DC-2F135836C2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" y="21"/>
                <a:ext cx="2134" cy="2667"/>
                <a:chOff x="21" y="21"/>
                <a:chExt cx="2134" cy="2667"/>
              </a:xfrm>
            </p:grpSpPr>
            <p:sp>
              <p:nvSpPr>
                <p:cNvPr id="32" name="Freeform 9">
                  <a:extLst>
                    <a:ext uri="{FF2B5EF4-FFF2-40B4-BE49-F238E27FC236}">
                      <a16:creationId xmlns:a16="http://schemas.microsoft.com/office/drawing/2014/main" id="{A6116B26-6371-759C-ED26-11FB59A6D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21"/>
                  <a:ext cx="1600" cy="1931"/>
                </a:xfrm>
                <a:custGeom>
                  <a:avLst/>
                  <a:gdLst>
                    <a:gd name="T0" fmla="*/ 0 w 1600"/>
                    <a:gd name="T1" fmla="*/ 0 h 1931"/>
                    <a:gd name="T2" fmla="*/ 32 w 1600"/>
                    <a:gd name="T3" fmla="*/ 54 h 1931"/>
                    <a:gd name="T4" fmla="*/ 96 w 1600"/>
                    <a:gd name="T5" fmla="*/ 75 h 1931"/>
                    <a:gd name="T6" fmla="*/ 107 w 1600"/>
                    <a:gd name="T7" fmla="*/ 118 h 1931"/>
                    <a:gd name="T8" fmla="*/ 171 w 1600"/>
                    <a:gd name="T9" fmla="*/ 160 h 1931"/>
                    <a:gd name="T10" fmla="*/ 267 w 1600"/>
                    <a:gd name="T11" fmla="*/ 256 h 1931"/>
                    <a:gd name="T12" fmla="*/ 331 w 1600"/>
                    <a:gd name="T13" fmla="*/ 342 h 1931"/>
                    <a:gd name="T14" fmla="*/ 416 w 1600"/>
                    <a:gd name="T15" fmla="*/ 459 h 1931"/>
                    <a:gd name="T16" fmla="*/ 448 w 1600"/>
                    <a:gd name="T17" fmla="*/ 555 h 1931"/>
                    <a:gd name="T18" fmla="*/ 480 w 1600"/>
                    <a:gd name="T19" fmla="*/ 576 h 1931"/>
                    <a:gd name="T20" fmla="*/ 523 w 1600"/>
                    <a:gd name="T21" fmla="*/ 619 h 1931"/>
                    <a:gd name="T22" fmla="*/ 544 w 1600"/>
                    <a:gd name="T23" fmla="*/ 662 h 1931"/>
                    <a:gd name="T24" fmla="*/ 640 w 1600"/>
                    <a:gd name="T25" fmla="*/ 726 h 1931"/>
                    <a:gd name="T26" fmla="*/ 715 w 1600"/>
                    <a:gd name="T27" fmla="*/ 832 h 1931"/>
                    <a:gd name="T28" fmla="*/ 725 w 1600"/>
                    <a:gd name="T29" fmla="*/ 864 h 1931"/>
                    <a:gd name="T30" fmla="*/ 747 w 1600"/>
                    <a:gd name="T31" fmla="*/ 886 h 1931"/>
                    <a:gd name="T32" fmla="*/ 821 w 1600"/>
                    <a:gd name="T33" fmla="*/ 1067 h 1931"/>
                    <a:gd name="T34" fmla="*/ 896 w 1600"/>
                    <a:gd name="T35" fmla="*/ 1152 h 1931"/>
                    <a:gd name="T36" fmla="*/ 981 w 1600"/>
                    <a:gd name="T37" fmla="*/ 1238 h 1931"/>
                    <a:gd name="T38" fmla="*/ 1056 w 1600"/>
                    <a:gd name="T39" fmla="*/ 1302 h 1931"/>
                    <a:gd name="T40" fmla="*/ 1131 w 1600"/>
                    <a:gd name="T41" fmla="*/ 1344 h 1931"/>
                    <a:gd name="T42" fmla="*/ 1152 w 1600"/>
                    <a:gd name="T43" fmla="*/ 1366 h 1931"/>
                    <a:gd name="T44" fmla="*/ 1184 w 1600"/>
                    <a:gd name="T45" fmla="*/ 1408 h 1931"/>
                    <a:gd name="T46" fmla="*/ 1291 w 1600"/>
                    <a:gd name="T47" fmla="*/ 1419 h 1931"/>
                    <a:gd name="T48" fmla="*/ 1408 w 1600"/>
                    <a:gd name="T49" fmla="*/ 1440 h 1931"/>
                    <a:gd name="T50" fmla="*/ 1461 w 1600"/>
                    <a:gd name="T51" fmla="*/ 1590 h 1931"/>
                    <a:gd name="T52" fmla="*/ 1504 w 1600"/>
                    <a:gd name="T53" fmla="*/ 1782 h 1931"/>
                    <a:gd name="T54" fmla="*/ 1568 w 1600"/>
                    <a:gd name="T55" fmla="*/ 1878 h 1931"/>
                    <a:gd name="T56" fmla="*/ 1600 w 1600"/>
                    <a:gd name="T57" fmla="*/ 1931 h 19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00"/>
                    <a:gd name="T88" fmla="*/ 0 h 1931"/>
                    <a:gd name="T89" fmla="*/ 1600 w 1600"/>
                    <a:gd name="T90" fmla="*/ 1931 h 193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00" h="1931">
                      <a:moveTo>
                        <a:pt x="0" y="0"/>
                      </a:moveTo>
                      <a:cubicBezTo>
                        <a:pt x="7" y="21"/>
                        <a:pt x="10" y="43"/>
                        <a:pt x="32" y="54"/>
                      </a:cubicBezTo>
                      <a:cubicBezTo>
                        <a:pt x="52" y="64"/>
                        <a:pt x="96" y="75"/>
                        <a:pt x="96" y="75"/>
                      </a:cubicBezTo>
                      <a:cubicBezTo>
                        <a:pt x="100" y="89"/>
                        <a:pt x="97" y="107"/>
                        <a:pt x="107" y="118"/>
                      </a:cubicBezTo>
                      <a:cubicBezTo>
                        <a:pt x="124" y="137"/>
                        <a:pt x="171" y="160"/>
                        <a:pt x="171" y="160"/>
                      </a:cubicBezTo>
                      <a:cubicBezTo>
                        <a:pt x="187" y="212"/>
                        <a:pt x="218" y="241"/>
                        <a:pt x="267" y="256"/>
                      </a:cubicBezTo>
                      <a:cubicBezTo>
                        <a:pt x="292" y="282"/>
                        <a:pt x="331" y="342"/>
                        <a:pt x="331" y="342"/>
                      </a:cubicBezTo>
                      <a:cubicBezTo>
                        <a:pt x="361" y="433"/>
                        <a:pt x="351" y="394"/>
                        <a:pt x="416" y="459"/>
                      </a:cubicBezTo>
                      <a:cubicBezTo>
                        <a:pt x="441" y="534"/>
                        <a:pt x="430" y="502"/>
                        <a:pt x="448" y="555"/>
                      </a:cubicBezTo>
                      <a:cubicBezTo>
                        <a:pt x="452" y="567"/>
                        <a:pt x="470" y="568"/>
                        <a:pt x="480" y="576"/>
                      </a:cubicBezTo>
                      <a:cubicBezTo>
                        <a:pt x="495" y="589"/>
                        <a:pt x="523" y="619"/>
                        <a:pt x="523" y="619"/>
                      </a:cubicBezTo>
                      <a:cubicBezTo>
                        <a:pt x="530" y="633"/>
                        <a:pt x="532" y="652"/>
                        <a:pt x="544" y="662"/>
                      </a:cubicBezTo>
                      <a:cubicBezTo>
                        <a:pt x="625" y="732"/>
                        <a:pt x="574" y="625"/>
                        <a:pt x="640" y="726"/>
                      </a:cubicBezTo>
                      <a:cubicBezTo>
                        <a:pt x="675" y="779"/>
                        <a:pt x="653" y="813"/>
                        <a:pt x="715" y="832"/>
                      </a:cubicBezTo>
                      <a:cubicBezTo>
                        <a:pt x="718" y="843"/>
                        <a:pt x="719" y="854"/>
                        <a:pt x="725" y="864"/>
                      </a:cubicBezTo>
                      <a:cubicBezTo>
                        <a:pt x="730" y="873"/>
                        <a:pt x="745" y="876"/>
                        <a:pt x="747" y="886"/>
                      </a:cubicBezTo>
                      <a:cubicBezTo>
                        <a:pt x="759" y="960"/>
                        <a:pt x="779" y="1005"/>
                        <a:pt x="821" y="1067"/>
                      </a:cubicBezTo>
                      <a:cubicBezTo>
                        <a:pt x="838" y="1092"/>
                        <a:pt x="873" y="1132"/>
                        <a:pt x="896" y="1152"/>
                      </a:cubicBezTo>
                      <a:cubicBezTo>
                        <a:pt x="929" y="1180"/>
                        <a:pt x="941" y="1221"/>
                        <a:pt x="981" y="1238"/>
                      </a:cubicBezTo>
                      <a:cubicBezTo>
                        <a:pt x="1015" y="1252"/>
                        <a:pt x="1020" y="1291"/>
                        <a:pt x="1056" y="1302"/>
                      </a:cubicBezTo>
                      <a:cubicBezTo>
                        <a:pt x="1080" y="1318"/>
                        <a:pt x="1107" y="1328"/>
                        <a:pt x="1131" y="1344"/>
                      </a:cubicBezTo>
                      <a:cubicBezTo>
                        <a:pt x="1139" y="1350"/>
                        <a:pt x="1143" y="1361"/>
                        <a:pt x="1152" y="1366"/>
                      </a:cubicBezTo>
                      <a:cubicBezTo>
                        <a:pt x="1175" y="1378"/>
                        <a:pt x="1161" y="1396"/>
                        <a:pt x="1184" y="1408"/>
                      </a:cubicBezTo>
                      <a:cubicBezTo>
                        <a:pt x="1267" y="1449"/>
                        <a:pt x="1210" y="1391"/>
                        <a:pt x="1291" y="1419"/>
                      </a:cubicBezTo>
                      <a:cubicBezTo>
                        <a:pt x="1319" y="1462"/>
                        <a:pt x="1366" y="1413"/>
                        <a:pt x="1408" y="1440"/>
                      </a:cubicBezTo>
                      <a:cubicBezTo>
                        <a:pt x="1433" y="1477"/>
                        <a:pt x="1430" y="1558"/>
                        <a:pt x="1461" y="1590"/>
                      </a:cubicBezTo>
                      <a:cubicBezTo>
                        <a:pt x="1469" y="1684"/>
                        <a:pt x="1460" y="1715"/>
                        <a:pt x="1504" y="1782"/>
                      </a:cubicBezTo>
                      <a:cubicBezTo>
                        <a:pt x="1517" y="1831"/>
                        <a:pt x="1526" y="1849"/>
                        <a:pt x="1568" y="1878"/>
                      </a:cubicBezTo>
                      <a:cubicBezTo>
                        <a:pt x="1593" y="1917"/>
                        <a:pt x="1583" y="1899"/>
                        <a:pt x="1600" y="193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0">
                  <a:extLst>
                    <a:ext uri="{FF2B5EF4-FFF2-40B4-BE49-F238E27FC236}">
                      <a16:creationId xmlns:a16="http://schemas.microsoft.com/office/drawing/2014/main" id="{6F329D28-297B-1692-B237-5246C1962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1461"/>
                  <a:ext cx="288" cy="331"/>
                </a:xfrm>
                <a:custGeom>
                  <a:avLst/>
                  <a:gdLst>
                    <a:gd name="T0" fmla="*/ 0 w 288"/>
                    <a:gd name="T1" fmla="*/ 0 h 331"/>
                    <a:gd name="T2" fmla="*/ 32 w 288"/>
                    <a:gd name="T3" fmla="*/ 11 h 331"/>
                    <a:gd name="T4" fmla="*/ 54 w 288"/>
                    <a:gd name="T5" fmla="*/ 32 h 331"/>
                    <a:gd name="T6" fmla="*/ 150 w 288"/>
                    <a:gd name="T7" fmla="*/ 54 h 331"/>
                    <a:gd name="T8" fmla="*/ 214 w 288"/>
                    <a:gd name="T9" fmla="*/ 118 h 331"/>
                    <a:gd name="T10" fmla="*/ 267 w 288"/>
                    <a:gd name="T11" fmla="*/ 246 h 331"/>
                    <a:gd name="T12" fmla="*/ 288 w 288"/>
                    <a:gd name="T13" fmla="*/ 331 h 3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331"/>
                    <a:gd name="T23" fmla="*/ 288 w 288"/>
                    <a:gd name="T24" fmla="*/ 331 h 3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331">
                      <a:moveTo>
                        <a:pt x="0" y="0"/>
                      </a:moveTo>
                      <a:cubicBezTo>
                        <a:pt x="11" y="4"/>
                        <a:pt x="22" y="5"/>
                        <a:pt x="32" y="11"/>
                      </a:cubicBezTo>
                      <a:cubicBezTo>
                        <a:pt x="41" y="16"/>
                        <a:pt x="44" y="28"/>
                        <a:pt x="54" y="32"/>
                      </a:cubicBezTo>
                      <a:cubicBezTo>
                        <a:pt x="85" y="43"/>
                        <a:pt x="119" y="43"/>
                        <a:pt x="150" y="54"/>
                      </a:cubicBezTo>
                      <a:cubicBezTo>
                        <a:pt x="163" y="96"/>
                        <a:pt x="173" y="104"/>
                        <a:pt x="214" y="118"/>
                      </a:cubicBezTo>
                      <a:cubicBezTo>
                        <a:pt x="230" y="168"/>
                        <a:pt x="239" y="204"/>
                        <a:pt x="267" y="246"/>
                      </a:cubicBezTo>
                      <a:cubicBezTo>
                        <a:pt x="279" y="318"/>
                        <a:pt x="269" y="290"/>
                        <a:pt x="288" y="33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1">
                  <a:extLst>
                    <a:ext uri="{FF2B5EF4-FFF2-40B4-BE49-F238E27FC236}">
                      <a16:creationId xmlns:a16="http://schemas.microsoft.com/office/drawing/2014/main" id="{932B60DE-DDA5-BCC5-113F-682A9AC83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1589"/>
                  <a:ext cx="214" cy="203"/>
                </a:xfrm>
                <a:custGeom>
                  <a:avLst/>
                  <a:gdLst>
                    <a:gd name="T0" fmla="*/ 0 w 214"/>
                    <a:gd name="T1" fmla="*/ 0 h 203"/>
                    <a:gd name="T2" fmla="*/ 86 w 214"/>
                    <a:gd name="T3" fmla="*/ 22 h 203"/>
                    <a:gd name="T4" fmla="*/ 107 w 214"/>
                    <a:gd name="T5" fmla="*/ 54 h 203"/>
                    <a:gd name="T6" fmla="*/ 139 w 214"/>
                    <a:gd name="T7" fmla="*/ 64 h 203"/>
                    <a:gd name="T8" fmla="*/ 192 w 214"/>
                    <a:gd name="T9" fmla="*/ 150 h 203"/>
                    <a:gd name="T10" fmla="*/ 203 w 214"/>
                    <a:gd name="T11" fmla="*/ 182 h 203"/>
                    <a:gd name="T12" fmla="*/ 214 w 214"/>
                    <a:gd name="T13" fmla="*/ 203 h 2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4"/>
                    <a:gd name="T22" fmla="*/ 0 h 203"/>
                    <a:gd name="T23" fmla="*/ 214 w 214"/>
                    <a:gd name="T24" fmla="*/ 203 h 2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4" h="203">
                      <a:moveTo>
                        <a:pt x="0" y="0"/>
                      </a:moveTo>
                      <a:cubicBezTo>
                        <a:pt x="29" y="7"/>
                        <a:pt x="57" y="15"/>
                        <a:pt x="86" y="22"/>
                      </a:cubicBezTo>
                      <a:cubicBezTo>
                        <a:pt x="98" y="25"/>
                        <a:pt x="97" y="46"/>
                        <a:pt x="107" y="54"/>
                      </a:cubicBezTo>
                      <a:cubicBezTo>
                        <a:pt x="116" y="61"/>
                        <a:pt x="128" y="61"/>
                        <a:pt x="139" y="64"/>
                      </a:cubicBezTo>
                      <a:cubicBezTo>
                        <a:pt x="152" y="101"/>
                        <a:pt x="175" y="115"/>
                        <a:pt x="192" y="150"/>
                      </a:cubicBezTo>
                      <a:cubicBezTo>
                        <a:pt x="197" y="160"/>
                        <a:pt x="199" y="172"/>
                        <a:pt x="203" y="182"/>
                      </a:cubicBezTo>
                      <a:cubicBezTo>
                        <a:pt x="206" y="189"/>
                        <a:pt x="210" y="196"/>
                        <a:pt x="214" y="20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E8078F14-5178-1442-41EC-5FCC51BE0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" y="203"/>
                  <a:ext cx="482" cy="1141"/>
                </a:xfrm>
                <a:custGeom>
                  <a:avLst/>
                  <a:gdLst>
                    <a:gd name="T0" fmla="*/ 320 w 482"/>
                    <a:gd name="T1" fmla="*/ 1141 h 1141"/>
                    <a:gd name="T2" fmla="*/ 374 w 482"/>
                    <a:gd name="T3" fmla="*/ 1066 h 1141"/>
                    <a:gd name="T4" fmla="*/ 438 w 482"/>
                    <a:gd name="T5" fmla="*/ 992 h 1141"/>
                    <a:gd name="T6" fmla="*/ 395 w 482"/>
                    <a:gd name="T7" fmla="*/ 736 h 1141"/>
                    <a:gd name="T8" fmla="*/ 288 w 482"/>
                    <a:gd name="T9" fmla="*/ 576 h 1141"/>
                    <a:gd name="T10" fmla="*/ 224 w 482"/>
                    <a:gd name="T11" fmla="*/ 490 h 1141"/>
                    <a:gd name="T12" fmla="*/ 192 w 482"/>
                    <a:gd name="T13" fmla="*/ 426 h 1141"/>
                    <a:gd name="T14" fmla="*/ 171 w 482"/>
                    <a:gd name="T15" fmla="*/ 352 h 1141"/>
                    <a:gd name="T16" fmla="*/ 64 w 482"/>
                    <a:gd name="T17" fmla="*/ 53 h 1141"/>
                    <a:gd name="T18" fmla="*/ 0 w 482"/>
                    <a:gd name="T19" fmla="*/ 0 h 1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2"/>
                    <a:gd name="T31" fmla="*/ 0 h 1141"/>
                    <a:gd name="T32" fmla="*/ 482 w 482"/>
                    <a:gd name="T33" fmla="*/ 1141 h 11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2" h="1141">
                      <a:moveTo>
                        <a:pt x="320" y="1141"/>
                      </a:moveTo>
                      <a:cubicBezTo>
                        <a:pt x="346" y="1066"/>
                        <a:pt x="321" y="1084"/>
                        <a:pt x="374" y="1066"/>
                      </a:cubicBezTo>
                      <a:cubicBezTo>
                        <a:pt x="388" y="1020"/>
                        <a:pt x="405" y="1023"/>
                        <a:pt x="438" y="992"/>
                      </a:cubicBezTo>
                      <a:cubicBezTo>
                        <a:pt x="443" y="899"/>
                        <a:pt x="482" y="793"/>
                        <a:pt x="395" y="736"/>
                      </a:cubicBezTo>
                      <a:cubicBezTo>
                        <a:pt x="374" y="671"/>
                        <a:pt x="360" y="598"/>
                        <a:pt x="288" y="576"/>
                      </a:cubicBezTo>
                      <a:cubicBezTo>
                        <a:pt x="263" y="550"/>
                        <a:pt x="224" y="490"/>
                        <a:pt x="224" y="490"/>
                      </a:cubicBezTo>
                      <a:cubicBezTo>
                        <a:pt x="199" y="410"/>
                        <a:pt x="233" y="508"/>
                        <a:pt x="192" y="426"/>
                      </a:cubicBezTo>
                      <a:cubicBezTo>
                        <a:pt x="187" y="416"/>
                        <a:pt x="173" y="358"/>
                        <a:pt x="171" y="352"/>
                      </a:cubicBezTo>
                      <a:cubicBezTo>
                        <a:pt x="161" y="168"/>
                        <a:pt x="188" y="145"/>
                        <a:pt x="64" y="53"/>
                      </a:cubicBezTo>
                      <a:cubicBezTo>
                        <a:pt x="48" y="29"/>
                        <a:pt x="34" y="0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D8E2C920-ACE0-A019-18CB-46ABFB1AF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6" y="679"/>
                  <a:ext cx="190" cy="368"/>
                </a:xfrm>
                <a:custGeom>
                  <a:avLst/>
                  <a:gdLst>
                    <a:gd name="T0" fmla="*/ 19 w 190"/>
                    <a:gd name="T1" fmla="*/ 356 h 368"/>
                    <a:gd name="T2" fmla="*/ 73 w 190"/>
                    <a:gd name="T3" fmla="*/ 324 h 368"/>
                    <a:gd name="T4" fmla="*/ 126 w 190"/>
                    <a:gd name="T5" fmla="*/ 281 h 368"/>
                    <a:gd name="T6" fmla="*/ 137 w 190"/>
                    <a:gd name="T7" fmla="*/ 164 h 368"/>
                    <a:gd name="T8" fmla="*/ 158 w 190"/>
                    <a:gd name="T9" fmla="*/ 100 h 368"/>
                    <a:gd name="T10" fmla="*/ 169 w 190"/>
                    <a:gd name="T11" fmla="*/ 68 h 368"/>
                    <a:gd name="T12" fmla="*/ 190 w 190"/>
                    <a:gd name="T13" fmla="*/ 4 h 3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0"/>
                    <a:gd name="T22" fmla="*/ 0 h 368"/>
                    <a:gd name="T23" fmla="*/ 190 w 190"/>
                    <a:gd name="T24" fmla="*/ 368 h 3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0" h="368">
                      <a:moveTo>
                        <a:pt x="19" y="356"/>
                      </a:moveTo>
                      <a:cubicBezTo>
                        <a:pt x="77" y="298"/>
                        <a:pt x="0" y="368"/>
                        <a:pt x="73" y="324"/>
                      </a:cubicBezTo>
                      <a:cubicBezTo>
                        <a:pt x="92" y="312"/>
                        <a:pt x="107" y="293"/>
                        <a:pt x="126" y="281"/>
                      </a:cubicBezTo>
                      <a:cubicBezTo>
                        <a:pt x="130" y="242"/>
                        <a:pt x="130" y="203"/>
                        <a:pt x="137" y="164"/>
                      </a:cubicBezTo>
                      <a:cubicBezTo>
                        <a:pt x="141" y="142"/>
                        <a:pt x="151" y="121"/>
                        <a:pt x="158" y="100"/>
                      </a:cubicBezTo>
                      <a:cubicBezTo>
                        <a:pt x="162" y="89"/>
                        <a:pt x="169" y="68"/>
                        <a:pt x="169" y="68"/>
                      </a:cubicBezTo>
                      <a:cubicBezTo>
                        <a:pt x="180" y="0"/>
                        <a:pt x="157" y="4"/>
                        <a:pt x="190" y="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5D34560F-BA60-DD38-80D6-71FC6B682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" y="437"/>
                  <a:ext cx="1483" cy="1174"/>
                </a:xfrm>
                <a:custGeom>
                  <a:avLst/>
                  <a:gdLst>
                    <a:gd name="T0" fmla="*/ 1483 w 1483"/>
                    <a:gd name="T1" fmla="*/ 1003 h 1174"/>
                    <a:gd name="T2" fmla="*/ 1440 w 1483"/>
                    <a:gd name="T3" fmla="*/ 1014 h 1174"/>
                    <a:gd name="T4" fmla="*/ 1430 w 1483"/>
                    <a:gd name="T5" fmla="*/ 1046 h 1174"/>
                    <a:gd name="T6" fmla="*/ 1419 w 1483"/>
                    <a:gd name="T7" fmla="*/ 1163 h 1174"/>
                    <a:gd name="T8" fmla="*/ 1387 w 1483"/>
                    <a:gd name="T9" fmla="*/ 1174 h 1174"/>
                    <a:gd name="T10" fmla="*/ 1216 w 1483"/>
                    <a:gd name="T11" fmla="*/ 1131 h 1174"/>
                    <a:gd name="T12" fmla="*/ 1184 w 1483"/>
                    <a:gd name="T13" fmla="*/ 1110 h 1174"/>
                    <a:gd name="T14" fmla="*/ 1120 w 1483"/>
                    <a:gd name="T15" fmla="*/ 1088 h 1174"/>
                    <a:gd name="T16" fmla="*/ 1099 w 1483"/>
                    <a:gd name="T17" fmla="*/ 1056 h 1174"/>
                    <a:gd name="T18" fmla="*/ 1067 w 1483"/>
                    <a:gd name="T19" fmla="*/ 1046 h 1174"/>
                    <a:gd name="T20" fmla="*/ 1056 w 1483"/>
                    <a:gd name="T21" fmla="*/ 1014 h 1174"/>
                    <a:gd name="T22" fmla="*/ 1024 w 1483"/>
                    <a:gd name="T23" fmla="*/ 992 h 1174"/>
                    <a:gd name="T24" fmla="*/ 928 w 1483"/>
                    <a:gd name="T25" fmla="*/ 928 h 1174"/>
                    <a:gd name="T26" fmla="*/ 875 w 1483"/>
                    <a:gd name="T27" fmla="*/ 875 h 1174"/>
                    <a:gd name="T28" fmla="*/ 779 w 1483"/>
                    <a:gd name="T29" fmla="*/ 747 h 1174"/>
                    <a:gd name="T30" fmla="*/ 726 w 1483"/>
                    <a:gd name="T31" fmla="*/ 704 h 1174"/>
                    <a:gd name="T32" fmla="*/ 672 w 1483"/>
                    <a:gd name="T33" fmla="*/ 651 h 1174"/>
                    <a:gd name="T34" fmla="*/ 640 w 1483"/>
                    <a:gd name="T35" fmla="*/ 630 h 1174"/>
                    <a:gd name="T36" fmla="*/ 576 w 1483"/>
                    <a:gd name="T37" fmla="*/ 555 h 1174"/>
                    <a:gd name="T38" fmla="*/ 523 w 1483"/>
                    <a:gd name="T39" fmla="*/ 502 h 1174"/>
                    <a:gd name="T40" fmla="*/ 480 w 1483"/>
                    <a:gd name="T41" fmla="*/ 459 h 1174"/>
                    <a:gd name="T42" fmla="*/ 459 w 1483"/>
                    <a:gd name="T43" fmla="*/ 427 h 1174"/>
                    <a:gd name="T44" fmla="*/ 427 w 1483"/>
                    <a:gd name="T45" fmla="*/ 406 h 1174"/>
                    <a:gd name="T46" fmla="*/ 406 w 1483"/>
                    <a:gd name="T47" fmla="*/ 384 h 1174"/>
                    <a:gd name="T48" fmla="*/ 299 w 1483"/>
                    <a:gd name="T49" fmla="*/ 246 h 1174"/>
                    <a:gd name="T50" fmla="*/ 246 w 1483"/>
                    <a:gd name="T51" fmla="*/ 203 h 1174"/>
                    <a:gd name="T52" fmla="*/ 224 w 1483"/>
                    <a:gd name="T53" fmla="*/ 182 h 1174"/>
                    <a:gd name="T54" fmla="*/ 128 w 1483"/>
                    <a:gd name="T55" fmla="*/ 139 h 1174"/>
                    <a:gd name="T56" fmla="*/ 107 w 1483"/>
                    <a:gd name="T57" fmla="*/ 107 h 1174"/>
                    <a:gd name="T58" fmla="*/ 75 w 1483"/>
                    <a:gd name="T59" fmla="*/ 75 h 1174"/>
                    <a:gd name="T60" fmla="*/ 64 w 1483"/>
                    <a:gd name="T61" fmla="*/ 43 h 1174"/>
                    <a:gd name="T62" fmla="*/ 0 w 1483"/>
                    <a:gd name="T63" fmla="*/ 0 h 11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83"/>
                    <a:gd name="T97" fmla="*/ 0 h 1174"/>
                    <a:gd name="T98" fmla="*/ 1483 w 1483"/>
                    <a:gd name="T99" fmla="*/ 1174 h 117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83" h="1174">
                      <a:moveTo>
                        <a:pt x="1483" y="1003"/>
                      </a:moveTo>
                      <a:cubicBezTo>
                        <a:pt x="1469" y="1007"/>
                        <a:pt x="1451" y="1005"/>
                        <a:pt x="1440" y="1014"/>
                      </a:cubicBezTo>
                      <a:cubicBezTo>
                        <a:pt x="1431" y="1021"/>
                        <a:pt x="1432" y="1035"/>
                        <a:pt x="1430" y="1046"/>
                      </a:cubicBezTo>
                      <a:cubicBezTo>
                        <a:pt x="1425" y="1085"/>
                        <a:pt x="1431" y="1126"/>
                        <a:pt x="1419" y="1163"/>
                      </a:cubicBezTo>
                      <a:cubicBezTo>
                        <a:pt x="1415" y="1174"/>
                        <a:pt x="1398" y="1170"/>
                        <a:pt x="1387" y="1174"/>
                      </a:cubicBezTo>
                      <a:cubicBezTo>
                        <a:pt x="1303" y="1165"/>
                        <a:pt x="1281" y="1163"/>
                        <a:pt x="1216" y="1131"/>
                      </a:cubicBezTo>
                      <a:cubicBezTo>
                        <a:pt x="1205" y="1125"/>
                        <a:pt x="1196" y="1115"/>
                        <a:pt x="1184" y="1110"/>
                      </a:cubicBezTo>
                      <a:cubicBezTo>
                        <a:pt x="1163" y="1101"/>
                        <a:pt x="1120" y="1088"/>
                        <a:pt x="1120" y="1088"/>
                      </a:cubicBezTo>
                      <a:cubicBezTo>
                        <a:pt x="1113" y="1077"/>
                        <a:pt x="1109" y="1064"/>
                        <a:pt x="1099" y="1056"/>
                      </a:cubicBezTo>
                      <a:cubicBezTo>
                        <a:pt x="1090" y="1049"/>
                        <a:pt x="1075" y="1054"/>
                        <a:pt x="1067" y="1046"/>
                      </a:cubicBezTo>
                      <a:cubicBezTo>
                        <a:pt x="1059" y="1038"/>
                        <a:pt x="1063" y="1023"/>
                        <a:pt x="1056" y="1014"/>
                      </a:cubicBezTo>
                      <a:cubicBezTo>
                        <a:pt x="1048" y="1004"/>
                        <a:pt x="1034" y="1000"/>
                        <a:pt x="1024" y="992"/>
                      </a:cubicBezTo>
                      <a:cubicBezTo>
                        <a:pt x="989" y="963"/>
                        <a:pt x="972" y="943"/>
                        <a:pt x="928" y="928"/>
                      </a:cubicBezTo>
                      <a:cubicBezTo>
                        <a:pt x="848" y="806"/>
                        <a:pt x="970" y="982"/>
                        <a:pt x="875" y="875"/>
                      </a:cubicBezTo>
                      <a:cubicBezTo>
                        <a:pt x="835" y="830"/>
                        <a:pt x="828" y="779"/>
                        <a:pt x="779" y="747"/>
                      </a:cubicBezTo>
                      <a:cubicBezTo>
                        <a:pt x="726" y="667"/>
                        <a:pt x="793" y="754"/>
                        <a:pt x="726" y="704"/>
                      </a:cubicBezTo>
                      <a:cubicBezTo>
                        <a:pt x="706" y="689"/>
                        <a:pt x="693" y="665"/>
                        <a:pt x="672" y="651"/>
                      </a:cubicBezTo>
                      <a:cubicBezTo>
                        <a:pt x="661" y="644"/>
                        <a:pt x="651" y="637"/>
                        <a:pt x="640" y="630"/>
                      </a:cubicBezTo>
                      <a:cubicBezTo>
                        <a:pt x="612" y="588"/>
                        <a:pt x="624" y="572"/>
                        <a:pt x="576" y="555"/>
                      </a:cubicBezTo>
                      <a:cubicBezTo>
                        <a:pt x="535" y="493"/>
                        <a:pt x="578" y="549"/>
                        <a:pt x="523" y="502"/>
                      </a:cubicBezTo>
                      <a:cubicBezTo>
                        <a:pt x="508" y="489"/>
                        <a:pt x="491" y="476"/>
                        <a:pt x="480" y="459"/>
                      </a:cubicBezTo>
                      <a:cubicBezTo>
                        <a:pt x="473" y="448"/>
                        <a:pt x="468" y="436"/>
                        <a:pt x="459" y="427"/>
                      </a:cubicBezTo>
                      <a:cubicBezTo>
                        <a:pt x="450" y="418"/>
                        <a:pt x="437" y="414"/>
                        <a:pt x="427" y="406"/>
                      </a:cubicBezTo>
                      <a:cubicBezTo>
                        <a:pt x="419" y="400"/>
                        <a:pt x="413" y="391"/>
                        <a:pt x="406" y="384"/>
                      </a:cubicBezTo>
                      <a:cubicBezTo>
                        <a:pt x="387" y="329"/>
                        <a:pt x="347" y="277"/>
                        <a:pt x="299" y="246"/>
                      </a:cubicBezTo>
                      <a:cubicBezTo>
                        <a:pt x="279" y="188"/>
                        <a:pt x="304" y="232"/>
                        <a:pt x="246" y="203"/>
                      </a:cubicBezTo>
                      <a:cubicBezTo>
                        <a:pt x="237" y="198"/>
                        <a:pt x="233" y="187"/>
                        <a:pt x="224" y="182"/>
                      </a:cubicBezTo>
                      <a:cubicBezTo>
                        <a:pt x="72" y="106"/>
                        <a:pt x="222" y="201"/>
                        <a:pt x="128" y="139"/>
                      </a:cubicBezTo>
                      <a:cubicBezTo>
                        <a:pt x="121" y="128"/>
                        <a:pt x="115" y="117"/>
                        <a:pt x="107" y="107"/>
                      </a:cubicBezTo>
                      <a:cubicBezTo>
                        <a:pt x="97" y="95"/>
                        <a:pt x="83" y="88"/>
                        <a:pt x="75" y="75"/>
                      </a:cubicBezTo>
                      <a:cubicBezTo>
                        <a:pt x="69" y="66"/>
                        <a:pt x="72" y="51"/>
                        <a:pt x="64" y="43"/>
                      </a:cubicBezTo>
                      <a:cubicBezTo>
                        <a:pt x="46" y="25"/>
                        <a:pt x="0" y="37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id="{4CDEA763-8FDF-08FC-ECEC-909A568F3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" y="1365"/>
                  <a:ext cx="1216" cy="854"/>
                </a:xfrm>
                <a:custGeom>
                  <a:avLst/>
                  <a:gdLst>
                    <a:gd name="T0" fmla="*/ 1216 w 1216"/>
                    <a:gd name="T1" fmla="*/ 854 h 854"/>
                    <a:gd name="T2" fmla="*/ 1120 w 1216"/>
                    <a:gd name="T3" fmla="*/ 694 h 854"/>
                    <a:gd name="T4" fmla="*/ 1056 w 1216"/>
                    <a:gd name="T5" fmla="*/ 651 h 854"/>
                    <a:gd name="T6" fmla="*/ 1035 w 1216"/>
                    <a:gd name="T7" fmla="*/ 619 h 854"/>
                    <a:gd name="T8" fmla="*/ 1003 w 1216"/>
                    <a:gd name="T9" fmla="*/ 608 h 854"/>
                    <a:gd name="T10" fmla="*/ 907 w 1216"/>
                    <a:gd name="T11" fmla="*/ 544 h 854"/>
                    <a:gd name="T12" fmla="*/ 886 w 1216"/>
                    <a:gd name="T13" fmla="*/ 512 h 854"/>
                    <a:gd name="T14" fmla="*/ 726 w 1216"/>
                    <a:gd name="T15" fmla="*/ 470 h 854"/>
                    <a:gd name="T16" fmla="*/ 630 w 1216"/>
                    <a:gd name="T17" fmla="*/ 416 h 854"/>
                    <a:gd name="T18" fmla="*/ 544 w 1216"/>
                    <a:gd name="T19" fmla="*/ 395 h 854"/>
                    <a:gd name="T20" fmla="*/ 480 w 1216"/>
                    <a:gd name="T21" fmla="*/ 352 h 854"/>
                    <a:gd name="T22" fmla="*/ 459 w 1216"/>
                    <a:gd name="T23" fmla="*/ 320 h 854"/>
                    <a:gd name="T24" fmla="*/ 427 w 1216"/>
                    <a:gd name="T25" fmla="*/ 310 h 854"/>
                    <a:gd name="T26" fmla="*/ 352 w 1216"/>
                    <a:gd name="T27" fmla="*/ 246 h 854"/>
                    <a:gd name="T28" fmla="*/ 288 w 1216"/>
                    <a:gd name="T29" fmla="*/ 214 h 854"/>
                    <a:gd name="T30" fmla="*/ 203 w 1216"/>
                    <a:gd name="T31" fmla="*/ 150 h 854"/>
                    <a:gd name="T32" fmla="*/ 150 w 1216"/>
                    <a:gd name="T33" fmla="*/ 107 h 854"/>
                    <a:gd name="T34" fmla="*/ 96 w 1216"/>
                    <a:gd name="T35" fmla="*/ 64 h 854"/>
                    <a:gd name="T36" fmla="*/ 75 w 1216"/>
                    <a:gd name="T37" fmla="*/ 32 h 854"/>
                    <a:gd name="T38" fmla="*/ 0 w 1216"/>
                    <a:gd name="T39" fmla="*/ 0 h 8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16"/>
                    <a:gd name="T61" fmla="*/ 0 h 854"/>
                    <a:gd name="T62" fmla="*/ 1216 w 1216"/>
                    <a:gd name="T63" fmla="*/ 854 h 8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16" h="854">
                      <a:moveTo>
                        <a:pt x="1216" y="854"/>
                      </a:moveTo>
                      <a:cubicBezTo>
                        <a:pt x="1204" y="788"/>
                        <a:pt x="1191" y="716"/>
                        <a:pt x="1120" y="694"/>
                      </a:cubicBezTo>
                      <a:cubicBezTo>
                        <a:pt x="1099" y="680"/>
                        <a:pt x="1070" y="672"/>
                        <a:pt x="1056" y="651"/>
                      </a:cubicBezTo>
                      <a:cubicBezTo>
                        <a:pt x="1049" y="640"/>
                        <a:pt x="1045" y="627"/>
                        <a:pt x="1035" y="619"/>
                      </a:cubicBezTo>
                      <a:cubicBezTo>
                        <a:pt x="1026" y="612"/>
                        <a:pt x="1014" y="612"/>
                        <a:pt x="1003" y="608"/>
                      </a:cubicBezTo>
                      <a:cubicBezTo>
                        <a:pt x="971" y="576"/>
                        <a:pt x="949" y="559"/>
                        <a:pt x="907" y="544"/>
                      </a:cubicBezTo>
                      <a:cubicBezTo>
                        <a:pt x="900" y="533"/>
                        <a:pt x="896" y="520"/>
                        <a:pt x="886" y="512"/>
                      </a:cubicBezTo>
                      <a:cubicBezTo>
                        <a:pt x="857" y="489"/>
                        <a:pt x="765" y="482"/>
                        <a:pt x="726" y="470"/>
                      </a:cubicBezTo>
                      <a:cubicBezTo>
                        <a:pt x="709" y="458"/>
                        <a:pt x="648" y="423"/>
                        <a:pt x="630" y="416"/>
                      </a:cubicBezTo>
                      <a:cubicBezTo>
                        <a:pt x="602" y="406"/>
                        <a:pt x="544" y="395"/>
                        <a:pt x="544" y="395"/>
                      </a:cubicBezTo>
                      <a:cubicBezTo>
                        <a:pt x="523" y="381"/>
                        <a:pt x="494" y="373"/>
                        <a:pt x="480" y="352"/>
                      </a:cubicBezTo>
                      <a:cubicBezTo>
                        <a:pt x="473" y="341"/>
                        <a:pt x="469" y="328"/>
                        <a:pt x="459" y="320"/>
                      </a:cubicBezTo>
                      <a:cubicBezTo>
                        <a:pt x="450" y="313"/>
                        <a:pt x="438" y="313"/>
                        <a:pt x="427" y="310"/>
                      </a:cubicBezTo>
                      <a:cubicBezTo>
                        <a:pt x="406" y="288"/>
                        <a:pt x="378" y="261"/>
                        <a:pt x="352" y="246"/>
                      </a:cubicBezTo>
                      <a:cubicBezTo>
                        <a:pt x="299" y="214"/>
                        <a:pt x="340" y="260"/>
                        <a:pt x="288" y="214"/>
                      </a:cubicBezTo>
                      <a:cubicBezTo>
                        <a:pt x="213" y="147"/>
                        <a:pt x="266" y="170"/>
                        <a:pt x="203" y="150"/>
                      </a:cubicBezTo>
                      <a:cubicBezTo>
                        <a:pt x="145" y="61"/>
                        <a:pt x="221" y="164"/>
                        <a:pt x="150" y="107"/>
                      </a:cubicBezTo>
                      <a:cubicBezTo>
                        <a:pt x="80" y="52"/>
                        <a:pt x="176" y="92"/>
                        <a:pt x="96" y="64"/>
                      </a:cubicBezTo>
                      <a:cubicBezTo>
                        <a:pt x="89" y="53"/>
                        <a:pt x="85" y="40"/>
                        <a:pt x="75" y="32"/>
                      </a:cubicBezTo>
                      <a:cubicBezTo>
                        <a:pt x="54" y="16"/>
                        <a:pt x="0" y="32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857777B2-E4B9-59C5-3D00-2F234BE87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" y="1853"/>
                  <a:ext cx="1077" cy="835"/>
                </a:xfrm>
                <a:custGeom>
                  <a:avLst/>
                  <a:gdLst>
                    <a:gd name="T0" fmla="*/ 1077 w 1077"/>
                    <a:gd name="T1" fmla="*/ 835 h 835"/>
                    <a:gd name="T2" fmla="*/ 949 w 1077"/>
                    <a:gd name="T3" fmla="*/ 675 h 835"/>
                    <a:gd name="T4" fmla="*/ 736 w 1077"/>
                    <a:gd name="T5" fmla="*/ 579 h 835"/>
                    <a:gd name="T6" fmla="*/ 661 w 1077"/>
                    <a:gd name="T7" fmla="*/ 515 h 835"/>
                    <a:gd name="T8" fmla="*/ 640 w 1077"/>
                    <a:gd name="T9" fmla="*/ 483 h 835"/>
                    <a:gd name="T10" fmla="*/ 608 w 1077"/>
                    <a:gd name="T11" fmla="*/ 472 h 835"/>
                    <a:gd name="T12" fmla="*/ 565 w 1077"/>
                    <a:gd name="T13" fmla="*/ 430 h 835"/>
                    <a:gd name="T14" fmla="*/ 469 w 1077"/>
                    <a:gd name="T15" fmla="*/ 376 h 835"/>
                    <a:gd name="T16" fmla="*/ 405 w 1077"/>
                    <a:gd name="T17" fmla="*/ 334 h 835"/>
                    <a:gd name="T18" fmla="*/ 298 w 1077"/>
                    <a:gd name="T19" fmla="*/ 248 h 835"/>
                    <a:gd name="T20" fmla="*/ 256 w 1077"/>
                    <a:gd name="T21" fmla="*/ 206 h 835"/>
                    <a:gd name="T22" fmla="*/ 202 w 1077"/>
                    <a:gd name="T23" fmla="*/ 163 h 835"/>
                    <a:gd name="T24" fmla="*/ 170 w 1077"/>
                    <a:gd name="T25" fmla="*/ 142 h 835"/>
                    <a:gd name="T26" fmla="*/ 106 w 1077"/>
                    <a:gd name="T27" fmla="*/ 120 h 835"/>
                    <a:gd name="T28" fmla="*/ 21 w 1077"/>
                    <a:gd name="T29" fmla="*/ 35 h 835"/>
                    <a:gd name="T30" fmla="*/ 0 w 1077"/>
                    <a:gd name="T31" fmla="*/ 3 h 83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77"/>
                    <a:gd name="T49" fmla="*/ 0 h 835"/>
                    <a:gd name="T50" fmla="*/ 1077 w 1077"/>
                    <a:gd name="T51" fmla="*/ 835 h 83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77" h="835">
                      <a:moveTo>
                        <a:pt x="1077" y="835"/>
                      </a:moveTo>
                      <a:cubicBezTo>
                        <a:pt x="1049" y="749"/>
                        <a:pt x="1025" y="725"/>
                        <a:pt x="949" y="675"/>
                      </a:cubicBezTo>
                      <a:cubicBezTo>
                        <a:pt x="901" y="602"/>
                        <a:pt x="816" y="600"/>
                        <a:pt x="736" y="579"/>
                      </a:cubicBezTo>
                      <a:cubicBezTo>
                        <a:pt x="684" y="527"/>
                        <a:pt x="710" y="547"/>
                        <a:pt x="661" y="515"/>
                      </a:cubicBezTo>
                      <a:cubicBezTo>
                        <a:pt x="654" y="504"/>
                        <a:pt x="650" y="491"/>
                        <a:pt x="640" y="483"/>
                      </a:cubicBezTo>
                      <a:cubicBezTo>
                        <a:pt x="631" y="476"/>
                        <a:pt x="616" y="480"/>
                        <a:pt x="608" y="472"/>
                      </a:cubicBezTo>
                      <a:cubicBezTo>
                        <a:pt x="553" y="417"/>
                        <a:pt x="648" y="456"/>
                        <a:pt x="565" y="430"/>
                      </a:cubicBezTo>
                      <a:cubicBezTo>
                        <a:pt x="509" y="374"/>
                        <a:pt x="542" y="391"/>
                        <a:pt x="469" y="376"/>
                      </a:cubicBezTo>
                      <a:cubicBezTo>
                        <a:pt x="448" y="362"/>
                        <a:pt x="423" y="352"/>
                        <a:pt x="405" y="334"/>
                      </a:cubicBezTo>
                      <a:cubicBezTo>
                        <a:pt x="368" y="297"/>
                        <a:pt x="346" y="265"/>
                        <a:pt x="298" y="248"/>
                      </a:cubicBezTo>
                      <a:cubicBezTo>
                        <a:pt x="272" y="165"/>
                        <a:pt x="311" y="260"/>
                        <a:pt x="256" y="206"/>
                      </a:cubicBezTo>
                      <a:cubicBezTo>
                        <a:pt x="198" y="149"/>
                        <a:pt x="312" y="191"/>
                        <a:pt x="202" y="163"/>
                      </a:cubicBezTo>
                      <a:cubicBezTo>
                        <a:pt x="191" y="156"/>
                        <a:pt x="182" y="147"/>
                        <a:pt x="170" y="142"/>
                      </a:cubicBezTo>
                      <a:cubicBezTo>
                        <a:pt x="149" y="133"/>
                        <a:pt x="106" y="120"/>
                        <a:pt x="106" y="120"/>
                      </a:cubicBezTo>
                      <a:cubicBezTo>
                        <a:pt x="75" y="89"/>
                        <a:pt x="57" y="59"/>
                        <a:pt x="21" y="35"/>
                      </a:cubicBezTo>
                      <a:cubicBezTo>
                        <a:pt x="9" y="0"/>
                        <a:pt x="21" y="3"/>
                        <a:pt x="0" y="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Rectangle 17">
                <a:extLst>
                  <a:ext uri="{FF2B5EF4-FFF2-40B4-BE49-F238E27FC236}">
                    <a16:creationId xmlns:a16="http://schemas.microsoft.com/office/drawing/2014/main" id="{E87C123F-87A2-36A4-A708-E955C188A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" y="2987"/>
                <a:ext cx="2066" cy="1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WordArt 18">
              <a:extLst>
                <a:ext uri="{FF2B5EF4-FFF2-40B4-BE49-F238E27FC236}">
                  <a16:creationId xmlns:a16="http://schemas.microsoft.com/office/drawing/2014/main" id="{120F2151-1C33-FAB0-33FD-28FC2BE51B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886851">
              <a:off x="1853" y="2662"/>
              <a:ext cx="918" cy="2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BIỂN ĐÔNG</a:t>
              </a: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F9E1C9C2-44FD-86E8-22AC-F2B793E55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4" y="2795"/>
              <a:ext cx="197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E383880C-2D67-5554-E55C-41FC2BF06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" y="2758"/>
              <a:ext cx="174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4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EAA5FB9A-F261-F141-E306-C52045CD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" y="2942"/>
              <a:ext cx="196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endParaRPr lang="vi-VN" altLang="en-US" sz="1600" b="1">
                <a:latin typeface="VNI-Time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7CA31BA-288C-7B5A-771E-491F6E01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3632"/>
              <a:ext cx="703" cy="58"/>
            </a:xfrm>
            <a:custGeom>
              <a:avLst/>
              <a:gdLst>
                <a:gd name="T0" fmla="*/ 3 w 608"/>
                <a:gd name="T1" fmla="*/ 3 h 67"/>
                <a:gd name="T2" fmla="*/ 607 w 608"/>
                <a:gd name="T3" fmla="*/ 3 h 67"/>
                <a:gd name="T4" fmla="*/ 6222 w 608"/>
                <a:gd name="T5" fmla="*/ 0 h 67"/>
                <a:gd name="T6" fmla="*/ 13661 w 608"/>
                <a:gd name="T7" fmla="*/ 3 h 67"/>
                <a:gd name="T8" fmla="*/ 14958 w 608"/>
                <a:gd name="T9" fmla="*/ 3 h 67"/>
                <a:gd name="T10" fmla="*/ 17581 w 608"/>
                <a:gd name="T11" fmla="*/ 3 h 67"/>
                <a:gd name="T12" fmla="*/ 25875 w 608"/>
                <a:gd name="T13" fmla="*/ 3 h 67"/>
                <a:gd name="T14" fmla="*/ 31068 w 608"/>
                <a:gd name="T15" fmla="*/ 3 h 67"/>
                <a:gd name="T16" fmla="*/ 31991 w 608"/>
                <a:gd name="T17" fmla="*/ 3 h 67"/>
                <a:gd name="T18" fmla="*/ 35417 w 608"/>
                <a:gd name="T19" fmla="*/ 3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8"/>
                <a:gd name="T31" fmla="*/ 0 h 67"/>
                <a:gd name="T32" fmla="*/ 608 w 608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8" h="67">
                  <a:moveTo>
                    <a:pt x="3" y="67"/>
                  </a:moveTo>
                  <a:cubicBezTo>
                    <a:pt x="5" y="52"/>
                    <a:pt x="0" y="34"/>
                    <a:pt x="10" y="22"/>
                  </a:cubicBezTo>
                  <a:cubicBezTo>
                    <a:pt x="11" y="20"/>
                    <a:pt x="95" y="4"/>
                    <a:pt x="107" y="0"/>
                  </a:cubicBezTo>
                  <a:cubicBezTo>
                    <a:pt x="149" y="2"/>
                    <a:pt x="192" y="1"/>
                    <a:pt x="234" y="7"/>
                  </a:cubicBezTo>
                  <a:cubicBezTo>
                    <a:pt x="243" y="8"/>
                    <a:pt x="249" y="18"/>
                    <a:pt x="257" y="22"/>
                  </a:cubicBezTo>
                  <a:cubicBezTo>
                    <a:pt x="271" y="28"/>
                    <a:pt x="287" y="32"/>
                    <a:pt x="302" y="37"/>
                  </a:cubicBezTo>
                  <a:cubicBezTo>
                    <a:pt x="351" y="53"/>
                    <a:pt x="391" y="61"/>
                    <a:pt x="444" y="67"/>
                  </a:cubicBezTo>
                  <a:cubicBezTo>
                    <a:pt x="474" y="64"/>
                    <a:pt x="505" y="67"/>
                    <a:pt x="534" y="59"/>
                  </a:cubicBezTo>
                  <a:cubicBezTo>
                    <a:pt x="543" y="57"/>
                    <a:pt x="543" y="44"/>
                    <a:pt x="549" y="37"/>
                  </a:cubicBezTo>
                  <a:cubicBezTo>
                    <a:pt x="567" y="15"/>
                    <a:pt x="580" y="7"/>
                    <a:pt x="608" y="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45ADCDDF-A0C6-A48C-6DCA-5B37A5185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" y="3573"/>
              <a:ext cx="8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altLang="en-US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altLang="en-US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altLang="en-US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</a:t>
              </a: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06FCB484-06D6-6072-4945-6265E73FD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" y="3182"/>
              <a:ext cx="96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VNI-Garam" pitchFamily="2" charset="0"/>
                  <a:cs typeface="Arial" panose="020B0604020202020204" pitchFamily="34" charset="0"/>
                </a:rPr>
                <a:t>    </a:t>
              </a:r>
              <a:r>
                <a:rPr lang="en-US" altLang="en-US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NHẬT NAM</a:t>
              </a:r>
            </a:p>
          </p:txBody>
        </p: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8981A87A-4B36-41BF-DF45-3A9A887A9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481"/>
              <a:ext cx="84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VNI-Garam" pitchFamily="2" charset="0"/>
                  <a:cs typeface="Arial" panose="020B0604020202020204" pitchFamily="34" charset="0"/>
                </a:rPr>
                <a:t>   </a:t>
              </a:r>
              <a:r>
                <a:rPr lang="en-US" altLang="en-US" sz="1600" b="1" i="1">
                  <a:latin typeface="Arial" panose="020B0604020202020204" pitchFamily="34" charset="0"/>
                  <a:cs typeface="Arial" panose="020B0604020202020204" pitchFamily="34" charset="0"/>
                </a:rPr>
                <a:t>CỬU CHÂN</a:t>
              </a:r>
            </a:p>
          </p:txBody>
        </p:sp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2AE96F08-C46F-5541-B273-12507E40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" y="1745"/>
              <a:ext cx="81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VNI-Garam" pitchFamily="2" charset="0"/>
                  <a:cs typeface="Arial" panose="020B0604020202020204" pitchFamily="34" charset="0"/>
                </a:rPr>
                <a:t>   </a:t>
              </a:r>
              <a:r>
                <a:rPr lang="en-US" altLang="en-US" sz="1600" b="1" i="1">
                  <a:latin typeface="Arial" panose="020B0604020202020204" pitchFamily="34" charset="0"/>
                  <a:cs typeface="Arial" panose="020B0604020202020204" pitchFamily="34" charset="0"/>
                </a:rPr>
                <a:t>GIAO CHỈ</a:t>
              </a:r>
            </a:p>
          </p:txBody>
        </p:sp>
        <p:sp>
          <p:nvSpPr>
            <p:cNvPr id="20" name="Text Box 27">
              <a:extLst>
                <a:ext uri="{FF2B5EF4-FFF2-40B4-BE49-F238E27FC236}">
                  <a16:creationId xmlns:a16="http://schemas.microsoft.com/office/drawing/2014/main" id="{44435B37-D75D-D8D1-3C5B-9D96F763A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4" y="2050"/>
              <a:ext cx="76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CHU NHAI</a:t>
              </a:r>
            </a:p>
          </p:txBody>
        </p: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EDFDE922-6BD8-4EAE-009A-9CA048C9B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2334"/>
              <a:ext cx="69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ĐẠM NHĨ</a:t>
              </a:r>
            </a:p>
          </p:txBody>
        </p:sp>
        <p:sp>
          <p:nvSpPr>
            <p:cNvPr id="22" name="Text Box 29">
              <a:extLst>
                <a:ext uri="{FF2B5EF4-FFF2-40B4-BE49-F238E27FC236}">
                  <a16:creationId xmlns:a16="http://schemas.microsoft.com/office/drawing/2014/main" id="{B704A764-E26D-ABAB-59FC-8C74138A5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1314"/>
              <a:ext cx="72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HỢP PHỐ</a:t>
              </a: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8726D935-CC11-45F8-81F1-75C65617A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" y="568"/>
              <a:ext cx="4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UẤT LÂM</a:t>
              </a:r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E7B7E97F-2105-11B4-33EC-BF6E95B5D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" y="670"/>
              <a:ext cx="6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THƯƠNGNGÔ</a:t>
              </a:r>
            </a:p>
          </p:txBody>
        </p:sp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2670F948-5762-6BE7-8241-14A67D804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" y="854"/>
              <a:ext cx="73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NAM HẢI</a:t>
              </a:r>
            </a:p>
          </p:txBody>
        </p:sp>
      </p:grpSp>
      <p:sp>
        <p:nvSpPr>
          <p:cNvPr id="40" name="Text Box 34">
            <a:extLst>
              <a:ext uri="{FF2B5EF4-FFF2-40B4-BE49-F238E27FC236}">
                <a16:creationId xmlns:a16="http://schemas.microsoft.com/office/drawing/2014/main" id="{A2393977-94DF-E2EE-EA42-37A2D088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4" y="1937366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</a:t>
            </a:r>
            <a:r>
              <a:rPr lang="en-US" altLang="en-US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endParaRPr lang="en-US" altLang="en-US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194CF5E2-33E2-3D43-9A38-CF0A340038B8}"/>
              </a:ext>
            </a:extLst>
          </p:cNvPr>
          <p:cNvGrpSpPr>
            <a:grpSpLocks/>
          </p:cNvGrpSpPr>
          <p:nvPr/>
        </p:nvGrpSpPr>
        <p:grpSpPr bwMode="auto">
          <a:xfrm>
            <a:off x="3348904" y="1958544"/>
            <a:ext cx="203200" cy="279364"/>
            <a:chOff x="3600" y="2472"/>
            <a:chExt cx="96" cy="143"/>
          </a:xfrm>
        </p:grpSpPr>
        <p:sp>
          <p:nvSpPr>
            <p:cNvPr id="42" name="AutoShape 37">
              <a:extLst>
                <a:ext uri="{FF2B5EF4-FFF2-40B4-BE49-F238E27FC236}">
                  <a16:creationId xmlns:a16="http://schemas.microsoft.com/office/drawing/2014/main" id="{4FEDCF5F-F791-09C9-8F03-C6A7F055B9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600" y="2472"/>
              <a:ext cx="96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603 h 21600"/>
                <a:gd name="T14" fmla="*/ 17100 w 21600"/>
                <a:gd name="T15" fmla="*/ 169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8F05C1F3-0EB9-30F8-E981-0D2808359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532"/>
              <a:ext cx="96" cy="83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1">
            <a:extLst>
              <a:ext uri="{FF2B5EF4-FFF2-40B4-BE49-F238E27FC236}">
                <a16:creationId xmlns:a16="http://schemas.microsoft.com/office/drawing/2014/main" id="{348BF782-D16F-60F2-5B47-3FE42C3E5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782" y="809298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2">
            <a:extLst>
              <a:ext uri="{FF2B5EF4-FFF2-40B4-BE49-F238E27FC236}">
                <a16:creationId xmlns:a16="http://schemas.microsoft.com/office/drawing/2014/main" id="{F31AE187-965E-F951-46CB-853350E8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825" y="772607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3">
            <a:extLst>
              <a:ext uri="{FF2B5EF4-FFF2-40B4-BE49-F238E27FC236}">
                <a16:creationId xmlns:a16="http://schemas.microsoft.com/office/drawing/2014/main" id="{7D9290E7-F09F-C536-E80C-AB1B52A03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350" y="1121552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id="{BFD86CDB-6DB5-73E3-71C5-F74ECB1E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562" y="2099427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5">
            <a:extLst>
              <a:ext uri="{FF2B5EF4-FFF2-40B4-BE49-F238E27FC236}">
                <a16:creationId xmlns:a16="http://schemas.microsoft.com/office/drawing/2014/main" id="{99DFF2AB-5817-1738-B0B5-C36EFD04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211" y="3509332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6">
            <a:extLst>
              <a:ext uri="{FF2B5EF4-FFF2-40B4-BE49-F238E27FC236}">
                <a16:creationId xmlns:a16="http://schemas.microsoft.com/office/drawing/2014/main" id="{3B345F82-5FCE-7ED1-FA86-B0C8860F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203" y="4069024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47">
            <a:extLst>
              <a:ext uri="{FF2B5EF4-FFF2-40B4-BE49-F238E27FC236}">
                <a16:creationId xmlns:a16="http://schemas.microsoft.com/office/drawing/2014/main" id="{48A2CB48-72AE-D96C-6392-079F6F28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943" y="2679659"/>
            <a:ext cx="1551462" cy="36710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GIAO CHÂU</a:t>
            </a:r>
            <a:endParaRPr lang="en-US" altLang="en-US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1" name="Oval 40">
            <a:extLst>
              <a:ext uri="{FF2B5EF4-FFF2-40B4-BE49-F238E27FC236}">
                <a16:creationId xmlns:a16="http://schemas.microsoft.com/office/drawing/2014/main" id="{805BA3EF-3F91-59EF-B226-32B348CC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351" y="5814525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39">
            <a:extLst>
              <a:ext uri="{FF2B5EF4-FFF2-40B4-BE49-F238E27FC236}">
                <a16:creationId xmlns:a16="http://schemas.microsoft.com/office/drawing/2014/main" id="{BB227906-AD34-B784-71FC-47F2B6098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545" y="4503816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38">
            <a:extLst>
              <a:ext uri="{FF2B5EF4-FFF2-40B4-BE49-F238E27FC236}">
                <a16:creationId xmlns:a16="http://schemas.microsoft.com/office/drawing/2014/main" id="{EC595FC1-AF6A-EBD7-97D1-CACF2361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3051611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35">
            <a:extLst>
              <a:ext uri="{FF2B5EF4-FFF2-40B4-BE49-F238E27FC236}">
                <a16:creationId xmlns:a16="http://schemas.microsoft.com/office/drawing/2014/main" id="{B95E8634-D966-80E2-5320-3CD8399D4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438" y="5409899"/>
            <a:ext cx="419719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GIAO CHỈ</a:t>
            </a:r>
            <a:r>
              <a:rPr lang="vi-V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Luy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: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Giao</a:t>
            </a:r>
          </a:p>
        </p:txBody>
      </p:sp>
      <p:sp>
        <p:nvSpPr>
          <p:cNvPr id="55" name="Text Box 51">
            <a:extLst>
              <a:ext uri="{FF2B5EF4-FFF2-40B4-BE49-F238E27FC236}">
                <a16:creationId xmlns:a16="http://schemas.microsoft.com/office/drawing/2014/main" id="{ECF1113F-349C-0D7D-F967-79E73993A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106" y="5028899"/>
            <a:ext cx="4268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 ĐỒ</a:t>
            </a:r>
            <a:r>
              <a:rPr lang="vi-V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GIAO CHÂU</a:t>
            </a: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THỜI HÁN</a:t>
            </a:r>
          </a:p>
        </p:txBody>
      </p:sp>
      <p:sp>
        <p:nvSpPr>
          <p:cNvPr id="57" name="Cloud Callout 13">
            <a:extLst>
              <a:ext uri="{FF2B5EF4-FFF2-40B4-BE49-F238E27FC236}">
                <a16:creationId xmlns:a16="http://schemas.microsoft.com/office/drawing/2014/main" id="{E2EBEDDF-C025-A402-A2C6-37B96015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156" y="2331690"/>
            <a:ext cx="5380404" cy="2163918"/>
          </a:xfrm>
          <a:prstGeom prst="cloudCallout">
            <a:avLst>
              <a:gd name="adj1" fmla="val 157"/>
              <a:gd name="adj2" fmla="val -88023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gộp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Âu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quận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Trung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Giao Châu?</a:t>
            </a:r>
          </a:p>
        </p:txBody>
      </p:sp>
    </p:spTree>
    <p:extLst>
      <p:ext uri="{BB962C8B-B14F-4D97-AF65-F5344CB8AC3E}">
        <p14:creationId xmlns:p14="http://schemas.microsoft.com/office/powerpoint/2010/main" val="13016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2" grpId="0" animBg="1"/>
      <p:bldP spid="53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24B3A-4EA3-61A0-EADE-ACD92B2CC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BE46BD-1B76-2418-5676-4F314503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01F4D99E-5C64-3E28-3E1E-D8A289EBD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64394-1AC6-FC8B-E6ED-F78D226B0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993" y="123871"/>
            <a:ext cx="94120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PHONG KIẾN PHƯƠNG BẮC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24571EB3-65F7-6062-B7F7-8057DF18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5" y="1305024"/>
            <a:ext cx="4461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</a:rPr>
              <a:t>Tổ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chức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bộ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máy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cai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trị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3B8A0-EF3F-8C82-0608-9C7931E64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09" y="1947330"/>
            <a:ext cx="10504488" cy="13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Giao Châu.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46952-5A7A-AF9E-28D9-5B37AE187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09" y="3531628"/>
            <a:ext cx="10504488" cy="13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679,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Giao Châu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82380-F268-616F-9FBC-963B65A0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2" y="5003140"/>
            <a:ext cx="10504488" cy="13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Sáp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12BAA-FBDE-A0E2-B3CC-D7E8A74FB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5522CDA9-C615-014F-23C4-3F1240DD4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pic>
        <p:nvPicPr>
          <p:cNvPr id="2" name="Picture 1" descr="C:\Users\Admin\Pictures\Screenshots\Screenshot (58).png">
            <a:extLst>
              <a:ext uri="{FF2B5EF4-FFF2-40B4-BE49-F238E27FC236}">
                <a16:creationId xmlns:a16="http://schemas.microsoft.com/office/drawing/2014/main" id="{50733A6E-3D5D-13E1-D4EF-E25E01CE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4" t="17876" r="28246" b="40080"/>
          <a:stretch>
            <a:fillRect/>
          </a:stretch>
        </p:blipFill>
        <p:spPr bwMode="auto">
          <a:xfrm>
            <a:off x="1045341" y="1205574"/>
            <a:ext cx="10101317" cy="56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6">
            <a:extLst>
              <a:ext uri="{FF2B5EF4-FFF2-40B4-BE49-F238E27FC236}">
                <a16:creationId xmlns:a16="http://schemas.microsoft.com/office/drawing/2014/main" id="{ECF5D8E7-AA64-19B3-E3D2-4408AE68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925" y="-257504"/>
            <a:ext cx="8235950" cy="1943100"/>
          </a:xfrm>
          <a:prstGeom prst="cloudCallout">
            <a:avLst>
              <a:gd name="adj1" fmla="val -3657"/>
              <a:gd name="adj2" fmla="val 89792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Viết những từ và cụm từ miêu tả chính sách bóc lột nhân dân ta của chính quyền đô hộ?</a:t>
            </a:r>
          </a:p>
        </p:txBody>
      </p:sp>
      <p:sp>
        <p:nvSpPr>
          <p:cNvPr id="5" name="Cloud Callout 7">
            <a:extLst>
              <a:ext uri="{FF2B5EF4-FFF2-40B4-BE49-F238E27FC236}">
                <a16:creationId xmlns:a16="http://schemas.microsoft.com/office/drawing/2014/main" id="{673C2794-7D7C-0350-0DB6-D05D3AAD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487" y="-162254"/>
            <a:ext cx="8308975" cy="1847850"/>
          </a:xfrm>
          <a:prstGeom prst="cloudCallout">
            <a:avLst>
              <a:gd name="adj1" fmla="val -7519"/>
              <a:gd name="adj2" fmla="val 10884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cs typeface="Times New Roman" panose="02020603050405020304" pitchFamily="18" charset="0"/>
              </a:rPr>
              <a:t>Những sản vật nào của nước ta bị đem đi cống nạp?</a:t>
            </a:r>
          </a:p>
        </p:txBody>
      </p:sp>
    </p:spTree>
    <p:extLst>
      <p:ext uri="{BB962C8B-B14F-4D97-AF65-F5344CB8AC3E}">
        <p14:creationId xmlns:p14="http://schemas.microsoft.com/office/powerpoint/2010/main" val="619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1456</Words>
  <Application>Microsoft Office PowerPoint</Application>
  <PresentationFormat>Màn hình rộng</PresentationFormat>
  <Paragraphs>136</Paragraphs>
  <Slides>25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25</vt:i4>
      </vt:variant>
    </vt:vector>
  </HeadingPairs>
  <TitlesOfParts>
    <vt:vector size="38" baseType="lpstr">
      <vt:lpstr>APPLE CHANCERY</vt:lpstr>
      <vt:lpstr>Arial</vt:lpstr>
      <vt:lpstr>Arial</vt:lpstr>
      <vt:lpstr>Bodoni MT Black</vt:lpstr>
      <vt:lpstr>Calibri</vt:lpstr>
      <vt:lpstr>Calibri Light</vt:lpstr>
      <vt:lpstr>Roboto</vt:lpstr>
      <vt:lpstr>Times New Roman</vt:lpstr>
      <vt:lpstr>VNI-Garam</vt:lpstr>
      <vt:lpstr>VNI-Times</vt:lpstr>
      <vt:lpstr>Office Theme</vt:lpstr>
      <vt:lpstr>1_Office Theme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Tích Hợp Xã Hội Lịch Sử - Địa Lí Đại học</cp:lastModifiedBy>
  <cp:revision>104</cp:revision>
  <dcterms:created xsi:type="dcterms:W3CDTF">2021-07-16T03:19:13Z</dcterms:created>
  <dcterms:modified xsi:type="dcterms:W3CDTF">2024-03-08T03:40:55Z</dcterms:modified>
</cp:coreProperties>
</file>